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5" r:id="rId2"/>
    <p:sldId id="359" r:id="rId3"/>
    <p:sldId id="259" r:id="rId4"/>
    <p:sldId id="369" r:id="rId5"/>
    <p:sldId id="345" r:id="rId6"/>
    <p:sldId id="368" r:id="rId7"/>
    <p:sldId id="354" r:id="rId8"/>
    <p:sldId id="367" r:id="rId9"/>
    <p:sldId id="257" r:id="rId10"/>
    <p:sldId id="370" r:id="rId11"/>
    <p:sldId id="340" r:id="rId12"/>
    <p:sldId id="358" r:id="rId13"/>
    <p:sldId id="286" r:id="rId14"/>
    <p:sldId id="265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94" r:id="rId23"/>
    <p:sldId id="318" r:id="rId24"/>
    <p:sldId id="268" r:id="rId25"/>
    <p:sldId id="270" r:id="rId26"/>
    <p:sldId id="327" r:id="rId27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660"/>
  </p:normalViewPr>
  <p:slideViewPr>
    <p:cSldViewPr>
      <p:cViewPr varScale="1">
        <p:scale>
          <a:sx n="75" d="100"/>
          <a:sy n="75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sk-SK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sk-SK"/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sk-SK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0A44BF2-C875-4F35-8F91-B305DDCECF75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43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sk-S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C34715B-E151-45FC-BCDA-5A630A5EA765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1689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9EA16-0F9A-4200-846A-3C2A0F2432FF}" type="slidenum">
              <a:rPr lang="sk-SK"/>
              <a:pPr/>
              <a:t>1</a:t>
            </a:fld>
            <a:endParaRPr lang="sk-SK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6404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715B-E151-45FC-BCDA-5A630A5EA765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7371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56208-B6D1-4C7A-8A0B-66DADA877742}" type="slidenum">
              <a:rPr lang="sk-SK"/>
              <a:pPr/>
              <a:t>11</a:t>
            </a:fld>
            <a:endParaRPr lang="sk-SK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4654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518DC-1E40-4E82-AAD3-8AEBC317CBFF}" type="slidenum">
              <a:rPr lang="sk-SK"/>
              <a:pPr/>
              <a:t>12</a:t>
            </a:fld>
            <a:endParaRPr lang="sk-SK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226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A1155-A35A-4BC3-B3C7-DEFF39F3BDE8}" type="slidenum">
              <a:rPr lang="sk-SK"/>
              <a:pPr/>
              <a:t>13</a:t>
            </a:fld>
            <a:endParaRPr lang="sk-SK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041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B9A7F-6556-469C-94DC-54CC93198563}" type="slidenum">
              <a:rPr lang="sk-SK"/>
              <a:pPr/>
              <a:t>14</a:t>
            </a:fld>
            <a:endParaRPr lang="sk-SK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6750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84CF6-5F7B-474E-BE88-2EC999C9EF05}" type="slidenum">
              <a:rPr lang="sk-SK"/>
              <a:pPr/>
              <a:t>15</a:t>
            </a:fld>
            <a:endParaRPr lang="sk-SK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3035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18B01-30A7-4EEA-8AD3-8112C0374815}" type="slidenum">
              <a:rPr lang="sk-SK"/>
              <a:pPr/>
              <a:t>16</a:t>
            </a:fld>
            <a:endParaRPr lang="sk-SK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9599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C3362-04C5-48CE-AD75-5C78706C6978}" type="slidenum">
              <a:rPr lang="sk-SK"/>
              <a:pPr/>
              <a:t>17</a:t>
            </a:fld>
            <a:endParaRPr lang="sk-SK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596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5904D-F0CB-418A-90AF-F4491E0C4B55}" type="slidenum">
              <a:rPr lang="sk-SK"/>
              <a:pPr/>
              <a:t>18</a:t>
            </a:fld>
            <a:endParaRPr lang="sk-SK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2170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D34F2-C5F5-4ABE-BD21-0A371DBDD2C7}" type="slidenum">
              <a:rPr lang="sk-SK"/>
              <a:pPr/>
              <a:t>19</a:t>
            </a:fld>
            <a:endParaRPr lang="sk-SK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488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D1F84-69FF-44C5-BB29-CC2432F17DF5}" type="slidenum">
              <a:rPr lang="sk-SK"/>
              <a:pPr/>
              <a:t>2</a:t>
            </a:fld>
            <a:endParaRPr lang="sk-SK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9526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322212-F264-44EC-AF18-81729A6F9D6C}" type="slidenum">
              <a:rPr lang="sk-SK"/>
              <a:pPr/>
              <a:t>20</a:t>
            </a:fld>
            <a:endParaRPr lang="sk-SK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447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7B086-4975-48EE-B96A-05952D16248A}" type="slidenum">
              <a:rPr lang="sk-SK"/>
              <a:pPr/>
              <a:t>21</a:t>
            </a:fld>
            <a:endParaRPr lang="sk-SK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9772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9D38C-F0EA-4200-BBD9-2A32F7114BBA}" type="slidenum">
              <a:rPr lang="sk-SK"/>
              <a:pPr/>
              <a:t>22</a:t>
            </a:fld>
            <a:endParaRPr lang="sk-SK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06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9DD1E6-7188-4D7E-B15A-B28907055383}" type="slidenum">
              <a:rPr lang="sk-SK"/>
              <a:pPr/>
              <a:t>23</a:t>
            </a:fld>
            <a:endParaRPr lang="sk-SK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3463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049B83-01B3-4134-90B2-77A7393E7B04}" type="slidenum">
              <a:rPr lang="sk-SK"/>
              <a:pPr/>
              <a:t>24</a:t>
            </a:fld>
            <a:endParaRPr lang="sk-SK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7092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31FF8-0CEF-4E36-B3DC-B678450ED420}" type="slidenum">
              <a:rPr lang="sk-SK"/>
              <a:pPr/>
              <a:t>25</a:t>
            </a:fld>
            <a:endParaRPr lang="sk-SK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7336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CC099-D65A-44E9-B153-D75F5E6DF7C4}" type="slidenum">
              <a:rPr lang="sk-SK"/>
              <a:pPr/>
              <a:t>26</a:t>
            </a:fld>
            <a:endParaRPr lang="sk-SK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20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5296A-FD06-4025-A06C-6B9C87189F28}" type="slidenum">
              <a:rPr lang="sk-SK"/>
              <a:pPr/>
              <a:t>3</a:t>
            </a:fld>
            <a:endParaRPr lang="sk-SK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600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715B-E151-45FC-BCDA-5A630A5EA765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7616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FF539-7061-4DB3-A87E-9308D647DD8A}" type="slidenum">
              <a:rPr lang="sk-SK"/>
              <a:pPr/>
              <a:t>5</a:t>
            </a:fld>
            <a:endParaRPr lang="sk-SK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134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715B-E151-45FC-BCDA-5A630A5EA765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433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ECCFB-0833-4023-8272-CFC12BAF4D37}" type="slidenum">
              <a:rPr lang="sk-SK"/>
              <a:pPr/>
              <a:t>7</a:t>
            </a:fld>
            <a:endParaRPr lang="sk-SK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648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715B-E151-45FC-BCDA-5A630A5EA765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5723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39D97-F747-420E-A5F6-B790B39D19B0}" type="slidenum">
              <a:rPr lang="sk-SK"/>
              <a:pPr/>
              <a:t>9</a:t>
            </a:fld>
            <a:endParaRPr lang="sk-SK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513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8F072-F3BD-4A9D-8610-ED3FA7CC22C1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493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7D77E-D8B3-4DA6-A145-79B31AE8B8E3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17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429F4-BA10-4B91-87D9-39F9BB59D416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9819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9701867-6D07-41A1-9E9D-C7E2B5ED5697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3183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8A5CCC-62F0-4488-BE75-37779F79F7EF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786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B6BD7-F300-45CC-8942-A585F0E614C5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169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6DD6D-197D-402A-8253-5E31ED0A3430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530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5035A-1349-4181-AD0E-A37827E522F9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592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56AC9-C303-434C-A7F8-2BC1BB8A44D0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050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1FD4C-FEB4-4C82-BEF2-98413A29FAE4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718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A8DBF-43CD-4116-9339-4AD5F7F88E1E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857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83E67-A197-4374-B21F-54CF880D3686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746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24650-E8D2-40B9-BC4D-4A91C47B847C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887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98F08AB-A47A-4C80-B000-A5402DAFFAE8}" type="slidenum">
              <a:rPr lang="sk-SK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138113" y="1413381"/>
            <a:ext cx="921226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6941" bIns="0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endParaRPr lang="sk-SK" sz="1100" b="0" dirty="0">
              <a:solidFill>
                <a:schemeClr val="bg1"/>
              </a:solidFill>
            </a:endParaRPr>
          </a:p>
          <a:p>
            <a:pPr algn="ctr" eaLnBrk="0" hangingPunct="0">
              <a:tabLst>
                <a:tab pos="457200" algn="l"/>
              </a:tabLst>
            </a:pPr>
            <a:r>
              <a:rPr lang="cs-CZ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DIVOČINA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cs-C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Nevyhnutná </a:t>
            </a:r>
            <a:r>
              <a:rPr lang="cs-CZ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civilizačná</a:t>
            </a:r>
            <a:r>
              <a:rPr lang="cs-C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potreba</a:t>
            </a:r>
            <a:r>
              <a:rPr lang="cs-CZ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4000" i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endParaRPr lang="cs-CZ" sz="18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endParaRPr lang="cs-CZ" sz="18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endParaRPr lang="cs-CZ" sz="18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r>
              <a:rPr lang="cs-CZ" sz="1800" dirty="0">
                <a:solidFill>
                  <a:schemeClr val="bg1"/>
                </a:solidFill>
                <a:latin typeface="Times New Roman" pitchFamily="18" charset="0"/>
              </a:rPr>
              <a:t>JURAJ   LUKÁČ</a:t>
            </a:r>
            <a:endParaRPr lang="sk-SK" sz="1800" b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96271" name="Group 15"/>
          <p:cNvGrpSpPr>
            <a:grpSpLocks noChangeAspect="1"/>
          </p:cNvGrpSpPr>
          <p:nvPr/>
        </p:nvGrpSpPr>
        <p:grpSpPr bwMode="auto">
          <a:xfrm>
            <a:off x="611188" y="4724400"/>
            <a:ext cx="708025" cy="1700213"/>
            <a:chOff x="192" y="3600"/>
            <a:chExt cx="229" cy="550"/>
          </a:xfrm>
        </p:grpSpPr>
        <p:sp>
          <p:nvSpPr>
            <p:cNvPr id="96272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96273" name="Freeform 1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96274" name="Freeform 1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96275" name="Freeform 1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96276" name="Freeform 2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" y="764704"/>
            <a:ext cx="9092054" cy="5616624"/>
          </a:xfrm>
        </p:spPr>
      </p:pic>
    </p:spTree>
    <p:extLst>
      <p:ext uri="{BB962C8B-B14F-4D97-AF65-F5344CB8AC3E}">
        <p14:creationId xmlns:p14="http://schemas.microsoft.com/office/powerpoint/2010/main" val="40153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inter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091613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3" name="Picture 5" descr="hertnik vyr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324975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217091" name="Picture 3" descr="kor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2" name="Picture 4" descr="nervová bunka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50595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40965" name="Group 5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40966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0967" name="Freeform 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0968" name="Freeform 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0969" name="Freeform 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0970" name="Freeform 1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40971" name="Picture 11" descr="eri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323388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0"/>
            <a:ext cx="9323388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40973" name="Picture 13" descr="poda ziv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3105150"/>
            <a:ext cx="510222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0"/>
            <a:ext cx="9323388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19462" name="Group 6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19463" name="AutoShape 7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9464" name="Freeform 8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9465" name="Freeform 9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9466" name="Freeform 10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9467" name="Freeform 11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-47625" y="0"/>
            <a:ext cx="9191625" cy="701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19470" name="Picture 14" descr="NP Sumava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 descr="poda poloziv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1038"/>
            <a:ext cx="4886325" cy="36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25614" name="Picture 14" descr="evolučné le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6775"/>
            <a:ext cx="8315325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logo bie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0"/>
            <a:ext cx="952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179388" y="260350"/>
            <a:ext cx="876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sk-SK" sz="4000">
                <a:solidFill>
                  <a:srgbClr val="FF0000"/>
                </a:solidFill>
                <a:latin typeface="Times New Roman" pitchFamily="18" charset="0"/>
              </a:rPr>
              <a:t>EVOLUČNÉ</a:t>
            </a:r>
            <a:r>
              <a:rPr lang="sk-SK" sz="4400" baseline="30000">
                <a:solidFill>
                  <a:srgbClr val="FF0000"/>
                </a:solidFill>
                <a:latin typeface="Times New Roman" pitchFamily="18" charset="0"/>
              </a:rPr>
              <a:t>®</a:t>
            </a:r>
            <a:r>
              <a:rPr lang="sk-SK" sz="400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sk-SK" sz="4000">
                <a:solidFill>
                  <a:schemeClr val="bg1"/>
                </a:solidFill>
                <a:latin typeface="Times New Roman" pitchFamily="18" charset="0"/>
              </a:rPr>
              <a:t>LESY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3419475" y="5084763"/>
            <a:ext cx="3672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sz="9600" dirty="0" smtClean="0">
                <a:solidFill>
                  <a:schemeClr val="bg1"/>
                </a:solidFill>
                <a:latin typeface="Times New Roman" pitchFamily="18" charset="0"/>
              </a:rPr>
              <a:t>90 </a:t>
            </a:r>
            <a:r>
              <a:rPr lang="sk-SK" sz="9600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sk-SK" sz="9600" dirty="0" smtClean="0">
                <a:solidFill>
                  <a:schemeClr val="bg1"/>
                </a:solidFill>
                <a:latin typeface="Times New Roman" pitchFamily="18" charset="0"/>
              </a:rPr>
              <a:t>10</a:t>
            </a:r>
            <a:endParaRPr lang="sk-SK" sz="9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26629" name="Group 5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26630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219200" y="228600"/>
            <a:ext cx="6138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800">
                <a:solidFill>
                  <a:schemeClr val="bg1"/>
                </a:solidFill>
                <a:latin typeface="Times New Roman" pitchFamily="18" charset="0"/>
              </a:rPr>
              <a:t>Súkromná prírodná rezervácia VLČIA</a:t>
            </a:r>
            <a:endParaRPr lang="sk-SK" sz="2800" b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6637" name="Group 13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26638" name="AutoShape 14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26643" name="Picture 19" descr="vlč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696200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1619250" y="0"/>
            <a:ext cx="6100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800">
                <a:solidFill>
                  <a:schemeClr val="bg1"/>
                </a:solidFill>
                <a:latin typeface="Times New Roman" pitchFamily="18" charset="0"/>
              </a:rPr>
              <a:t>Súkromná prírodná rezervácia RYSIA</a:t>
            </a:r>
            <a:endParaRPr lang="sk-SK" sz="2800" b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7662" name="Picture 14" descr="r-mŕtvy stromis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75688" cy="58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63" name="Group 15"/>
          <p:cNvGrpSpPr>
            <a:grpSpLocks noChangeAspect="1"/>
          </p:cNvGrpSpPr>
          <p:nvPr/>
        </p:nvGrpSpPr>
        <p:grpSpPr bwMode="auto">
          <a:xfrm>
            <a:off x="395288" y="5157788"/>
            <a:ext cx="363537" cy="873125"/>
            <a:chOff x="192" y="3600"/>
            <a:chExt cx="229" cy="550"/>
          </a:xfrm>
        </p:grpSpPr>
        <p:sp>
          <p:nvSpPr>
            <p:cNvPr id="27664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28685" name="Picture 13" descr="suc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1175"/>
            <a:ext cx="8424862" cy="6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1187450" y="0"/>
            <a:ext cx="6702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800">
                <a:solidFill>
                  <a:schemeClr val="bg1"/>
                </a:solidFill>
                <a:latin typeface="Times New Roman" pitchFamily="18" charset="0"/>
              </a:rPr>
              <a:t>Národná prírodná rezervácia Suchá dolina</a:t>
            </a:r>
            <a:endParaRPr lang="sk-SK" sz="2800" b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8687" name="Group 15"/>
          <p:cNvGrpSpPr>
            <a:grpSpLocks noChangeAspect="1"/>
          </p:cNvGrpSpPr>
          <p:nvPr/>
        </p:nvGrpSpPr>
        <p:grpSpPr bwMode="auto">
          <a:xfrm>
            <a:off x="468313" y="5805488"/>
            <a:ext cx="363537" cy="873125"/>
            <a:chOff x="192" y="3600"/>
            <a:chExt cx="229" cy="550"/>
          </a:xfrm>
        </p:grpSpPr>
        <p:sp>
          <p:nvSpPr>
            <p:cNvPr id="28688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8691" name="Freeform 1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8692" name="Freeform 2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29701" name="Group 5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29702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9703" name="Freeform 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9704" name="Freeform 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9705" name="Freeform 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9706" name="Freeform 1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29707" name="Picture 11" descr="pr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476250"/>
            <a:ext cx="4625975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195513" y="0"/>
            <a:ext cx="4605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800">
                <a:solidFill>
                  <a:schemeClr val="bg1"/>
                </a:solidFill>
                <a:latin typeface="Times New Roman" pitchFamily="18" charset="0"/>
              </a:rPr>
              <a:t>Prírodná rezervácia UDAVA</a:t>
            </a:r>
            <a:endParaRPr lang="sk-SK" sz="2800" b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/>
          <p:cNvSpPr>
            <a:spLocks noGrp="1" noRot="1" noChangeArrowheads="1"/>
          </p:cNvSpPr>
          <p:nvPr>
            <p:ph type="title" sz="quarter"/>
          </p:nvPr>
        </p:nvSpPr>
        <p:spPr>
          <a:noFill/>
          <a:ln/>
        </p:spPr>
        <p:txBody>
          <a:bodyPr/>
          <a:lstStyle/>
          <a:p>
            <a:r>
              <a:rPr lang="sk-SK" b="1">
                <a:solidFill>
                  <a:schemeClr val="bg1"/>
                </a:solidFill>
                <a:latin typeface="Times New Roman" pitchFamily="18" charset="0"/>
              </a:rPr>
              <a:t>ZEM a jej susedia</a:t>
            </a:r>
            <a:endParaRPr lang="de-DE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19141" name="Picture 5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22209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2" name="Picture 6" descr="ma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1844675"/>
            <a:ext cx="2386012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3" name="Picture 7" descr="ear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1844675"/>
            <a:ext cx="2376487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1331913" y="134143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Garamond" pitchFamily="18" charset="0"/>
              </a:rPr>
              <a:t>Venu</a:t>
            </a:r>
            <a:r>
              <a:rPr lang="sk-SK" sz="2400">
                <a:solidFill>
                  <a:schemeClr val="bg1"/>
                </a:solidFill>
                <a:latin typeface="Garamond" pitchFamily="18" charset="0"/>
              </a:rPr>
              <a:t>ša</a:t>
            </a:r>
            <a:endParaRPr lang="de-DE" sz="24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4284663" y="1341438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>
                <a:solidFill>
                  <a:schemeClr val="bg1"/>
                </a:solidFill>
                <a:latin typeface="Garamond" pitchFamily="18" charset="0"/>
              </a:rPr>
              <a:t>Zem</a:t>
            </a:r>
            <a:endParaRPr lang="de-DE" sz="24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7164388" y="1341438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Garamond" pitchFamily="18" charset="0"/>
              </a:rPr>
              <a:t>Mars</a:t>
            </a:r>
            <a:endParaRPr lang="de-DE" sz="24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1619250" y="4724400"/>
            <a:ext cx="108108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800">
                <a:solidFill>
                  <a:schemeClr val="bg1"/>
                </a:solidFill>
                <a:latin typeface="Garamond" pitchFamily="18" charset="0"/>
              </a:rPr>
              <a:t>98%</a:t>
            </a:r>
          </a:p>
          <a:p>
            <a:pPr>
              <a:spcBef>
                <a:spcPct val="50000"/>
              </a:spcBef>
            </a:pPr>
            <a:r>
              <a:rPr lang="sk-SK" sz="1800">
                <a:solidFill>
                  <a:schemeClr val="bg1"/>
                </a:solidFill>
                <a:latin typeface="Garamond" pitchFamily="18" charset="0"/>
              </a:rPr>
              <a:t>1,9%</a:t>
            </a:r>
          </a:p>
          <a:p>
            <a:pPr>
              <a:spcBef>
                <a:spcPct val="50000"/>
              </a:spcBef>
            </a:pPr>
            <a:r>
              <a:rPr lang="sk-SK" sz="1800">
                <a:solidFill>
                  <a:schemeClr val="bg1"/>
                </a:solidFill>
                <a:latin typeface="Garamond" pitchFamily="18" charset="0"/>
              </a:rPr>
              <a:t>0,001%</a:t>
            </a:r>
          </a:p>
          <a:p>
            <a:pPr>
              <a:spcBef>
                <a:spcPct val="50000"/>
              </a:spcBef>
            </a:pPr>
            <a:endParaRPr lang="de-DE" sz="1800" baseline="300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971550" y="47244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1800" b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4500563" y="4724400"/>
            <a:ext cx="11525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800">
                <a:solidFill>
                  <a:srgbClr val="FF0000"/>
                </a:solidFill>
                <a:latin typeface="Garamond" pitchFamily="18" charset="0"/>
              </a:rPr>
              <a:t>0,03%</a:t>
            </a:r>
          </a:p>
          <a:p>
            <a:pPr>
              <a:spcBef>
                <a:spcPct val="50000"/>
              </a:spcBef>
            </a:pPr>
            <a:r>
              <a:rPr lang="sk-SK" sz="1800">
                <a:solidFill>
                  <a:srgbClr val="FF0000"/>
                </a:solidFill>
                <a:latin typeface="Garamond" pitchFamily="18" charset="0"/>
              </a:rPr>
              <a:t>79%</a:t>
            </a:r>
          </a:p>
          <a:p>
            <a:pPr>
              <a:spcBef>
                <a:spcPct val="50000"/>
              </a:spcBef>
            </a:pPr>
            <a:r>
              <a:rPr lang="sk-SK" sz="1800">
                <a:solidFill>
                  <a:srgbClr val="FF0000"/>
                </a:solidFill>
                <a:latin typeface="Garamond" pitchFamily="18" charset="0"/>
              </a:rPr>
              <a:t>21%</a:t>
            </a:r>
            <a:endParaRPr lang="de-DE" sz="1800" baseline="3000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7308850" y="4724400"/>
            <a:ext cx="126047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800">
                <a:solidFill>
                  <a:schemeClr val="bg1"/>
                </a:solidFill>
                <a:latin typeface="Garamond" pitchFamily="18" charset="0"/>
              </a:rPr>
              <a:t>95%</a:t>
            </a:r>
          </a:p>
          <a:p>
            <a:pPr>
              <a:spcBef>
                <a:spcPct val="50000"/>
              </a:spcBef>
            </a:pPr>
            <a:r>
              <a:rPr lang="sk-SK" sz="1800">
                <a:solidFill>
                  <a:schemeClr val="bg1"/>
                </a:solidFill>
                <a:latin typeface="Garamond" pitchFamily="18" charset="0"/>
              </a:rPr>
              <a:t>2,7%</a:t>
            </a:r>
          </a:p>
          <a:p>
            <a:pPr>
              <a:spcBef>
                <a:spcPct val="50000"/>
              </a:spcBef>
            </a:pPr>
            <a:r>
              <a:rPr lang="sk-SK" sz="1800">
                <a:solidFill>
                  <a:schemeClr val="bg1"/>
                </a:solidFill>
                <a:latin typeface="Garamond" pitchFamily="18" charset="0"/>
              </a:rPr>
              <a:t>0,13</a:t>
            </a:r>
            <a:endParaRPr lang="de-DE" sz="1800" baseline="300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179388" y="4292600"/>
            <a:ext cx="7207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Garamond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Garamond" pitchFamily="18" charset="0"/>
              </a:rPr>
              <a:t>CO</a:t>
            </a:r>
            <a:r>
              <a:rPr lang="en-US" sz="1800" baseline="-25000">
                <a:solidFill>
                  <a:schemeClr val="bg1"/>
                </a:solidFill>
                <a:latin typeface="Garamond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Garamond" pitchFamily="18" charset="0"/>
              </a:rPr>
              <a:t>N</a:t>
            </a:r>
            <a:r>
              <a:rPr lang="en-US" sz="1800" baseline="-25000">
                <a:solidFill>
                  <a:schemeClr val="bg1"/>
                </a:solidFill>
                <a:latin typeface="Garamond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Garamond" pitchFamily="18" charset="0"/>
              </a:rPr>
              <a:t>O</a:t>
            </a:r>
            <a:r>
              <a:rPr lang="en-US" sz="1800" baseline="-25000">
                <a:solidFill>
                  <a:schemeClr val="bg1"/>
                </a:solidFill>
                <a:latin typeface="Garamond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de-DE" sz="18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9153" name="Rectangle 17"/>
          <p:cNvSpPr>
            <a:spLocks noChangeArrowheads="1"/>
          </p:cNvSpPr>
          <p:nvPr/>
        </p:nvSpPr>
        <p:spPr bwMode="auto">
          <a:xfrm>
            <a:off x="142875" y="4292600"/>
            <a:ext cx="8605838" cy="2087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30725" name="Group 5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30726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0727" name="Freeform 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0728" name="Freeform 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0729" name="Freeform 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0730" name="Freeform 1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30731" name="Picture 11" descr="Bis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6049963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2411413" y="0"/>
            <a:ext cx="4606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800">
                <a:solidFill>
                  <a:schemeClr val="bg1"/>
                </a:solidFill>
                <a:latin typeface="Times New Roman" pitchFamily="18" charset="0"/>
              </a:rPr>
              <a:t>Súkromná rezervácia BISCE</a:t>
            </a:r>
            <a:endParaRPr lang="sk-SK" sz="2800" b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33805" name="Picture 13" descr="Untitled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8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3379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3800" name="Freeform 8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3801" name="Freeform 9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3802" name="Freeform 10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5400" b="1">
                <a:solidFill>
                  <a:schemeClr val="bg1"/>
                </a:solidFill>
                <a:latin typeface="Times New Roman" pitchFamily="18" charset="0"/>
              </a:rPr>
              <a:t>THE END ? </a:t>
            </a:r>
            <a:endParaRPr lang="sk-SK" b="1">
              <a:latin typeface="Times New Roman" pitchFamily="18" charset="0"/>
            </a:endParaRPr>
          </a:p>
        </p:txBody>
      </p:sp>
      <p:pic>
        <p:nvPicPr>
          <p:cNvPr id="49155" name="Picture 3" descr="rozmazaný vl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353175" cy="44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696200" y="6400800"/>
            <a:ext cx="1262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1200" b="0">
                <a:solidFill>
                  <a:schemeClr val="bg1"/>
                </a:solidFill>
                <a:latin typeface="Times New Roman" pitchFamily="18" charset="0"/>
              </a:rPr>
              <a:t>Foto: Juraj Lukáč</a:t>
            </a:r>
            <a:endParaRPr lang="sk-SK" sz="2400" b="0">
              <a:latin typeface="Times New Roman" pitchFamily="18" charset="0"/>
            </a:endParaRPr>
          </a:p>
        </p:txBody>
      </p:sp>
      <p:grpSp>
        <p:nvGrpSpPr>
          <p:cNvPr id="49158" name="Group 6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4915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9160" name="Freeform 8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9161" name="Freeform 9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9162" name="Freeform 10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49163" name="Freeform 11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 descr="vlci a trava a vta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3025"/>
            <a:ext cx="7272338" cy="6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22534" name="Group 6"/>
          <p:cNvGrpSpPr>
            <a:grpSpLocks noChangeAspect="1"/>
          </p:cNvGrpSpPr>
          <p:nvPr/>
        </p:nvGrpSpPr>
        <p:grpSpPr bwMode="auto">
          <a:xfrm>
            <a:off x="179388" y="5911850"/>
            <a:ext cx="363537" cy="873125"/>
            <a:chOff x="192" y="3600"/>
            <a:chExt cx="229" cy="550"/>
          </a:xfrm>
        </p:grpSpPr>
        <p:sp>
          <p:nvSpPr>
            <p:cNvPr id="22535" name="AutoShape 7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2538" name="Freeform 10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2541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50300" cy="533400"/>
          </a:xfrm>
          <a:noFill/>
          <a:ln/>
        </p:spPr>
        <p:txBody>
          <a:bodyPr/>
          <a:lstStyle/>
          <a:p>
            <a:r>
              <a:rPr lang="sk-SK" sz="2400" b="1">
                <a:solidFill>
                  <a:schemeClr val="bg1"/>
                </a:solidFill>
              </a:rPr>
              <a:t>Klasický mor ošípaných a prirodzený biotop (výskyt vlka)</a:t>
            </a:r>
          </a:p>
        </p:txBody>
      </p:sp>
      <p:graphicFrame>
        <p:nvGraphicFramePr>
          <p:cNvPr id="22542" name="Object 14"/>
          <p:cNvGraphicFramePr>
            <a:graphicFrameLocks noChangeAspect="1"/>
          </p:cNvGraphicFramePr>
          <p:nvPr/>
        </p:nvGraphicFramePr>
        <p:xfrm>
          <a:off x="323850" y="1196975"/>
          <a:ext cx="8623300" cy="460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CorelPhotoPaint.Image.9" r:id="rId4" imgW="3471574" imgH="1706075" progId="CorelPhotoPaint.Image.9">
                  <p:embed/>
                </p:oleObj>
              </mc:Choice>
              <mc:Fallback>
                <p:oleObj name="CorelPhotoPaint.Image.9" r:id="rId4" imgW="3471574" imgH="1706075" progId="CorelPhotoPaint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8623300" cy="460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611188" y="620713"/>
            <a:ext cx="790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400">
                <a:solidFill>
                  <a:schemeClr val="bg1"/>
                </a:solidFill>
                <a:latin typeface="Times New Roman" pitchFamily="18" charset="0"/>
              </a:rPr>
              <a:t>V rokoch 1990 - 1996 utratených</a:t>
            </a:r>
            <a:r>
              <a:rPr lang="sk-SK" sz="2400">
                <a:latin typeface="Times New Roman" pitchFamily="18" charset="0"/>
              </a:rPr>
              <a:t>   </a:t>
            </a:r>
            <a:r>
              <a:rPr lang="sk-SK" sz="2400">
                <a:solidFill>
                  <a:srgbClr val="FF0000"/>
                </a:solidFill>
                <a:latin typeface="Times New Roman" pitchFamily="18" charset="0"/>
              </a:rPr>
              <a:t>96 817 </a:t>
            </a:r>
            <a:r>
              <a:rPr lang="sk-SK" sz="2400">
                <a:latin typeface="Times New Roman" pitchFamily="18" charset="0"/>
              </a:rPr>
              <a:t> </a:t>
            </a:r>
            <a:r>
              <a:rPr lang="sk-SK" sz="2400">
                <a:solidFill>
                  <a:schemeClr val="bg1"/>
                </a:solidFill>
                <a:latin typeface="Times New Roman" pitchFamily="18" charset="0"/>
              </a:rPr>
              <a:t>kusov ošípaných!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647825" y="4981575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400">
                <a:solidFill>
                  <a:srgbClr val="FF0000"/>
                </a:solidFill>
                <a:latin typeface="Times New Roman" pitchFamily="18" charset="0"/>
              </a:rPr>
              <a:t>93%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4314825" y="300037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k-SK" sz="2400">
                <a:solidFill>
                  <a:srgbClr val="FF0000"/>
                </a:solidFill>
                <a:latin typeface="Times New Roman" pitchFamily="18" charset="0"/>
              </a:rPr>
              <a:t>7%</a:t>
            </a:r>
            <a:endParaRPr lang="sk-SK" sz="2400" b="0">
              <a:latin typeface="Times New Roman" pitchFamily="18" charset="0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0" y="0"/>
            <a:ext cx="9394825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grpSp>
        <p:nvGrpSpPr>
          <p:cNvPr id="24581" name="Group 5"/>
          <p:cNvGrpSpPr>
            <a:grpSpLocks noChangeAspect="1"/>
          </p:cNvGrpSpPr>
          <p:nvPr/>
        </p:nvGrpSpPr>
        <p:grpSpPr bwMode="auto">
          <a:xfrm>
            <a:off x="304800" y="5715000"/>
            <a:ext cx="363538" cy="873125"/>
            <a:chOff x="192" y="3600"/>
            <a:chExt cx="229" cy="550"/>
          </a:xfrm>
        </p:grpSpPr>
        <p:sp>
          <p:nvSpPr>
            <p:cNvPr id="24582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3600"/>
              <a:ext cx="229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4583" name="Freeform 7"/>
            <p:cNvSpPr>
              <a:spLocks/>
            </p:cNvSpPr>
            <p:nvPr/>
          </p:nvSpPr>
          <p:spPr bwMode="auto">
            <a:xfrm>
              <a:off x="192" y="3600"/>
              <a:ext cx="207" cy="549"/>
            </a:xfrm>
            <a:custGeom>
              <a:avLst/>
              <a:gdLst>
                <a:gd name="T0" fmla="*/ 5074 w 6204"/>
                <a:gd name="T1" fmla="*/ 2790 h 16480"/>
                <a:gd name="T2" fmla="*/ 4732 w 6204"/>
                <a:gd name="T3" fmla="*/ 2191 h 16480"/>
                <a:gd name="T4" fmla="*/ 4424 w 6204"/>
                <a:gd name="T5" fmla="*/ 1444 h 16480"/>
                <a:gd name="T6" fmla="*/ 4475 w 6204"/>
                <a:gd name="T7" fmla="*/ 889 h 16480"/>
                <a:gd name="T8" fmla="*/ 4789 w 6204"/>
                <a:gd name="T9" fmla="*/ 159 h 16480"/>
                <a:gd name="T10" fmla="*/ 4729 w 6204"/>
                <a:gd name="T11" fmla="*/ 1 h 16480"/>
                <a:gd name="T12" fmla="*/ 4108 w 6204"/>
                <a:gd name="T13" fmla="*/ 267 h 16480"/>
                <a:gd name="T14" fmla="*/ 3322 w 6204"/>
                <a:gd name="T15" fmla="*/ 942 h 16480"/>
                <a:gd name="T16" fmla="*/ 3198 w 6204"/>
                <a:gd name="T17" fmla="*/ 260 h 16480"/>
                <a:gd name="T18" fmla="*/ 3028 w 6204"/>
                <a:gd name="T19" fmla="*/ 8 h 16480"/>
                <a:gd name="T20" fmla="*/ 2175 w 6204"/>
                <a:gd name="T21" fmla="*/ 1051 h 16480"/>
                <a:gd name="T22" fmla="*/ 1614 w 6204"/>
                <a:gd name="T23" fmla="*/ 2205 h 16480"/>
                <a:gd name="T24" fmla="*/ 726 w 6204"/>
                <a:gd name="T25" fmla="*/ 3293 h 16480"/>
                <a:gd name="T26" fmla="*/ 208 w 6204"/>
                <a:gd name="T27" fmla="*/ 4231 h 16480"/>
                <a:gd name="T28" fmla="*/ 9 w 6204"/>
                <a:gd name="T29" fmla="*/ 5242 h 16480"/>
                <a:gd name="T30" fmla="*/ 77 w 6204"/>
                <a:gd name="T31" fmla="*/ 6982 h 16480"/>
                <a:gd name="T32" fmla="*/ 444 w 6204"/>
                <a:gd name="T33" fmla="*/ 8965 h 16480"/>
                <a:gd name="T34" fmla="*/ 895 w 6204"/>
                <a:gd name="T35" fmla="*/ 11361 h 16480"/>
                <a:gd name="T36" fmla="*/ 1189 w 6204"/>
                <a:gd name="T37" fmla="*/ 14161 h 16480"/>
                <a:gd name="T38" fmla="*/ 1157 w 6204"/>
                <a:gd name="T39" fmla="*/ 15637 h 16480"/>
                <a:gd name="T40" fmla="*/ 1282 w 6204"/>
                <a:gd name="T41" fmla="*/ 16245 h 16480"/>
                <a:gd name="T42" fmla="*/ 1608 w 6204"/>
                <a:gd name="T43" fmla="*/ 16480 h 16480"/>
                <a:gd name="T44" fmla="*/ 1959 w 6204"/>
                <a:gd name="T45" fmla="*/ 16363 h 16480"/>
                <a:gd name="T46" fmla="*/ 2334 w 6204"/>
                <a:gd name="T47" fmla="*/ 15633 h 16480"/>
                <a:gd name="T48" fmla="*/ 2674 w 6204"/>
                <a:gd name="T49" fmla="*/ 14483 h 16480"/>
                <a:gd name="T50" fmla="*/ 2920 w 6204"/>
                <a:gd name="T51" fmla="*/ 12762 h 16480"/>
                <a:gd name="T52" fmla="*/ 2937 w 6204"/>
                <a:gd name="T53" fmla="*/ 11375 h 16480"/>
                <a:gd name="T54" fmla="*/ 2801 w 6204"/>
                <a:gd name="T55" fmla="*/ 10558 h 16480"/>
                <a:gd name="T56" fmla="*/ 2298 w 6204"/>
                <a:gd name="T57" fmla="*/ 10089 h 16480"/>
                <a:gd name="T58" fmla="*/ 2031 w 6204"/>
                <a:gd name="T59" fmla="*/ 10375 h 16480"/>
                <a:gd name="T60" fmla="*/ 2112 w 6204"/>
                <a:gd name="T61" fmla="*/ 11616 h 16480"/>
                <a:gd name="T62" fmla="*/ 2096 w 6204"/>
                <a:gd name="T63" fmla="*/ 13610 h 16480"/>
                <a:gd name="T64" fmla="*/ 1776 w 6204"/>
                <a:gd name="T65" fmla="*/ 12120 h 16480"/>
                <a:gd name="T66" fmla="*/ 1044 w 6204"/>
                <a:gd name="T67" fmla="*/ 8298 h 16480"/>
                <a:gd name="T68" fmla="*/ 711 w 6204"/>
                <a:gd name="T69" fmla="*/ 5866 h 16480"/>
                <a:gd name="T70" fmla="*/ 1254 w 6204"/>
                <a:gd name="T71" fmla="*/ 3813 h 16480"/>
                <a:gd name="T72" fmla="*/ 2193 w 6204"/>
                <a:gd name="T73" fmla="*/ 2563 h 16480"/>
                <a:gd name="T74" fmla="*/ 2504 w 6204"/>
                <a:gd name="T75" fmla="*/ 1622 h 16480"/>
                <a:gd name="T76" fmla="*/ 2994 w 6204"/>
                <a:gd name="T77" fmla="*/ 1986 h 16480"/>
                <a:gd name="T78" fmla="*/ 3196 w 6204"/>
                <a:gd name="T79" fmla="*/ 2015 h 16480"/>
                <a:gd name="T80" fmla="*/ 3670 w 6204"/>
                <a:gd name="T81" fmla="*/ 1417 h 16480"/>
                <a:gd name="T82" fmla="*/ 4092 w 6204"/>
                <a:gd name="T83" fmla="*/ 1503 h 16480"/>
                <a:gd name="T84" fmla="*/ 4513 w 6204"/>
                <a:gd name="T85" fmla="*/ 2280 h 16480"/>
                <a:gd name="T86" fmla="*/ 4776 w 6204"/>
                <a:gd name="T87" fmla="*/ 2822 h 16480"/>
                <a:gd name="T88" fmla="*/ 4795 w 6204"/>
                <a:gd name="T89" fmla="*/ 3192 h 16480"/>
                <a:gd name="T90" fmla="*/ 5068 w 6204"/>
                <a:gd name="T91" fmla="*/ 4227 h 16480"/>
                <a:gd name="T92" fmla="*/ 5836 w 6204"/>
                <a:gd name="T93" fmla="*/ 5374 h 16480"/>
                <a:gd name="T94" fmla="*/ 5835 w 6204"/>
                <a:gd name="T95" fmla="*/ 5621 h 16480"/>
                <a:gd name="T96" fmla="*/ 5390 w 6204"/>
                <a:gd name="T97" fmla="*/ 5752 h 16480"/>
                <a:gd name="T98" fmla="*/ 4632 w 6204"/>
                <a:gd name="T99" fmla="*/ 5381 h 16480"/>
                <a:gd name="T100" fmla="*/ 3858 w 6204"/>
                <a:gd name="T101" fmla="*/ 4998 h 16480"/>
                <a:gd name="T102" fmla="*/ 3615 w 6204"/>
                <a:gd name="T103" fmla="*/ 5129 h 16480"/>
                <a:gd name="T104" fmla="*/ 3660 w 6204"/>
                <a:gd name="T105" fmla="*/ 5417 h 16480"/>
                <a:gd name="T106" fmla="*/ 4124 w 6204"/>
                <a:gd name="T107" fmla="*/ 5793 h 16480"/>
                <a:gd name="T108" fmla="*/ 4223 w 6204"/>
                <a:gd name="T109" fmla="*/ 5697 h 16480"/>
                <a:gd name="T110" fmla="*/ 4125 w 6204"/>
                <a:gd name="T111" fmla="*/ 5482 h 16480"/>
                <a:gd name="T112" fmla="*/ 4781 w 6204"/>
                <a:gd name="T113" fmla="*/ 5810 h 16480"/>
                <a:gd name="T114" fmla="*/ 5551 w 6204"/>
                <a:gd name="T115" fmla="*/ 5987 h 16480"/>
                <a:gd name="T116" fmla="*/ 6082 w 6204"/>
                <a:gd name="T117" fmla="*/ 5773 h 16480"/>
                <a:gd name="T118" fmla="*/ 6196 w 6204"/>
                <a:gd name="T119" fmla="*/ 5432 h 16480"/>
                <a:gd name="T120" fmla="*/ 5729 w 6204"/>
                <a:gd name="T121" fmla="*/ 4714 h 16480"/>
                <a:gd name="T122" fmla="*/ 5190 w 6204"/>
                <a:gd name="T123" fmla="*/ 3758 h 16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04" h="16480">
                  <a:moveTo>
                    <a:pt x="5054" y="3064"/>
                  </a:moveTo>
                  <a:lnTo>
                    <a:pt x="5054" y="3055"/>
                  </a:lnTo>
                  <a:lnTo>
                    <a:pt x="5055" y="3047"/>
                  </a:lnTo>
                  <a:lnTo>
                    <a:pt x="5057" y="3040"/>
                  </a:lnTo>
                  <a:lnTo>
                    <a:pt x="5060" y="3035"/>
                  </a:lnTo>
                  <a:lnTo>
                    <a:pt x="5062" y="3030"/>
                  </a:lnTo>
                  <a:lnTo>
                    <a:pt x="5065" y="3025"/>
                  </a:lnTo>
                  <a:lnTo>
                    <a:pt x="5066" y="3021"/>
                  </a:lnTo>
                  <a:lnTo>
                    <a:pt x="5066" y="3015"/>
                  </a:lnTo>
                  <a:lnTo>
                    <a:pt x="5067" y="3001"/>
                  </a:lnTo>
                  <a:lnTo>
                    <a:pt x="5069" y="2983"/>
                  </a:lnTo>
                  <a:lnTo>
                    <a:pt x="5071" y="2970"/>
                  </a:lnTo>
                  <a:lnTo>
                    <a:pt x="5073" y="2954"/>
                  </a:lnTo>
                  <a:lnTo>
                    <a:pt x="5075" y="2933"/>
                  </a:lnTo>
                  <a:lnTo>
                    <a:pt x="5076" y="2907"/>
                  </a:lnTo>
                  <a:lnTo>
                    <a:pt x="5078" y="2859"/>
                  </a:lnTo>
                  <a:lnTo>
                    <a:pt x="5078" y="2841"/>
                  </a:lnTo>
                  <a:lnTo>
                    <a:pt x="5077" y="2824"/>
                  </a:lnTo>
                  <a:lnTo>
                    <a:pt x="5076" y="2806"/>
                  </a:lnTo>
                  <a:lnTo>
                    <a:pt x="5074" y="2790"/>
                  </a:lnTo>
                  <a:lnTo>
                    <a:pt x="5071" y="2772"/>
                  </a:lnTo>
                  <a:lnTo>
                    <a:pt x="5067" y="2756"/>
                  </a:lnTo>
                  <a:lnTo>
                    <a:pt x="5062" y="2739"/>
                  </a:lnTo>
                  <a:lnTo>
                    <a:pt x="5057" y="2721"/>
                  </a:lnTo>
                  <a:lnTo>
                    <a:pt x="5043" y="2686"/>
                  </a:lnTo>
                  <a:lnTo>
                    <a:pt x="5029" y="2651"/>
                  </a:lnTo>
                  <a:lnTo>
                    <a:pt x="5011" y="2613"/>
                  </a:lnTo>
                  <a:lnTo>
                    <a:pt x="4993" y="2573"/>
                  </a:lnTo>
                  <a:lnTo>
                    <a:pt x="4981" y="2551"/>
                  </a:lnTo>
                  <a:lnTo>
                    <a:pt x="4969" y="2529"/>
                  </a:lnTo>
                  <a:lnTo>
                    <a:pt x="4956" y="2506"/>
                  </a:lnTo>
                  <a:lnTo>
                    <a:pt x="4941" y="2482"/>
                  </a:lnTo>
                  <a:lnTo>
                    <a:pt x="4925" y="2457"/>
                  </a:lnTo>
                  <a:lnTo>
                    <a:pt x="4907" y="2432"/>
                  </a:lnTo>
                  <a:lnTo>
                    <a:pt x="4888" y="2405"/>
                  </a:lnTo>
                  <a:lnTo>
                    <a:pt x="4867" y="2377"/>
                  </a:lnTo>
                  <a:lnTo>
                    <a:pt x="4834" y="2334"/>
                  </a:lnTo>
                  <a:lnTo>
                    <a:pt x="4800" y="2288"/>
                  </a:lnTo>
                  <a:lnTo>
                    <a:pt x="4766" y="2241"/>
                  </a:lnTo>
                  <a:lnTo>
                    <a:pt x="4732" y="2191"/>
                  </a:lnTo>
                  <a:lnTo>
                    <a:pt x="4698" y="2141"/>
                  </a:lnTo>
                  <a:lnTo>
                    <a:pt x="4665" y="2089"/>
                  </a:lnTo>
                  <a:lnTo>
                    <a:pt x="4633" y="2036"/>
                  </a:lnTo>
                  <a:lnTo>
                    <a:pt x="4601" y="1981"/>
                  </a:lnTo>
                  <a:lnTo>
                    <a:pt x="4571" y="1925"/>
                  </a:lnTo>
                  <a:lnTo>
                    <a:pt x="4544" y="1869"/>
                  </a:lnTo>
                  <a:lnTo>
                    <a:pt x="4530" y="1840"/>
                  </a:lnTo>
                  <a:lnTo>
                    <a:pt x="4518" y="1811"/>
                  </a:lnTo>
                  <a:lnTo>
                    <a:pt x="4505" y="1782"/>
                  </a:lnTo>
                  <a:lnTo>
                    <a:pt x="4494" y="1752"/>
                  </a:lnTo>
                  <a:lnTo>
                    <a:pt x="4484" y="1723"/>
                  </a:lnTo>
                  <a:lnTo>
                    <a:pt x="4474" y="1693"/>
                  </a:lnTo>
                  <a:lnTo>
                    <a:pt x="4464" y="1663"/>
                  </a:lnTo>
                  <a:lnTo>
                    <a:pt x="4456" y="1634"/>
                  </a:lnTo>
                  <a:lnTo>
                    <a:pt x="4448" y="1604"/>
                  </a:lnTo>
                  <a:lnTo>
                    <a:pt x="4442" y="1574"/>
                  </a:lnTo>
                  <a:lnTo>
                    <a:pt x="4435" y="1544"/>
                  </a:lnTo>
                  <a:lnTo>
                    <a:pt x="4430" y="1514"/>
                  </a:lnTo>
                  <a:lnTo>
                    <a:pt x="4426" y="1480"/>
                  </a:lnTo>
                  <a:lnTo>
                    <a:pt x="4424" y="1444"/>
                  </a:lnTo>
                  <a:lnTo>
                    <a:pt x="4423" y="1407"/>
                  </a:lnTo>
                  <a:lnTo>
                    <a:pt x="4423" y="1368"/>
                  </a:lnTo>
                  <a:lnTo>
                    <a:pt x="4424" y="1331"/>
                  </a:lnTo>
                  <a:lnTo>
                    <a:pt x="4424" y="1295"/>
                  </a:lnTo>
                  <a:lnTo>
                    <a:pt x="4423" y="1262"/>
                  </a:lnTo>
                  <a:lnTo>
                    <a:pt x="4422" y="1232"/>
                  </a:lnTo>
                  <a:lnTo>
                    <a:pt x="4420" y="1202"/>
                  </a:lnTo>
                  <a:lnTo>
                    <a:pt x="4420" y="1174"/>
                  </a:lnTo>
                  <a:lnTo>
                    <a:pt x="4420" y="1146"/>
                  </a:lnTo>
                  <a:lnTo>
                    <a:pt x="4421" y="1119"/>
                  </a:lnTo>
                  <a:lnTo>
                    <a:pt x="4423" y="1092"/>
                  </a:lnTo>
                  <a:lnTo>
                    <a:pt x="4426" y="1067"/>
                  </a:lnTo>
                  <a:lnTo>
                    <a:pt x="4430" y="1043"/>
                  </a:lnTo>
                  <a:lnTo>
                    <a:pt x="4434" y="1019"/>
                  </a:lnTo>
                  <a:lnTo>
                    <a:pt x="4440" y="995"/>
                  </a:lnTo>
                  <a:lnTo>
                    <a:pt x="4446" y="972"/>
                  </a:lnTo>
                  <a:lnTo>
                    <a:pt x="4452" y="951"/>
                  </a:lnTo>
                  <a:lnTo>
                    <a:pt x="4459" y="930"/>
                  </a:lnTo>
                  <a:lnTo>
                    <a:pt x="4466" y="910"/>
                  </a:lnTo>
                  <a:lnTo>
                    <a:pt x="4475" y="889"/>
                  </a:lnTo>
                  <a:lnTo>
                    <a:pt x="4483" y="870"/>
                  </a:lnTo>
                  <a:lnTo>
                    <a:pt x="4491" y="851"/>
                  </a:lnTo>
                  <a:lnTo>
                    <a:pt x="4499" y="832"/>
                  </a:lnTo>
                  <a:lnTo>
                    <a:pt x="4508" y="813"/>
                  </a:lnTo>
                  <a:lnTo>
                    <a:pt x="4515" y="793"/>
                  </a:lnTo>
                  <a:lnTo>
                    <a:pt x="4522" y="773"/>
                  </a:lnTo>
                  <a:lnTo>
                    <a:pt x="4528" y="754"/>
                  </a:lnTo>
                  <a:lnTo>
                    <a:pt x="4536" y="733"/>
                  </a:lnTo>
                  <a:lnTo>
                    <a:pt x="4544" y="713"/>
                  </a:lnTo>
                  <a:lnTo>
                    <a:pt x="4552" y="692"/>
                  </a:lnTo>
                  <a:lnTo>
                    <a:pt x="4579" y="632"/>
                  </a:lnTo>
                  <a:lnTo>
                    <a:pt x="4605" y="571"/>
                  </a:lnTo>
                  <a:lnTo>
                    <a:pt x="4632" y="509"/>
                  </a:lnTo>
                  <a:lnTo>
                    <a:pt x="4660" y="448"/>
                  </a:lnTo>
                  <a:lnTo>
                    <a:pt x="4687" y="386"/>
                  </a:lnTo>
                  <a:lnTo>
                    <a:pt x="4715" y="324"/>
                  </a:lnTo>
                  <a:lnTo>
                    <a:pt x="4741" y="264"/>
                  </a:lnTo>
                  <a:lnTo>
                    <a:pt x="4768" y="204"/>
                  </a:lnTo>
                  <a:lnTo>
                    <a:pt x="4777" y="184"/>
                  </a:lnTo>
                  <a:lnTo>
                    <a:pt x="4789" y="159"/>
                  </a:lnTo>
                  <a:lnTo>
                    <a:pt x="4800" y="134"/>
                  </a:lnTo>
                  <a:lnTo>
                    <a:pt x="4809" y="114"/>
                  </a:lnTo>
                  <a:lnTo>
                    <a:pt x="4813" y="106"/>
                  </a:lnTo>
                  <a:lnTo>
                    <a:pt x="4815" y="99"/>
                  </a:lnTo>
                  <a:lnTo>
                    <a:pt x="4816" y="92"/>
                  </a:lnTo>
                  <a:lnTo>
                    <a:pt x="4815" y="86"/>
                  </a:lnTo>
                  <a:lnTo>
                    <a:pt x="4813" y="80"/>
                  </a:lnTo>
                  <a:lnTo>
                    <a:pt x="4810" y="75"/>
                  </a:lnTo>
                  <a:lnTo>
                    <a:pt x="4808" y="71"/>
                  </a:lnTo>
                  <a:lnTo>
                    <a:pt x="4805" y="67"/>
                  </a:lnTo>
                  <a:lnTo>
                    <a:pt x="4797" y="57"/>
                  </a:lnTo>
                  <a:lnTo>
                    <a:pt x="4788" y="45"/>
                  </a:lnTo>
                  <a:lnTo>
                    <a:pt x="4779" y="33"/>
                  </a:lnTo>
                  <a:lnTo>
                    <a:pt x="4768" y="23"/>
                  </a:lnTo>
                  <a:lnTo>
                    <a:pt x="4762" y="18"/>
                  </a:lnTo>
                  <a:lnTo>
                    <a:pt x="4756" y="12"/>
                  </a:lnTo>
                  <a:lnTo>
                    <a:pt x="4750" y="8"/>
                  </a:lnTo>
                  <a:lnTo>
                    <a:pt x="4743" y="5"/>
                  </a:lnTo>
                  <a:lnTo>
                    <a:pt x="4736" y="3"/>
                  </a:lnTo>
                  <a:lnTo>
                    <a:pt x="4729" y="1"/>
                  </a:lnTo>
                  <a:lnTo>
                    <a:pt x="4721" y="0"/>
                  </a:lnTo>
                  <a:lnTo>
                    <a:pt x="4713" y="0"/>
                  </a:lnTo>
                  <a:lnTo>
                    <a:pt x="4689" y="2"/>
                  </a:lnTo>
                  <a:lnTo>
                    <a:pt x="4664" y="5"/>
                  </a:lnTo>
                  <a:lnTo>
                    <a:pt x="4653" y="7"/>
                  </a:lnTo>
                  <a:lnTo>
                    <a:pt x="4640" y="9"/>
                  </a:lnTo>
                  <a:lnTo>
                    <a:pt x="4629" y="11"/>
                  </a:lnTo>
                  <a:lnTo>
                    <a:pt x="4618" y="15"/>
                  </a:lnTo>
                  <a:lnTo>
                    <a:pt x="4568" y="33"/>
                  </a:lnTo>
                  <a:lnTo>
                    <a:pt x="4521" y="53"/>
                  </a:lnTo>
                  <a:lnTo>
                    <a:pt x="4475" y="73"/>
                  </a:lnTo>
                  <a:lnTo>
                    <a:pt x="4429" y="95"/>
                  </a:lnTo>
                  <a:lnTo>
                    <a:pt x="4385" y="118"/>
                  </a:lnTo>
                  <a:lnTo>
                    <a:pt x="4341" y="140"/>
                  </a:lnTo>
                  <a:lnTo>
                    <a:pt x="4297" y="162"/>
                  </a:lnTo>
                  <a:lnTo>
                    <a:pt x="4254" y="185"/>
                  </a:lnTo>
                  <a:lnTo>
                    <a:pt x="4217" y="203"/>
                  </a:lnTo>
                  <a:lnTo>
                    <a:pt x="4180" y="224"/>
                  </a:lnTo>
                  <a:lnTo>
                    <a:pt x="4144" y="245"/>
                  </a:lnTo>
                  <a:lnTo>
                    <a:pt x="4108" y="267"/>
                  </a:lnTo>
                  <a:lnTo>
                    <a:pt x="4073" y="290"/>
                  </a:lnTo>
                  <a:lnTo>
                    <a:pt x="4039" y="312"/>
                  </a:lnTo>
                  <a:lnTo>
                    <a:pt x="4005" y="336"/>
                  </a:lnTo>
                  <a:lnTo>
                    <a:pt x="3972" y="360"/>
                  </a:lnTo>
                  <a:lnTo>
                    <a:pt x="3908" y="408"/>
                  </a:lnTo>
                  <a:lnTo>
                    <a:pt x="3845" y="457"/>
                  </a:lnTo>
                  <a:lnTo>
                    <a:pt x="3784" y="504"/>
                  </a:lnTo>
                  <a:lnTo>
                    <a:pt x="3725" y="552"/>
                  </a:lnTo>
                  <a:lnTo>
                    <a:pt x="3672" y="594"/>
                  </a:lnTo>
                  <a:lnTo>
                    <a:pt x="3621" y="637"/>
                  </a:lnTo>
                  <a:lnTo>
                    <a:pt x="3572" y="683"/>
                  </a:lnTo>
                  <a:lnTo>
                    <a:pt x="3525" y="728"/>
                  </a:lnTo>
                  <a:lnTo>
                    <a:pt x="3477" y="774"/>
                  </a:lnTo>
                  <a:lnTo>
                    <a:pt x="3432" y="822"/>
                  </a:lnTo>
                  <a:lnTo>
                    <a:pt x="3387" y="869"/>
                  </a:lnTo>
                  <a:lnTo>
                    <a:pt x="3342" y="918"/>
                  </a:lnTo>
                  <a:lnTo>
                    <a:pt x="3334" y="926"/>
                  </a:lnTo>
                  <a:lnTo>
                    <a:pt x="3330" y="930"/>
                  </a:lnTo>
                  <a:lnTo>
                    <a:pt x="3327" y="934"/>
                  </a:lnTo>
                  <a:lnTo>
                    <a:pt x="3322" y="942"/>
                  </a:lnTo>
                  <a:lnTo>
                    <a:pt x="3320" y="941"/>
                  </a:lnTo>
                  <a:lnTo>
                    <a:pt x="3318" y="938"/>
                  </a:lnTo>
                  <a:lnTo>
                    <a:pt x="3315" y="934"/>
                  </a:lnTo>
                  <a:lnTo>
                    <a:pt x="3312" y="930"/>
                  </a:lnTo>
                  <a:lnTo>
                    <a:pt x="3308" y="921"/>
                  </a:lnTo>
                  <a:lnTo>
                    <a:pt x="3306" y="916"/>
                  </a:lnTo>
                  <a:lnTo>
                    <a:pt x="3297" y="864"/>
                  </a:lnTo>
                  <a:lnTo>
                    <a:pt x="3287" y="815"/>
                  </a:lnTo>
                  <a:lnTo>
                    <a:pt x="3277" y="766"/>
                  </a:lnTo>
                  <a:lnTo>
                    <a:pt x="3268" y="719"/>
                  </a:lnTo>
                  <a:lnTo>
                    <a:pt x="3260" y="671"/>
                  </a:lnTo>
                  <a:lnTo>
                    <a:pt x="3251" y="625"/>
                  </a:lnTo>
                  <a:lnTo>
                    <a:pt x="3242" y="580"/>
                  </a:lnTo>
                  <a:lnTo>
                    <a:pt x="3235" y="534"/>
                  </a:lnTo>
                  <a:lnTo>
                    <a:pt x="3228" y="489"/>
                  </a:lnTo>
                  <a:lnTo>
                    <a:pt x="3221" y="443"/>
                  </a:lnTo>
                  <a:lnTo>
                    <a:pt x="3215" y="398"/>
                  </a:lnTo>
                  <a:lnTo>
                    <a:pt x="3208" y="353"/>
                  </a:lnTo>
                  <a:lnTo>
                    <a:pt x="3203" y="306"/>
                  </a:lnTo>
                  <a:lnTo>
                    <a:pt x="3198" y="260"/>
                  </a:lnTo>
                  <a:lnTo>
                    <a:pt x="3194" y="212"/>
                  </a:lnTo>
                  <a:lnTo>
                    <a:pt x="3190" y="164"/>
                  </a:lnTo>
                  <a:lnTo>
                    <a:pt x="3189" y="155"/>
                  </a:lnTo>
                  <a:lnTo>
                    <a:pt x="3186" y="146"/>
                  </a:lnTo>
                  <a:lnTo>
                    <a:pt x="3183" y="137"/>
                  </a:lnTo>
                  <a:lnTo>
                    <a:pt x="3179" y="131"/>
                  </a:lnTo>
                  <a:lnTo>
                    <a:pt x="3172" y="118"/>
                  </a:lnTo>
                  <a:lnTo>
                    <a:pt x="3162" y="102"/>
                  </a:lnTo>
                  <a:lnTo>
                    <a:pt x="3149" y="86"/>
                  </a:lnTo>
                  <a:lnTo>
                    <a:pt x="3133" y="68"/>
                  </a:lnTo>
                  <a:lnTo>
                    <a:pt x="3117" y="52"/>
                  </a:lnTo>
                  <a:lnTo>
                    <a:pt x="3098" y="36"/>
                  </a:lnTo>
                  <a:lnTo>
                    <a:pt x="3089" y="30"/>
                  </a:lnTo>
                  <a:lnTo>
                    <a:pt x="3080" y="24"/>
                  </a:lnTo>
                  <a:lnTo>
                    <a:pt x="3070" y="19"/>
                  </a:lnTo>
                  <a:lnTo>
                    <a:pt x="3061" y="13"/>
                  </a:lnTo>
                  <a:lnTo>
                    <a:pt x="3053" y="10"/>
                  </a:lnTo>
                  <a:lnTo>
                    <a:pt x="3045" y="8"/>
                  </a:lnTo>
                  <a:lnTo>
                    <a:pt x="3036" y="8"/>
                  </a:lnTo>
                  <a:lnTo>
                    <a:pt x="3028" y="8"/>
                  </a:lnTo>
                  <a:lnTo>
                    <a:pt x="3020" y="8"/>
                  </a:lnTo>
                  <a:lnTo>
                    <a:pt x="3014" y="10"/>
                  </a:lnTo>
                  <a:lnTo>
                    <a:pt x="3007" y="12"/>
                  </a:lnTo>
                  <a:lnTo>
                    <a:pt x="3002" y="17"/>
                  </a:lnTo>
                  <a:lnTo>
                    <a:pt x="2944" y="73"/>
                  </a:lnTo>
                  <a:lnTo>
                    <a:pt x="2885" y="131"/>
                  </a:lnTo>
                  <a:lnTo>
                    <a:pt x="2828" y="191"/>
                  </a:lnTo>
                  <a:lnTo>
                    <a:pt x="2771" y="252"/>
                  </a:lnTo>
                  <a:lnTo>
                    <a:pt x="2716" y="315"/>
                  </a:lnTo>
                  <a:lnTo>
                    <a:pt x="2661" y="377"/>
                  </a:lnTo>
                  <a:lnTo>
                    <a:pt x="2608" y="442"/>
                  </a:lnTo>
                  <a:lnTo>
                    <a:pt x="2556" y="507"/>
                  </a:lnTo>
                  <a:lnTo>
                    <a:pt x="2505" y="573"/>
                  </a:lnTo>
                  <a:lnTo>
                    <a:pt x="2454" y="640"/>
                  </a:lnTo>
                  <a:lnTo>
                    <a:pt x="2405" y="707"/>
                  </a:lnTo>
                  <a:lnTo>
                    <a:pt x="2356" y="776"/>
                  </a:lnTo>
                  <a:lnTo>
                    <a:pt x="2309" y="844"/>
                  </a:lnTo>
                  <a:lnTo>
                    <a:pt x="2264" y="913"/>
                  </a:lnTo>
                  <a:lnTo>
                    <a:pt x="2218" y="982"/>
                  </a:lnTo>
                  <a:lnTo>
                    <a:pt x="2175" y="1051"/>
                  </a:lnTo>
                  <a:lnTo>
                    <a:pt x="2132" y="1120"/>
                  </a:lnTo>
                  <a:lnTo>
                    <a:pt x="2090" y="1190"/>
                  </a:lnTo>
                  <a:lnTo>
                    <a:pt x="2050" y="1259"/>
                  </a:lnTo>
                  <a:lnTo>
                    <a:pt x="2012" y="1328"/>
                  </a:lnTo>
                  <a:lnTo>
                    <a:pt x="1974" y="1396"/>
                  </a:lnTo>
                  <a:lnTo>
                    <a:pt x="1938" y="1464"/>
                  </a:lnTo>
                  <a:lnTo>
                    <a:pt x="1903" y="1532"/>
                  </a:lnTo>
                  <a:lnTo>
                    <a:pt x="1869" y="1599"/>
                  </a:lnTo>
                  <a:lnTo>
                    <a:pt x="1837" y="1667"/>
                  </a:lnTo>
                  <a:lnTo>
                    <a:pt x="1806" y="1733"/>
                  </a:lnTo>
                  <a:lnTo>
                    <a:pt x="1776" y="1797"/>
                  </a:lnTo>
                  <a:lnTo>
                    <a:pt x="1748" y="1861"/>
                  </a:lnTo>
                  <a:lnTo>
                    <a:pt x="1722" y="1924"/>
                  </a:lnTo>
                  <a:lnTo>
                    <a:pt x="1696" y="1986"/>
                  </a:lnTo>
                  <a:lnTo>
                    <a:pt x="1672" y="2047"/>
                  </a:lnTo>
                  <a:lnTo>
                    <a:pt x="1650" y="2106"/>
                  </a:lnTo>
                  <a:lnTo>
                    <a:pt x="1640" y="2131"/>
                  </a:lnTo>
                  <a:lnTo>
                    <a:pt x="1632" y="2156"/>
                  </a:lnTo>
                  <a:lnTo>
                    <a:pt x="1624" y="2181"/>
                  </a:lnTo>
                  <a:lnTo>
                    <a:pt x="1614" y="2205"/>
                  </a:lnTo>
                  <a:lnTo>
                    <a:pt x="1604" y="2230"/>
                  </a:lnTo>
                  <a:lnTo>
                    <a:pt x="1593" y="2252"/>
                  </a:lnTo>
                  <a:lnTo>
                    <a:pt x="1587" y="2264"/>
                  </a:lnTo>
                  <a:lnTo>
                    <a:pt x="1579" y="2275"/>
                  </a:lnTo>
                  <a:lnTo>
                    <a:pt x="1572" y="2286"/>
                  </a:lnTo>
                  <a:lnTo>
                    <a:pt x="1565" y="2297"/>
                  </a:lnTo>
                  <a:lnTo>
                    <a:pt x="1498" y="2380"/>
                  </a:lnTo>
                  <a:lnTo>
                    <a:pt x="1430" y="2462"/>
                  </a:lnTo>
                  <a:lnTo>
                    <a:pt x="1361" y="2543"/>
                  </a:lnTo>
                  <a:lnTo>
                    <a:pt x="1290" y="2625"/>
                  </a:lnTo>
                  <a:lnTo>
                    <a:pt x="1219" y="2706"/>
                  </a:lnTo>
                  <a:lnTo>
                    <a:pt x="1147" y="2787"/>
                  </a:lnTo>
                  <a:lnTo>
                    <a:pt x="1075" y="2869"/>
                  </a:lnTo>
                  <a:lnTo>
                    <a:pt x="1004" y="2951"/>
                  </a:lnTo>
                  <a:lnTo>
                    <a:pt x="932" y="3035"/>
                  </a:lnTo>
                  <a:lnTo>
                    <a:pt x="862" y="3120"/>
                  </a:lnTo>
                  <a:lnTo>
                    <a:pt x="827" y="3162"/>
                  </a:lnTo>
                  <a:lnTo>
                    <a:pt x="793" y="3205"/>
                  </a:lnTo>
                  <a:lnTo>
                    <a:pt x="760" y="3248"/>
                  </a:lnTo>
                  <a:lnTo>
                    <a:pt x="726" y="3293"/>
                  </a:lnTo>
                  <a:lnTo>
                    <a:pt x="694" y="3337"/>
                  </a:lnTo>
                  <a:lnTo>
                    <a:pt x="661" y="3381"/>
                  </a:lnTo>
                  <a:lnTo>
                    <a:pt x="631" y="3427"/>
                  </a:lnTo>
                  <a:lnTo>
                    <a:pt x="600" y="3472"/>
                  </a:lnTo>
                  <a:lnTo>
                    <a:pt x="569" y="3519"/>
                  </a:lnTo>
                  <a:lnTo>
                    <a:pt x="540" y="3566"/>
                  </a:lnTo>
                  <a:lnTo>
                    <a:pt x="511" y="3614"/>
                  </a:lnTo>
                  <a:lnTo>
                    <a:pt x="483" y="3661"/>
                  </a:lnTo>
                  <a:lnTo>
                    <a:pt x="454" y="3707"/>
                  </a:lnTo>
                  <a:lnTo>
                    <a:pt x="428" y="3754"/>
                  </a:lnTo>
                  <a:lnTo>
                    <a:pt x="402" y="3801"/>
                  </a:lnTo>
                  <a:lnTo>
                    <a:pt x="376" y="3848"/>
                  </a:lnTo>
                  <a:lnTo>
                    <a:pt x="352" y="3895"/>
                  </a:lnTo>
                  <a:lnTo>
                    <a:pt x="329" y="3942"/>
                  </a:lnTo>
                  <a:lnTo>
                    <a:pt x="306" y="3990"/>
                  </a:lnTo>
                  <a:lnTo>
                    <a:pt x="284" y="4038"/>
                  </a:lnTo>
                  <a:lnTo>
                    <a:pt x="265" y="4086"/>
                  </a:lnTo>
                  <a:lnTo>
                    <a:pt x="244" y="4134"/>
                  </a:lnTo>
                  <a:lnTo>
                    <a:pt x="226" y="4183"/>
                  </a:lnTo>
                  <a:lnTo>
                    <a:pt x="208" y="4231"/>
                  </a:lnTo>
                  <a:lnTo>
                    <a:pt x="191" y="4280"/>
                  </a:lnTo>
                  <a:lnTo>
                    <a:pt x="175" y="4328"/>
                  </a:lnTo>
                  <a:lnTo>
                    <a:pt x="160" y="4378"/>
                  </a:lnTo>
                  <a:lnTo>
                    <a:pt x="145" y="4427"/>
                  </a:lnTo>
                  <a:lnTo>
                    <a:pt x="131" y="4477"/>
                  </a:lnTo>
                  <a:lnTo>
                    <a:pt x="118" y="4526"/>
                  </a:lnTo>
                  <a:lnTo>
                    <a:pt x="106" y="4577"/>
                  </a:lnTo>
                  <a:lnTo>
                    <a:pt x="95" y="4626"/>
                  </a:lnTo>
                  <a:lnTo>
                    <a:pt x="83" y="4677"/>
                  </a:lnTo>
                  <a:lnTo>
                    <a:pt x="74" y="4727"/>
                  </a:lnTo>
                  <a:lnTo>
                    <a:pt x="65" y="4778"/>
                  </a:lnTo>
                  <a:lnTo>
                    <a:pt x="56" y="4828"/>
                  </a:lnTo>
                  <a:lnTo>
                    <a:pt x="48" y="4880"/>
                  </a:lnTo>
                  <a:lnTo>
                    <a:pt x="40" y="4930"/>
                  </a:lnTo>
                  <a:lnTo>
                    <a:pt x="34" y="4982"/>
                  </a:lnTo>
                  <a:lnTo>
                    <a:pt x="28" y="5034"/>
                  </a:lnTo>
                  <a:lnTo>
                    <a:pt x="23" y="5086"/>
                  </a:lnTo>
                  <a:lnTo>
                    <a:pt x="18" y="5138"/>
                  </a:lnTo>
                  <a:lnTo>
                    <a:pt x="13" y="5190"/>
                  </a:lnTo>
                  <a:lnTo>
                    <a:pt x="9" y="5242"/>
                  </a:lnTo>
                  <a:lnTo>
                    <a:pt x="9" y="5331"/>
                  </a:lnTo>
                  <a:lnTo>
                    <a:pt x="8" y="5419"/>
                  </a:lnTo>
                  <a:lnTo>
                    <a:pt x="6" y="5507"/>
                  </a:lnTo>
                  <a:lnTo>
                    <a:pt x="4" y="5596"/>
                  </a:lnTo>
                  <a:lnTo>
                    <a:pt x="2" y="5683"/>
                  </a:lnTo>
                  <a:lnTo>
                    <a:pt x="1" y="5771"/>
                  </a:lnTo>
                  <a:lnTo>
                    <a:pt x="0" y="5860"/>
                  </a:lnTo>
                  <a:lnTo>
                    <a:pt x="0" y="5948"/>
                  </a:lnTo>
                  <a:lnTo>
                    <a:pt x="2" y="6035"/>
                  </a:lnTo>
                  <a:lnTo>
                    <a:pt x="4" y="6122"/>
                  </a:lnTo>
                  <a:lnTo>
                    <a:pt x="7" y="6208"/>
                  </a:lnTo>
                  <a:lnTo>
                    <a:pt x="11" y="6295"/>
                  </a:lnTo>
                  <a:lnTo>
                    <a:pt x="16" y="6381"/>
                  </a:lnTo>
                  <a:lnTo>
                    <a:pt x="23" y="6467"/>
                  </a:lnTo>
                  <a:lnTo>
                    <a:pt x="30" y="6554"/>
                  </a:lnTo>
                  <a:lnTo>
                    <a:pt x="37" y="6639"/>
                  </a:lnTo>
                  <a:lnTo>
                    <a:pt x="46" y="6725"/>
                  </a:lnTo>
                  <a:lnTo>
                    <a:pt x="56" y="6810"/>
                  </a:lnTo>
                  <a:lnTo>
                    <a:pt x="66" y="6896"/>
                  </a:lnTo>
                  <a:lnTo>
                    <a:pt x="77" y="6982"/>
                  </a:lnTo>
                  <a:lnTo>
                    <a:pt x="90" y="7068"/>
                  </a:lnTo>
                  <a:lnTo>
                    <a:pt x="102" y="7154"/>
                  </a:lnTo>
                  <a:lnTo>
                    <a:pt x="115" y="7239"/>
                  </a:lnTo>
                  <a:lnTo>
                    <a:pt x="130" y="7325"/>
                  </a:lnTo>
                  <a:lnTo>
                    <a:pt x="147" y="7428"/>
                  </a:lnTo>
                  <a:lnTo>
                    <a:pt x="166" y="7530"/>
                  </a:lnTo>
                  <a:lnTo>
                    <a:pt x="183" y="7633"/>
                  </a:lnTo>
                  <a:lnTo>
                    <a:pt x="201" y="7736"/>
                  </a:lnTo>
                  <a:lnTo>
                    <a:pt x="219" y="7840"/>
                  </a:lnTo>
                  <a:lnTo>
                    <a:pt x="238" y="7942"/>
                  </a:lnTo>
                  <a:lnTo>
                    <a:pt x="257" y="8045"/>
                  </a:lnTo>
                  <a:lnTo>
                    <a:pt x="275" y="8148"/>
                  </a:lnTo>
                  <a:lnTo>
                    <a:pt x="295" y="8250"/>
                  </a:lnTo>
                  <a:lnTo>
                    <a:pt x="314" y="8353"/>
                  </a:lnTo>
                  <a:lnTo>
                    <a:pt x="335" y="8455"/>
                  </a:lnTo>
                  <a:lnTo>
                    <a:pt x="355" y="8557"/>
                  </a:lnTo>
                  <a:lnTo>
                    <a:pt x="376" y="8659"/>
                  </a:lnTo>
                  <a:lnTo>
                    <a:pt x="399" y="8762"/>
                  </a:lnTo>
                  <a:lnTo>
                    <a:pt x="421" y="8864"/>
                  </a:lnTo>
                  <a:lnTo>
                    <a:pt x="444" y="8965"/>
                  </a:lnTo>
                  <a:lnTo>
                    <a:pt x="476" y="9104"/>
                  </a:lnTo>
                  <a:lnTo>
                    <a:pt x="506" y="9243"/>
                  </a:lnTo>
                  <a:lnTo>
                    <a:pt x="534" y="9382"/>
                  </a:lnTo>
                  <a:lnTo>
                    <a:pt x="560" y="9522"/>
                  </a:lnTo>
                  <a:lnTo>
                    <a:pt x="587" y="9661"/>
                  </a:lnTo>
                  <a:lnTo>
                    <a:pt x="612" y="9801"/>
                  </a:lnTo>
                  <a:lnTo>
                    <a:pt x="637" y="9940"/>
                  </a:lnTo>
                  <a:lnTo>
                    <a:pt x="661" y="10080"/>
                  </a:lnTo>
                  <a:lnTo>
                    <a:pt x="685" y="10221"/>
                  </a:lnTo>
                  <a:lnTo>
                    <a:pt x="709" y="10361"/>
                  </a:lnTo>
                  <a:lnTo>
                    <a:pt x="733" y="10501"/>
                  </a:lnTo>
                  <a:lnTo>
                    <a:pt x="757" y="10641"/>
                  </a:lnTo>
                  <a:lnTo>
                    <a:pt x="782" y="10781"/>
                  </a:lnTo>
                  <a:lnTo>
                    <a:pt x="808" y="10921"/>
                  </a:lnTo>
                  <a:lnTo>
                    <a:pt x="834" y="11060"/>
                  </a:lnTo>
                  <a:lnTo>
                    <a:pt x="861" y="11199"/>
                  </a:lnTo>
                  <a:lnTo>
                    <a:pt x="870" y="11240"/>
                  </a:lnTo>
                  <a:lnTo>
                    <a:pt x="878" y="11281"/>
                  </a:lnTo>
                  <a:lnTo>
                    <a:pt x="887" y="11321"/>
                  </a:lnTo>
                  <a:lnTo>
                    <a:pt x="895" y="11361"/>
                  </a:lnTo>
                  <a:lnTo>
                    <a:pt x="904" y="11402"/>
                  </a:lnTo>
                  <a:lnTo>
                    <a:pt x="912" y="11442"/>
                  </a:lnTo>
                  <a:lnTo>
                    <a:pt x="919" y="11482"/>
                  </a:lnTo>
                  <a:lnTo>
                    <a:pt x="925" y="11523"/>
                  </a:lnTo>
                  <a:lnTo>
                    <a:pt x="956" y="11724"/>
                  </a:lnTo>
                  <a:lnTo>
                    <a:pt x="985" y="11926"/>
                  </a:lnTo>
                  <a:lnTo>
                    <a:pt x="1013" y="12129"/>
                  </a:lnTo>
                  <a:lnTo>
                    <a:pt x="1039" y="12332"/>
                  </a:lnTo>
                  <a:lnTo>
                    <a:pt x="1063" y="12534"/>
                  </a:lnTo>
                  <a:lnTo>
                    <a:pt x="1086" y="12737"/>
                  </a:lnTo>
                  <a:lnTo>
                    <a:pt x="1107" y="12940"/>
                  </a:lnTo>
                  <a:lnTo>
                    <a:pt x="1126" y="13143"/>
                  </a:lnTo>
                  <a:lnTo>
                    <a:pt x="1143" y="13346"/>
                  </a:lnTo>
                  <a:lnTo>
                    <a:pt x="1158" y="13550"/>
                  </a:lnTo>
                  <a:lnTo>
                    <a:pt x="1164" y="13652"/>
                  </a:lnTo>
                  <a:lnTo>
                    <a:pt x="1170" y="13754"/>
                  </a:lnTo>
                  <a:lnTo>
                    <a:pt x="1177" y="13856"/>
                  </a:lnTo>
                  <a:lnTo>
                    <a:pt x="1181" y="13958"/>
                  </a:lnTo>
                  <a:lnTo>
                    <a:pt x="1186" y="14059"/>
                  </a:lnTo>
                  <a:lnTo>
                    <a:pt x="1189" y="14161"/>
                  </a:lnTo>
                  <a:lnTo>
                    <a:pt x="1192" y="14263"/>
                  </a:lnTo>
                  <a:lnTo>
                    <a:pt x="1195" y="14365"/>
                  </a:lnTo>
                  <a:lnTo>
                    <a:pt x="1197" y="14467"/>
                  </a:lnTo>
                  <a:lnTo>
                    <a:pt x="1198" y="14570"/>
                  </a:lnTo>
                  <a:lnTo>
                    <a:pt x="1199" y="14672"/>
                  </a:lnTo>
                  <a:lnTo>
                    <a:pt x="1199" y="14774"/>
                  </a:lnTo>
                  <a:lnTo>
                    <a:pt x="1198" y="14836"/>
                  </a:lnTo>
                  <a:lnTo>
                    <a:pt x="1196" y="14896"/>
                  </a:lnTo>
                  <a:lnTo>
                    <a:pt x="1193" y="14958"/>
                  </a:lnTo>
                  <a:lnTo>
                    <a:pt x="1190" y="15020"/>
                  </a:lnTo>
                  <a:lnTo>
                    <a:pt x="1186" y="15082"/>
                  </a:lnTo>
                  <a:lnTo>
                    <a:pt x="1181" y="15143"/>
                  </a:lnTo>
                  <a:lnTo>
                    <a:pt x="1177" y="15205"/>
                  </a:lnTo>
                  <a:lnTo>
                    <a:pt x="1171" y="15267"/>
                  </a:lnTo>
                  <a:lnTo>
                    <a:pt x="1167" y="15329"/>
                  </a:lnTo>
                  <a:lnTo>
                    <a:pt x="1163" y="15389"/>
                  </a:lnTo>
                  <a:lnTo>
                    <a:pt x="1160" y="15451"/>
                  </a:lnTo>
                  <a:lnTo>
                    <a:pt x="1158" y="15513"/>
                  </a:lnTo>
                  <a:lnTo>
                    <a:pt x="1157" y="15575"/>
                  </a:lnTo>
                  <a:lnTo>
                    <a:pt x="1157" y="15637"/>
                  </a:lnTo>
                  <a:lnTo>
                    <a:pt x="1159" y="15698"/>
                  </a:lnTo>
                  <a:lnTo>
                    <a:pt x="1162" y="15760"/>
                  </a:lnTo>
                  <a:lnTo>
                    <a:pt x="1166" y="15811"/>
                  </a:lnTo>
                  <a:lnTo>
                    <a:pt x="1170" y="15861"/>
                  </a:lnTo>
                  <a:lnTo>
                    <a:pt x="1175" y="15906"/>
                  </a:lnTo>
                  <a:lnTo>
                    <a:pt x="1179" y="15950"/>
                  </a:lnTo>
                  <a:lnTo>
                    <a:pt x="1185" y="15993"/>
                  </a:lnTo>
                  <a:lnTo>
                    <a:pt x="1192" y="16032"/>
                  </a:lnTo>
                  <a:lnTo>
                    <a:pt x="1196" y="16051"/>
                  </a:lnTo>
                  <a:lnTo>
                    <a:pt x="1200" y="16070"/>
                  </a:lnTo>
                  <a:lnTo>
                    <a:pt x="1205" y="16089"/>
                  </a:lnTo>
                  <a:lnTo>
                    <a:pt x="1212" y="16107"/>
                  </a:lnTo>
                  <a:lnTo>
                    <a:pt x="1218" y="16125"/>
                  </a:lnTo>
                  <a:lnTo>
                    <a:pt x="1225" y="16143"/>
                  </a:lnTo>
                  <a:lnTo>
                    <a:pt x="1232" y="16161"/>
                  </a:lnTo>
                  <a:lnTo>
                    <a:pt x="1240" y="16177"/>
                  </a:lnTo>
                  <a:lnTo>
                    <a:pt x="1250" y="16195"/>
                  </a:lnTo>
                  <a:lnTo>
                    <a:pt x="1259" y="16212"/>
                  </a:lnTo>
                  <a:lnTo>
                    <a:pt x="1270" y="16229"/>
                  </a:lnTo>
                  <a:lnTo>
                    <a:pt x="1282" y="16245"/>
                  </a:lnTo>
                  <a:lnTo>
                    <a:pt x="1294" y="16263"/>
                  </a:lnTo>
                  <a:lnTo>
                    <a:pt x="1307" y="16279"/>
                  </a:lnTo>
                  <a:lnTo>
                    <a:pt x="1322" y="16296"/>
                  </a:lnTo>
                  <a:lnTo>
                    <a:pt x="1337" y="16313"/>
                  </a:lnTo>
                  <a:lnTo>
                    <a:pt x="1354" y="16330"/>
                  </a:lnTo>
                  <a:lnTo>
                    <a:pt x="1371" y="16347"/>
                  </a:lnTo>
                  <a:lnTo>
                    <a:pt x="1391" y="16365"/>
                  </a:lnTo>
                  <a:lnTo>
                    <a:pt x="1410" y="16381"/>
                  </a:lnTo>
                  <a:lnTo>
                    <a:pt x="1431" y="16399"/>
                  </a:lnTo>
                  <a:lnTo>
                    <a:pt x="1454" y="16416"/>
                  </a:lnTo>
                  <a:lnTo>
                    <a:pt x="1478" y="16433"/>
                  </a:lnTo>
                  <a:lnTo>
                    <a:pt x="1503" y="16448"/>
                  </a:lnTo>
                  <a:lnTo>
                    <a:pt x="1517" y="16455"/>
                  </a:lnTo>
                  <a:lnTo>
                    <a:pt x="1529" y="16461"/>
                  </a:lnTo>
                  <a:lnTo>
                    <a:pt x="1542" y="16467"/>
                  </a:lnTo>
                  <a:lnTo>
                    <a:pt x="1556" y="16471"/>
                  </a:lnTo>
                  <a:lnTo>
                    <a:pt x="1569" y="16475"/>
                  </a:lnTo>
                  <a:lnTo>
                    <a:pt x="1583" y="16478"/>
                  </a:lnTo>
                  <a:lnTo>
                    <a:pt x="1595" y="16480"/>
                  </a:lnTo>
                  <a:lnTo>
                    <a:pt x="1608" y="16480"/>
                  </a:lnTo>
                  <a:lnTo>
                    <a:pt x="1631" y="16480"/>
                  </a:lnTo>
                  <a:lnTo>
                    <a:pt x="1653" y="16480"/>
                  </a:lnTo>
                  <a:lnTo>
                    <a:pt x="1674" y="16479"/>
                  </a:lnTo>
                  <a:lnTo>
                    <a:pt x="1695" y="16477"/>
                  </a:lnTo>
                  <a:lnTo>
                    <a:pt x="1714" y="16475"/>
                  </a:lnTo>
                  <a:lnTo>
                    <a:pt x="1734" y="16472"/>
                  </a:lnTo>
                  <a:lnTo>
                    <a:pt x="1753" y="16468"/>
                  </a:lnTo>
                  <a:lnTo>
                    <a:pt x="1771" y="16464"/>
                  </a:lnTo>
                  <a:lnTo>
                    <a:pt x="1789" y="16460"/>
                  </a:lnTo>
                  <a:lnTo>
                    <a:pt x="1806" y="16455"/>
                  </a:lnTo>
                  <a:lnTo>
                    <a:pt x="1824" y="16448"/>
                  </a:lnTo>
                  <a:lnTo>
                    <a:pt x="1840" y="16441"/>
                  </a:lnTo>
                  <a:lnTo>
                    <a:pt x="1856" y="16434"/>
                  </a:lnTo>
                  <a:lnTo>
                    <a:pt x="1871" y="16426"/>
                  </a:lnTo>
                  <a:lnTo>
                    <a:pt x="1886" y="16418"/>
                  </a:lnTo>
                  <a:lnTo>
                    <a:pt x="1902" y="16408"/>
                  </a:lnTo>
                  <a:lnTo>
                    <a:pt x="1916" y="16398"/>
                  </a:lnTo>
                  <a:lnTo>
                    <a:pt x="1931" y="16387"/>
                  </a:lnTo>
                  <a:lnTo>
                    <a:pt x="1945" y="16375"/>
                  </a:lnTo>
                  <a:lnTo>
                    <a:pt x="1959" y="16363"/>
                  </a:lnTo>
                  <a:lnTo>
                    <a:pt x="1972" y="16349"/>
                  </a:lnTo>
                  <a:lnTo>
                    <a:pt x="1986" y="16335"/>
                  </a:lnTo>
                  <a:lnTo>
                    <a:pt x="2000" y="16320"/>
                  </a:lnTo>
                  <a:lnTo>
                    <a:pt x="2012" y="16304"/>
                  </a:lnTo>
                  <a:lnTo>
                    <a:pt x="2026" y="16288"/>
                  </a:lnTo>
                  <a:lnTo>
                    <a:pt x="2039" y="16270"/>
                  </a:lnTo>
                  <a:lnTo>
                    <a:pt x="2051" y="16251"/>
                  </a:lnTo>
                  <a:lnTo>
                    <a:pt x="2065" y="16233"/>
                  </a:lnTo>
                  <a:lnTo>
                    <a:pt x="2090" y="16192"/>
                  </a:lnTo>
                  <a:lnTo>
                    <a:pt x="2116" y="16146"/>
                  </a:lnTo>
                  <a:lnTo>
                    <a:pt x="2138" y="16106"/>
                  </a:lnTo>
                  <a:lnTo>
                    <a:pt x="2159" y="16065"/>
                  </a:lnTo>
                  <a:lnTo>
                    <a:pt x="2180" y="16023"/>
                  </a:lnTo>
                  <a:lnTo>
                    <a:pt x="2199" y="15980"/>
                  </a:lnTo>
                  <a:lnTo>
                    <a:pt x="2218" y="15938"/>
                  </a:lnTo>
                  <a:lnTo>
                    <a:pt x="2236" y="15895"/>
                  </a:lnTo>
                  <a:lnTo>
                    <a:pt x="2253" y="15852"/>
                  </a:lnTo>
                  <a:lnTo>
                    <a:pt x="2270" y="15808"/>
                  </a:lnTo>
                  <a:lnTo>
                    <a:pt x="2303" y="15721"/>
                  </a:lnTo>
                  <a:lnTo>
                    <a:pt x="2334" y="15633"/>
                  </a:lnTo>
                  <a:lnTo>
                    <a:pt x="2363" y="15545"/>
                  </a:lnTo>
                  <a:lnTo>
                    <a:pt x="2393" y="15456"/>
                  </a:lnTo>
                  <a:lnTo>
                    <a:pt x="2408" y="15416"/>
                  </a:lnTo>
                  <a:lnTo>
                    <a:pt x="2421" y="15376"/>
                  </a:lnTo>
                  <a:lnTo>
                    <a:pt x="2436" y="15336"/>
                  </a:lnTo>
                  <a:lnTo>
                    <a:pt x="2449" y="15296"/>
                  </a:lnTo>
                  <a:lnTo>
                    <a:pt x="2462" y="15255"/>
                  </a:lnTo>
                  <a:lnTo>
                    <a:pt x="2476" y="15215"/>
                  </a:lnTo>
                  <a:lnTo>
                    <a:pt x="2489" y="15174"/>
                  </a:lnTo>
                  <a:lnTo>
                    <a:pt x="2502" y="15134"/>
                  </a:lnTo>
                  <a:lnTo>
                    <a:pt x="2520" y="15069"/>
                  </a:lnTo>
                  <a:lnTo>
                    <a:pt x="2540" y="15004"/>
                  </a:lnTo>
                  <a:lnTo>
                    <a:pt x="2558" y="14940"/>
                  </a:lnTo>
                  <a:lnTo>
                    <a:pt x="2576" y="14875"/>
                  </a:lnTo>
                  <a:lnTo>
                    <a:pt x="2593" y="14810"/>
                  </a:lnTo>
                  <a:lnTo>
                    <a:pt x="2611" y="14745"/>
                  </a:lnTo>
                  <a:lnTo>
                    <a:pt x="2627" y="14679"/>
                  </a:lnTo>
                  <a:lnTo>
                    <a:pt x="2644" y="14614"/>
                  </a:lnTo>
                  <a:lnTo>
                    <a:pt x="2659" y="14548"/>
                  </a:lnTo>
                  <a:lnTo>
                    <a:pt x="2674" y="14483"/>
                  </a:lnTo>
                  <a:lnTo>
                    <a:pt x="2689" y="14417"/>
                  </a:lnTo>
                  <a:lnTo>
                    <a:pt x="2702" y="14351"/>
                  </a:lnTo>
                  <a:lnTo>
                    <a:pt x="2717" y="14285"/>
                  </a:lnTo>
                  <a:lnTo>
                    <a:pt x="2729" y="14219"/>
                  </a:lnTo>
                  <a:lnTo>
                    <a:pt x="2743" y="14153"/>
                  </a:lnTo>
                  <a:lnTo>
                    <a:pt x="2755" y="14087"/>
                  </a:lnTo>
                  <a:lnTo>
                    <a:pt x="2768" y="14004"/>
                  </a:lnTo>
                  <a:lnTo>
                    <a:pt x="2783" y="13922"/>
                  </a:lnTo>
                  <a:lnTo>
                    <a:pt x="2795" y="13839"/>
                  </a:lnTo>
                  <a:lnTo>
                    <a:pt x="2808" y="13757"/>
                  </a:lnTo>
                  <a:lnTo>
                    <a:pt x="2819" y="13674"/>
                  </a:lnTo>
                  <a:lnTo>
                    <a:pt x="2830" y="13592"/>
                  </a:lnTo>
                  <a:lnTo>
                    <a:pt x="2843" y="13509"/>
                  </a:lnTo>
                  <a:lnTo>
                    <a:pt x="2854" y="13426"/>
                  </a:lnTo>
                  <a:lnTo>
                    <a:pt x="2864" y="13316"/>
                  </a:lnTo>
                  <a:lnTo>
                    <a:pt x="2876" y="13204"/>
                  </a:lnTo>
                  <a:lnTo>
                    <a:pt x="2887" y="13094"/>
                  </a:lnTo>
                  <a:lnTo>
                    <a:pt x="2898" y="12983"/>
                  </a:lnTo>
                  <a:lnTo>
                    <a:pt x="2910" y="12872"/>
                  </a:lnTo>
                  <a:lnTo>
                    <a:pt x="2920" y="12762"/>
                  </a:lnTo>
                  <a:lnTo>
                    <a:pt x="2930" y="12650"/>
                  </a:lnTo>
                  <a:lnTo>
                    <a:pt x="2939" y="12540"/>
                  </a:lnTo>
                  <a:lnTo>
                    <a:pt x="2948" y="12429"/>
                  </a:lnTo>
                  <a:lnTo>
                    <a:pt x="2954" y="12317"/>
                  </a:lnTo>
                  <a:lnTo>
                    <a:pt x="2959" y="12207"/>
                  </a:lnTo>
                  <a:lnTo>
                    <a:pt x="2963" y="12096"/>
                  </a:lnTo>
                  <a:lnTo>
                    <a:pt x="2964" y="12040"/>
                  </a:lnTo>
                  <a:lnTo>
                    <a:pt x="2965" y="11984"/>
                  </a:lnTo>
                  <a:lnTo>
                    <a:pt x="2965" y="11928"/>
                  </a:lnTo>
                  <a:lnTo>
                    <a:pt x="2964" y="11873"/>
                  </a:lnTo>
                  <a:lnTo>
                    <a:pt x="2963" y="11817"/>
                  </a:lnTo>
                  <a:lnTo>
                    <a:pt x="2962" y="11762"/>
                  </a:lnTo>
                  <a:lnTo>
                    <a:pt x="2960" y="11707"/>
                  </a:lnTo>
                  <a:lnTo>
                    <a:pt x="2957" y="11651"/>
                  </a:lnTo>
                  <a:lnTo>
                    <a:pt x="2954" y="11605"/>
                  </a:lnTo>
                  <a:lnTo>
                    <a:pt x="2951" y="11558"/>
                  </a:lnTo>
                  <a:lnTo>
                    <a:pt x="2948" y="11513"/>
                  </a:lnTo>
                  <a:lnTo>
                    <a:pt x="2945" y="11466"/>
                  </a:lnTo>
                  <a:lnTo>
                    <a:pt x="2940" y="11420"/>
                  </a:lnTo>
                  <a:lnTo>
                    <a:pt x="2937" y="11375"/>
                  </a:lnTo>
                  <a:lnTo>
                    <a:pt x="2933" y="11328"/>
                  </a:lnTo>
                  <a:lnTo>
                    <a:pt x="2929" y="11282"/>
                  </a:lnTo>
                  <a:lnTo>
                    <a:pt x="2924" y="11237"/>
                  </a:lnTo>
                  <a:lnTo>
                    <a:pt x="2920" y="11190"/>
                  </a:lnTo>
                  <a:lnTo>
                    <a:pt x="2915" y="11145"/>
                  </a:lnTo>
                  <a:lnTo>
                    <a:pt x="2910" y="11098"/>
                  </a:lnTo>
                  <a:lnTo>
                    <a:pt x="2904" y="11053"/>
                  </a:lnTo>
                  <a:lnTo>
                    <a:pt x="2899" y="11007"/>
                  </a:lnTo>
                  <a:lnTo>
                    <a:pt x="2894" y="10961"/>
                  </a:lnTo>
                  <a:lnTo>
                    <a:pt x="2889" y="10915"/>
                  </a:lnTo>
                  <a:lnTo>
                    <a:pt x="2884" y="10884"/>
                  </a:lnTo>
                  <a:lnTo>
                    <a:pt x="2878" y="10852"/>
                  </a:lnTo>
                  <a:lnTo>
                    <a:pt x="2871" y="10818"/>
                  </a:lnTo>
                  <a:lnTo>
                    <a:pt x="2864" y="10783"/>
                  </a:lnTo>
                  <a:lnTo>
                    <a:pt x="2856" y="10747"/>
                  </a:lnTo>
                  <a:lnTo>
                    <a:pt x="2847" y="10710"/>
                  </a:lnTo>
                  <a:lnTo>
                    <a:pt x="2836" y="10672"/>
                  </a:lnTo>
                  <a:lnTo>
                    <a:pt x="2826" y="10634"/>
                  </a:lnTo>
                  <a:lnTo>
                    <a:pt x="2814" y="10596"/>
                  </a:lnTo>
                  <a:lnTo>
                    <a:pt x="2801" y="10558"/>
                  </a:lnTo>
                  <a:lnTo>
                    <a:pt x="2787" y="10520"/>
                  </a:lnTo>
                  <a:lnTo>
                    <a:pt x="2771" y="10482"/>
                  </a:lnTo>
                  <a:lnTo>
                    <a:pt x="2756" y="10445"/>
                  </a:lnTo>
                  <a:lnTo>
                    <a:pt x="2739" y="10408"/>
                  </a:lnTo>
                  <a:lnTo>
                    <a:pt x="2720" y="10373"/>
                  </a:lnTo>
                  <a:lnTo>
                    <a:pt x="2701" y="10339"/>
                  </a:lnTo>
                  <a:lnTo>
                    <a:pt x="2681" y="10306"/>
                  </a:lnTo>
                  <a:lnTo>
                    <a:pt x="2659" y="10274"/>
                  </a:lnTo>
                  <a:lnTo>
                    <a:pt x="2635" y="10245"/>
                  </a:lnTo>
                  <a:lnTo>
                    <a:pt x="2612" y="10218"/>
                  </a:lnTo>
                  <a:lnTo>
                    <a:pt x="2586" y="10192"/>
                  </a:lnTo>
                  <a:lnTo>
                    <a:pt x="2559" y="10168"/>
                  </a:lnTo>
                  <a:lnTo>
                    <a:pt x="2531" y="10148"/>
                  </a:lnTo>
                  <a:lnTo>
                    <a:pt x="2503" y="10130"/>
                  </a:lnTo>
                  <a:lnTo>
                    <a:pt x="2472" y="10115"/>
                  </a:lnTo>
                  <a:lnTo>
                    <a:pt x="2440" y="10102"/>
                  </a:lnTo>
                  <a:lnTo>
                    <a:pt x="2407" y="10094"/>
                  </a:lnTo>
                  <a:lnTo>
                    <a:pt x="2372" y="10089"/>
                  </a:lnTo>
                  <a:lnTo>
                    <a:pt x="2336" y="10087"/>
                  </a:lnTo>
                  <a:lnTo>
                    <a:pt x="2298" y="10089"/>
                  </a:lnTo>
                  <a:lnTo>
                    <a:pt x="2258" y="10095"/>
                  </a:lnTo>
                  <a:lnTo>
                    <a:pt x="2218" y="10106"/>
                  </a:lnTo>
                  <a:lnTo>
                    <a:pt x="2204" y="10111"/>
                  </a:lnTo>
                  <a:lnTo>
                    <a:pt x="2189" y="10118"/>
                  </a:lnTo>
                  <a:lnTo>
                    <a:pt x="2177" y="10125"/>
                  </a:lnTo>
                  <a:lnTo>
                    <a:pt x="2164" y="10134"/>
                  </a:lnTo>
                  <a:lnTo>
                    <a:pt x="2151" y="10143"/>
                  </a:lnTo>
                  <a:lnTo>
                    <a:pt x="2140" y="10155"/>
                  </a:lnTo>
                  <a:lnTo>
                    <a:pt x="2130" y="10166"/>
                  </a:lnTo>
                  <a:lnTo>
                    <a:pt x="2118" y="10179"/>
                  </a:lnTo>
                  <a:lnTo>
                    <a:pt x="2109" y="10193"/>
                  </a:lnTo>
                  <a:lnTo>
                    <a:pt x="2100" y="10206"/>
                  </a:lnTo>
                  <a:lnTo>
                    <a:pt x="2090" y="10222"/>
                  </a:lnTo>
                  <a:lnTo>
                    <a:pt x="2082" y="10237"/>
                  </a:lnTo>
                  <a:lnTo>
                    <a:pt x="2074" y="10253"/>
                  </a:lnTo>
                  <a:lnTo>
                    <a:pt x="2067" y="10269"/>
                  </a:lnTo>
                  <a:lnTo>
                    <a:pt x="2060" y="10287"/>
                  </a:lnTo>
                  <a:lnTo>
                    <a:pt x="2052" y="10304"/>
                  </a:lnTo>
                  <a:lnTo>
                    <a:pt x="2041" y="10339"/>
                  </a:lnTo>
                  <a:lnTo>
                    <a:pt x="2031" y="10375"/>
                  </a:lnTo>
                  <a:lnTo>
                    <a:pt x="2022" y="10410"/>
                  </a:lnTo>
                  <a:lnTo>
                    <a:pt x="2015" y="10447"/>
                  </a:lnTo>
                  <a:lnTo>
                    <a:pt x="2009" y="10482"/>
                  </a:lnTo>
                  <a:lnTo>
                    <a:pt x="2005" y="10515"/>
                  </a:lnTo>
                  <a:lnTo>
                    <a:pt x="2002" y="10546"/>
                  </a:lnTo>
                  <a:lnTo>
                    <a:pt x="2000" y="10574"/>
                  </a:lnTo>
                  <a:lnTo>
                    <a:pt x="1999" y="10601"/>
                  </a:lnTo>
                  <a:lnTo>
                    <a:pt x="1999" y="10629"/>
                  </a:lnTo>
                  <a:lnTo>
                    <a:pt x="2000" y="10656"/>
                  </a:lnTo>
                  <a:lnTo>
                    <a:pt x="2001" y="10683"/>
                  </a:lnTo>
                  <a:lnTo>
                    <a:pt x="2003" y="10710"/>
                  </a:lnTo>
                  <a:lnTo>
                    <a:pt x="2006" y="10736"/>
                  </a:lnTo>
                  <a:lnTo>
                    <a:pt x="2008" y="10763"/>
                  </a:lnTo>
                  <a:lnTo>
                    <a:pt x="2012" y="10790"/>
                  </a:lnTo>
                  <a:lnTo>
                    <a:pt x="2033" y="10928"/>
                  </a:lnTo>
                  <a:lnTo>
                    <a:pt x="2052" y="11065"/>
                  </a:lnTo>
                  <a:lnTo>
                    <a:pt x="2070" y="11202"/>
                  </a:lnTo>
                  <a:lnTo>
                    <a:pt x="2085" y="11341"/>
                  </a:lnTo>
                  <a:lnTo>
                    <a:pt x="2100" y="11478"/>
                  </a:lnTo>
                  <a:lnTo>
                    <a:pt x="2112" y="11616"/>
                  </a:lnTo>
                  <a:lnTo>
                    <a:pt x="2122" y="11754"/>
                  </a:lnTo>
                  <a:lnTo>
                    <a:pt x="2132" y="11891"/>
                  </a:lnTo>
                  <a:lnTo>
                    <a:pt x="2139" y="12030"/>
                  </a:lnTo>
                  <a:lnTo>
                    <a:pt x="2145" y="12168"/>
                  </a:lnTo>
                  <a:lnTo>
                    <a:pt x="2149" y="12306"/>
                  </a:lnTo>
                  <a:lnTo>
                    <a:pt x="2152" y="12444"/>
                  </a:lnTo>
                  <a:lnTo>
                    <a:pt x="2153" y="12583"/>
                  </a:lnTo>
                  <a:lnTo>
                    <a:pt x="2152" y="12722"/>
                  </a:lnTo>
                  <a:lnTo>
                    <a:pt x="2150" y="12861"/>
                  </a:lnTo>
                  <a:lnTo>
                    <a:pt x="2147" y="12999"/>
                  </a:lnTo>
                  <a:lnTo>
                    <a:pt x="2145" y="13061"/>
                  </a:lnTo>
                  <a:lnTo>
                    <a:pt x="2142" y="13122"/>
                  </a:lnTo>
                  <a:lnTo>
                    <a:pt x="2139" y="13184"/>
                  </a:lnTo>
                  <a:lnTo>
                    <a:pt x="2135" y="13244"/>
                  </a:lnTo>
                  <a:lnTo>
                    <a:pt x="2131" y="13305"/>
                  </a:lnTo>
                  <a:lnTo>
                    <a:pt x="2125" y="13367"/>
                  </a:lnTo>
                  <a:lnTo>
                    <a:pt x="2119" y="13428"/>
                  </a:lnTo>
                  <a:lnTo>
                    <a:pt x="2112" y="13489"/>
                  </a:lnTo>
                  <a:lnTo>
                    <a:pt x="2104" y="13550"/>
                  </a:lnTo>
                  <a:lnTo>
                    <a:pt x="2096" y="13610"/>
                  </a:lnTo>
                  <a:lnTo>
                    <a:pt x="2086" y="13671"/>
                  </a:lnTo>
                  <a:lnTo>
                    <a:pt x="2076" y="13731"/>
                  </a:lnTo>
                  <a:lnTo>
                    <a:pt x="2065" y="13792"/>
                  </a:lnTo>
                  <a:lnTo>
                    <a:pt x="2051" y="13852"/>
                  </a:lnTo>
                  <a:lnTo>
                    <a:pt x="2038" y="13912"/>
                  </a:lnTo>
                  <a:lnTo>
                    <a:pt x="2023" y="13971"/>
                  </a:lnTo>
                  <a:lnTo>
                    <a:pt x="2009" y="14035"/>
                  </a:lnTo>
                  <a:lnTo>
                    <a:pt x="2001" y="13928"/>
                  </a:lnTo>
                  <a:lnTo>
                    <a:pt x="1993" y="13822"/>
                  </a:lnTo>
                  <a:lnTo>
                    <a:pt x="1983" y="13716"/>
                  </a:lnTo>
                  <a:lnTo>
                    <a:pt x="1973" y="13608"/>
                  </a:lnTo>
                  <a:lnTo>
                    <a:pt x="1963" y="13502"/>
                  </a:lnTo>
                  <a:lnTo>
                    <a:pt x="1951" y="13396"/>
                  </a:lnTo>
                  <a:lnTo>
                    <a:pt x="1940" y="13290"/>
                  </a:lnTo>
                  <a:lnTo>
                    <a:pt x="1927" y="13184"/>
                  </a:lnTo>
                  <a:lnTo>
                    <a:pt x="1901" y="12971"/>
                  </a:lnTo>
                  <a:lnTo>
                    <a:pt x="1872" y="12759"/>
                  </a:lnTo>
                  <a:lnTo>
                    <a:pt x="1842" y="12546"/>
                  </a:lnTo>
                  <a:lnTo>
                    <a:pt x="1810" y="12334"/>
                  </a:lnTo>
                  <a:lnTo>
                    <a:pt x="1776" y="12120"/>
                  </a:lnTo>
                  <a:lnTo>
                    <a:pt x="1742" y="11907"/>
                  </a:lnTo>
                  <a:lnTo>
                    <a:pt x="1707" y="11692"/>
                  </a:lnTo>
                  <a:lnTo>
                    <a:pt x="1671" y="11477"/>
                  </a:lnTo>
                  <a:lnTo>
                    <a:pt x="1634" y="11261"/>
                  </a:lnTo>
                  <a:lnTo>
                    <a:pt x="1597" y="11044"/>
                  </a:lnTo>
                  <a:lnTo>
                    <a:pt x="1561" y="10826"/>
                  </a:lnTo>
                  <a:lnTo>
                    <a:pt x="1524" y="10606"/>
                  </a:lnTo>
                  <a:lnTo>
                    <a:pt x="1494" y="10435"/>
                  </a:lnTo>
                  <a:lnTo>
                    <a:pt x="1463" y="10263"/>
                  </a:lnTo>
                  <a:lnTo>
                    <a:pt x="1430" y="10089"/>
                  </a:lnTo>
                  <a:lnTo>
                    <a:pt x="1395" y="9914"/>
                  </a:lnTo>
                  <a:lnTo>
                    <a:pt x="1359" y="9738"/>
                  </a:lnTo>
                  <a:lnTo>
                    <a:pt x="1322" y="9562"/>
                  </a:lnTo>
                  <a:lnTo>
                    <a:pt x="1284" y="9383"/>
                  </a:lnTo>
                  <a:lnTo>
                    <a:pt x="1245" y="9205"/>
                  </a:lnTo>
                  <a:lnTo>
                    <a:pt x="1205" y="9026"/>
                  </a:lnTo>
                  <a:lnTo>
                    <a:pt x="1165" y="8845"/>
                  </a:lnTo>
                  <a:lnTo>
                    <a:pt x="1125" y="8664"/>
                  </a:lnTo>
                  <a:lnTo>
                    <a:pt x="1085" y="8481"/>
                  </a:lnTo>
                  <a:lnTo>
                    <a:pt x="1044" y="8298"/>
                  </a:lnTo>
                  <a:lnTo>
                    <a:pt x="1005" y="8116"/>
                  </a:lnTo>
                  <a:lnTo>
                    <a:pt x="964" y="7932"/>
                  </a:lnTo>
                  <a:lnTo>
                    <a:pt x="925" y="7748"/>
                  </a:lnTo>
                  <a:lnTo>
                    <a:pt x="904" y="7643"/>
                  </a:lnTo>
                  <a:lnTo>
                    <a:pt x="883" y="7535"/>
                  </a:lnTo>
                  <a:lnTo>
                    <a:pt x="862" y="7428"/>
                  </a:lnTo>
                  <a:lnTo>
                    <a:pt x="843" y="7319"/>
                  </a:lnTo>
                  <a:lnTo>
                    <a:pt x="824" y="7209"/>
                  </a:lnTo>
                  <a:lnTo>
                    <a:pt x="807" y="7100"/>
                  </a:lnTo>
                  <a:lnTo>
                    <a:pt x="790" y="6990"/>
                  </a:lnTo>
                  <a:lnTo>
                    <a:pt x="775" y="6878"/>
                  </a:lnTo>
                  <a:lnTo>
                    <a:pt x="761" y="6767"/>
                  </a:lnTo>
                  <a:lnTo>
                    <a:pt x="749" y="6655"/>
                  </a:lnTo>
                  <a:lnTo>
                    <a:pt x="738" y="6542"/>
                  </a:lnTo>
                  <a:lnTo>
                    <a:pt x="728" y="6430"/>
                  </a:lnTo>
                  <a:lnTo>
                    <a:pt x="721" y="6317"/>
                  </a:lnTo>
                  <a:lnTo>
                    <a:pt x="716" y="6205"/>
                  </a:lnTo>
                  <a:lnTo>
                    <a:pt x="712" y="6092"/>
                  </a:lnTo>
                  <a:lnTo>
                    <a:pt x="710" y="5979"/>
                  </a:lnTo>
                  <a:lnTo>
                    <a:pt x="711" y="5866"/>
                  </a:lnTo>
                  <a:lnTo>
                    <a:pt x="713" y="5753"/>
                  </a:lnTo>
                  <a:lnTo>
                    <a:pt x="718" y="5642"/>
                  </a:lnTo>
                  <a:lnTo>
                    <a:pt x="725" y="5530"/>
                  </a:lnTo>
                  <a:lnTo>
                    <a:pt x="735" y="5418"/>
                  </a:lnTo>
                  <a:lnTo>
                    <a:pt x="748" y="5307"/>
                  </a:lnTo>
                  <a:lnTo>
                    <a:pt x="762" y="5196"/>
                  </a:lnTo>
                  <a:lnTo>
                    <a:pt x="781" y="5087"/>
                  </a:lnTo>
                  <a:lnTo>
                    <a:pt x="802" y="4978"/>
                  </a:lnTo>
                  <a:lnTo>
                    <a:pt x="825" y="4870"/>
                  </a:lnTo>
                  <a:lnTo>
                    <a:pt x="852" y="4762"/>
                  </a:lnTo>
                  <a:lnTo>
                    <a:pt x="882" y="4655"/>
                  </a:lnTo>
                  <a:lnTo>
                    <a:pt x="916" y="4550"/>
                  </a:lnTo>
                  <a:lnTo>
                    <a:pt x="953" y="4446"/>
                  </a:lnTo>
                  <a:lnTo>
                    <a:pt x="993" y="4342"/>
                  </a:lnTo>
                  <a:lnTo>
                    <a:pt x="1036" y="4239"/>
                  </a:lnTo>
                  <a:lnTo>
                    <a:pt x="1077" y="4153"/>
                  </a:lnTo>
                  <a:lnTo>
                    <a:pt x="1119" y="4066"/>
                  </a:lnTo>
                  <a:lnTo>
                    <a:pt x="1162" y="3982"/>
                  </a:lnTo>
                  <a:lnTo>
                    <a:pt x="1208" y="3897"/>
                  </a:lnTo>
                  <a:lnTo>
                    <a:pt x="1254" y="3813"/>
                  </a:lnTo>
                  <a:lnTo>
                    <a:pt x="1302" y="3730"/>
                  </a:lnTo>
                  <a:lnTo>
                    <a:pt x="1352" y="3648"/>
                  </a:lnTo>
                  <a:lnTo>
                    <a:pt x="1402" y="3566"/>
                  </a:lnTo>
                  <a:lnTo>
                    <a:pt x="1454" y="3486"/>
                  </a:lnTo>
                  <a:lnTo>
                    <a:pt x="1506" y="3405"/>
                  </a:lnTo>
                  <a:lnTo>
                    <a:pt x="1560" y="3326"/>
                  </a:lnTo>
                  <a:lnTo>
                    <a:pt x="1614" y="3247"/>
                  </a:lnTo>
                  <a:lnTo>
                    <a:pt x="1670" y="3169"/>
                  </a:lnTo>
                  <a:lnTo>
                    <a:pt x="1727" y="3092"/>
                  </a:lnTo>
                  <a:lnTo>
                    <a:pt x="1783" y="3015"/>
                  </a:lnTo>
                  <a:lnTo>
                    <a:pt x="1841" y="2939"/>
                  </a:lnTo>
                  <a:lnTo>
                    <a:pt x="1880" y="2890"/>
                  </a:lnTo>
                  <a:lnTo>
                    <a:pt x="1921" y="2840"/>
                  </a:lnTo>
                  <a:lnTo>
                    <a:pt x="1963" y="2793"/>
                  </a:lnTo>
                  <a:lnTo>
                    <a:pt x="2006" y="2745"/>
                  </a:lnTo>
                  <a:lnTo>
                    <a:pt x="2050" y="2700"/>
                  </a:lnTo>
                  <a:lnTo>
                    <a:pt x="2096" y="2655"/>
                  </a:lnTo>
                  <a:lnTo>
                    <a:pt x="2141" y="2611"/>
                  </a:lnTo>
                  <a:lnTo>
                    <a:pt x="2188" y="2568"/>
                  </a:lnTo>
                  <a:lnTo>
                    <a:pt x="2193" y="2563"/>
                  </a:lnTo>
                  <a:lnTo>
                    <a:pt x="2200" y="2558"/>
                  </a:lnTo>
                  <a:lnTo>
                    <a:pt x="2205" y="2551"/>
                  </a:lnTo>
                  <a:lnTo>
                    <a:pt x="2209" y="2545"/>
                  </a:lnTo>
                  <a:lnTo>
                    <a:pt x="2213" y="2538"/>
                  </a:lnTo>
                  <a:lnTo>
                    <a:pt x="2215" y="2532"/>
                  </a:lnTo>
                  <a:lnTo>
                    <a:pt x="2217" y="2525"/>
                  </a:lnTo>
                  <a:lnTo>
                    <a:pt x="2219" y="2517"/>
                  </a:lnTo>
                  <a:lnTo>
                    <a:pt x="2239" y="2446"/>
                  </a:lnTo>
                  <a:lnTo>
                    <a:pt x="2257" y="2376"/>
                  </a:lnTo>
                  <a:lnTo>
                    <a:pt x="2277" y="2306"/>
                  </a:lnTo>
                  <a:lnTo>
                    <a:pt x="2297" y="2236"/>
                  </a:lnTo>
                  <a:lnTo>
                    <a:pt x="2316" y="2167"/>
                  </a:lnTo>
                  <a:lnTo>
                    <a:pt x="2337" y="2098"/>
                  </a:lnTo>
                  <a:lnTo>
                    <a:pt x="2357" y="2028"/>
                  </a:lnTo>
                  <a:lnTo>
                    <a:pt x="2379" y="1960"/>
                  </a:lnTo>
                  <a:lnTo>
                    <a:pt x="2402" y="1892"/>
                  </a:lnTo>
                  <a:lnTo>
                    <a:pt x="2425" y="1824"/>
                  </a:lnTo>
                  <a:lnTo>
                    <a:pt x="2450" y="1756"/>
                  </a:lnTo>
                  <a:lnTo>
                    <a:pt x="2477" y="1689"/>
                  </a:lnTo>
                  <a:lnTo>
                    <a:pt x="2504" y="1622"/>
                  </a:lnTo>
                  <a:lnTo>
                    <a:pt x="2533" y="1556"/>
                  </a:lnTo>
                  <a:lnTo>
                    <a:pt x="2563" y="1490"/>
                  </a:lnTo>
                  <a:lnTo>
                    <a:pt x="2596" y="1424"/>
                  </a:lnTo>
                  <a:lnTo>
                    <a:pt x="2743" y="1136"/>
                  </a:lnTo>
                  <a:lnTo>
                    <a:pt x="2762" y="1214"/>
                  </a:lnTo>
                  <a:lnTo>
                    <a:pt x="2782" y="1290"/>
                  </a:lnTo>
                  <a:lnTo>
                    <a:pt x="2801" y="1366"/>
                  </a:lnTo>
                  <a:lnTo>
                    <a:pt x="2820" y="1443"/>
                  </a:lnTo>
                  <a:lnTo>
                    <a:pt x="2839" y="1519"/>
                  </a:lnTo>
                  <a:lnTo>
                    <a:pt x="2859" y="1595"/>
                  </a:lnTo>
                  <a:lnTo>
                    <a:pt x="2880" y="1672"/>
                  </a:lnTo>
                  <a:lnTo>
                    <a:pt x="2901" y="1748"/>
                  </a:lnTo>
                  <a:lnTo>
                    <a:pt x="2915" y="1797"/>
                  </a:lnTo>
                  <a:lnTo>
                    <a:pt x="2932" y="1852"/>
                  </a:lnTo>
                  <a:lnTo>
                    <a:pt x="2943" y="1881"/>
                  </a:lnTo>
                  <a:lnTo>
                    <a:pt x="2953" y="1910"/>
                  </a:lnTo>
                  <a:lnTo>
                    <a:pt x="2965" y="1937"/>
                  </a:lnTo>
                  <a:lnTo>
                    <a:pt x="2979" y="1962"/>
                  </a:lnTo>
                  <a:lnTo>
                    <a:pt x="2986" y="1975"/>
                  </a:lnTo>
                  <a:lnTo>
                    <a:pt x="2994" y="1986"/>
                  </a:lnTo>
                  <a:lnTo>
                    <a:pt x="3001" y="1998"/>
                  </a:lnTo>
                  <a:lnTo>
                    <a:pt x="3009" y="2008"/>
                  </a:lnTo>
                  <a:lnTo>
                    <a:pt x="3019" y="2016"/>
                  </a:lnTo>
                  <a:lnTo>
                    <a:pt x="3027" y="2024"/>
                  </a:lnTo>
                  <a:lnTo>
                    <a:pt x="3036" y="2032"/>
                  </a:lnTo>
                  <a:lnTo>
                    <a:pt x="3047" y="2038"/>
                  </a:lnTo>
                  <a:lnTo>
                    <a:pt x="3056" y="2043"/>
                  </a:lnTo>
                  <a:lnTo>
                    <a:pt x="3067" y="2047"/>
                  </a:lnTo>
                  <a:lnTo>
                    <a:pt x="3077" y="2049"/>
                  </a:lnTo>
                  <a:lnTo>
                    <a:pt x="3089" y="2050"/>
                  </a:lnTo>
                  <a:lnTo>
                    <a:pt x="3101" y="2049"/>
                  </a:lnTo>
                  <a:lnTo>
                    <a:pt x="3113" y="2047"/>
                  </a:lnTo>
                  <a:lnTo>
                    <a:pt x="3126" y="2043"/>
                  </a:lnTo>
                  <a:lnTo>
                    <a:pt x="3139" y="2038"/>
                  </a:lnTo>
                  <a:lnTo>
                    <a:pt x="3150" y="2036"/>
                  </a:lnTo>
                  <a:lnTo>
                    <a:pt x="3160" y="2033"/>
                  </a:lnTo>
                  <a:lnTo>
                    <a:pt x="3169" y="2028"/>
                  </a:lnTo>
                  <a:lnTo>
                    <a:pt x="3178" y="2024"/>
                  </a:lnTo>
                  <a:lnTo>
                    <a:pt x="3188" y="2020"/>
                  </a:lnTo>
                  <a:lnTo>
                    <a:pt x="3196" y="2015"/>
                  </a:lnTo>
                  <a:lnTo>
                    <a:pt x="3203" y="2009"/>
                  </a:lnTo>
                  <a:lnTo>
                    <a:pt x="3211" y="2003"/>
                  </a:lnTo>
                  <a:lnTo>
                    <a:pt x="3225" y="1988"/>
                  </a:lnTo>
                  <a:lnTo>
                    <a:pt x="3237" y="1973"/>
                  </a:lnTo>
                  <a:lnTo>
                    <a:pt x="3249" y="1955"/>
                  </a:lnTo>
                  <a:lnTo>
                    <a:pt x="3259" y="1938"/>
                  </a:lnTo>
                  <a:lnTo>
                    <a:pt x="3277" y="1900"/>
                  </a:lnTo>
                  <a:lnTo>
                    <a:pt x="3294" y="1860"/>
                  </a:lnTo>
                  <a:lnTo>
                    <a:pt x="3301" y="1842"/>
                  </a:lnTo>
                  <a:lnTo>
                    <a:pt x="3309" y="1823"/>
                  </a:lnTo>
                  <a:lnTo>
                    <a:pt x="3318" y="1806"/>
                  </a:lnTo>
                  <a:lnTo>
                    <a:pt x="3326" y="1790"/>
                  </a:lnTo>
                  <a:lnTo>
                    <a:pt x="3364" y="1740"/>
                  </a:lnTo>
                  <a:lnTo>
                    <a:pt x="3404" y="1691"/>
                  </a:lnTo>
                  <a:lnTo>
                    <a:pt x="3445" y="1644"/>
                  </a:lnTo>
                  <a:lnTo>
                    <a:pt x="3488" y="1596"/>
                  </a:lnTo>
                  <a:lnTo>
                    <a:pt x="3532" y="1551"/>
                  </a:lnTo>
                  <a:lnTo>
                    <a:pt x="3576" y="1506"/>
                  </a:lnTo>
                  <a:lnTo>
                    <a:pt x="3623" y="1461"/>
                  </a:lnTo>
                  <a:lnTo>
                    <a:pt x="3670" y="1417"/>
                  </a:lnTo>
                  <a:lnTo>
                    <a:pt x="3717" y="1374"/>
                  </a:lnTo>
                  <a:lnTo>
                    <a:pt x="3766" y="1331"/>
                  </a:lnTo>
                  <a:lnTo>
                    <a:pt x="3815" y="1290"/>
                  </a:lnTo>
                  <a:lnTo>
                    <a:pt x="3865" y="1249"/>
                  </a:lnTo>
                  <a:lnTo>
                    <a:pt x="3915" y="1208"/>
                  </a:lnTo>
                  <a:lnTo>
                    <a:pt x="3966" y="1167"/>
                  </a:lnTo>
                  <a:lnTo>
                    <a:pt x="4016" y="1128"/>
                  </a:lnTo>
                  <a:lnTo>
                    <a:pt x="4067" y="1088"/>
                  </a:lnTo>
                  <a:lnTo>
                    <a:pt x="4066" y="1119"/>
                  </a:lnTo>
                  <a:lnTo>
                    <a:pt x="4065" y="1150"/>
                  </a:lnTo>
                  <a:lnTo>
                    <a:pt x="4065" y="1180"/>
                  </a:lnTo>
                  <a:lnTo>
                    <a:pt x="4066" y="1211"/>
                  </a:lnTo>
                  <a:lnTo>
                    <a:pt x="4065" y="1249"/>
                  </a:lnTo>
                  <a:lnTo>
                    <a:pt x="4065" y="1286"/>
                  </a:lnTo>
                  <a:lnTo>
                    <a:pt x="4067" y="1323"/>
                  </a:lnTo>
                  <a:lnTo>
                    <a:pt x="4070" y="1360"/>
                  </a:lnTo>
                  <a:lnTo>
                    <a:pt x="4074" y="1396"/>
                  </a:lnTo>
                  <a:lnTo>
                    <a:pt x="4079" y="1432"/>
                  </a:lnTo>
                  <a:lnTo>
                    <a:pt x="4085" y="1467"/>
                  </a:lnTo>
                  <a:lnTo>
                    <a:pt x="4092" y="1503"/>
                  </a:lnTo>
                  <a:lnTo>
                    <a:pt x="4101" y="1538"/>
                  </a:lnTo>
                  <a:lnTo>
                    <a:pt x="4111" y="1572"/>
                  </a:lnTo>
                  <a:lnTo>
                    <a:pt x="4121" y="1606"/>
                  </a:lnTo>
                  <a:lnTo>
                    <a:pt x="4133" y="1640"/>
                  </a:lnTo>
                  <a:lnTo>
                    <a:pt x="4146" y="1673"/>
                  </a:lnTo>
                  <a:lnTo>
                    <a:pt x="4159" y="1707"/>
                  </a:lnTo>
                  <a:lnTo>
                    <a:pt x="4174" y="1740"/>
                  </a:lnTo>
                  <a:lnTo>
                    <a:pt x="4188" y="1772"/>
                  </a:lnTo>
                  <a:lnTo>
                    <a:pt x="4205" y="1805"/>
                  </a:lnTo>
                  <a:lnTo>
                    <a:pt x="4221" y="1837"/>
                  </a:lnTo>
                  <a:lnTo>
                    <a:pt x="4239" y="1869"/>
                  </a:lnTo>
                  <a:lnTo>
                    <a:pt x="4256" y="1902"/>
                  </a:lnTo>
                  <a:lnTo>
                    <a:pt x="4275" y="1933"/>
                  </a:lnTo>
                  <a:lnTo>
                    <a:pt x="4294" y="1965"/>
                  </a:lnTo>
                  <a:lnTo>
                    <a:pt x="4315" y="1997"/>
                  </a:lnTo>
                  <a:lnTo>
                    <a:pt x="4334" y="2028"/>
                  </a:lnTo>
                  <a:lnTo>
                    <a:pt x="4377" y="2091"/>
                  </a:lnTo>
                  <a:lnTo>
                    <a:pt x="4421" y="2154"/>
                  </a:lnTo>
                  <a:lnTo>
                    <a:pt x="4466" y="2217"/>
                  </a:lnTo>
                  <a:lnTo>
                    <a:pt x="4513" y="2280"/>
                  </a:lnTo>
                  <a:lnTo>
                    <a:pt x="4535" y="2315"/>
                  </a:lnTo>
                  <a:lnTo>
                    <a:pt x="4559" y="2349"/>
                  </a:lnTo>
                  <a:lnTo>
                    <a:pt x="4582" y="2382"/>
                  </a:lnTo>
                  <a:lnTo>
                    <a:pt x="4604" y="2417"/>
                  </a:lnTo>
                  <a:lnTo>
                    <a:pt x="4627" y="2452"/>
                  </a:lnTo>
                  <a:lnTo>
                    <a:pt x="4649" y="2489"/>
                  </a:lnTo>
                  <a:lnTo>
                    <a:pt x="4659" y="2508"/>
                  </a:lnTo>
                  <a:lnTo>
                    <a:pt x="4669" y="2529"/>
                  </a:lnTo>
                  <a:lnTo>
                    <a:pt x="4680" y="2548"/>
                  </a:lnTo>
                  <a:lnTo>
                    <a:pt x="4689" y="2570"/>
                  </a:lnTo>
                  <a:lnTo>
                    <a:pt x="4705" y="2605"/>
                  </a:lnTo>
                  <a:lnTo>
                    <a:pt x="4721" y="2640"/>
                  </a:lnTo>
                  <a:lnTo>
                    <a:pt x="4736" y="2675"/>
                  </a:lnTo>
                  <a:lnTo>
                    <a:pt x="4750" y="2711"/>
                  </a:lnTo>
                  <a:lnTo>
                    <a:pt x="4756" y="2729"/>
                  </a:lnTo>
                  <a:lnTo>
                    <a:pt x="4762" y="2746"/>
                  </a:lnTo>
                  <a:lnTo>
                    <a:pt x="4767" y="2765"/>
                  </a:lnTo>
                  <a:lnTo>
                    <a:pt x="4771" y="2783"/>
                  </a:lnTo>
                  <a:lnTo>
                    <a:pt x="4774" y="2803"/>
                  </a:lnTo>
                  <a:lnTo>
                    <a:pt x="4776" y="2822"/>
                  </a:lnTo>
                  <a:lnTo>
                    <a:pt x="4777" y="2842"/>
                  </a:lnTo>
                  <a:lnTo>
                    <a:pt x="4779" y="2862"/>
                  </a:lnTo>
                  <a:lnTo>
                    <a:pt x="4777" y="2890"/>
                  </a:lnTo>
                  <a:lnTo>
                    <a:pt x="4777" y="2918"/>
                  </a:lnTo>
                  <a:lnTo>
                    <a:pt x="4779" y="2949"/>
                  </a:lnTo>
                  <a:lnTo>
                    <a:pt x="4780" y="2980"/>
                  </a:lnTo>
                  <a:lnTo>
                    <a:pt x="4782" y="3010"/>
                  </a:lnTo>
                  <a:lnTo>
                    <a:pt x="4784" y="3040"/>
                  </a:lnTo>
                  <a:lnTo>
                    <a:pt x="4788" y="3067"/>
                  </a:lnTo>
                  <a:lnTo>
                    <a:pt x="4793" y="3092"/>
                  </a:lnTo>
                  <a:lnTo>
                    <a:pt x="4799" y="3112"/>
                  </a:lnTo>
                  <a:lnTo>
                    <a:pt x="4804" y="3138"/>
                  </a:lnTo>
                  <a:lnTo>
                    <a:pt x="4805" y="3150"/>
                  </a:lnTo>
                  <a:lnTo>
                    <a:pt x="4805" y="3162"/>
                  </a:lnTo>
                  <a:lnTo>
                    <a:pt x="4804" y="3167"/>
                  </a:lnTo>
                  <a:lnTo>
                    <a:pt x="4804" y="3172"/>
                  </a:lnTo>
                  <a:lnTo>
                    <a:pt x="4802" y="3176"/>
                  </a:lnTo>
                  <a:lnTo>
                    <a:pt x="4800" y="3180"/>
                  </a:lnTo>
                  <a:lnTo>
                    <a:pt x="4797" y="3186"/>
                  </a:lnTo>
                  <a:lnTo>
                    <a:pt x="4795" y="3192"/>
                  </a:lnTo>
                  <a:lnTo>
                    <a:pt x="4793" y="3199"/>
                  </a:lnTo>
                  <a:lnTo>
                    <a:pt x="4792" y="3206"/>
                  </a:lnTo>
                  <a:lnTo>
                    <a:pt x="4790" y="3224"/>
                  </a:lnTo>
                  <a:lnTo>
                    <a:pt x="4789" y="3242"/>
                  </a:lnTo>
                  <a:lnTo>
                    <a:pt x="4789" y="3284"/>
                  </a:lnTo>
                  <a:lnTo>
                    <a:pt x="4791" y="3325"/>
                  </a:lnTo>
                  <a:lnTo>
                    <a:pt x="4794" y="3385"/>
                  </a:lnTo>
                  <a:lnTo>
                    <a:pt x="4800" y="3444"/>
                  </a:lnTo>
                  <a:lnTo>
                    <a:pt x="4809" y="3506"/>
                  </a:lnTo>
                  <a:lnTo>
                    <a:pt x="4821" y="3569"/>
                  </a:lnTo>
                  <a:lnTo>
                    <a:pt x="4835" y="3632"/>
                  </a:lnTo>
                  <a:lnTo>
                    <a:pt x="4853" y="3697"/>
                  </a:lnTo>
                  <a:lnTo>
                    <a:pt x="4872" y="3762"/>
                  </a:lnTo>
                  <a:lnTo>
                    <a:pt x="4894" y="3827"/>
                  </a:lnTo>
                  <a:lnTo>
                    <a:pt x="4918" y="3893"/>
                  </a:lnTo>
                  <a:lnTo>
                    <a:pt x="4944" y="3960"/>
                  </a:lnTo>
                  <a:lnTo>
                    <a:pt x="4972" y="4026"/>
                  </a:lnTo>
                  <a:lnTo>
                    <a:pt x="5002" y="4093"/>
                  </a:lnTo>
                  <a:lnTo>
                    <a:pt x="5034" y="4160"/>
                  </a:lnTo>
                  <a:lnTo>
                    <a:pt x="5068" y="4227"/>
                  </a:lnTo>
                  <a:lnTo>
                    <a:pt x="5102" y="4294"/>
                  </a:lnTo>
                  <a:lnTo>
                    <a:pt x="5139" y="4361"/>
                  </a:lnTo>
                  <a:lnTo>
                    <a:pt x="5176" y="4428"/>
                  </a:lnTo>
                  <a:lnTo>
                    <a:pt x="5215" y="4494"/>
                  </a:lnTo>
                  <a:lnTo>
                    <a:pt x="5254" y="4560"/>
                  </a:lnTo>
                  <a:lnTo>
                    <a:pt x="5295" y="4626"/>
                  </a:lnTo>
                  <a:lnTo>
                    <a:pt x="5337" y="4691"/>
                  </a:lnTo>
                  <a:lnTo>
                    <a:pt x="5378" y="4755"/>
                  </a:lnTo>
                  <a:lnTo>
                    <a:pt x="5421" y="4818"/>
                  </a:lnTo>
                  <a:lnTo>
                    <a:pt x="5464" y="4881"/>
                  </a:lnTo>
                  <a:lnTo>
                    <a:pt x="5507" y="4942"/>
                  </a:lnTo>
                  <a:lnTo>
                    <a:pt x="5551" y="5003"/>
                  </a:lnTo>
                  <a:lnTo>
                    <a:pt x="5594" y="5061"/>
                  </a:lnTo>
                  <a:lnTo>
                    <a:pt x="5638" y="5120"/>
                  </a:lnTo>
                  <a:lnTo>
                    <a:pt x="5681" y="5177"/>
                  </a:lnTo>
                  <a:lnTo>
                    <a:pt x="5724" y="5232"/>
                  </a:lnTo>
                  <a:lnTo>
                    <a:pt x="5767" y="5285"/>
                  </a:lnTo>
                  <a:lnTo>
                    <a:pt x="5809" y="5338"/>
                  </a:lnTo>
                  <a:lnTo>
                    <a:pt x="5823" y="5355"/>
                  </a:lnTo>
                  <a:lnTo>
                    <a:pt x="5836" y="5374"/>
                  </a:lnTo>
                  <a:lnTo>
                    <a:pt x="5847" y="5394"/>
                  </a:lnTo>
                  <a:lnTo>
                    <a:pt x="5856" y="5415"/>
                  </a:lnTo>
                  <a:lnTo>
                    <a:pt x="5864" y="5437"/>
                  </a:lnTo>
                  <a:lnTo>
                    <a:pt x="5871" y="5459"/>
                  </a:lnTo>
                  <a:lnTo>
                    <a:pt x="5874" y="5470"/>
                  </a:lnTo>
                  <a:lnTo>
                    <a:pt x="5875" y="5481"/>
                  </a:lnTo>
                  <a:lnTo>
                    <a:pt x="5877" y="5492"/>
                  </a:lnTo>
                  <a:lnTo>
                    <a:pt x="5877" y="5504"/>
                  </a:lnTo>
                  <a:lnTo>
                    <a:pt x="5878" y="5514"/>
                  </a:lnTo>
                  <a:lnTo>
                    <a:pt x="5877" y="5525"/>
                  </a:lnTo>
                  <a:lnTo>
                    <a:pt x="5876" y="5536"/>
                  </a:lnTo>
                  <a:lnTo>
                    <a:pt x="5875" y="5547"/>
                  </a:lnTo>
                  <a:lnTo>
                    <a:pt x="5872" y="5557"/>
                  </a:lnTo>
                  <a:lnTo>
                    <a:pt x="5869" y="5567"/>
                  </a:lnTo>
                  <a:lnTo>
                    <a:pt x="5865" y="5577"/>
                  </a:lnTo>
                  <a:lnTo>
                    <a:pt x="5860" y="5586"/>
                  </a:lnTo>
                  <a:lnTo>
                    <a:pt x="5855" y="5596"/>
                  </a:lnTo>
                  <a:lnTo>
                    <a:pt x="5849" y="5605"/>
                  </a:lnTo>
                  <a:lnTo>
                    <a:pt x="5843" y="5613"/>
                  </a:lnTo>
                  <a:lnTo>
                    <a:pt x="5835" y="5621"/>
                  </a:lnTo>
                  <a:lnTo>
                    <a:pt x="5826" y="5629"/>
                  </a:lnTo>
                  <a:lnTo>
                    <a:pt x="5817" y="5636"/>
                  </a:lnTo>
                  <a:lnTo>
                    <a:pt x="5807" y="5642"/>
                  </a:lnTo>
                  <a:lnTo>
                    <a:pt x="5796" y="5648"/>
                  </a:lnTo>
                  <a:lnTo>
                    <a:pt x="5766" y="5663"/>
                  </a:lnTo>
                  <a:lnTo>
                    <a:pt x="5734" y="5676"/>
                  </a:lnTo>
                  <a:lnTo>
                    <a:pt x="5701" y="5688"/>
                  </a:lnTo>
                  <a:lnTo>
                    <a:pt x="5668" y="5700"/>
                  </a:lnTo>
                  <a:lnTo>
                    <a:pt x="5634" y="5710"/>
                  </a:lnTo>
                  <a:lnTo>
                    <a:pt x="5599" y="5720"/>
                  </a:lnTo>
                  <a:lnTo>
                    <a:pt x="5565" y="5730"/>
                  </a:lnTo>
                  <a:lnTo>
                    <a:pt x="5530" y="5740"/>
                  </a:lnTo>
                  <a:lnTo>
                    <a:pt x="5513" y="5744"/>
                  </a:lnTo>
                  <a:lnTo>
                    <a:pt x="5497" y="5747"/>
                  </a:lnTo>
                  <a:lnTo>
                    <a:pt x="5479" y="5750"/>
                  </a:lnTo>
                  <a:lnTo>
                    <a:pt x="5462" y="5751"/>
                  </a:lnTo>
                  <a:lnTo>
                    <a:pt x="5444" y="5752"/>
                  </a:lnTo>
                  <a:lnTo>
                    <a:pt x="5427" y="5753"/>
                  </a:lnTo>
                  <a:lnTo>
                    <a:pt x="5408" y="5752"/>
                  </a:lnTo>
                  <a:lnTo>
                    <a:pt x="5390" y="5752"/>
                  </a:lnTo>
                  <a:lnTo>
                    <a:pt x="5355" y="5749"/>
                  </a:lnTo>
                  <a:lnTo>
                    <a:pt x="5319" y="5744"/>
                  </a:lnTo>
                  <a:lnTo>
                    <a:pt x="5285" y="5737"/>
                  </a:lnTo>
                  <a:lnTo>
                    <a:pt x="5252" y="5730"/>
                  </a:lnTo>
                  <a:lnTo>
                    <a:pt x="5222" y="5720"/>
                  </a:lnTo>
                  <a:lnTo>
                    <a:pt x="5192" y="5712"/>
                  </a:lnTo>
                  <a:lnTo>
                    <a:pt x="5165" y="5702"/>
                  </a:lnTo>
                  <a:lnTo>
                    <a:pt x="5140" y="5693"/>
                  </a:lnTo>
                  <a:lnTo>
                    <a:pt x="5120" y="5684"/>
                  </a:lnTo>
                  <a:lnTo>
                    <a:pt x="5102" y="5676"/>
                  </a:lnTo>
                  <a:lnTo>
                    <a:pt x="5089" y="5669"/>
                  </a:lnTo>
                  <a:lnTo>
                    <a:pt x="5079" y="5664"/>
                  </a:lnTo>
                  <a:lnTo>
                    <a:pt x="5009" y="5616"/>
                  </a:lnTo>
                  <a:lnTo>
                    <a:pt x="4940" y="5573"/>
                  </a:lnTo>
                  <a:lnTo>
                    <a:pt x="4872" y="5532"/>
                  </a:lnTo>
                  <a:lnTo>
                    <a:pt x="4808" y="5491"/>
                  </a:lnTo>
                  <a:lnTo>
                    <a:pt x="4746" y="5454"/>
                  </a:lnTo>
                  <a:lnTo>
                    <a:pt x="4688" y="5417"/>
                  </a:lnTo>
                  <a:lnTo>
                    <a:pt x="4659" y="5400"/>
                  </a:lnTo>
                  <a:lnTo>
                    <a:pt x="4632" y="5381"/>
                  </a:lnTo>
                  <a:lnTo>
                    <a:pt x="4606" y="5364"/>
                  </a:lnTo>
                  <a:lnTo>
                    <a:pt x="4582" y="5346"/>
                  </a:lnTo>
                  <a:lnTo>
                    <a:pt x="4518" y="5300"/>
                  </a:lnTo>
                  <a:lnTo>
                    <a:pt x="4455" y="5257"/>
                  </a:lnTo>
                  <a:lnTo>
                    <a:pt x="4394" y="5218"/>
                  </a:lnTo>
                  <a:lnTo>
                    <a:pt x="4334" y="5181"/>
                  </a:lnTo>
                  <a:lnTo>
                    <a:pt x="4277" y="5147"/>
                  </a:lnTo>
                  <a:lnTo>
                    <a:pt x="4220" y="5114"/>
                  </a:lnTo>
                  <a:lnTo>
                    <a:pt x="4164" y="5082"/>
                  </a:lnTo>
                  <a:lnTo>
                    <a:pt x="4110" y="5051"/>
                  </a:lnTo>
                  <a:lnTo>
                    <a:pt x="4097" y="5045"/>
                  </a:lnTo>
                  <a:lnTo>
                    <a:pt x="4081" y="5039"/>
                  </a:lnTo>
                  <a:lnTo>
                    <a:pt x="4061" y="5031"/>
                  </a:lnTo>
                  <a:lnTo>
                    <a:pt x="4038" y="5024"/>
                  </a:lnTo>
                  <a:lnTo>
                    <a:pt x="4012" y="5017"/>
                  </a:lnTo>
                  <a:lnTo>
                    <a:pt x="3983" y="5011"/>
                  </a:lnTo>
                  <a:lnTo>
                    <a:pt x="3953" y="5006"/>
                  </a:lnTo>
                  <a:lnTo>
                    <a:pt x="3922" y="5002"/>
                  </a:lnTo>
                  <a:lnTo>
                    <a:pt x="3890" y="4998"/>
                  </a:lnTo>
                  <a:lnTo>
                    <a:pt x="3858" y="4998"/>
                  </a:lnTo>
                  <a:lnTo>
                    <a:pt x="3842" y="4998"/>
                  </a:lnTo>
                  <a:lnTo>
                    <a:pt x="3827" y="5000"/>
                  </a:lnTo>
                  <a:lnTo>
                    <a:pt x="3811" y="5001"/>
                  </a:lnTo>
                  <a:lnTo>
                    <a:pt x="3796" y="5003"/>
                  </a:lnTo>
                  <a:lnTo>
                    <a:pt x="3780" y="5006"/>
                  </a:lnTo>
                  <a:lnTo>
                    <a:pt x="3765" y="5009"/>
                  </a:lnTo>
                  <a:lnTo>
                    <a:pt x="3750" y="5013"/>
                  </a:lnTo>
                  <a:lnTo>
                    <a:pt x="3737" y="5018"/>
                  </a:lnTo>
                  <a:lnTo>
                    <a:pt x="3723" y="5023"/>
                  </a:lnTo>
                  <a:lnTo>
                    <a:pt x="3710" y="5030"/>
                  </a:lnTo>
                  <a:lnTo>
                    <a:pt x="3698" y="5038"/>
                  </a:lnTo>
                  <a:lnTo>
                    <a:pt x="3686" y="5046"/>
                  </a:lnTo>
                  <a:lnTo>
                    <a:pt x="3675" y="5055"/>
                  </a:lnTo>
                  <a:lnTo>
                    <a:pt x="3665" y="5064"/>
                  </a:lnTo>
                  <a:lnTo>
                    <a:pt x="3655" y="5075"/>
                  </a:lnTo>
                  <a:lnTo>
                    <a:pt x="3646" y="5085"/>
                  </a:lnTo>
                  <a:lnTo>
                    <a:pt x="3637" y="5095"/>
                  </a:lnTo>
                  <a:lnTo>
                    <a:pt x="3630" y="5107"/>
                  </a:lnTo>
                  <a:lnTo>
                    <a:pt x="3621" y="5118"/>
                  </a:lnTo>
                  <a:lnTo>
                    <a:pt x="3615" y="5129"/>
                  </a:lnTo>
                  <a:lnTo>
                    <a:pt x="3608" y="5141"/>
                  </a:lnTo>
                  <a:lnTo>
                    <a:pt x="3603" y="5153"/>
                  </a:lnTo>
                  <a:lnTo>
                    <a:pt x="3598" y="5166"/>
                  </a:lnTo>
                  <a:lnTo>
                    <a:pt x="3594" y="5179"/>
                  </a:lnTo>
                  <a:lnTo>
                    <a:pt x="3590" y="5192"/>
                  </a:lnTo>
                  <a:lnTo>
                    <a:pt x="3586" y="5206"/>
                  </a:lnTo>
                  <a:lnTo>
                    <a:pt x="3583" y="5219"/>
                  </a:lnTo>
                  <a:lnTo>
                    <a:pt x="3581" y="5233"/>
                  </a:lnTo>
                  <a:lnTo>
                    <a:pt x="3581" y="5245"/>
                  </a:lnTo>
                  <a:lnTo>
                    <a:pt x="3582" y="5258"/>
                  </a:lnTo>
                  <a:lnTo>
                    <a:pt x="3584" y="5272"/>
                  </a:lnTo>
                  <a:lnTo>
                    <a:pt x="3589" y="5286"/>
                  </a:lnTo>
                  <a:lnTo>
                    <a:pt x="3593" y="5301"/>
                  </a:lnTo>
                  <a:lnTo>
                    <a:pt x="3600" y="5316"/>
                  </a:lnTo>
                  <a:lnTo>
                    <a:pt x="3607" y="5332"/>
                  </a:lnTo>
                  <a:lnTo>
                    <a:pt x="3615" y="5348"/>
                  </a:lnTo>
                  <a:lnTo>
                    <a:pt x="3625" y="5365"/>
                  </a:lnTo>
                  <a:lnTo>
                    <a:pt x="3636" y="5382"/>
                  </a:lnTo>
                  <a:lnTo>
                    <a:pt x="3647" y="5400"/>
                  </a:lnTo>
                  <a:lnTo>
                    <a:pt x="3660" y="5417"/>
                  </a:lnTo>
                  <a:lnTo>
                    <a:pt x="3673" y="5435"/>
                  </a:lnTo>
                  <a:lnTo>
                    <a:pt x="3687" y="5452"/>
                  </a:lnTo>
                  <a:lnTo>
                    <a:pt x="3702" y="5471"/>
                  </a:lnTo>
                  <a:lnTo>
                    <a:pt x="3718" y="5488"/>
                  </a:lnTo>
                  <a:lnTo>
                    <a:pt x="3751" y="5524"/>
                  </a:lnTo>
                  <a:lnTo>
                    <a:pt x="3786" y="5559"/>
                  </a:lnTo>
                  <a:lnTo>
                    <a:pt x="3822" y="5595"/>
                  </a:lnTo>
                  <a:lnTo>
                    <a:pt x="3861" y="5628"/>
                  </a:lnTo>
                  <a:lnTo>
                    <a:pt x="3899" y="5660"/>
                  </a:lnTo>
                  <a:lnTo>
                    <a:pt x="3937" y="5689"/>
                  </a:lnTo>
                  <a:lnTo>
                    <a:pt x="3976" y="5716"/>
                  </a:lnTo>
                  <a:lnTo>
                    <a:pt x="4013" y="5741"/>
                  </a:lnTo>
                  <a:lnTo>
                    <a:pt x="4038" y="5756"/>
                  </a:lnTo>
                  <a:lnTo>
                    <a:pt x="4058" y="5769"/>
                  </a:lnTo>
                  <a:lnTo>
                    <a:pt x="4077" y="5779"/>
                  </a:lnTo>
                  <a:lnTo>
                    <a:pt x="4093" y="5786"/>
                  </a:lnTo>
                  <a:lnTo>
                    <a:pt x="4102" y="5789"/>
                  </a:lnTo>
                  <a:lnTo>
                    <a:pt x="4109" y="5792"/>
                  </a:lnTo>
                  <a:lnTo>
                    <a:pt x="4116" y="5793"/>
                  </a:lnTo>
                  <a:lnTo>
                    <a:pt x="4124" y="5793"/>
                  </a:lnTo>
                  <a:lnTo>
                    <a:pt x="4131" y="5793"/>
                  </a:lnTo>
                  <a:lnTo>
                    <a:pt x="4140" y="5792"/>
                  </a:lnTo>
                  <a:lnTo>
                    <a:pt x="4149" y="5790"/>
                  </a:lnTo>
                  <a:lnTo>
                    <a:pt x="4157" y="5788"/>
                  </a:lnTo>
                  <a:lnTo>
                    <a:pt x="4171" y="5783"/>
                  </a:lnTo>
                  <a:lnTo>
                    <a:pt x="4182" y="5779"/>
                  </a:lnTo>
                  <a:lnTo>
                    <a:pt x="4192" y="5774"/>
                  </a:lnTo>
                  <a:lnTo>
                    <a:pt x="4201" y="5769"/>
                  </a:lnTo>
                  <a:lnTo>
                    <a:pt x="4209" y="5764"/>
                  </a:lnTo>
                  <a:lnTo>
                    <a:pt x="4215" y="5759"/>
                  </a:lnTo>
                  <a:lnTo>
                    <a:pt x="4220" y="5752"/>
                  </a:lnTo>
                  <a:lnTo>
                    <a:pt x="4224" y="5747"/>
                  </a:lnTo>
                  <a:lnTo>
                    <a:pt x="4226" y="5741"/>
                  </a:lnTo>
                  <a:lnTo>
                    <a:pt x="4228" y="5735"/>
                  </a:lnTo>
                  <a:lnTo>
                    <a:pt x="4229" y="5729"/>
                  </a:lnTo>
                  <a:lnTo>
                    <a:pt x="4229" y="5722"/>
                  </a:lnTo>
                  <a:lnTo>
                    <a:pt x="4229" y="5715"/>
                  </a:lnTo>
                  <a:lnTo>
                    <a:pt x="4228" y="5709"/>
                  </a:lnTo>
                  <a:lnTo>
                    <a:pt x="4226" y="5703"/>
                  </a:lnTo>
                  <a:lnTo>
                    <a:pt x="4223" y="5697"/>
                  </a:lnTo>
                  <a:lnTo>
                    <a:pt x="4217" y="5683"/>
                  </a:lnTo>
                  <a:lnTo>
                    <a:pt x="4209" y="5671"/>
                  </a:lnTo>
                  <a:lnTo>
                    <a:pt x="4199" y="5660"/>
                  </a:lnTo>
                  <a:lnTo>
                    <a:pt x="4189" y="5648"/>
                  </a:lnTo>
                  <a:lnTo>
                    <a:pt x="4170" y="5628"/>
                  </a:lnTo>
                  <a:lnTo>
                    <a:pt x="4153" y="5612"/>
                  </a:lnTo>
                  <a:lnTo>
                    <a:pt x="4144" y="5601"/>
                  </a:lnTo>
                  <a:lnTo>
                    <a:pt x="4134" y="5586"/>
                  </a:lnTo>
                  <a:lnTo>
                    <a:pt x="4128" y="5577"/>
                  </a:lnTo>
                  <a:lnTo>
                    <a:pt x="4123" y="5568"/>
                  </a:lnTo>
                  <a:lnTo>
                    <a:pt x="4120" y="5558"/>
                  </a:lnTo>
                  <a:lnTo>
                    <a:pt x="4117" y="5548"/>
                  </a:lnTo>
                  <a:lnTo>
                    <a:pt x="4114" y="5533"/>
                  </a:lnTo>
                  <a:lnTo>
                    <a:pt x="4112" y="5518"/>
                  </a:lnTo>
                  <a:lnTo>
                    <a:pt x="4113" y="5511"/>
                  </a:lnTo>
                  <a:lnTo>
                    <a:pt x="4114" y="5504"/>
                  </a:lnTo>
                  <a:lnTo>
                    <a:pt x="4115" y="5498"/>
                  </a:lnTo>
                  <a:lnTo>
                    <a:pt x="4118" y="5490"/>
                  </a:lnTo>
                  <a:lnTo>
                    <a:pt x="4121" y="5486"/>
                  </a:lnTo>
                  <a:lnTo>
                    <a:pt x="4125" y="5482"/>
                  </a:lnTo>
                  <a:lnTo>
                    <a:pt x="4131" y="5479"/>
                  </a:lnTo>
                  <a:lnTo>
                    <a:pt x="4139" y="5476"/>
                  </a:lnTo>
                  <a:lnTo>
                    <a:pt x="4148" y="5475"/>
                  </a:lnTo>
                  <a:lnTo>
                    <a:pt x="4157" y="5475"/>
                  </a:lnTo>
                  <a:lnTo>
                    <a:pt x="4167" y="5477"/>
                  </a:lnTo>
                  <a:lnTo>
                    <a:pt x="4178" y="5479"/>
                  </a:lnTo>
                  <a:lnTo>
                    <a:pt x="4204" y="5489"/>
                  </a:lnTo>
                  <a:lnTo>
                    <a:pt x="4233" y="5503"/>
                  </a:lnTo>
                  <a:lnTo>
                    <a:pt x="4265" y="5518"/>
                  </a:lnTo>
                  <a:lnTo>
                    <a:pt x="4299" y="5537"/>
                  </a:lnTo>
                  <a:lnTo>
                    <a:pt x="4333" y="5556"/>
                  </a:lnTo>
                  <a:lnTo>
                    <a:pt x="4367" y="5576"/>
                  </a:lnTo>
                  <a:lnTo>
                    <a:pt x="4400" y="5597"/>
                  </a:lnTo>
                  <a:lnTo>
                    <a:pt x="4432" y="5615"/>
                  </a:lnTo>
                  <a:lnTo>
                    <a:pt x="4499" y="5656"/>
                  </a:lnTo>
                  <a:lnTo>
                    <a:pt x="4567" y="5697"/>
                  </a:lnTo>
                  <a:lnTo>
                    <a:pt x="4637" y="5736"/>
                  </a:lnTo>
                  <a:lnTo>
                    <a:pt x="4708" y="5774"/>
                  </a:lnTo>
                  <a:lnTo>
                    <a:pt x="4745" y="5793"/>
                  </a:lnTo>
                  <a:lnTo>
                    <a:pt x="4781" y="5810"/>
                  </a:lnTo>
                  <a:lnTo>
                    <a:pt x="4817" y="5828"/>
                  </a:lnTo>
                  <a:lnTo>
                    <a:pt x="4853" y="5844"/>
                  </a:lnTo>
                  <a:lnTo>
                    <a:pt x="4890" y="5861"/>
                  </a:lnTo>
                  <a:lnTo>
                    <a:pt x="4927" y="5876"/>
                  </a:lnTo>
                  <a:lnTo>
                    <a:pt x="4964" y="5891"/>
                  </a:lnTo>
                  <a:lnTo>
                    <a:pt x="5002" y="5904"/>
                  </a:lnTo>
                  <a:lnTo>
                    <a:pt x="5040" y="5917"/>
                  </a:lnTo>
                  <a:lnTo>
                    <a:pt x="5078" y="5930"/>
                  </a:lnTo>
                  <a:lnTo>
                    <a:pt x="5116" y="5941"/>
                  </a:lnTo>
                  <a:lnTo>
                    <a:pt x="5155" y="5951"/>
                  </a:lnTo>
                  <a:lnTo>
                    <a:pt x="5194" y="5960"/>
                  </a:lnTo>
                  <a:lnTo>
                    <a:pt x="5233" y="5968"/>
                  </a:lnTo>
                  <a:lnTo>
                    <a:pt x="5272" y="5975"/>
                  </a:lnTo>
                  <a:lnTo>
                    <a:pt x="5311" y="5981"/>
                  </a:lnTo>
                  <a:lnTo>
                    <a:pt x="5350" y="5985"/>
                  </a:lnTo>
                  <a:lnTo>
                    <a:pt x="5390" y="5988"/>
                  </a:lnTo>
                  <a:lnTo>
                    <a:pt x="5431" y="5991"/>
                  </a:lnTo>
                  <a:lnTo>
                    <a:pt x="5471" y="5992"/>
                  </a:lnTo>
                  <a:lnTo>
                    <a:pt x="5511" y="5991"/>
                  </a:lnTo>
                  <a:lnTo>
                    <a:pt x="5551" y="5987"/>
                  </a:lnTo>
                  <a:lnTo>
                    <a:pt x="5592" y="5984"/>
                  </a:lnTo>
                  <a:lnTo>
                    <a:pt x="5634" y="5978"/>
                  </a:lnTo>
                  <a:lnTo>
                    <a:pt x="5670" y="5971"/>
                  </a:lnTo>
                  <a:lnTo>
                    <a:pt x="5706" y="5963"/>
                  </a:lnTo>
                  <a:lnTo>
                    <a:pt x="5742" y="5954"/>
                  </a:lnTo>
                  <a:lnTo>
                    <a:pt x="5777" y="5944"/>
                  </a:lnTo>
                  <a:lnTo>
                    <a:pt x="5811" y="5934"/>
                  </a:lnTo>
                  <a:lnTo>
                    <a:pt x="5845" y="5922"/>
                  </a:lnTo>
                  <a:lnTo>
                    <a:pt x="5879" y="5909"/>
                  </a:lnTo>
                  <a:lnTo>
                    <a:pt x="5911" y="5895"/>
                  </a:lnTo>
                  <a:lnTo>
                    <a:pt x="5943" y="5879"/>
                  </a:lnTo>
                  <a:lnTo>
                    <a:pt x="5973" y="5862"/>
                  </a:lnTo>
                  <a:lnTo>
                    <a:pt x="5987" y="5852"/>
                  </a:lnTo>
                  <a:lnTo>
                    <a:pt x="6001" y="5842"/>
                  </a:lnTo>
                  <a:lnTo>
                    <a:pt x="6016" y="5832"/>
                  </a:lnTo>
                  <a:lnTo>
                    <a:pt x="6030" y="5821"/>
                  </a:lnTo>
                  <a:lnTo>
                    <a:pt x="6044" y="5810"/>
                  </a:lnTo>
                  <a:lnTo>
                    <a:pt x="6056" y="5798"/>
                  </a:lnTo>
                  <a:lnTo>
                    <a:pt x="6069" y="5786"/>
                  </a:lnTo>
                  <a:lnTo>
                    <a:pt x="6082" y="5773"/>
                  </a:lnTo>
                  <a:lnTo>
                    <a:pt x="6093" y="5760"/>
                  </a:lnTo>
                  <a:lnTo>
                    <a:pt x="6104" y="5746"/>
                  </a:lnTo>
                  <a:lnTo>
                    <a:pt x="6116" y="5731"/>
                  </a:lnTo>
                  <a:lnTo>
                    <a:pt x="6127" y="5716"/>
                  </a:lnTo>
                  <a:lnTo>
                    <a:pt x="6142" y="5700"/>
                  </a:lnTo>
                  <a:lnTo>
                    <a:pt x="6154" y="5684"/>
                  </a:lnTo>
                  <a:lnTo>
                    <a:pt x="6165" y="5668"/>
                  </a:lnTo>
                  <a:lnTo>
                    <a:pt x="6175" y="5651"/>
                  </a:lnTo>
                  <a:lnTo>
                    <a:pt x="6183" y="5635"/>
                  </a:lnTo>
                  <a:lnTo>
                    <a:pt x="6190" y="5617"/>
                  </a:lnTo>
                  <a:lnTo>
                    <a:pt x="6195" y="5600"/>
                  </a:lnTo>
                  <a:lnTo>
                    <a:pt x="6199" y="5582"/>
                  </a:lnTo>
                  <a:lnTo>
                    <a:pt x="6202" y="5565"/>
                  </a:lnTo>
                  <a:lnTo>
                    <a:pt x="6203" y="5546"/>
                  </a:lnTo>
                  <a:lnTo>
                    <a:pt x="6204" y="5528"/>
                  </a:lnTo>
                  <a:lnTo>
                    <a:pt x="6204" y="5509"/>
                  </a:lnTo>
                  <a:lnTo>
                    <a:pt x="6203" y="5490"/>
                  </a:lnTo>
                  <a:lnTo>
                    <a:pt x="6201" y="5471"/>
                  </a:lnTo>
                  <a:lnTo>
                    <a:pt x="6199" y="5451"/>
                  </a:lnTo>
                  <a:lnTo>
                    <a:pt x="6196" y="5432"/>
                  </a:lnTo>
                  <a:lnTo>
                    <a:pt x="6196" y="5405"/>
                  </a:lnTo>
                  <a:lnTo>
                    <a:pt x="6196" y="5369"/>
                  </a:lnTo>
                  <a:lnTo>
                    <a:pt x="6195" y="5351"/>
                  </a:lnTo>
                  <a:lnTo>
                    <a:pt x="6193" y="5335"/>
                  </a:lnTo>
                  <a:lnTo>
                    <a:pt x="6192" y="5327"/>
                  </a:lnTo>
                  <a:lnTo>
                    <a:pt x="6190" y="5320"/>
                  </a:lnTo>
                  <a:lnTo>
                    <a:pt x="6188" y="5315"/>
                  </a:lnTo>
                  <a:lnTo>
                    <a:pt x="6185" y="5311"/>
                  </a:lnTo>
                  <a:lnTo>
                    <a:pt x="6146" y="5261"/>
                  </a:lnTo>
                  <a:lnTo>
                    <a:pt x="6107" y="5212"/>
                  </a:lnTo>
                  <a:lnTo>
                    <a:pt x="6067" y="5162"/>
                  </a:lnTo>
                  <a:lnTo>
                    <a:pt x="6028" y="5112"/>
                  </a:lnTo>
                  <a:lnTo>
                    <a:pt x="5989" y="5062"/>
                  </a:lnTo>
                  <a:lnTo>
                    <a:pt x="5951" y="5013"/>
                  </a:lnTo>
                  <a:lnTo>
                    <a:pt x="5913" y="4963"/>
                  </a:lnTo>
                  <a:lnTo>
                    <a:pt x="5875" y="4914"/>
                  </a:lnTo>
                  <a:lnTo>
                    <a:pt x="5838" y="4863"/>
                  </a:lnTo>
                  <a:lnTo>
                    <a:pt x="5801" y="4814"/>
                  </a:lnTo>
                  <a:lnTo>
                    <a:pt x="5764" y="4763"/>
                  </a:lnTo>
                  <a:lnTo>
                    <a:pt x="5729" y="4714"/>
                  </a:lnTo>
                  <a:lnTo>
                    <a:pt x="5695" y="4663"/>
                  </a:lnTo>
                  <a:lnTo>
                    <a:pt x="5662" y="4613"/>
                  </a:lnTo>
                  <a:lnTo>
                    <a:pt x="5631" y="4563"/>
                  </a:lnTo>
                  <a:lnTo>
                    <a:pt x="5600" y="4513"/>
                  </a:lnTo>
                  <a:lnTo>
                    <a:pt x="5572" y="4466"/>
                  </a:lnTo>
                  <a:lnTo>
                    <a:pt x="5543" y="4420"/>
                  </a:lnTo>
                  <a:lnTo>
                    <a:pt x="5514" y="4374"/>
                  </a:lnTo>
                  <a:lnTo>
                    <a:pt x="5485" y="4327"/>
                  </a:lnTo>
                  <a:lnTo>
                    <a:pt x="5456" y="4282"/>
                  </a:lnTo>
                  <a:lnTo>
                    <a:pt x="5429" y="4235"/>
                  </a:lnTo>
                  <a:lnTo>
                    <a:pt x="5400" y="4190"/>
                  </a:lnTo>
                  <a:lnTo>
                    <a:pt x="5373" y="4144"/>
                  </a:lnTo>
                  <a:lnTo>
                    <a:pt x="5346" y="4097"/>
                  </a:lnTo>
                  <a:lnTo>
                    <a:pt x="5319" y="4051"/>
                  </a:lnTo>
                  <a:lnTo>
                    <a:pt x="5295" y="4003"/>
                  </a:lnTo>
                  <a:lnTo>
                    <a:pt x="5271" y="3956"/>
                  </a:lnTo>
                  <a:lnTo>
                    <a:pt x="5248" y="3907"/>
                  </a:lnTo>
                  <a:lnTo>
                    <a:pt x="5227" y="3858"/>
                  </a:lnTo>
                  <a:lnTo>
                    <a:pt x="5207" y="3808"/>
                  </a:lnTo>
                  <a:lnTo>
                    <a:pt x="5190" y="3758"/>
                  </a:lnTo>
                  <a:lnTo>
                    <a:pt x="5173" y="3719"/>
                  </a:lnTo>
                  <a:lnTo>
                    <a:pt x="5159" y="3676"/>
                  </a:lnTo>
                  <a:lnTo>
                    <a:pt x="5144" y="3633"/>
                  </a:lnTo>
                  <a:lnTo>
                    <a:pt x="5132" y="3589"/>
                  </a:lnTo>
                  <a:lnTo>
                    <a:pt x="5121" y="3543"/>
                  </a:lnTo>
                  <a:lnTo>
                    <a:pt x="5109" y="3498"/>
                  </a:lnTo>
                  <a:lnTo>
                    <a:pt x="5100" y="3452"/>
                  </a:lnTo>
                  <a:lnTo>
                    <a:pt x="5091" y="3405"/>
                  </a:lnTo>
                  <a:lnTo>
                    <a:pt x="5083" y="3359"/>
                  </a:lnTo>
                  <a:lnTo>
                    <a:pt x="5076" y="3312"/>
                  </a:lnTo>
                  <a:lnTo>
                    <a:pt x="5070" y="3268"/>
                  </a:lnTo>
                  <a:lnTo>
                    <a:pt x="5065" y="3224"/>
                  </a:lnTo>
                  <a:lnTo>
                    <a:pt x="5061" y="3181"/>
                  </a:lnTo>
                  <a:lnTo>
                    <a:pt x="5058" y="3140"/>
                  </a:lnTo>
                  <a:lnTo>
                    <a:pt x="5055" y="3101"/>
                  </a:lnTo>
                  <a:lnTo>
                    <a:pt x="5054" y="3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4584" name="Freeform 8"/>
            <p:cNvSpPr>
              <a:spLocks/>
            </p:cNvSpPr>
            <p:nvPr/>
          </p:nvSpPr>
          <p:spPr bwMode="auto">
            <a:xfrm>
              <a:off x="314" y="3707"/>
              <a:ext cx="24" cy="23"/>
            </a:xfrm>
            <a:custGeom>
              <a:avLst/>
              <a:gdLst>
                <a:gd name="T0" fmla="*/ 15 w 717"/>
                <a:gd name="T1" fmla="*/ 67 h 690"/>
                <a:gd name="T2" fmla="*/ 47 w 717"/>
                <a:gd name="T3" fmla="*/ 88 h 690"/>
                <a:gd name="T4" fmla="*/ 82 w 717"/>
                <a:gd name="T5" fmla="*/ 121 h 690"/>
                <a:gd name="T6" fmla="*/ 121 w 717"/>
                <a:gd name="T7" fmla="*/ 160 h 690"/>
                <a:gd name="T8" fmla="*/ 156 w 717"/>
                <a:gd name="T9" fmla="*/ 200 h 690"/>
                <a:gd name="T10" fmla="*/ 188 w 717"/>
                <a:gd name="T11" fmla="*/ 241 h 690"/>
                <a:gd name="T12" fmla="*/ 232 w 717"/>
                <a:gd name="T13" fmla="*/ 301 h 690"/>
                <a:gd name="T14" fmla="*/ 286 w 717"/>
                <a:gd name="T15" fmla="*/ 385 h 690"/>
                <a:gd name="T16" fmla="*/ 329 w 717"/>
                <a:gd name="T17" fmla="*/ 457 h 690"/>
                <a:gd name="T18" fmla="*/ 363 w 717"/>
                <a:gd name="T19" fmla="*/ 518 h 690"/>
                <a:gd name="T20" fmla="*/ 394 w 717"/>
                <a:gd name="T21" fmla="*/ 566 h 690"/>
                <a:gd name="T22" fmla="*/ 424 w 717"/>
                <a:gd name="T23" fmla="*/ 600 h 690"/>
                <a:gd name="T24" fmla="*/ 458 w 717"/>
                <a:gd name="T25" fmla="*/ 630 h 690"/>
                <a:gd name="T26" fmla="*/ 496 w 717"/>
                <a:gd name="T27" fmla="*/ 656 h 690"/>
                <a:gd name="T28" fmla="*/ 535 w 717"/>
                <a:gd name="T29" fmla="*/ 675 h 690"/>
                <a:gd name="T30" fmla="*/ 577 w 717"/>
                <a:gd name="T31" fmla="*/ 687 h 690"/>
                <a:gd name="T32" fmla="*/ 608 w 717"/>
                <a:gd name="T33" fmla="*/ 690 h 690"/>
                <a:gd name="T34" fmla="*/ 627 w 717"/>
                <a:gd name="T35" fmla="*/ 690 h 690"/>
                <a:gd name="T36" fmla="*/ 648 w 717"/>
                <a:gd name="T37" fmla="*/ 688 h 690"/>
                <a:gd name="T38" fmla="*/ 666 w 717"/>
                <a:gd name="T39" fmla="*/ 683 h 690"/>
                <a:gd name="T40" fmla="*/ 684 w 717"/>
                <a:gd name="T41" fmla="*/ 675 h 690"/>
                <a:gd name="T42" fmla="*/ 697 w 717"/>
                <a:gd name="T43" fmla="*/ 663 h 690"/>
                <a:gd name="T44" fmla="*/ 707 w 717"/>
                <a:gd name="T45" fmla="*/ 649 h 690"/>
                <a:gd name="T46" fmla="*/ 714 w 717"/>
                <a:gd name="T47" fmla="*/ 631 h 690"/>
                <a:gd name="T48" fmla="*/ 717 w 717"/>
                <a:gd name="T49" fmla="*/ 611 h 690"/>
                <a:gd name="T50" fmla="*/ 717 w 717"/>
                <a:gd name="T51" fmla="*/ 588 h 690"/>
                <a:gd name="T52" fmla="*/ 712 w 717"/>
                <a:gd name="T53" fmla="*/ 552 h 690"/>
                <a:gd name="T54" fmla="*/ 699 w 717"/>
                <a:gd name="T55" fmla="*/ 499 h 690"/>
                <a:gd name="T56" fmla="*/ 680 w 717"/>
                <a:gd name="T57" fmla="*/ 446 h 690"/>
                <a:gd name="T58" fmla="*/ 658 w 717"/>
                <a:gd name="T59" fmla="*/ 396 h 690"/>
                <a:gd name="T60" fmla="*/ 635 w 717"/>
                <a:gd name="T61" fmla="*/ 353 h 690"/>
                <a:gd name="T62" fmla="*/ 603 w 717"/>
                <a:gd name="T63" fmla="*/ 302 h 690"/>
                <a:gd name="T64" fmla="*/ 566 w 717"/>
                <a:gd name="T65" fmla="*/ 253 h 690"/>
                <a:gd name="T66" fmla="*/ 538 w 717"/>
                <a:gd name="T67" fmla="*/ 221 h 690"/>
                <a:gd name="T68" fmla="*/ 509 w 717"/>
                <a:gd name="T69" fmla="*/ 189 h 690"/>
                <a:gd name="T70" fmla="*/ 476 w 717"/>
                <a:gd name="T71" fmla="*/ 158 h 690"/>
                <a:gd name="T72" fmla="*/ 442 w 717"/>
                <a:gd name="T73" fmla="*/ 128 h 690"/>
                <a:gd name="T74" fmla="*/ 406 w 717"/>
                <a:gd name="T75" fmla="*/ 100 h 690"/>
                <a:gd name="T76" fmla="*/ 367 w 717"/>
                <a:gd name="T77" fmla="*/ 76 h 690"/>
                <a:gd name="T78" fmla="*/ 328 w 717"/>
                <a:gd name="T79" fmla="*/ 53 h 690"/>
                <a:gd name="T80" fmla="*/ 287 w 717"/>
                <a:gd name="T81" fmla="*/ 34 h 690"/>
                <a:gd name="T82" fmla="*/ 246 w 717"/>
                <a:gd name="T83" fmla="*/ 19 h 690"/>
                <a:gd name="T84" fmla="*/ 204 w 717"/>
                <a:gd name="T85" fmla="*/ 7 h 690"/>
                <a:gd name="T86" fmla="*/ 161 w 717"/>
                <a:gd name="T87" fmla="*/ 1 h 690"/>
                <a:gd name="T88" fmla="*/ 118 w 717"/>
                <a:gd name="T89" fmla="*/ 0 h 690"/>
                <a:gd name="T90" fmla="*/ 75 w 717"/>
                <a:gd name="T91" fmla="*/ 4 h 690"/>
                <a:gd name="T92" fmla="*/ 48 w 717"/>
                <a:gd name="T93" fmla="*/ 11 h 690"/>
                <a:gd name="T94" fmla="*/ 37 w 717"/>
                <a:gd name="T95" fmla="*/ 15 h 690"/>
                <a:gd name="T96" fmla="*/ 24 w 717"/>
                <a:gd name="T97" fmla="*/ 26 h 690"/>
                <a:gd name="T98" fmla="*/ 7 w 717"/>
                <a:gd name="T99" fmla="*/ 4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7" h="690">
                  <a:moveTo>
                    <a:pt x="0" y="55"/>
                  </a:moveTo>
                  <a:lnTo>
                    <a:pt x="15" y="67"/>
                  </a:lnTo>
                  <a:lnTo>
                    <a:pt x="32" y="78"/>
                  </a:lnTo>
                  <a:lnTo>
                    <a:pt x="47" y="88"/>
                  </a:lnTo>
                  <a:lnTo>
                    <a:pt x="61" y="100"/>
                  </a:lnTo>
                  <a:lnTo>
                    <a:pt x="82" y="121"/>
                  </a:lnTo>
                  <a:lnTo>
                    <a:pt x="103" y="141"/>
                  </a:lnTo>
                  <a:lnTo>
                    <a:pt x="121" y="160"/>
                  </a:lnTo>
                  <a:lnTo>
                    <a:pt x="139" y="181"/>
                  </a:lnTo>
                  <a:lnTo>
                    <a:pt x="156" y="200"/>
                  </a:lnTo>
                  <a:lnTo>
                    <a:pt x="173" y="220"/>
                  </a:lnTo>
                  <a:lnTo>
                    <a:pt x="188" y="241"/>
                  </a:lnTo>
                  <a:lnTo>
                    <a:pt x="204" y="261"/>
                  </a:lnTo>
                  <a:lnTo>
                    <a:pt x="232" y="301"/>
                  </a:lnTo>
                  <a:lnTo>
                    <a:pt x="260" y="343"/>
                  </a:lnTo>
                  <a:lnTo>
                    <a:pt x="286" y="385"/>
                  </a:lnTo>
                  <a:lnTo>
                    <a:pt x="312" y="428"/>
                  </a:lnTo>
                  <a:lnTo>
                    <a:pt x="329" y="457"/>
                  </a:lnTo>
                  <a:lnTo>
                    <a:pt x="346" y="488"/>
                  </a:lnTo>
                  <a:lnTo>
                    <a:pt x="363" y="518"/>
                  </a:lnTo>
                  <a:lnTo>
                    <a:pt x="382" y="549"/>
                  </a:lnTo>
                  <a:lnTo>
                    <a:pt x="394" y="566"/>
                  </a:lnTo>
                  <a:lnTo>
                    <a:pt x="409" y="584"/>
                  </a:lnTo>
                  <a:lnTo>
                    <a:pt x="424" y="600"/>
                  </a:lnTo>
                  <a:lnTo>
                    <a:pt x="441" y="616"/>
                  </a:lnTo>
                  <a:lnTo>
                    <a:pt x="458" y="630"/>
                  </a:lnTo>
                  <a:lnTo>
                    <a:pt x="477" y="644"/>
                  </a:lnTo>
                  <a:lnTo>
                    <a:pt x="496" y="656"/>
                  </a:lnTo>
                  <a:lnTo>
                    <a:pt x="516" y="666"/>
                  </a:lnTo>
                  <a:lnTo>
                    <a:pt x="535" y="675"/>
                  </a:lnTo>
                  <a:lnTo>
                    <a:pt x="556" y="682"/>
                  </a:lnTo>
                  <a:lnTo>
                    <a:pt x="577" y="687"/>
                  </a:lnTo>
                  <a:lnTo>
                    <a:pt x="597" y="690"/>
                  </a:lnTo>
                  <a:lnTo>
                    <a:pt x="608" y="690"/>
                  </a:lnTo>
                  <a:lnTo>
                    <a:pt x="618" y="690"/>
                  </a:lnTo>
                  <a:lnTo>
                    <a:pt x="627" y="690"/>
                  </a:lnTo>
                  <a:lnTo>
                    <a:pt x="637" y="689"/>
                  </a:lnTo>
                  <a:lnTo>
                    <a:pt x="648" y="688"/>
                  </a:lnTo>
                  <a:lnTo>
                    <a:pt x="657" y="685"/>
                  </a:lnTo>
                  <a:lnTo>
                    <a:pt x="666" y="683"/>
                  </a:lnTo>
                  <a:lnTo>
                    <a:pt x="676" y="679"/>
                  </a:lnTo>
                  <a:lnTo>
                    <a:pt x="684" y="675"/>
                  </a:lnTo>
                  <a:lnTo>
                    <a:pt x="691" y="670"/>
                  </a:lnTo>
                  <a:lnTo>
                    <a:pt x="697" y="663"/>
                  </a:lnTo>
                  <a:lnTo>
                    <a:pt x="703" y="656"/>
                  </a:lnTo>
                  <a:lnTo>
                    <a:pt x="707" y="649"/>
                  </a:lnTo>
                  <a:lnTo>
                    <a:pt x="711" y="641"/>
                  </a:lnTo>
                  <a:lnTo>
                    <a:pt x="714" y="631"/>
                  </a:lnTo>
                  <a:lnTo>
                    <a:pt x="716" y="621"/>
                  </a:lnTo>
                  <a:lnTo>
                    <a:pt x="717" y="611"/>
                  </a:lnTo>
                  <a:lnTo>
                    <a:pt x="717" y="599"/>
                  </a:lnTo>
                  <a:lnTo>
                    <a:pt x="717" y="588"/>
                  </a:lnTo>
                  <a:lnTo>
                    <a:pt x="716" y="577"/>
                  </a:lnTo>
                  <a:lnTo>
                    <a:pt x="712" y="552"/>
                  </a:lnTo>
                  <a:lnTo>
                    <a:pt x="706" y="525"/>
                  </a:lnTo>
                  <a:lnTo>
                    <a:pt x="699" y="499"/>
                  </a:lnTo>
                  <a:lnTo>
                    <a:pt x="690" y="473"/>
                  </a:lnTo>
                  <a:lnTo>
                    <a:pt x="680" y="446"/>
                  </a:lnTo>
                  <a:lnTo>
                    <a:pt x="669" y="421"/>
                  </a:lnTo>
                  <a:lnTo>
                    <a:pt x="658" y="396"/>
                  </a:lnTo>
                  <a:lnTo>
                    <a:pt x="647" y="374"/>
                  </a:lnTo>
                  <a:lnTo>
                    <a:pt x="635" y="353"/>
                  </a:lnTo>
                  <a:lnTo>
                    <a:pt x="624" y="334"/>
                  </a:lnTo>
                  <a:lnTo>
                    <a:pt x="603" y="302"/>
                  </a:lnTo>
                  <a:lnTo>
                    <a:pt x="580" y="269"/>
                  </a:lnTo>
                  <a:lnTo>
                    <a:pt x="566" y="253"/>
                  </a:lnTo>
                  <a:lnTo>
                    <a:pt x="553" y="237"/>
                  </a:lnTo>
                  <a:lnTo>
                    <a:pt x="538" y="221"/>
                  </a:lnTo>
                  <a:lnTo>
                    <a:pt x="524" y="204"/>
                  </a:lnTo>
                  <a:lnTo>
                    <a:pt x="509" y="189"/>
                  </a:lnTo>
                  <a:lnTo>
                    <a:pt x="492" y="174"/>
                  </a:lnTo>
                  <a:lnTo>
                    <a:pt x="476" y="158"/>
                  </a:lnTo>
                  <a:lnTo>
                    <a:pt x="459" y="143"/>
                  </a:lnTo>
                  <a:lnTo>
                    <a:pt x="442" y="128"/>
                  </a:lnTo>
                  <a:lnTo>
                    <a:pt x="423" y="114"/>
                  </a:lnTo>
                  <a:lnTo>
                    <a:pt x="406" y="100"/>
                  </a:lnTo>
                  <a:lnTo>
                    <a:pt x="386" y="88"/>
                  </a:lnTo>
                  <a:lnTo>
                    <a:pt x="367" y="76"/>
                  </a:lnTo>
                  <a:lnTo>
                    <a:pt x="348" y="64"/>
                  </a:lnTo>
                  <a:lnTo>
                    <a:pt x="328" y="53"/>
                  </a:lnTo>
                  <a:lnTo>
                    <a:pt x="308" y="43"/>
                  </a:lnTo>
                  <a:lnTo>
                    <a:pt x="287" y="34"/>
                  </a:lnTo>
                  <a:lnTo>
                    <a:pt x="266" y="26"/>
                  </a:lnTo>
                  <a:lnTo>
                    <a:pt x="246" y="19"/>
                  </a:lnTo>
                  <a:lnTo>
                    <a:pt x="225" y="13"/>
                  </a:lnTo>
                  <a:lnTo>
                    <a:pt x="204" y="7"/>
                  </a:lnTo>
                  <a:lnTo>
                    <a:pt x="183" y="4"/>
                  </a:lnTo>
                  <a:lnTo>
                    <a:pt x="161" y="1"/>
                  </a:lnTo>
                  <a:lnTo>
                    <a:pt x="140" y="0"/>
                  </a:lnTo>
                  <a:lnTo>
                    <a:pt x="118" y="0"/>
                  </a:lnTo>
                  <a:lnTo>
                    <a:pt x="96" y="1"/>
                  </a:lnTo>
                  <a:lnTo>
                    <a:pt x="75" y="4"/>
                  </a:lnTo>
                  <a:lnTo>
                    <a:pt x="53" y="10"/>
                  </a:lnTo>
                  <a:lnTo>
                    <a:pt x="48" y="11"/>
                  </a:lnTo>
                  <a:lnTo>
                    <a:pt x="43" y="13"/>
                  </a:lnTo>
                  <a:lnTo>
                    <a:pt x="37" y="15"/>
                  </a:lnTo>
                  <a:lnTo>
                    <a:pt x="33" y="18"/>
                  </a:lnTo>
                  <a:lnTo>
                    <a:pt x="24" y="26"/>
                  </a:lnTo>
                  <a:lnTo>
                    <a:pt x="15" y="36"/>
                  </a:lnTo>
                  <a:lnTo>
                    <a:pt x="7" y="47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4585" name="Freeform 9"/>
            <p:cNvSpPr>
              <a:spLocks/>
            </p:cNvSpPr>
            <p:nvPr/>
          </p:nvSpPr>
          <p:spPr bwMode="auto">
            <a:xfrm>
              <a:off x="273" y="3901"/>
              <a:ext cx="57" cy="249"/>
            </a:xfrm>
            <a:custGeom>
              <a:avLst/>
              <a:gdLst>
                <a:gd name="T0" fmla="*/ 1263 w 1715"/>
                <a:gd name="T1" fmla="*/ 104 h 7477"/>
                <a:gd name="T2" fmla="*/ 1165 w 1715"/>
                <a:gd name="T3" fmla="*/ 33 h 7477"/>
                <a:gd name="T4" fmla="*/ 1050 w 1715"/>
                <a:gd name="T5" fmla="*/ 1 h 7477"/>
                <a:gd name="T6" fmla="*/ 922 w 1715"/>
                <a:gd name="T7" fmla="*/ 19 h 7477"/>
                <a:gd name="T8" fmla="*/ 842 w 1715"/>
                <a:gd name="T9" fmla="*/ 72 h 7477"/>
                <a:gd name="T10" fmla="*/ 768 w 1715"/>
                <a:gd name="T11" fmla="*/ 181 h 7477"/>
                <a:gd name="T12" fmla="*/ 695 w 1715"/>
                <a:gd name="T13" fmla="*/ 368 h 7477"/>
                <a:gd name="T14" fmla="*/ 669 w 1715"/>
                <a:gd name="T15" fmla="*/ 529 h 7477"/>
                <a:gd name="T16" fmla="*/ 680 w 1715"/>
                <a:gd name="T17" fmla="*/ 819 h 7477"/>
                <a:gd name="T18" fmla="*/ 686 w 1715"/>
                <a:gd name="T19" fmla="*/ 1174 h 7477"/>
                <a:gd name="T20" fmla="*/ 705 w 1715"/>
                <a:gd name="T21" fmla="*/ 1695 h 7477"/>
                <a:gd name="T22" fmla="*/ 728 w 1715"/>
                <a:gd name="T23" fmla="*/ 2215 h 7477"/>
                <a:gd name="T24" fmla="*/ 729 w 1715"/>
                <a:gd name="T25" fmla="*/ 2413 h 7477"/>
                <a:gd name="T26" fmla="*/ 715 w 1715"/>
                <a:gd name="T27" fmla="*/ 2661 h 7477"/>
                <a:gd name="T28" fmla="*/ 694 w 1715"/>
                <a:gd name="T29" fmla="*/ 3018 h 7477"/>
                <a:gd name="T30" fmla="*/ 678 w 1715"/>
                <a:gd name="T31" fmla="*/ 3328 h 7477"/>
                <a:gd name="T32" fmla="*/ 663 w 1715"/>
                <a:gd name="T33" fmla="*/ 3640 h 7477"/>
                <a:gd name="T34" fmla="*/ 638 w 1715"/>
                <a:gd name="T35" fmla="*/ 4017 h 7477"/>
                <a:gd name="T36" fmla="*/ 591 w 1715"/>
                <a:gd name="T37" fmla="*/ 4478 h 7477"/>
                <a:gd name="T38" fmla="*/ 511 w 1715"/>
                <a:gd name="T39" fmla="*/ 5033 h 7477"/>
                <a:gd name="T40" fmla="*/ 409 w 1715"/>
                <a:gd name="T41" fmla="*/ 5584 h 7477"/>
                <a:gd name="T42" fmla="*/ 297 w 1715"/>
                <a:gd name="T43" fmla="*/ 6086 h 7477"/>
                <a:gd name="T44" fmla="*/ 154 w 1715"/>
                <a:gd name="T45" fmla="*/ 6543 h 7477"/>
                <a:gd name="T46" fmla="*/ 39 w 1715"/>
                <a:gd name="T47" fmla="*/ 6927 h 7477"/>
                <a:gd name="T48" fmla="*/ 1 w 1715"/>
                <a:gd name="T49" fmla="*/ 7159 h 7477"/>
                <a:gd name="T50" fmla="*/ 11 w 1715"/>
                <a:gd name="T51" fmla="*/ 7239 h 7477"/>
                <a:gd name="T52" fmla="*/ 43 w 1715"/>
                <a:gd name="T53" fmla="*/ 7316 h 7477"/>
                <a:gd name="T54" fmla="*/ 93 w 1715"/>
                <a:gd name="T55" fmla="*/ 7384 h 7477"/>
                <a:gd name="T56" fmla="*/ 157 w 1715"/>
                <a:gd name="T57" fmla="*/ 7435 h 7477"/>
                <a:gd name="T58" fmla="*/ 229 w 1715"/>
                <a:gd name="T59" fmla="*/ 7462 h 7477"/>
                <a:gd name="T60" fmla="*/ 459 w 1715"/>
                <a:gd name="T61" fmla="*/ 7475 h 7477"/>
                <a:gd name="T62" fmla="*/ 827 w 1715"/>
                <a:gd name="T63" fmla="*/ 7476 h 7477"/>
                <a:gd name="T64" fmla="*/ 1281 w 1715"/>
                <a:gd name="T65" fmla="*/ 7467 h 7477"/>
                <a:gd name="T66" fmla="*/ 1490 w 1715"/>
                <a:gd name="T67" fmla="*/ 7457 h 7477"/>
                <a:gd name="T68" fmla="*/ 1588 w 1715"/>
                <a:gd name="T69" fmla="*/ 7433 h 7477"/>
                <a:gd name="T70" fmla="*/ 1641 w 1715"/>
                <a:gd name="T71" fmla="*/ 7372 h 7477"/>
                <a:gd name="T72" fmla="*/ 1703 w 1715"/>
                <a:gd name="T73" fmla="*/ 7202 h 7477"/>
                <a:gd name="T74" fmla="*/ 1700 w 1715"/>
                <a:gd name="T75" fmla="*/ 6973 h 7477"/>
                <a:gd name="T76" fmla="*/ 1601 w 1715"/>
                <a:gd name="T77" fmla="*/ 6799 h 7477"/>
                <a:gd name="T78" fmla="*/ 1431 w 1715"/>
                <a:gd name="T79" fmla="*/ 6689 h 7477"/>
                <a:gd name="T80" fmla="*/ 1220 w 1715"/>
                <a:gd name="T81" fmla="*/ 6638 h 7477"/>
                <a:gd name="T82" fmla="*/ 997 w 1715"/>
                <a:gd name="T83" fmla="*/ 6637 h 7477"/>
                <a:gd name="T84" fmla="*/ 980 w 1715"/>
                <a:gd name="T85" fmla="*/ 6017 h 7477"/>
                <a:gd name="T86" fmla="*/ 1078 w 1715"/>
                <a:gd name="T87" fmla="*/ 5548 h 7477"/>
                <a:gd name="T88" fmla="*/ 1185 w 1715"/>
                <a:gd name="T89" fmla="*/ 5080 h 7477"/>
                <a:gd name="T90" fmla="*/ 1296 w 1715"/>
                <a:gd name="T91" fmla="*/ 4494 h 7477"/>
                <a:gd name="T92" fmla="*/ 1397 w 1715"/>
                <a:gd name="T93" fmla="*/ 3850 h 7477"/>
                <a:gd name="T94" fmla="*/ 1454 w 1715"/>
                <a:gd name="T95" fmla="*/ 3212 h 7477"/>
                <a:gd name="T96" fmla="*/ 1475 w 1715"/>
                <a:gd name="T97" fmla="*/ 2881 h 7477"/>
                <a:gd name="T98" fmla="*/ 1500 w 1715"/>
                <a:gd name="T99" fmla="*/ 2550 h 7477"/>
                <a:gd name="T100" fmla="*/ 1519 w 1715"/>
                <a:gd name="T101" fmla="*/ 2237 h 7477"/>
                <a:gd name="T102" fmla="*/ 1531 w 1715"/>
                <a:gd name="T103" fmla="*/ 1956 h 7477"/>
                <a:gd name="T104" fmla="*/ 1540 w 1715"/>
                <a:gd name="T105" fmla="*/ 1682 h 7477"/>
                <a:gd name="T106" fmla="*/ 1541 w 1715"/>
                <a:gd name="T107" fmla="*/ 1350 h 7477"/>
                <a:gd name="T108" fmla="*/ 1527 w 1715"/>
                <a:gd name="T109" fmla="*/ 956 h 7477"/>
                <a:gd name="T110" fmla="*/ 1495 w 1715"/>
                <a:gd name="T111" fmla="*/ 569 h 7477"/>
                <a:gd name="T112" fmla="*/ 1460 w 1715"/>
                <a:gd name="T113" fmla="*/ 406 h 7477"/>
                <a:gd name="T114" fmla="*/ 1394 w 1715"/>
                <a:gd name="T115" fmla="*/ 261 h 7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5" h="7477">
                  <a:moveTo>
                    <a:pt x="1333" y="177"/>
                  </a:moveTo>
                  <a:lnTo>
                    <a:pt x="1320" y="161"/>
                  </a:lnTo>
                  <a:lnTo>
                    <a:pt x="1307" y="147"/>
                  </a:lnTo>
                  <a:lnTo>
                    <a:pt x="1293" y="131"/>
                  </a:lnTo>
                  <a:lnTo>
                    <a:pt x="1278" y="117"/>
                  </a:lnTo>
                  <a:lnTo>
                    <a:pt x="1263" y="104"/>
                  </a:lnTo>
                  <a:lnTo>
                    <a:pt x="1248" y="90"/>
                  </a:lnTo>
                  <a:lnTo>
                    <a:pt x="1231" y="77"/>
                  </a:lnTo>
                  <a:lnTo>
                    <a:pt x="1216" y="64"/>
                  </a:lnTo>
                  <a:lnTo>
                    <a:pt x="1200" y="53"/>
                  </a:lnTo>
                  <a:lnTo>
                    <a:pt x="1182" y="43"/>
                  </a:lnTo>
                  <a:lnTo>
                    <a:pt x="1165" y="33"/>
                  </a:lnTo>
                  <a:lnTo>
                    <a:pt x="1147" y="25"/>
                  </a:lnTo>
                  <a:lnTo>
                    <a:pt x="1129" y="17"/>
                  </a:lnTo>
                  <a:lnTo>
                    <a:pt x="1111" y="12"/>
                  </a:lnTo>
                  <a:lnTo>
                    <a:pt x="1092" y="7"/>
                  </a:lnTo>
                  <a:lnTo>
                    <a:pt x="1074" y="4"/>
                  </a:lnTo>
                  <a:lnTo>
                    <a:pt x="1050" y="1"/>
                  </a:lnTo>
                  <a:lnTo>
                    <a:pt x="1026" y="0"/>
                  </a:lnTo>
                  <a:lnTo>
                    <a:pt x="1003" y="1"/>
                  </a:lnTo>
                  <a:lnTo>
                    <a:pt x="980" y="4"/>
                  </a:lnTo>
                  <a:lnTo>
                    <a:pt x="956" y="9"/>
                  </a:lnTo>
                  <a:lnTo>
                    <a:pt x="934" y="15"/>
                  </a:lnTo>
                  <a:lnTo>
                    <a:pt x="922" y="19"/>
                  </a:lnTo>
                  <a:lnTo>
                    <a:pt x="911" y="24"/>
                  </a:lnTo>
                  <a:lnTo>
                    <a:pt x="901" y="29"/>
                  </a:lnTo>
                  <a:lnTo>
                    <a:pt x="889" y="34"/>
                  </a:lnTo>
                  <a:lnTo>
                    <a:pt x="873" y="45"/>
                  </a:lnTo>
                  <a:lnTo>
                    <a:pt x="857" y="57"/>
                  </a:lnTo>
                  <a:lnTo>
                    <a:pt x="842" y="72"/>
                  </a:lnTo>
                  <a:lnTo>
                    <a:pt x="829" y="86"/>
                  </a:lnTo>
                  <a:lnTo>
                    <a:pt x="815" y="103"/>
                  </a:lnTo>
                  <a:lnTo>
                    <a:pt x="803" y="121"/>
                  </a:lnTo>
                  <a:lnTo>
                    <a:pt x="791" y="140"/>
                  </a:lnTo>
                  <a:lnTo>
                    <a:pt x="779" y="159"/>
                  </a:lnTo>
                  <a:lnTo>
                    <a:pt x="768" y="181"/>
                  </a:lnTo>
                  <a:lnTo>
                    <a:pt x="758" y="203"/>
                  </a:lnTo>
                  <a:lnTo>
                    <a:pt x="748" y="226"/>
                  </a:lnTo>
                  <a:lnTo>
                    <a:pt x="738" y="250"/>
                  </a:lnTo>
                  <a:lnTo>
                    <a:pt x="719" y="298"/>
                  </a:lnTo>
                  <a:lnTo>
                    <a:pt x="701" y="350"/>
                  </a:lnTo>
                  <a:lnTo>
                    <a:pt x="695" y="368"/>
                  </a:lnTo>
                  <a:lnTo>
                    <a:pt x="690" y="384"/>
                  </a:lnTo>
                  <a:lnTo>
                    <a:pt x="685" y="402"/>
                  </a:lnTo>
                  <a:lnTo>
                    <a:pt x="681" y="420"/>
                  </a:lnTo>
                  <a:lnTo>
                    <a:pt x="675" y="455"/>
                  </a:lnTo>
                  <a:lnTo>
                    <a:pt x="671" y="492"/>
                  </a:lnTo>
                  <a:lnTo>
                    <a:pt x="669" y="529"/>
                  </a:lnTo>
                  <a:lnTo>
                    <a:pt x="668" y="567"/>
                  </a:lnTo>
                  <a:lnTo>
                    <a:pt x="668" y="604"/>
                  </a:lnTo>
                  <a:lnTo>
                    <a:pt x="669" y="641"/>
                  </a:lnTo>
                  <a:lnTo>
                    <a:pt x="673" y="714"/>
                  </a:lnTo>
                  <a:lnTo>
                    <a:pt x="678" y="785"/>
                  </a:lnTo>
                  <a:lnTo>
                    <a:pt x="680" y="819"/>
                  </a:lnTo>
                  <a:lnTo>
                    <a:pt x="682" y="852"/>
                  </a:lnTo>
                  <a:lnTo>
                    <a:pt x="684" y="883"/>
                  </a:lnTo>
                  <a:lnTo>
                    <a:pt x="684" y="914"/>
                  </a:lnTo>
                  <a:lnTo>
                    <a:pt x="684" y="1001"/>
                  </a:lnTo>
                  <a:lnTo>
                    <a:pt x="685" y="1087"/>
                  </a:lnTo>
                  <a:lnTo>
                    <a:pt x="686" y="1174"/>
                  </a:lnTo>
                  <a:lnTo>
                    <a:pt x="689" y="1261"/>
                  </a:lnTo>
                  <a:lnTo>
                    <a:pt x="692" y="1347"/>
                  </a:lnTo>
                  <a:lnTo>
                    <a:pt x="695" y="1434"/>
                  </a:lnTo>
                  <a:lnTo>
                    <a:pt x="698" y="1521"/>
                  </a:lnTo>
                  <a:lnTo>
                    <a:pt x="701" y="1608"/>
                  </a:lnTo>
                  <a:lnTo>
                    <a:pt x="705" y="1695"/>
                  </a:lnTo>
                  <a:lnTo>
                    <a:pt x="709" y="1781"/>
                  </a:lnTo>
                  <a:lnTo>
                    <a:pt x="712" y="1868"/>
                  </a:lnTo>
                  <a:lnTo>
                    <a:pt x="716" y="1955"/>
                  </a:lnTo>
                  <a:lnTo>
                    <a:pt x="720" y="2041"/>
                  </a:lnTo>
                  <a:lnTo>
                    <a:pt x="724" y="2128"/>
                  </a:lnTo>
                  <a:lnTo>
                    <a:pt x="728" y="2215"/>
                  </a:lnTo>
                  <a:lnTo>
                    <a:pt x="730" y="2301"/>
                  </a:lnTo>
                  <a:lnTo>
                    <a:pt x="731" y="2323"/>
                  </a:lnTo>
                  <a:lnTo>
                    <a:pt x="731" y="2344"/>
                  </a:lnTo>
                  <a:lnTo>
                    <a:pt x="731" y="2367"/>
                  </a:lnTo>
                  <a:lnTo>
                    <a:pt x="730" y="2390"/>
                  </a:lnTo>
                  <a:lnTo>
                    <a:pt x="729" y="2413"/>
                  </a:lnTo>
                  <a:lnTo>
                    <a:pt x="728" y="2435"/>
                  </a:lnTo>
                  <a:lnTo>
                    <a:pt x="728" y="2457"/>
                  </a:lnTo>
                  <a:lnTo>
                    <a:pt x="726" y="2479"/>
                  </a:lnTo>
                  <a:lnTo>
                    <a:pt x="723" y="2539"/>
                  </a:lnTo>
                  <a:lnTo>
                    <a:pt x="719" y="2600"/>
                  </a:lnTo>
                  <a:lnTo>
                    <a:pt x="715" y="2661"/>
                  </a:lnTo>
                  <a:lnTo>
                    <a:pt x="711" y="2722"/>
                  </a:lnTo>
                  <a:lnTo>
                    <a:pt x="708" y="2783"/>
                  </a:lnTo>
                  <a:lnTo>
                    <a:pt x="704" y="2844"/>
                  </a:lnTo>
                  <a:lnTo>
                    <a:pt x="700" y="2904"/>
                  </a:lnTo>
                  <a:lnTo>
                    <a:pt x="697" y="2965"/>
                  </a:lnTo>
                  <a:lnTo>
                    <a:pt x="694" y="3018"/>
                  </a:lnTo>
                  <a:lnTo>
                    <a:pt x="691" y="3069"/>
                  </a:lnTo>
                  <a:lnTo>
                    <a:pt x="689" y="3121"/>
                  </a:lnTo>
                  <a:lnTo>
                    <a:pt x="685" y="3174"/>
                  </a:lnTo>
                  <a:lnTo>
                    <a:pt x="683" y="3225"/>
                  </a:lnTo>
                  <a:lnTo>
                    <a:pt x="681" y="3277"/>
                  </a:lnTo>
                  <a:lnTo>
                    <a:pt x="678" y="3328"/>
                  </a:lnTo>
                  <a:lnTo>
                    <a:pt x="676" y="3381"/>
                  </a:lnTo>
                  <a:lnTo>
                    <a:pt x="673" y="3432"/>
                  </a:lnTo>
                  <a:lnTo>
                    <a:pt x="671" y="3484"/>
                  </a:lnTo>
                  <a:lnTo>
                    <a:pt x="668" y="3536"/>
                  </a:lnTo>
                  <a:lnTo>
                    <a:pt x="666" y="3588"/>
                  </a:lnTo>
                  <a:lnTo>
                    <a:pt x="663" y="3640"/>
                  </a:lnTo>
                  <a:lnTo>
                    <a:pt x="660" y="3691"/>
                  </a:lnTo>
                  <a:lnTo>
                    <a:pt x="657" y="3743"/>
                  </a:lnTo>
                  <a:lnTo>
                    <a:pt x="653" y="3795"/>
                  </a:lnTo>
                  <a:lnTo>
                    <a:pt x="649" y="3869"/>
                  </a:lnTo>
                  <a:lnTo>
                    <a:pt x="643" y="3943"/>
                  </a:lnTo>
                  <a:lnTo>
                    <a:pt x="638" y="4017"/>
                  </a:lnTo>
                  <a:lnTo>
                    <a:pt x="631" y="4090"/>
                  </a:lnTo>
                  <a:lnTo>
                    <a:pt x="625" y="4165"/>
                  </a:lnTo>
                  <a:lnTo>
                    <a:pt x="617" y="4239"/>
                  </a:lnTo>
                  <a:lnTo>
                    <a:pt x="609" y="4312"/>
                  </a:lnTo>
                  <a:lnTo>
                    <a:pt x="601" y="4385"/>
                  </a:lnTo>
                  <a:lnTo>
                    <a:pt x="591" y="4478"/>
                  </a:lnTo>
                  <a:lnTo>
                    <a:pt x="579" y="4571"/>
                  </a:lnTo>
                  <a:lnTo>
                    <a:pt x="567" y="4664"/>
                  </a:lnTo>
                  <a:lnTo>
                    <a:pt x="555" y="4757"/>
                  </a:lnTo>
                  <a:lnTo>
                    <a:pt x="540" y="4848"/>
                  </a:lnTo>
                  <a:lnTo>
                    <a:pt x="526" y="4941"/>
                  </a:lnTo>
                  <a:lnTo>
                    <a:pt x="511" y="5033"/>
                  </a:lnTo>
                  <a:lnTo>
                    <a:pt x="496" y="5125"/>
                  </a:lnTo>
                  <a:lnTo>
                    <a:pt x="479" y="5217"/>
                  </a:lnTo>
                  <a:lnTo>
                    <a:pt x="463" y="5308"/>
                  </a:lnTo>
                  <a:lnTo>
                    <a:pt x="445" y="5400"/>
                  </a:lnTo>
                  <a:lnTo>
                    <a:pt x="428" y="5492"/>
                  </a:lnTo>
                  <a:lnTo>
                    <a:pt x="409" y="5584"/>
                  </a:lnTo>
                  <a:lnTo>
                    <a:pt x="391" y="5675"/>
                  </a:lnTo>
                  <a:lnTo>
                    <a:pt x="371" y="5766"/>
                  </a:lnTo>
                  <a:lnTo>
                    <a:pt x="352" y="5858"/>
                  </a:lnTo>
                  <a:lnTo>
                    <a:pt x="335" y="5934"/>
                  </a:lnTo>
                  <a:lnTo>
                    <a:pt x="317" y="6011"/>
                  </a:lnTo>
                  <a:lnTo>
                    <a:pt x="297" y="6086"/>
                  </a:lnTo>
                  <a:lnTo>
                    <a:pt x="277" y="6161"/>
                  </a:lnTo>
                  <a:lnTo>
                    <a:pt x="256" y="6235"/>
                  </a:lnTo>
                  <a:lnTo>
                    <a:pt x="232" y="6311"/>
                  </a:lnTo>
                  <a:lnTo>
                    <a:pt x="208" y="6385"/>
                  </a:lnTo>
                  <a:lnTo>
                    <a:pt x="183" y="6459"/>
                  </a:lnTo>
                  <a:lnTo>
                    <a:pt x="154" y="6543"/>
                  </a:lnTo>
                  <a:lnTo>
                    <a:pt x="125" y="6627"/>
                  </a:lnTo>
                  <a:lnTo>
                    <a:pt x="98" y="6713"/>
                  </a:lnTo>
                  <a:lnTo>
                    <a:pt x="72" y="6798"/>
                  </a:lnTo>
                  <a:lnTo>
                    <a:pt x="61" y="6842"/>
                  </a:lnTo>
                  <a:lnTo>
                    <a:pt x="50" y="6884"/>
                  </a:lnTo>
                  <a:lnTo>
                    <a:pt x="39" y="6927"/>
                  </a:lnTo>
                  <a:lnTo>
                    <a:pt x="30" y="6972"/>
                  </a:lnTo>
                  <a:lnTo>
                    <a:pt x="22" y="7015"/>
                  </a:lnTo>
                  <a:lnTo>
                    <a:pt x="14" y="7058"/>
                  </a:lnTo>
                  <a:lnTo>
                    <a:pt x="7" y="7103"/>
                  </a:lnTo>
                  <a:lnTo>
                    <a:pt x="2" y="7146"/>
                  </a:lnTo>
                  <a:lnTo>
                    <a:pt x="1" y="7159"/>
                  </a:lnTo>
                  <a:lnTo>
                    <a:pt x="0" y="7173"/>
                  </a:lnTo>
                  <a:lnTo>
                    <a:pt x="1" y="7186"/>
                  </a:lnTo>
                  <a:lnTo>
                    <a:pt x="2" y="7200"/>
                  </a:lnTo>
                  <a:lnTo>
                    <a:pt x="4" y="7212"/>
                  </a:lnTo>
                  <a:lnTo>
                    <a:pt x="7" y="7225"/>
                  </a:lnTo>
                  <a:lnTo>
                    <a:pt x="11" y="7239"/>
                  </a:lnTo>
                  <a:lnTo>
                    <a:pt x="15" y="7252"/>
                  </a:lnTo>
                  <a:lnTo>
                    <a:pt x="19" y="7266"/>
                  </a:lnTo>
                  <a:lnTo>
                    <a:pt x="24" y="7278"/>
                  </a:lnTo>
                  <a:lnTo>
                    <a:pt x="29" y="7291"/>
                  </a:lnTo>
                  <a:lnTo>
                    <a:pt x="36" y="7304"/>
                  </a:lnTo>
                  <a:lnTo>
                    <a:pt x="43" y="7316"/>
                  </a:lnTo>
                  <a:lnTo>
                    <a:pt x="50" y="7329"/>
                  </a:lnTo>
                  <a:lnTo>
                    <a:pt x="58" y="7340"/>
                  </a:lnTo>
                  <a:lnTo>
                    <a:pt x="66" y="7352"/>
                  </a:lnTo>
                  <a:lnTo>
                    <a:pt x="74" y="7363"/>
                  </a:lnTo>
                  <a:lnTo>
                    <a:pt x="84" y="7374"/>
                  </a:lnTo>
                  <a:lnTo>
                    <a:pt x="93" y="7384"/>
                  </a:lnTo>
                  <a:lnTo>
                    <a:pt x="102" y="7393"/>
                  </a:lnTo>
                  <a:lnTo>
                    <a:pt x="113" y="7403"/>
                  </a:lnTo>
                  <a:lnTo>
                    <a:pt x="123" y="7412"/>
                  </a:lnTo>
                  <a:lnTo>
                    <a:pt x="134" y="7420"/>
                  </a:lnTo>
                  <a:lnTo>
                    <a:pt x="146" y="7428"/>
                  </a:lnTo>
                  <a:lnTo>
                    <a:pt x="157" y="7435"/>
                  </a:lnTo>
                  <a:lnTo>
                    <a:pt x="168" y="7441"/>
                  </a:lnTo>
                  <a:lnTo>
                    <a:pt x="180" y="7447"/>
                  </a:lnTo>
                  <a:lnTo>
                    <a:pt x="192" y="7451"/>
                  </a:lnTo>
                  <a:lnTo>
                    <a:pt x="204" y="7455"/>
                  </a:lnTo>
                  <a:lnTo>
                    <a:pt x="217" y="7459"/>
                  </a:lnTo>
                  <a:lnTo>
                    <a:pt x="229" y="7462"/>
                  </a:lnTo>
                  <a:lnTo>
                    <a:pt x="241" y="7464"/>
                  </a:lnTo>
                  <a:lnTo>
                    <a:pt x="285" y="7468"/>
                  </a:lnTo>
                  <a:lnTo>
                    <a:pt x="328" y="7470"/>
                  </a:lnTo>
                  <a:lnTo>
                    <a:pt x="372" y="7473"/>
                  </a:lnTo>
                  <a:lnTo>
                    <a:pt x="415" y="7474"/>
                  </a:lnTo>
                  <a:lnTo>
                    <a:pt x="459" y="7475"/>
                  </a:lnTo>
                  <a:lnTo>
                    <a:pt x="502" y="7476"/>
                  </a:lnTo>
                  <a:lnTo>
                    <a:pt x="545" y="7476"/>
                  </a:lnTo>
                  <a:lnTo>
                    <a:pt x="589" y="7477"/>
                  </a:lnTo>
                  <a:lnTo>
                    <a:pt x="667" y="7477"/>
                  </a:lnTo>
                  <a:lnTo>
                    <a:pt x="746" y="7477"/>
                  </a:lnTo>
                  <a:lnTo>
                    <a:pt x="827" y="7476"/>
                  </a:lnTo>
                  <a:lnTo>
                    <a:pt x="907" y="7475"/>
                  </a:lnTo>
                  <a:lnTo>
                    <a:pt x="988" y="7473"/>
                  </a:lnTo>
                  <a:lnTo>
                    <a:pt x="1071" y="7471"/>
                  </a:lnTo>
                  <a:lnTo>
                    <a:pt x="1155" y="7469"/>
                  </a:lnTo>
                  <a:lnTo>
                    <a:pt x="1241" y="7467"/>
                  </a:lnTo>
                  <a:lnTo>
                    <a:pt x="1281" y="7467"/>
                  </a:lnTo>
                  <a:lnTo>
                    <a:pt x="1318" y="7466"/>
                  </a:lnTo>
                  <a:lnTo>
                    <a:pt x="1352" y="7466"/>
                  </a:lnTo>
                  <a:lnTo>
                    <a:pt x="1386" y="7465"/>
                  </a:lnTo>
                  <a:lnTo>
                    <a:pt x="1419" y="7464"/>
                  </a:lnTo>
                  <a:lnTo>
                    <a:pt x="1453" y="7462"/>
                  </a:lnTo>
                  <a:lnTo>
                    <a:pt x="1490" y="7457"/>
                  </a:lnTo>
                  <a:lnTo>
                    <a:pt x="1528" y="7452"/>
                  </a:lnTo>
                  <a:lnTo>
                    <a:pt x="1540" y="7450"/>
                  </a:lnTo>
                  <a:lnTo>
                    <a:pt x="1551" y="7447"/>
                  </a:lnTo>
                  <a:lnTo>
                    <a:pt x="1563" y="7443"/>
                  </a:lnTo>
                  <a:lnTo>
                    <a:pt x="1576" y="7439"/>
                  </a:lnTo>
                  <a:lnTo>
                    <a:pt x="1588" y="7433"/>
                  </a:lnTo>
                  <a:lnTo>
                    <a:pt x="1598" y="7428"/>
                  </a:lnTo>
                  <a:lnTo>
                    <a:pt x="1608" y="7420"/>
                  </a:lnTo>
                  <a:lnTo>
                    <a:pt x="1615" y="7412"/>
                  </a:lnTo>
                  <a:lnTo>
                    <a:pt x="1624" y="7400"/>
                  </a:lnTo>
                  <a:lnTo>
                    <a:pt x="1632" y="7386"/>
                  </a:lnTo>
                  <a:lnTo>
                    <a:pt x="1641" y="7372"/>
                  </a:lnTo>
                  <a:lnTo>
                    <a:pt x="1649" y="7357"/>
                  </a:lnTo>
                  <a:lnTo>
                    <a:pt x="1663" y="7327"/>
                  </a:lnTo>
                  <a:lnTo>
                    <a:pt x="1677" y="7298"/>
                  </a:lnTo>
                  <a:lnTo>
                    <a:pt x="1687" y="7266"/>
                  </a:lnTo>
                  <a:lnTo>
                    <a:pt x="1696" y="7234"/>
                  </a:lnTo>
                  <a:lnTo>
                    <a:pt x="1703" y="7202"/>
                  </a:lnTo>
                  <a:lnTo>
                    <a:pt x="1709" y="7171"/>
                  </a:lnTo>
                  <a:lnTo>
                    <a:pt x="1714" y="7127"/>
                  </a:lnTo>
                  <a:lnTo>
                    <a:pt x="1715" y="7085"/>
                  </a:lnTo>
                  <a:lnTo>
                    <a:pt x="1714" y="7046"/>
                  </a:lnTo>
                  <a:lnTo>
                    <a:pt x="1709" y="7009"/>
                  </a:lnTo>
                  <a:lnTo>
                    <a:pt x="1700" y="6973"/>
                  </a:lnTo>
                  <a:lnTo>
                    <a:pt x="1690" y="6940"/>
                  </a:lnTo>
                  <a:lnTo>
                    <a:pt x="1678" y="6908"/>
                  </a:lnTo>
                  <a:lnTo>
                    <a:pt x="1662" y="6878"/>
                  </a:lnTo>
                  <a:lnTo>
                    <a:pt x="1644" y="6850"/>
                  </a:lnTo>
                  <a:lnTo>
                    <a:pt x="1624" y="6824"/>
                  </a:lnTo>
                  <a:lnTo>
                    <a:pt x="1601" y="6799"/>
                  </a:lnTo>
                  <a:lnTo>
                    <a:pt x="1578" y="6777"/>
                  </a:lnTo>
                  <a:lnTo>
                    <a:pt x="1551" y="6756"/>
                  </a:lnTo>
                  <a:lnTo>
                    <a:pt x="1523" y="6737"/>
                  </a:lnTo>
                  <a:lnTo>
                    <a:pt x="1494" y="6719"/>
                  </a:lnTo>
                  <a:lnTo>
                    <a:pt x="1463" y="6704"/>
                  </a:lnTo>
                  <a:lnTo>
                    <a:pt x="1431" y="6689"/>
                  </a:lnTo>
                  <a:lnTo>
                    <a:pt x="1398" y="6677"/>
                  </a:lnTo>
                  <a:lnTo>
                    <a:pt x="1364" y="6665"/>
                  </a:lnTo>
                  <a:lnTo>
                    <a:pt x="1329" y="6656"/>
                  </a:lnTo>
                  <a:lnTo>
                    <a:pt x="1293" y="6649"/>
                  </a:lnTo>
                  <a:lnTo>
                    <a:pt x="1257" y="6642"/>
                  </a:lnTo>
                  <a:lnTo>
                    <a:pt x="1220" y="6638"/>
                  </a:lnTo>
                  <a:lnTo>
                    <a:pt x="1183" y="6633"/>
                  </a:lnTo>
                  <a:lnTo>
                    <a:pt x="1146" y="6631"/>
                  </a:lnTo>
                  <a:lnTo>
                    <a:pt x="1109" y="6630"/>
                  </a:lnTo>
                  <a:lnTo>
                    <a:pt x="1071" y="6631"/>
                  </a:lnTo>
                  <a:lnTo>
                    <a:pt x="1034" y="6633"/>
                  </a:lnTo>
                  <a:lnTo>
                    <a:pt x="997" y="6637"/>
                  </a:lnTo>
                  <a:lnTo>
                    <a:pt x="961" y="6641"/>
                  </a:lnTo>
                  <a:lnTo>
                    <a:pt x="924" y="6647"/>
                  </a:lnTo>
                  <a:lnTo>
                    <a:pt x="889" y="6654"/>
                  </a:lnTo>
                  <a:lnTo>
                    <a:pt x="955" y="6175"/>
                  </a:lnTo>
                  <a:lnTo>
                    <a:pt x="967" y="6095"/>
                  </a:lnTo>
                  <a:lnTo>
                    <a:pt x="980" y="6017"/>
                  </a:lnTo>
                  <a:lnTo>
                    <a:pt x="995" y="5938"/>
                  </a:lnTo>
                  <a:lnTo>
                    <a:pt x="1010" y="5860"/>
                  </a:lnTo>
                  <a:lnTo>
                    <a:pt x="1025" y="5782"/>
                  </a:lnTo>
                  <a:lnTo>
                    <a:pt x="1043" y="5704"/>
                  </a:lnTo>
                  <a:lnTo>
                    <a:pt x="1060" y="5626"/>
                  </a:lnTo>
                  <a:lnTo>
                    <a:pt x="1078" y="5548"/>
                  </a:lnTo>
                  <a:lnTo>
                    <a:pt x="1097" y="5470"/>
                  </a:lnTo>
                  <a:lnTo>
                    <a:pt x="1115" y="5392"/>
                  </a:lnTo>
                  <a:lnTo>
                    <a:pt x="1133" y="5314"/>
                  </a:lnTo>
                  <a:lnTo>
                    <a:pt x="1151" y="5236"/>
                  </a:lnTo>
                  <a:lnTo>
                    <a:pt x="1169" y="5159"/>
                  </a:lnTo>
                  <a:lnTo>
                    <a:pt x="1185" y="5080"/>
                  </a:lnTo>
                  <a:lnTo>
                    <a:pt x="1202" y="5002"/>
                  </a:lnTo>
                  <a:lnTo>
                    <a:pt x="1217" y="4924"/>
                  </a:lnTo>
                  <a:lnTo>
                    <a:pt x="1237" y="4816"/>
                  </a:lnTo>
                  <a:lnTo>
                    <a:pt x="1257" y="4708"/>
                  </a:lnTo>
                  <a:lnTo>
                    <a:pt x="1277" y="4601"/>
                  </a:lnTo>
                  <a:lnTo>
                    <a:pt x="1296" y="4494"/>
                  </a:lnTo>
                  <a:lnTo>
                    <a:pt x="1315" y="4386"/>
                  </a:lnTo>
                  <a:lnTo>
                    <a:pt x="1333" y="4279"/>
                  </a:lnTo>
                  <a:lnTo>
                    <a:pt x="1351" y="4171"/>
                  </a:lnTo>
                  <a:lnTo>
                    <a:pt x="1367" y="4064"/>
                  </a:lnTo>
                  <a:lnTo>
                    <a:pt x="1383" y="3957"/>
                  </a:lnTo>
                  <a:lnTo>
                    <a:pt x="1397" y="3850"/>
                  </a:lnTo>
                  <a:lnTo>
                    <a:pt x="1411" y="3743"/>
                  </a:lnTo>
                  <a:lnTo>
                    <a:pt x="1422" y="3637"/>
                  </a:lnTo>
                  <a:lnTo>
                    <a:pt x="1432" y="3529"/>
                  </a:lnTo>
                  <a:lnTo>
                    <a:pt x="1442" y="3423"/>
                  </a:lnTo>
                  <a:lnTo>
                    <a:pt x="1449" y="3317"/>
                  </a:lnTo>
                  <a:lnTo>
                    <a:pt x="1454" y="3212"/>
                  </a:lnTo>
                  <a:lnTo>
                    <a:pt x="1457" y="3156"/>
                  </a:lnTo>
                  <a:lnTo>
                    <a:pt x="1460" y="3100"/>
                  </a:lnTo>
                  <a:lnTo>
                    <a:pt x="1463" y="3046"/>
                  </a:lnTo>
                  <a:lnTo>
                    <a:pt x="1466" y="2990"/>
                  </a:lnTo>
                  <a:lnTo>
                    <a:pt x="1471" y="2935"/>
                  </a:lnTo>
                  <a:lnTo>
                    <a:pt x="1475" y="2881"/>
                  </a:lnTo>
                  <a:lnTo>
                    <a:pt x="1479" y="2825"/>
                  </a:lnTo>
                  <a:lnTo>
                    <a:pt x="1483" y="2770"/>
                  </a:lnTo>
                  <a:lnTo>
                    <a:pt x="1488" y="2715"/>
                  </a:lnTo>
                  <a:lnTo>
                    <a:pt x="1492" y="2660"/>
                  </a:lnTo>
                  <a:lnTo>
                    <a:pt x="1496" y="2605"/>
                  </a:lnTo>
                  <a:lnTo>
                    <a:pt x="1500" y="2550"/>
                  </a:lnTo>
                  <a:lnTo>
                    <a:pt x="1505" y="2495"/>
                  </a:lnTo>
                  <a:lnTo>
                    <a:pt x="1508" y="2439"/>
                  </a:lnTo>
                  <a:lnTo>
                    <a:pt x="1512" y="2385"/>
                  </a:lnTo>
                  <a:lnTo>
                    <a:pt x="1515" y="2329"/>
                  </a:lnTo>
                  <a:lnTo>
                    <a:pt x="1517" y="2284"/>
                  </a:lnTo>
                  <a:lnTo>
                    <a:pt x="1519" y="2237"/>
                  </a:lnTo>
                  <a:lnTo>
                    <a:pt x="1521" y="2190"/>
                  </a:lnTo>
                  <a:lnTo>
                    <a:pt x="1524" y="2143"/>
                  </a:lnTo>
                  <a:lnTo>
                    <a:pt x="1526" y="2097"/>
                  </a:lnTo>
                  <a:lnTo>
                    <a:pt x="1528" y="2050"/>
                  </a:lnTo>
                  <a:lnTo>
                    <a:pt x="1530" y="2002"/>
                  </a:lnTo>
                  <a:lnTo>
                    <a:pt x="1531" y="1956"/>
                  </a:lnTo>
                  <a:lnTo>
                    <a:pt x="1533" y="1909"/>
                  </a:lnTo>
                  <a:lnTo>
                    <a:pt x="1535" y="1863"/>
                  </a:lnTo>
                  <a:lnTo>
                    <a:pt x="1536" y="1818"/>
                  </a:lnTo>
                  <a:lnTo>
                    <a:pt x="1537" y="1771"/>
                  </a:lnTo>
                  <a:lnTo>
                    <a:pt x="1540" y="1727"/>
                  </a:lnTo>
                  <a:lnTo>
                    <a:pt x="1540" y="1682"/>
                  </a:lnTo>
                  <a:lnTo>
                    <a:pt x="1541" y="1638"/>
                  </a:lnTo>
                  <a:lnTo>
                    <a:pt x="1542" y="1596"/>
                  </a:lnTo>
                  <a:lnTo>
                    <a:pt x="1542" y="1536"/>
                  </a:lnTo>
                  <a:lnTo>
                    <a:pt x="1542" y="1476"/>
                  </a:lnTo>
                  <a:lnTo>
                    <a:pt x="1542" y="1413"/>
                  </a:lnTo>
                  <a:lnTo>
                    <a:pt x="1541" y="1350"/>
                  </a:lnTo>
                  <a:lnTo>
                    <a:pt x="1540" y="1286"/>
                  </a:lnTo>
                  <a:lnTo>
                    <a:pt x="1537" y="1221"/>
                  </a:lnTo>
                  <a:lnTo>
                    <a:pt x="1535" y="1155"/>
                  </a:lnTo>
                  <a:lnTo>
                    <a:pt x="1533" y="1089"/>
                  </a:lnTo>
                  <a:lnTo>
                    <a:pt x="1530" y="1023"/>
                  </a:lnTo>
                  <a:lnTo>
                    <a:pt x="1527" y="956"/>
                  </a:lnTo>
                  <a:lnTo>
                    <a:pt x="1523" y="890"/>
                  </a:lnTo>
                  <a:lnTo>
                    <a:pt x="1518" y="824"/>
                  </a:lnTo>
                  <a:lnTo>
                    <a:pt x="1514" y="759"/>
                  </a:lnTo>
                  <a:lnTo>
                    <a:pt x="1508" y="694"/>
                  </a:lnTo>
                  <a:lnTo>
                    <a:pt x="1502" y="632"/>
                  </a:lnTo>
                  <a:lnTo>
                    <a:pt x="1495" y="569"/>
                  </a:lnTo>
                  <a:lnTo>
                    <a:pt x="1492" y="540"/>
                  </a:lnTo>
                  <a:lnTo>
                    <a:pt x="1487" y="512"/>
                  </a:lnTo>
                  <a:lnTo>
                    <a:pt x="1482" y="485"/>
                  </a:lnTo>
                  <a:lnTo>
                    <a:pt x="1476" y="457"/>
                  </a:lnTo>
                  <a:lnTo>
                    <a:pt x="1468" y="432"/>
                  </a:lnTo>
                  <a:lnTo>
                    <a:pt x="1460" y="406"/>
                  </a:lnTo>
                  <a:lnTo>
                    <a:pt x="1451" y="380"/>
                  </a:lnTo>
                  <a:lnTo>
                    <a:pt x="1442" y="355"/>
                  </a:lnTo>
                  <a:lnTo>
                    <a:pt x="1430" y="330"/>
                  </a:lnTo>
                  <a:lnTo>
                    <a:pt x="1419" y="307"/>
                  </a:lnTo>
                  <a:lnTo>
                    <a:pt x="1407" y="284"/>
                  </a:lnTo>
                  <a:lnTo>
                    <a:pt x="1394" y="261"/>
                  </a:lnTo>
                  <a:lnTo>
                    <a:pt x="1380" y="240"/>
                  </a:lnTo>
                  <a:lnTo>
                    <a:pt x="1365" y="218"/>
                  </a:lnTo>
                  <a:lnTo>
                    <a:pt x="1350" y="197"/>
                  </a:lnTo>
                  <a:lnTo>
                    <a:pt x="1333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24586" name="Freeform 10"/>
            <p:cNvSpPr>
              <a:spLocks/>
            </p:cNvSpPr>
            <p:nvPr/>
          </p:nvSpPr>
          <p:spPr bwMode="auto">
            <a:xfrm>
              <a:off x="312" y="3913"/>
              <a:ext cx="109" cy="237"/>
            </a:xfrm>
            <a:custGeom>
              <a:avLst/>
              <a:gdLst>
                <a:gd name="T0" fmla="*/ 1105 w 3271"/>
                <a:gd name="T1" fmla="*/ 808 h 7098"/>
                <a:gd name="T2" fmla="*/ 905 w 3271"/>
                <a:gd name="T3" fmla="*/ 783 h 7098"/>
                <a:gd name="T4" fmla="*/ 753 w 3271"/>
                <a:gd name="T5" fmla="*/ 860 h 7098"/>
                <a:gd name="T6" fmla="*/ 661 w 3271"/>
                <a:gd name="T7" fmla="*/ 1019 h 7098"/>
                <a:gd name="T8" fmla="*/ 587 w 3271"/>
                <a:gd name="T9" fmla="*/ 1321 h 7098"/>
                <a:gd name="T10" fmla="*/ 543 w 3271"/>
                <a:gd name="T11" fmla="*/ 1833 h 7098"/>
                <a:gd name="T12" fmla="*/ 538 w 3271"/>
                <a:gd name="T13" fmla="*/ 2336 h 7098"/>
                <a:gd name="T14" fmla="*/ 475 w 3271"/>
                <a:gd name="T15" fmla="*/ 3158 h 7098"/>
                <a:gd name="T16" fmla="*/ 354 w 3271"/>
                <a:gd name="T17" fmla="*/ 4019 h 7098"/>
                <a:gd name="T18" fmla="*/ 282 w 3271"/>
                <a:gd name="T19" fmla="*/ 4420 h 7098"/>
                <a:gd name="T20" fmla="*/ 171 w 3271"/>
                <a:gd name="T21" fmla="*/ 4951 h 7098"/>
                <a:gd name="T22" fmla="*/ 70 w 3271"/>
                <a:gd name="T23" fmla="*/ 5310 h 7098"/>
                <a:gd name="T24" fmla="*/ 10 w 3271"/>
                <a:gd name="T25" fmla="*/ 5554 h 7098"/>
                <a:gd name="T26" fmla="*/ 5 w 3271"/>
                <a:gd name="T27" fmla="*/ 5777 h 7098"/>
                <a:gd name="T28" fmla="*/ 62 w 3271"/>
                <a:gd name="T29" fmla="*/ 5953 h 7098"/>
                <a:gd name="T30" fmla="*/ 177 w 3271"/>
                <a:gd name="T31" fmla="*/ 6051 h 7098"/>
                <a:gd name="T32" fmla="*/ 319 w 3271"/>
                <a:gd name="T33" fmla="*/ 6066 h 7098"/>
                <a:gd name="T34" fmla="*/ 488 w 3271"/>
                <a:gd name="T35" fmla="*/ 6018 h 7098"/>
                <a:gd name="T36" fmla="*/ 621 w 3271"/>
                <a:gd name="T37" fmla="*/ 5883 h 7098"/>
                <a:gd name="T38" fmla="*/ 721 w 3271"/>
                <a:gd name="T39" fmla="*/ 5660 h 7098"/>
                <a:gd name="T40" fmla="*/ 864 w 3271"/>
                <a:gd name="T41" fmla="*/ 5094 h 7098"/>
                <a:gd name="T42" fmla="*/ 1031 w 3271"/>
                <a:gd name="T43" fmla="*/ 4870 h 7098"/>
                <a:gd name="T44" fmla="*/ 1182 w 3271"/>
                <a:gd name="T45" fmla="*/ 5345 h 7098"/>
                <a:gd name="T46" fmla="*/ 1243 w 3271"/>
                <a:gd name="T47" fmla="*/ 5713 h 7098"/>
                <a:gd name="T48" fmla="*/ 1272 w 3271"/>
                <a:gd name="T49" fmla="*/ 6156 h 7098"/>
                <a:gd name="T50" fmla="*/ 1316 w 3271"/>
                <a:gd name="T51" fmla="*/ 6578 h 7098"/>
                <a:gd name="T52" fmla="*/ 1376 w 3271"/>
                <a:gd name="T53" fmla="*/ 6796 h 7098"/>
                <a:gd name="T54" fmla="*/ 1480 w 3271"/>
                <a:gd name="T55" fmla="*/ 6979 h 7098"/>
                <a:gd name="T56" fmla="*/ 1638 w 3271"/>
                <a:gd name="T57" fmla="*/ 7079 h 7098"/>
                <a:gd name="T58" fmla="*/ 1817 w 3271"/>
                <a:gd name="T59" fmla="*/ 7092 h 7098"/>
                <a:gd name="T60" fmla="*/ 1982 w 3271"/>
                <a:gd name="T61" fmla="*/ 7008 h 7098"/>
                <a:gd name="T62" fmla="*/ 2074 w 3271"/>
                <a:gd name="T63" fmla="*/ 6853 h 7098"/>
                <a:gd name="T64" fmla="*/ 2092 w 3271"/>
                <a:gd name="T65" fmla="*/ 6623 h 7098"/>
                <a:gd name="T66" fmla="*/ 2050 w 3271"/>
                <a:gd name="T67" fmla="*/ 6216 h 7098"/>
                <a:gd name="T68" fmla="*/ 2005 w 3271"/>
                <a:gd name="T69" fmla="*/ 5717 h 7098"/>
                <a:gd name="T70" fmla="*/ 1912 w 3271"/>
                <a:gd name="T71" fmla="*/ 5193 h 7098"/>
                <a:gd name="T72" fmla="*/ 1770 w 3271"/>
                <a:gd name="T73" fmla="*/ 4680 h 7098"/>
                <a:gd name="T74" fmla="*/ 1577 w 3271"/>
                <a:gd name="T75" fmla="*/ 4183 h 7098"/>
                <a:gd name="T76" fmla="*/ 1815 w 3271"/>
                <a:gd name="T77" fmla="*/ 3595 h 7098"/>
                <a:gd name="T78" fmla="*/ 1997 w 3271"/>
                <a:gd name="T79" fmla="*/ 3319 h 7098"/>
                <a:gd name="T80" fmla="*/ 2295 w 3271"/>
                <a:gd name="T81" fmla="*/ 2803 h 7098"/>
                <a:gd name="T82" fmla="*/ 2693 w 3271"/>
                <a:gd name="T83" fmla="*/ 2010 h 7098"/>
                <a:gd name="T84" fmla="*/ 2984 w 3271"/>
                <a:gd name="T85" fmla="*/ 1382 h 7098"/>
                <a:gd name="T86" fmla="*/ 3161 w 3271"/>
                <a:gd name="T87" fmla="*/ 902 h 7098"/>
                <a:gd name="T88" fmla="*/ 3261 w 3271"/>
                <a:gd name="T89" fmla="*/ 478 h 7098"/>
                <a:gd name="T90" fmla="*/ 3264 w 3271"/>
                <a:gd name="T91" fmla="*/ 261 h 7098"/>
                <a:gd name="T92" fmla="*/ 3198 w 3271"/>
                <a:gd name="T93" fmla="*/ 111 h 7098"/>
                <a:gd name="T94" fmla="*/ 3066 w 3271"/>
                <a:gd name="T95" fmla="*/ 18 h 7098"/>
                <a:gd name="T96" fmla="*/ 2928 w 3271"/>
                <a:gd name="T97" fmla="*/ 0 h 7098"/>
                <a:gd name="T98" fmla="*/ 2785 w 3271"/>
                <a:gd name="T99" fmla="*/ 31 h 7098"/>
                <a:gd name="T100" fmla="*/ 2695 w 3271"/>
                <a:gd name="T101" fmla="*/ 96 h 7098"/>
                <a:gd name="T102" fmla="*/ 2558 w 3271"/>
                <a:gd name="T103" fmla="*/ 326 h 7098"/>
                <a:gd name="T104" fmla="*/ 2383 w 3271"/>
                <a:gd name="T105" fmla="*/ 770 h 7098"/>
                <a:gd name="T106" fmla="*/ 2216 w 3271"/>
                <a:gd name="T107" fmla="*/ 1273 h 7098"/>
                <a:gd name="T108" fmla="*/ 1993 w 3271"/>
                <a:gd name="T109" fmla="*/ 1826 h 7098"/>
                <a:gd name="T110" fmla="*/ 1762 w 3271"/>
                <a:gd name="T111" fmla="*/ 2331 h 7098"/>
                <a:gd name="T112" fmla="*/ 1506 w 3271"/>
                <a:gd name="T113" fmla="*/ 2805 h 7098"/>
                <a:gd name="T114" fmla="*/ 1283 w 3271"/>
                <a:gd name="T115" fmla="*/ 3171 h 7098"/>
                <a:gd name="T116" fmla="*/ 1221 w 3271"/>
                <a:gd name="T117" fmla="*/ 3240 h 7098"/>
                <a:gd name="T118" fmla="*/ 1304 w 3271"/>
                <a:gd name="T119" fmla="*/ 2337 h 7098"/>
                <a:gd name="T120" fmla="*/ 1354 w 3271"/>
                <a:gd name="T121" fmla="*/ 1611 h 7098"/>
                <a:gd name="T122" fmla="*/ 1338 w 3271"/>
                <a:gd name="T123" fmla="*/ 1211 h 7098"/>
                <a:gd name="T124" fmla="*/ 1279 w 3271"/>
                <a:gd name="T125" fmla="*/ 996 h 7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1" h="7098">
                  <a:moveTo>
                    <a:pt x="1243" y="925"/>
                  </a:moveTo>
                  <a:lnTo>
                    <a:pt x="1226" y="902"/>
                  </a:lnTo>
                  <a:lnTo>
                    <a:pt x="1207" y="881"/>
                  </a:lnTo>
                  <a:lnTo>
                    <a:pt x="1189" y="863"/>
                  </a:lnTo>
                  <a:lnTo>
                    <a:pt x="1168" y="846"/>
                  </a:lnTo>
                  <a:lnTo>
                    <a:pt x="1149" y="832"/>
                  </a:lnTo>
                  <a:lnTo>
                    <a:pt x="1127" y="818"/>
                  </a:lnTo>
                  <a:lnTo>
                    <a:pt x="1105" y="808"/>
                  </a:lnTo>
                  <a:lnTo>
                    <a:pt x="1083" y="799"/>
                  </a:lnTo>
                  <a:lnTo>
                    <a:pt x="1060" y="792"/>
                  </a:lnTo>
                  <a:lnTo>
                    <a:pt x="1035" y="785"/>
                  </a:lnTo>
                  <a:lnTo>
                    <a:pt x="1012" y="781"/>
                  </a:lnTo>
                  <a:lnTo>
                    <a:pt x="986" y="779"/>
                  </a:lnTo>
                  <a:lnTo>
                    <a:pt x="960" y="779"/>
                  </a:lnTo>
                  <a:lnTo>
                    <a:pt x="933" y="780"/>
                  </a:lnTo>
                  <a:lnTo>
                    <a:pt x="905" y="783"/>
                  </a:lnTo>
                  <a:lnTo>
                    <a:pt x="878" y="788"/>
                  </a:lnTo>
                  <a:lnTo>
                    <a:pt x="857" y="793"/>
                  </a:lnTo>
                  <a:lnTo>
                    <a:pt x="837" y="800"/>
                  </a:lnTo>
                  <a:lnTo>
                    <a:pt x="818" y="809"/>
                  </a:lnTo>
                  <a:lnTo>
                    <a:pt x="800" y="819"/>
                  </a:lnTo>
                  <a:lnTo>
                    <a:pt x="784" y="832"/>
                  </a:lnTo>
                  <a:lnTo>
                    <a:pt x="768" y="845"/>
                  </a:lnTo>
                  <a:lnTo>
                    <a:pt x="753" y="860"/>
                  </a:lnTo>
                  <a:lnTo>
                    <a:pt x="739" y="876"/>
                  </a:lnTo>
                  <a:lnTo>
                    <a:pt x="725" y="894"/>
                  </a:lnTo>
                  <a:lnTo>
                    <a:pt x="713" y="912"/>
                  </a:lnTo>
                  <a:lnTo>
                    <a:pt x="701" y="932"/>
                  </a:lnTo>
                  <a:lnTo>
                    <a:pt x="690" y="953"/>
                  </a:lnTo>
                  <a:lnTo>
                    <a:pt x="680" y="974"/>
                  </a:lnTo>
                  <a:lnTo>
                    <a:pt x="670" y="996"/>
                  </a:lnTo>
                  <a:lnTo>
                    <a:pt x="661" y="1019"/>
                  </a:lnTo>
                  <a:lnTo>
                    <a:pt x="652" y="1042"/>
                  </a:lnTo>
                  <a:lnTo>
                    <a:pt x="645" y="1066"/>
                  </a:lnTo>
                  <a:lnTo>
                    <a:pt x="637" y="1090"/>
                  </a:lnTo>
                  <a:lnTo>
                    <a:pt x="630" y="1113"/>
                  </a:lnTo>
                  <a:lnTo>
                    <a:pt x="624" y="1137"/>
                  </a:lnTo>
                  <a:lnTo>
                    <a:pt x="613" y="1186"/>
                  </a:lnTo>
                  <a:lnTo>
                    <a:pt x="603" y="1232"/>
                  </a:lnTo>
                  <a:lnTo>
                    <a:pt x="587" y="1321"/>
                  </a:lnTo>
                  <a:lnTo>
                    <a:pt x="576" y="1395"/>
                  </a:lnTo>
                  <a:lnTo>
                    <a:pt x="566" y="1457"/>
                  </a:lnTo>
                  <a:lnTo>
                    <a:pt x="559" y="1520"/>
                  </a:lnTo>
                  <a:lnTo>
                    <a:pt x="553" y="1583"/>
                  </a:lnTo>
                  <a:lnTo>
                    <a:pt x="549" y="1646"/>
                  </a:lnTo>
                  <a:lnTo>
                    <a:pt x="546" y="1708"/>
                  </a:lnTo>
                  <a:lnTo>
                    <a:pt x="544" y="1770"/>
                  </a:lnTo>
                  <a:lnTo>
                    <a:pt x="543" y="1833"/>
                  </a:lnTo>
                  <a:lnTo>
                    <a:pt x="542" y="1896"/>
                  </a:lnTo>
                  <a:lnTo>
                    <a:pt x="542" y="1959"/>
                  </a:lnTo>
                  <a:lnTo>
                    <a:pt x="542" y="2022"/>
                  </a:lnTo>
                  <a:lnTo>
                    <a:pt x="542" y="2085"/>
                  </a:lnTo>
                  <a:lnTo>
                    <a:pt x="541" y="2148"/>
                  </a:lnTo>
                  <a:lnTo>
                    <a:pt x="541" y="2211"/>
                  </a:lnTo>
                  <a:lnTo>
                    <a:pt x="540" y="2274"/>
                  </a:lnTo>
                  <a:lnTo>
                    <a:pt x="538" y="2336"/>
                  </a:lnTo>
                  <a:lnTo>
                    <a:pt x="536" y="2399"/>
                  </a:lnTo>
                  <a:lnTo>
                    <a:pt x="529" y="2509"/>
                  </a:lnTo>
                  <a:lnTo>
                    <a:pt x="522" y="2618"/>
                  </a:lnTo>
                  <a:lnTo>
                    <a:pt x="515" y="2726"/>
                  </a:lnTo>
                  <a:lnTo>
                    <a:pt x="506" y="2835"/>
                  </a:lnTo>
                  <a:lnTo>
                    <a:pt x="496" y="2943"/>
                  </a:lnTo>
                  <a:lnTo>
                    <a:pt x="486" y="3051"/>
                  </a:lnTo>
                  <a:lnTo>
                    <a:pt x="475" y="3158"/>
                  </a:lnTo>
                  <a:lnTo>
                    <a:pt x="462" y="3267"/>
                  </a:lnTo>
                  <a:lnTo>
                    <a:pt x="449" y="3374"/>
                  </a:lnTo>
                  <a:lnTo>
                    <a:pt x="436" y="3482"/>
                  </a:lnTo>
                  <a:lnTo>
                    <a:pt x="421" y="3589"/>
                  </a:lnTo>
                  <a:lnTo>
                    <a:pt x="406" y="3697"/>
                  </a:lnTo>
                  <a:lnTo>
                    <a:pt x="389" y="3805"/>
                  </a:lnTo>
                  <a:lnTo>
                    <a:pt x="372" y="3912"/>
                  </a:lnTo>
                  <a:lnTo>
                    <a:pt x="354" y="4019"/>
                  </a:lnTo>
                  <a:lnTo>
                    <a:pt x="336" y="4127"/>
                  </a:lnTo>
                  <a:lnTo>
                    <a:pt x="332" y="4150"/>
                  </a:lnTo>
                  <a:lnTo>
                    <a:pt x="327" y="4173"/>
                  </a:lnTo>
                  <a:lnTo>
                    <a:pt x="323" y="4196"/>
                  </a:lnTo>
                  <a:lnTo>
                    <a:pt x="321" y="4220"/>
                  </a:lnTo>
                  <a:lnTo>
                    <a:pt x="307" y="4287"/>
                  </a:lnTo>
                  <a:lnTo>
                    <a:pt x="294" y="4354"/>
                  </a:lnTo>
                  <a:lnTo>
                    <a:pt x="282" y="4420"/>
                  </a:lnTo>
                  <a:lnTo>
                    <a:pt x="269" y="4487"/>
                  </a:lnTo>
                  <a:lnTo>
                    <a:pt x="256" y="4553"/>
                  </a:lnTo>
                  <a:lnTo>
                    <a:pt x="243" y="4619"/>
                  </a:lnTo>
                  <a:lnTo>
                    <a:pt x="230" y="4686"/>
                  </a:lnTo>
                  <a:lnTo>
                    <a:pt x="214" y="4752"/>
                  </a:lnTo>
                  <a:lnTo>
                    <a:pt x="200" y="4818"/>
                  </a:lnTo>
                  <a:lnTo>
                    <a:pt x="185" y="4885"/>
                  </a:lnTo>
                  <a:lnTo>
                    <a:pt x="171" y="4951"/>
                  </a:lnTo>
                  <a:lnTo>
                    <a:pt x="156" y="5018"/>
                  </a:lnTo>
                  <a:lnTo>
                    <a:pt x="140" y="5084"/>
                  </a:lnTo>
                  <a:lnTo>
                    <a:pt x="122" y="5150"/>
                  </a:lnTo>
                  <a:lnTo>
                    <a:pt x="113" y="5183"/>
                  </a:lnTo>
                  <a:lnTo>
                    <a:pt x="103" y="5215"/>
                  </a:lnTo>
                  <a:lnTo>
                    <a:pt x="93" y="5247"/>
                  </a:lnTo>
                  <a:lnTo>
                    <a:pt x="81" y="5279"/>
                  </a:lnTo>
                  <a:lnTo>
                    <a:pt x="70" y="5310"/>
                  </a:lnTo>
                  <a:lnTo>
                    <a:pt x="60" y="5339"/>
                  </a:lnTo>
                  <a:lnTo>
                    <a:pt x="50" y="5370"/>
                  </a:lnTo>
                  <a:lnTo>
                    <a:pt x="41" y="5401"/>
                  </a:lnTo>
                  <a:lnTo>
                    <a:pt x="33" y="5432"/>
                  </a:lnTo>
                  <a:lnTo>
                    <a:pt x="27" y="5463"/>
                  </a:lnTo>
                  <a:lnTo>
                    <a:pt x="19" y="5493"/>
                  </a:lnTo>
                  <a:lnTo>
                    <a:pt x="14" y="5523"/>
                  </a:lnTo>
                  <a:lnTo>
                    <a:pt x="10" y="5554"/>
                  </a:lnTo>
                  <a:lnTo>
                    <a:pt x="6" y="5583"/>
                  </a:lnTo>
                  <a:lnTo>
                    <a:pt x="3" y="5613"/>
                  </a:lnTo>
                  <a:lnTo>
                    <a:pt x="1" y="5642"/>
                  </a:lnTo>
                  <a:lnTo>
                    <a:pt x="0" y="5669"/>
                  </a:lnTo>
                  <a:lnTo>
                    <a:pt x="0" y="5697"/>
                  </a:lnTo>
                  <a:lnTo>
                    <a:pt x="1" y="5725"/>
                  </a:lnTo>
                  <a:lnTo>
                    <a:pt x="3" y="5751"/>
                  </a:lnTo>
                  <a:lnTo>
                    <a:pt x="5" y="5777"/>
                  </a:lnTo>
                  <a:lnTo>
                    <a:pt x="9" y="5802"/>
                  </a:lnTo>
                  <a:lnTo>
                    <a:pt x="13" y="5826"/>
                  </a:lnTo>
                  <a:lnTo>
                    <a:pt x="19" y="5850"/>
                  </a:lnTo>
                  <a:lnTo>
                    <a:pt x="26" y="5873"/>
                  </a:lnTo>
                  <a:lnTo>
                    <a:pt x="33" y="5894"/>
                  </a:lnTo>
                  <a:lnTo>
                    <a:pt x="42" y="5915"/>
                  </a:lnTo>
                  <a:lnTo>
                    <a:pt x="51" y="5934"/>
                  </a:lnTo>
                  <a:lnTo>
                    <a:pt x="62" y="5953"/>
                  </a:lnTo>
                  <a:lnTo>
                    <a:pt x="74" y="5971"/>
                  </a:lnTo>
                  <a:lnTo>
                    <a:pt x="86" y="5986"/>
                  </a:lnTo>
                  <a:lnTo>
                    <a:pt x="100" y="6002"/>
                  </a:lnTo>
                  <a:lnTo>
                    <a:pt x="115" y="6015"/>
                  </a:lnTo>
                  <a:lnTo>
                    <a:pt x="131" y="6026"/>
                  </a:lnTo>
                  <a:lnTo>
                    <a:pt x="148" y="6037"/>
                  </a:lnTo>
                  <a:lnTo>
                    <a:pt x="167" y="6046"/>
                  </a:lnTo>
                  <a:lnTo>
                    <a:pt x="177" y="6051"/>
                  </a:lnTo>
                  <a:lnTo>
                    <a:pt x="188" y="6054"/>
                  </a:lnTo>
                  <a:lnTo>
                    <a:pt x="199" y="6058"/>
                  </a:lnTo>
                  <a:lnTo>
                    <a:pt x="210" y="6060"/>
                  </a:lnTo>
                  <a:lnTo>
                    <a:pt x="232" y="6065"/>
                  </a:lnTo>
                  <a:lnTo>
                    <a:pt x="254" y="6068"/>
                  </a:lnTo>
                  <a:lnTo>
                    <a:pt x="276" y="6069"/>
                  </a:lnTo>
                  <a:lnTo>
                    <a:pt x="299" y="6069"/>
                  </a:lnTo>
                  <a:lnTo>
                    <a:pt x="319" y="6066"/>
                  </a:lnTo>
                  <a:lnTo>
                    <a:pt x="341" y="6064"/>
                  </a:lnTo>
                  <a:lnTo>
                    <a:pt x="360" y="6060"/>
                  </a:lnTo>
                  <a:lnTo>
                    <a:pt x="380" y="6056"/>
                  </a:lnTo>
                  <a:lnTo>
                    <a:pt x="398" y="6052"/>
                  </a:lnTo>
                  <a:lnTo>
                    <a:pt x="415" y="6047"/>
                  </a:lnTo>
                  <a:lnTo>
                    <a:pt x="445" y="6037"/>
                  </a:lnTo>
                  <a:lnTo>
                    <a:pt x="469" y="6027"/>
                  </a:lnTo>
                  <a:lnTo>
                    <a:pt x="488" y="6018"/>
                  </a:lnTo>
                  <a:lnTo>
                    <a:pt x="508" y="6006"/>
                  </a:lnTo>
                  <a:lnTo>
                    <a:pt x="526" y="5992"/>
                  </a:lnTo>
                  <a:lnTo>
                    <a:pt x="544" y="5978"/>
                  </a:lnTo>
                  <a:lnTo>
                    <a:pt x="560" y="5961"/>
                  </a:lnTo>
                  <a:lnTo>
                    <a:pt x="577" y="5944"/>
                  </a:lnTo>
                  <a:lnTo>
                    <a:pt x="592" y="5924"/>
                  </a:lnTo>
                  <a:lnTo>
                    <a:pt x="607" y="5904"/>
                  </a:lnTo>
                  <a:lnTo>
                    <a:pt x="621" y="5883"/>
                  </a:lnTo>
                  <a:lnTo>
                    <a:pt x="634" y="5860"/>
                  </a:lnTo>
                  <a:lnTo>
                    <a:pt x="648" y="5838"/>
                  </a:lnTo>
                  <a:lnTo>
                    <a:pt x="659" y="5813"/>
                  </a:lnTo>
                  <a:lnTo>
                    <a:pt x="672" y="5789"/>
                  </a:lnTo>
                  <a:lnTo>
                    <a:pt x="683" y="5763"/>
                  </a:lnTo>
                  <a:lnTo>
                    <a:pt x="693" y="5739"/>
                  </a:lnTo>
                  <a:lnTo>
                    <a:pt x="704" y="5712"/>
                  </a:lnTo>
                  <a:lnTo>
                    <a:pt x="721" y="5660"/>
                  </a:lnTo>
                  <a:lnTo>
                    <a:pt x="739" y="5608"/>
                  </a:lnTo>
                  <a:lnTo>
                    <a:pt x="753" y="5556"/>
                  </a:lnTo>
                  <a:lnTo>
                    <a:pt x="766" y="5507"/>
                  </a:lnTo>
                  <a:lnTo>
                    <a:pt x="788" y="5416"/>
                  </a:lnTo>
                  <a:lnTo>
                    <a:pt x="807" y="5342"/>
                  </a:lnTo>
                  <a:lnTo>
                    <a:pt x="826" y="5259"/>
                  </a:lnTo>
                  <a:lnTo>
                    <a:pt x="846" y="5177"/>
                  </a:lnTo>
                  <a:lnTo>
                    <a:pt x="864" y="5094"/>
                  </a:lnTo>
                  <a:lnTo>
                    <a:pt x="882" y="5012"/>
                  </a:lnTo>
                  <a:lnTo>
                    <a:pt x="899" y="4929"/>
                  </a:lnTo>
                  <a:lnTo>
                    <a:pt x="917" y="4847"/>
                  </a:lnTo>
                  <a:lnTo>
                    <a:pt x="933" y="4763"/>
                  </a:lnTo>
                  <a:lnTo>
                    <a:pt x="950" y="4679"/>
                  </a:lnTo>
                  <a:lnTo>
                    <a:pt x="978" y="4742"/>
                  </a:lnTo>
                  <a:lnTo>
                    <a:pt x="1004" y="4805"/>
                  </a:lnTo>
                  <a:lnTo>
                    <a:pt x="1031" y="4870"/>
                  </a:lnTo>
                  <a:lnTo>
                    <a:pt x="1057" y="4936"/>
                  </a:lnTo>
                  <a:lnTo>
                    <a:pt x="1082" y="5004"/>
                  </a:lnTo>
                  <a:lnTo>
                    <a:pt x="1106" y="5074"/>
                  </a:lnTo>
                  <a:lnTo>
                    <a:pt x="1129" y="5148"/>
                  </a:lnTo>
                  <a:lnTo>
                    <a:pt x="1152" y="5224"/>
                  </a:lnTo>
                  <a:lnTo>
                    <a:pt x="1162" y="5263"/>
                  </a:lnTo>
                  <a:lnTo>
                    <a:pt x="1172" y="5303"/>
                  </a:lnTo>
                  <a:lnTo>
                    <a:pt x="1182" y="5345"/>
                  </a:lnTo>
                  <a:lnTo>
                    <a:pt x="1191" y="5387"/>
                  </a:lnTo>
                  <a:lnTo>
                    <a:pt x="1200" y="5430"/>
                  </a:lnTo>
                  <a:lnTo>
                    <a:pt x="1208" y="5475"/>
                  </a:lnTo>
                  <a:lnTo>
                    <a:pt x="1217" y="5520"/>
                  </a:lnTo>
                  <a:lnTo>
                    <a:pt x="1224" y="5566"/>
                  </a:lnTo>
                  <a:lnTo>
                    <a:pt x="1231" y="5614"/>
                  </a:lnTo>
                  <a:lnTo>
                    <a:pt x="1237" y="5663"/>
                  </a:lnTo>
                  <a:lnTo>
                    <a:pt x="1243" y="5713"/>
                  </a:lnTo>
                  <a:lnTo>
                    <a:pt x="1249" y="5764"/>
                  </a:lnTo>
                  <a:lnTo>
                    <a:pt x="1254" y="5818"/>
                  </a:lnTo>
                  <a:lnTo>
                    <a:pt x="1258" y="5873"/>
                  </a:lnTo>
                  <a:lnTo>
                    <a:pt x="1262" y="5928"/>
                  </a:lnTo>
                  <a:lnTo>
                    <a:pt x="1265" y="5986"/>
                  </a:lnTo>
                  <a:lnTo>
                    <a:pt x="1267" y="6043"/>
                  </a:lnTo>
                  <a:lnTo>
                    <a:pt x="1270" y="6099"/>
                  </a:lnTo>
                  <a:lnTo>
                    <a:pt x="1272" y="6156"/>
                  </a:lnTo>
                  <a:lnTo>
                    <a:pt x="1275" y="6213"/>
                  </a:lnTo>
                  <a:lnTo>
                    <a:pt x="1278" y="6270"/>
                  </a:lnTo>
                  <a:lnTo>
                    <a:pt x="1283" y="6326"/>
                  </a:lnTo>
                  <a:lnTo>
                    <a:pt x="1288" y="6383"/>
                  </a:lnTo>
                  <a:lnTo>
                    <a:pt x="1294" y="6439"/>
                  </a:lnTo>
                  <a:lnTo>
                    <a:pt x="1301" y="6495"/>
                  </a:lnTo>
                  <a:lnTo>
                    <a:pt x="1310" y="6551"/>
                  </a:lnTo>
                  <a:lnTo>
                    <a:pt x="1316" y="6578"/>
                  </a:lnTo>
                  <a:lnTo>
                    <a:pt x="1321" y="6606"/>
                  </a:lnTo>
                  <a:lnTo>
                    <a:pt x="1327" y="6634"/>
                  </a:lnTo>
                  <a:lnTo>
                    <a:pt x="1334" y="6660"/>
                  </a:lnTo>
                  <a:lnTo>
                    <a:pt x="1341" y="6688"/>
                  </a:lnTo>
                  <a:lnTo>
                    <a:pt x="1348" y="6715"/>
                  </a:lnTo>
                  <a:lnTo>
                    <a:pt x="1358" y="6742"/>
                  </a:lnTo>
                  <a:lnTo>
                    <a:pt x="1366" y="6769"/>
                  </a:lnTo>
                  <a:lnTo>
                    <a:pt x="1376" y="6796"/>
                  </a:lnTo>
                  <a:lnTo>
                    <a:pt x="1387" y="6821"/>
                  </a:lnTo>
                  <a:lnTo>
                    <a:pt x="1398" y="6848"/>
                  </a:lnTo>
                  <a:lnTo>
                    <a:pt x="1409" y="6874"/>
                  </a:lnTo>
                  <a:lnTo>
                    <a:pt x="1422" y="6898"/>
                  </a:lnTo>
                  <a:lnTo>
                    <a:pt x="1434" y="6919"/>
                  </a:lnTo>
                  <a:lnTo>
                    <a:pt x="1448" y="6941"/>
                  </a:lnTo>
                  <a:lnTo>
                    <a:pt x="1464" y="6961"/>
                  </a:lnTo>
                  <a:lnTo>
                    <a:pt x="1480" y="6979"/>
                  </a:lnTo>
                  <a:lnTo>
                    <a:pt x="1498" y="6996"/>
                  </a:lnTo>
                  <a:lnTo>
                    <a:pt x="1515" y="7012"/>
                  </a:lnTo>
                  <a:lnTo>
                    <a:pt x="1535" y="7027"/>
                  </a:lnTo>
                  <a:lnTo>
                    <a:pt x="1555" y="7040"/>
                  </a:lnTo>
                  <a:lnTo>
                    <a:pt x="1574" y="7051"/>
                  </a:lnTo>
                  <a:lnTo>
                    <a:pt x="1595" y="7063"/>
                  </a:lnTo>
                  <a:lnTo>
                    <a:pt x="1616" y="7072"/>
                  </a:lnTo>
                  <a:lnTo>
                    <a:pt x="1638" y="7079"/>
                  </a:lnTo>
                  <a:lnTo>
                    <a:pt x="1660" y="7085"/>
                  </a:lnTo>
                  <a:lnTo>
                    <a:pt x="1682" y="7091"/>
                  </a:lnTo>
                  <a:lnTo>
                    <a:pt x="1705" y="7095"/>
                  </a:lnTo>
                  <a:lnTo>
                    <a:pt x="1728" y="7097"/>
                  </a:lnTo>
                  <a:lnTo>
                    <a:pt x="1750" y="7098"/>
                  </a:lnTo>
                  <a:lnTo>
                    <a:pt x="1773" y="7097"/>
                  </a:lnTo>
                  <a:lnTo>
                    <a:pt x="1796" y="7095"/>
                  </a:lnTo>
                  <a:lnTo>
                    <a:pt x="1817" y="7092"/>
                  </a:lnTo>
                  <a:lnTo>
                    <a:pt x="1840" y="7086"/>
                  </a:lnTo>
                  <a:lnTo>
                    <a:pt x="1862" y="7080"/>
                  </a:lnTo>
                  <a:lnTo>
                    <a:pt x="1883" y="7072"/>
                  </a:lnTo>
                  <a:lnTo>
                    <a:pt x="1904" y="7062"/>
                  </a:lnTo>
                  <a:lnTo>
                    <a:pt x="1924" y="7050"/>
                  </a:lnTo>
                  <a:lnTo>
                    <a:pt x="1944" y="7038"/>
                  </a:lnTo>
                  <a:lnTo>
                    <a:pt x="1964" y="7023"/>
                  </a:lnTo>
                  <a:lnTo>
                    <a:pt x="1982" y="7008"/>
                  </a:lnTo>
                  <a:lnTo>
                    <a:pt x="2000" y="6990"/>
                  </a:lnTo>
                  <a:lnTo>
                    <a:pt x="2016" y="6971"/>
                  </a:lnTo>
                  <a:lnTo>
                    <a:pt x="2032" y="6950"/>
                  </a:lnTo>
                  <a:lnTo>
                    <a:pt x="2043" y="6933"/>
                  </a:lnTo>
                  <a:lnTo>
                    <a:pt x="2052" y="6915"/>
                  </a:lnTo>
                  <a:lnTo>
                    <a:pt x="2060" y="6896"/>
                  </a:lnTo>
                  <a:lnTo>
                    <a:pt x="2068" y="6875"/>
                  </a:lnTo>
                  <a:lnTo>
                    <a:pt x="2074" y="6853"/>
                  </a:lnTo>
                  <a:lnTo>
                    <a:pt x="2079" y="6831"/>
                  </a:lnTo>
                  <a:lnTo>
                    <a:pt x="2083" y="6807"/>
                  </a:lnTo>
                  <a:lnTo>
                    <a:pt x="2087" y="6782"/>
                  </a:lnTo>
                  <a:lnTo>
                    <a:pt x="2089" y="6757"/>
                  </a:lnTo>
                  <a:lnTo>
                    <a:pt x="2091" y="6731"/>
                  </a:lnTo>
                  <a:lnTo>
                    <a:pt x="2092" y="6705"/>
                  </a:lnTo>
                  <a:lnTo>
                    <a:pt x="2092" y="6678"/>
                  </a:lnTo>
                  <a:lnTo>
                    <a:pt x="2092" y="6623"/>
                  </a:lnTo>
                  <a:lnTo>
                    <a:pt x="2089" y="6568"/>
                  </a:lnTo>
                  <a:lnTo>
                    <a:pt x="2084" y="6512"/>
                  </a:lnTo>
                  <a:lnTo>
                    <a:pt x="2079" y="6457"/>
                  </a:lnTo>
                  <a:lnTo>
                    <a:pt x="2073" y="6403"/>
                  </a:lnTo>
                  <a:lnTo>
                    <a:pt x="2067" y="6351"/>
                  </a:lnTo>
                  <a:lnTo>
                    <a:pt x="2060" y="6303"/>
                  </a:lnTo>
                  <a:lnTo>
                    <a:pt x="2055" y="6257"/>
                  </a:lnTo>
                  <a:lnTo>
                    <a:pt x="2050" y="6216"/>
                  </a:lnTo>
                  <a:lnTo>
                    <a:pt x="2048" y="6179"/>
                  </a:lnTo>
                  <a:lnTo>
                    <a:pt x="2044" y="6113"/>
                  </a:lnTo>
                  <a:lnTo>
                    <a:pt x="2039" y="6047"/>
                  </a:lnTo>
                  <a:lnTo>
                    <a:pt x="2034" y="5981"/>
                  </a:lnTo>
                  <a:lnTo>
                    <a:pt x="2027" y="5915"/>
                  </a:lnTo>
                  <a:lnTo>
                    <a:pt x="2021" y="5849"/>
                  </a:lnTo>
                  <a:lnTo>
                    <a:pt x="2013" y="5783"/>
                  </a:lnTo>
                  <a:lnTo>
                    <a:pt x="2005" y="5717"/>
                  </a:lnTo>
                  <a:lnTo>
                    <a:pt x="1997" y="5651"/>
                  </a:lnTo>
                  <a:lnTo>
                    <a:pt x="1986" y="5585"/>
                  </a:lnTo>
                  <a:lnTo>
                    <a:pt x="1976" y="5520"/>
                  </a:lnTo>
                  <a:lnTo>
                    <a:pt x="1965" y="5454"/>
                  </a:lnTo>
                  <a:lnTo>
                    <a:pt x="1952" y="5389"/>
                  </a:lnTo>
                  <a:lnTo>
                    <a:pt x="1940" y="5323"/>
                  </a:lnTo>
                  <a:lnTo>
                    <a:pt x="1926" y="5258"/>
                  </a:lnTo>
                  <a:lnTo>
                    <a:pt x="1912" y="5193"/>
                  </a:lnTo>
                  <a:lnTo>
                    <a:pt x="1897" y="5128"/>
                  </a:lnTo>
                  <a:lnTo>
                    <a:pt x="1881" y="5064"/>
                  </a:lnTo>
                  <a:lnTo>
                    <a:pt x="1865" y="4999"/>
                  </a:lnTo>
                  <a:lnTo>
                    <a:pt x="1847" y="4935"/>
                  </a:lnTo>
                  <a:lnTo>
                    <a:pt x="1829" y="4871"/>
                  </a:lnTo>
                  <a:lnTo>
                    <a:pt x="1810" y="4807"/>
                  </a:lnTo>
                  <a:lnTo>
                    <a:pt x="1790" y="4743"/>
                  </a:lnTo>
                  <a:lnTo>
                    <a:pt x="1770" y="4680"/>
                  </a:lnTo>
                  <a:lnTo>
                    <a:pt x="1748" y="4618"/>
                  </a:lnTo>
                  <a:lnTo>
                    <a:pt x="1727" y="4555"/>
                  </a:lnTo>
                  <a:lnTo>
                    <a:pt x="1704" y="4492"/>
                  </a:lnTo>
                  <a:lnTo>
                    <a:pt x="1680" y="4430"/>
                  </a:lnTo>
                  <a:lnTo>
                    <a:pt x="1655" y="4368"/>
                  </a:lnTo>
                  <a:lnTo>
                    <a:pt x="1630" y="4306"/>
                  </a:lnTo>
                  <a:lnTo>
                    <a:pt x="1604" y="4244"/>
                  </a:lnTo>
                  <a:lnTo>
                    <a:pt x="1577" y="4183"/>
                  </a:lnTo>
                  <a:lnTo>
                    <a:pt x="1549" y="4123"/>
                  </a:lnTo>
                  <a:lnTo>
                    <a:pt x="1492" y="4004"/>
                  </a:lnTo>
                  <a:lnTo>
                    <a:pt x="1546" y="3936"/>
                  </a:lnTo>
                  <a:lnTo>
                    <a:pt x="1601" y="3869"/>
                  </a:lnTo>
                  <a:lnTo>
                    <a:pt x="1655" y="3802"/>
                  </a:lnTo>
                  <a:lnTo>
                    <a:pt x="1710" y="3734"/>
                  </a:lnTo>
                  <a:lnTo>
                    <a:pt x="1763" y="3665"/>
                  </a:lnTo>
                  <a:lnTo>
                    <a:pt x="1815" y="3595"/>
                  </a:lnTo>
                  <a:lnTo>
                    <a:pt x="1840" y="3560"/>
                  </a:lnTo>
                  <a:lnTo>
                    <a:pt x="1865" y="3524"/>
                  </a:lnTo>
                  <a:lnTo>
                    <a:pt x="1889" y="3488"/>
                  </a:lnTo>
                  <a:lnTo>
                    <a:pt x="1914" y="3452"/>
                  </a:lnTo>
                  <a:lnTo>
                    <a:pt x="1935" y="3419"/>
                  </a:lnTo>
                  <a:lnTo>
                    <a:pt x="1956" y="3386"/>
                  </a:lnTo>
                  <a:lnTo>
                    <a:pt x="1977" y="3353"/>
                  </a:lnTo>
                  <a:lnTo>
                    <a:pt x="1997" y="3319"/>
                  </a:lnTo>
                  <a:lnTo>
                    <a:pt x="2017" y="3286"/>
                  </a:lnTo>
                  <a:lnTo>
                    <a:pt x="2038" y="3253"/>
                  </a:lnTo>
                  <a:lnTo>
                    <a:pt x="2058" y="3220"/>
                  </a:lnTo>
                  <a:lnTo>
                    <a:pt x="2080" y="3187"/>
                  </a:lnTo>
                  <a:lnTo>
                    <a:pt x="2136" y="3092"/>
                  </a:lnTo>
                  <a:lnTo>
                    <a:pt x="2189" y="2996"/>
                  </a:lnTo>
                  <a:lnTo>
                    <a:pt x="2243" y="2900"/>
                  </a:lnTo>
                  <a:lnTo>
                    <a:pt x="2295" y="2803"/>
                  </a:lnTo>
                  <a:lnTo>
                    <a:pt x="2348" y="2705"/>
                  </a:lnTo>
                  <a:lnTo>
                    <a:pt x="2398" y="2607"/>
                  </a:lnTo>
                  <a:lnTo>
                    <a:pt x="2449" y="2508"/>
                  </a:lnTo>
                  <a:lnTo>
                    <a:pt x="2499" y="2409"/>
                  </a:lnTo>
                  <a:lnTo>
                    <a:pt x="2549" y="2309"/>
                  </a:lnTo>
                  <a:lnTo>
                    <a:pt x="2597" y="2209"/>
                  </a:lnTo>
                  <a:lnTo>
                    <a:pt x="2646" y="2110"/>
                  </a:lnTo>
                  <a:lnTo>
                    <a:pt x="2693" y="2010"/>
                  </a:lnTo>
                  <a:lnTo>
                    <a:pt x="2741" y="1910"/>
                  </a:lnTo>
                  <a:lnTo>
                    <a:pt x="2788" y="1809"/>
                  </a:lnTo>
                  <a:lnTo>
                    <a:pt x="2835" y="1709"/>
                  </a:lnTo>
                  <a:lnTo>
                    <a:pt x="2882" y="1609"/>
                  </a:lnTo>
                  <a:lnTo>
                    <a:pt x="2907" y="1554"/>
                  </a:lnTo>
                  <a:lnTo>
                    <a:pt x="2933" y="1497"/>
                  </a:lnTo>
                  <a:lnTo>
                    <a:pt x="2959" y="1439"/>
                  </a:lnTo>
                  <a:lnTo>
                    <a:pt x="2984" y="1382"/>
                  </a:lnTo>
                  <a:lnTo>
                    <a:pt x="3008" y="1323"/>
                  </a:lnTo>
                  <a:lnTo>
                    <a:pt x="3032" y="1265"/>
                  </a:lnTo>
                  <a:lnTo>
                    <a:pt x="3055" y="1206"/>
                  </a:lnTo>
                  <a:lnTo>
                    <a:pt x="3076" y="1148"/>
                  </a:lnTo>
                  <a:lnTo>
                    <a:pt x="3098" y="1089"/>
                  </a:lnTo>
                  <a:lnTo>
                    <a:pt x="3120" y="1027"/>
                  </a:lnTo>
                  <a:lnTo>
                    <a:pt x="3141" y="965"/>
                  </a:lnTo>
                  <a:lnTo>
                    <a:pt x="3161" y="902"/>
                  </a:lnTo>
                  <a:lnTo>
                    <a:pt x="3179" y="838"/>
                  </a:lnTo>
                  <a:lnTo>
                    <a:pt x="3197" y="775"/>
                  </a:lnTo>
                  <a:lnTo>
                    <a:pt x="3213" y="712"/>
                  </a:lnTo>
                  <a:lnTo>
                    <a:pt x="3228" y="649"/>
                  </a:lnTo>
                  <a:lnTo>
                    <a:pt x="3237" y="608"/>
                  </a:lnTo>
                  <a:lnTo>
                    <a:pt x="3245" y="566"/>
                  </a:lnTo>
                  <a:lnTo>
                    <a:pt x="3253" y="522"/>
                  </a:lnTo>
                  <a:lnTo>
                    <a:pt x="3261" y="478"/>
                  </a:lnTo>
                  <a:lnTo>
                    <a:pt x="3266" y="434"/>
                  </a:lnTo>
                  <a:lnTo>
                    <a:pt x="3270" y="389"/>
                  </a:lnTo>
                  <a:lnTo>
                    <a:pt x="3271" y="367"/>
                  </a:lnTo>
                  <a:lnTo>
                    <a:pt x="3271" y="345"/>
                  </a:lnTo>
                  <a:lnTo>
                    <a:pt x="3270" y="323"/>
                  </a:lnTo>
                  <a:lnTo>
                    <a:pt x="3269" y="302"/>
                  </a:lnTo>
                  <a:lnTo>
                    <a:pt x="3267" y="281"/>
                  </a:lnTo>
                  <a:lnTo>
                    <a:pt x="3264" y="261"/>
                  </a:lnTo>
                  <a:lnTo>
                    <a:pt x="3260" y="240"/>
                  </a:lnTo>
                  <a:lnTo>
                    <a:pt x="3255" y="219"/>
                  </a:lnTo>
                  <a:lnTo>
                    <a:pt x="3248" y="201"/>
                  </a:lnTo>
                  <a:lnTo>
                    <a:pt x="3241" y="181"/>
                  </a:lnTo>
                  <a:lnTo>
                    <a:pt x="3232" y="163"/>
                  </a:lnTo>
                  <a:lnTo>
                    <a:pt x="3223" y="145"/>
                  </a:lnTo>
                  <a:lnTo>
                    <a:pt x="3211" y="128"/>
                  </a:lnTo>
                  <a:lnTo>
                    <a:pt x="3198" y="111"/>
                  </a:lnTo>
                  <a:lnTo>
                    <a:pt x="3184" y="96"/>
                  </a:lnTo>
                  <a:lnTo>
                    <a:pt x="3169" y="80"/>
                  </a:lnTo>
                  <a:lnTo>
                    <a:pt x="3151" y="66"/>
                  </a:lnTo>
                  <a:lnTo>
                    <a:pt x="3133" y="52"/>
                  </a:lnTo>
                  <a:lnTo>
                    <a:pt x="3112" y="40"/>
                  </a:lnTo>
                  <a:lnTo>
                    <a:pt x="3090" y="29"/>
                  </a:lnTo>
                  <a:lnTo>
                    <a:pt x="3078" y="23"/>
                  </a:lnTo>
                  <a:lnTo>
                    <a:pt x="3066" y="18"/>
                  </a:lnTo>
                  <a:lnTo>
                    <a:pt x="3054" y="14"/>
                  </a:lnTo>
                  <a:lnTo>
                    <a:pt x="3041" y="11"/>
                  </a:lnTo>
                  <a:lnTo>
                    <a:pt x="3028" y="8"/>
                  </a:lnTo>
                  <a:lnTo>
                    <a:pt x="3014" y="5"/>
                  </a:lnTo>
                  <a:lnTo>
                    <a:pt x="3000" y="3"/>
                  </a:lnTo>
                  <a:lnTo>
                    <a:pt x="2986" y="1"/>
                  </a:lnTo>
                  <a:lnTo>
                    <a:pt x="2957" y="0"/>
                  </a:lnTo>
                  <a:lnTo>
                    <a:pt x="2928" y="0"/>
                  </a:lnTo>
                  <a:lnTo>
                    <a:pt x="2898" y="2"/>
                  </a:lnTo>
                  <a:lnTo>
                    <a:pt x="2868" y="6"/>
                  </a:lnTo>
                  <a:lnTo>
                    <a:pt x="2854" y="9"/>
                  </a:lnTo>
                  <a:lnTo>
                    <a:pt x="2839" y="12"/>
                  </a:lnTo>
                  <a:lnTo>
                    <a:pt x="2826" y="16"/>
                  </a:lnTo>
                  <a:lnTo>
                    <a:pt x="2811" y="20"/>
                  </a:lnTo>
                  <a:lnTo>
                    <a:pt x="2798" y="25"/>
                  </a:lnTo>
                  <a:lnTo>
                    <a:pt x="2785" y="31"/>
                  </a:lnTo>
                  <a:lnTo>
                    <a:pt x="2771" y="37"/>
                  </a:lnTo>
                  <a:lnTo>
                    <a:pt x="2759" y="44"/>
                  </a:lnTo>
                  <a:lnTo>
                    <a:pt x="2747" y="51"/>
                  </a:lnTo>
                  <a:lnTo>
                    <a:pt x="2735" y="58"/>
                  </a:lnTo>
                  <a:lnTo>
                    <a:pt x="2725" y="67"/>
                  </a:lnTo>
                  <a:lnTo>
                    <a:pt x="2715" y="76"/>
                  </a:lnTo>
                  <a:lnTo>
                    <a:pt x="2704" y="85"/>
                  </a:lnTo>
                  <a:lnTo>
                    <a:pt x="2695" y="96"/>
                  </a:lnTo>
                  <a:lnTo>
                    <a:pt x="2687" y="106"/>
                  </a:lnTo>
                  <a:lnTo>
                    <a:pt x="2680" y="117"/>
                  </a:lnTo>
                  <a:lnTo>
                    <a:pt x="2658" y="151"/>
                  </a:lnTo>
                  <a:lnTo>
                    <a:pt x="2636" y="186"/>
                  </a:lnTo>
                  <a:lnTo>
                    <a:pt x="2616" y="220"/>
                  </a:lnTo>
                  <a:lnTo>
                    <a:pt x="2596" y="255"/>
                  </a:lnTo>
                  <a:lnTo>
                    <a:pt x="2577" y="290"/>
                  </a:lnTo>
                  <a:lnTo>
                    <a:pt x="2558" y="326"/>
                  </a:lnTo>
                  <a:lnTo>
                    <a:pt x="2539" y="362"/>
                  </a:lnTo>
                  <a:lnTo>
                    <a:pt x="2522" y="399"/>
                  </a:lnTo>
                  <a:lnTo>
                    <a:pt x="2496" y="460"/>
                  </a:lnTo>
                  <a:lnTo>
                    <a:pt x="2471" y="520"/>
                  </a:lnTo>
                  <a:lnTo>
                    <a:pt x="2448" y="582"/>
                  </a:lnTo>
                  <a:lnTo>
                    <a:pt x="2425" y="644"/>
                  </a:lnTo>
                  <a:lnTo>
                    <a:pt x="2403" y="707"/>
                  </a:lnTo>
                  <a:lnTo>
                    <a:pt x="2383" y="770"/>
                  </a:lnTo>
                  <a:lnTo>
                    <a:pt x="2362" y="833"/>
                  </a:lnTo>
                  <a:lnTo>
                    <a:pt x="2343" y="896"/>
                  </a:lnTo>
                  <a:lnTo>
                    <a:pt x="2322" y="960"/>
                  </a:lnTo>
                  <a:lnTo>
                    <a:pt x="2303" y="1023"/>
                  </a:lnTo>
                  <a:lnTo>
                    <a:pt x="2282" y="1086"/>
                  </a:lnTo>
                  <a:lnTo>
                    <a:pt x="2261" y="1148"/>
                  </a:lnTo>
                  <a:lnTo>
                    <a:pt x="2239" y="1211"/>
                  </a:lnTo>
                  <a:lnTo>
                    <a:pt x="2216" y="1273"/>
                  </a:lnTo>
                  <a:lnTo>
                    <a:pt x="2192" y="1335"/>
                  </a:lnTo>
                  <a:lnTo>
                    <a:pt x="2168" y="1396"/>
                  </a:lnTo>
                  <a:lnTo>
                    <a:pt x="2138" y="1467"/>
                  </a:lnTo>
                  <a:lnTo>
                    <a:pt x="2108" y="1538"/>
                  </a:lnTo>
                  <a:lnTo>
                    <a:pt x="2080" y="1610"/>
                  </a:lnTo>
                  <a:lnTo>
                    <a:pt x="2051" y="1683"/>
                  </a:lnTo>
                  <a:lnTo>
                    <a:pt x="2022" y="1754"/>
                  </a:lnTo>
                  <a:lnTo>
                    <a:pt x="1993" y="1826"/>
                  </a:lnTo>
                  <a:lnTo>
                    <a:pt x="1963" y="1897"/>
                  </a:lnTo>
                  <a:lnTo>
                    <a:pt x="1932" y="1967"/>
                  </a:lnTo>
                  <a:lnTo>
                    <a:pt x="1904" y="2027"/>
                  </a:lnTo>
                  <a:lnTo>
                    <a:pt x="1876" y="2088"/>
                  </a:lnTo>
                  <a:lnTo>
                    <a:pt x="1848" y="2149"/>
                  </a:lnTo>
                  <a:lnTo>
                    <a:pt x="1819" y="2210"/>
                  </a:lnTo>
                  <a:lnTo>
                    <a:pt x="1790" y="2270"/>
                  </a:lnTo>
                  <a:lnTo>
                    <a:pt x="1762" y="2331"/>
                  </a:lnTo>
                  <a:lnTo>
                    <a:pt x="1732" y="2391"/>
                  </a:lnTo>
                  <a:lnTo>
                    <a:pt x="1701" y="2452"/>
                  </a:lnTo>
                  <a:lnTo>
                    <a:pt x="1670" y="2512"/>
                  </a:lnTo>
                  <a:lnTo>
                    <a:pt x="1639" y="2572"/>
                  </a:lnTo>
                  <a:lnTo>
                    <a:pt x="1607" y="2631"/>
                  </a:lnTo>
                  <a:lnTo>
                    <a:pt x="1574" y="2690"/>
                  </a:lnTo>
                  <a:lnTo>
                    <a:pt x="1540" y="2748"/>
                  </a:lnTo>
                  <a:lnTo>
                    <a:pt x="1506" y="2805"/>
                  </a:lnTo>
                  <a:lnTo>
                    <a:pt x="1471" y="2861"/>
                  </a:lnTo>
                  <a:lnTo>
                    <a:pt x="1435" y="2916"/>
                  </a:lnTo>
                  <a:lnTo>
                    <a:pt x="1426" y="2935"/>
                  </a:lnTo>
                  <a:lnTo>
                    <a:pt x="1405" y="2971"/>
                  </a:lnTo>
                  <a:lnTo>
                    <a:pt x="1377" y="3019"/>
                  </a:lnTo>
                  <a:lnTo>
                    <a:pt x="1345" y="3072"/>
                  </a:lnTo>
                  <a:lnTo>
                    <a:pt x="1313" y="3125"/>
                  </a:lnTo>
                  <a:lnTo>
                    <a:pt x="1283" y="3171"/>
                  </a:lnTo>
                  <a:lnTo>
                    <a:pt x="1270" y="3188"/>
                  </a:lnTo>
                  <a:lnTo>
                    <a:pt x="1259" y="3203"/>
                  </a:lnTo>
                  <a:lnTo>
                    <a:pt x="1254" y="3208"/>
                  </a:lnTo>
                  <a:lnTo>
                    <a:pt x="1250" y="3211"/>
                  </a:lnTo>
                  <a:lnTo>
                    <a:pt x="1246" y="3214"/>
                  </a:lnTo>
                  <a:lnTo>
                    <a:pt x="1243" y="3214"/>
                  </a:lnTo>
                  <a:lnTo>
                    <a:pt x="1243" y="3218"/>
                  </a:lnTo>
                  <a:lnTo>
                    <a:pt x="1221" y="3240"/>
                  </a:lnTo>
                  <a:lnTo>
                    <a:pt x="1228" y="3127"/>
                  </a:lnTo>
                  <a:lnTo>
                    <a:pt x="1237" y="3015"/>
                  </a:lnTo>
                  <a:lnTo>
                    <a:pt x="1248" y="2902"/>
                  </a:lnTo>
                  <a:lnTo>
                    <a:pt x="1258" y="2787"/>
                  </a:lnTo>
                  <a:lnTo>
                    <a:pt x="1269" y="2674"/>
                  </a:lnTo>
                  <a:lnTo>
                    <a:pt x="1282" y="2561"/>
                  </a:lnTo>
                  <a:lnTo>
                    <a:pt x="1293" y="2449"/>
                  </a:lnTo>
                  <a:lnTo>
                    <a:pt x="1304" y="2337"/>
                  </a:lnTo>
                  <a:lnTo>
                    <a:pt x="1316" y="2227"/>
                  </a:lnTo>
                  <a:lnTo>
                    <a:pt x="1326" y="2119"/>
                  </a:lnTo>
                  <a:lnTo>
                    <a:pt x="1335" y="2013"/>
                  </a:lnTo>
                  <a:lnTo>
                    <a:pt x="1342" y="1908"/>
                  </a:lnTo>
                  <a:lnTo>
                    <a:pt x="1348" y="1806"/>
                  </a:lnTo>
                  <a:lnTo>
                    <a:pt x="1353" y="1707"/>
                  </a:lnTo>
                  <a:lnTo>
                    <a:pt x="1354" y="1659"/>
                  </a:lnTo>
                  <a:lnTo>
                    <a:pt x="1354" y="1611"/>
                  </a:lnTo>
                  <a:lnTo>
                    <a:pt x="1354" y="1565"/>
                  </a:lnTo>
                  <a:lnTo>
                    <a:pt x="1354" y="1520"/>
                  </a:lnTo>
                  <a:lnTo>
                    <a:pt x="1352" y="1440"/>
                  </a:lnTo>
                  <a:lnTo>
                    <a:pt x="1350" y="1362"/>
                  </a:lnTo>
                  <a:lnTo>
                    <a:pt x="1347" y="1324"/>
                  </a:lnTo>
                  <a:lnTo>
                    <a:pt x="1345" y="1287"/>
                  </a:lnTo>
                  <a:lnTo>
                    <a:pt x="1342" y="1248"/>
                  </a:lnTo>
                  <a:lnTo>
                    <a:pt x="1338" y="1211"/>
                  </a:lnTo>
                  <a:lnTo>
                    <a:pt x="1332" y="1175"/>
                  </a:lnTo>
                  <a:lnTo>
                    <a:pt x="1326" y="1139"/>
                  </a:lnTo>
                  <a:lnTo>
                    <a:pt x="1317" y="1103"/>
                  </a:lnTo>
                  <a:lnTo>
                    <a:pt x="1306" y="1067"/>
                  </a:lnTo>
                  <a:lnTo>
                    <a:pt x="1300" y="1048"/>
                  </a:lnTo>
                  <a:lnTo>
                    <a:pt x="1294" y="1031"/>
                  </a:lnTo>
                  <a:lnTo>
                    <a:pt x="1287" y="1013"/>
                  </a:lnTo>
                  <a:lnTo>
                    <a:pt x="1279" y="996"/>
                  </a:lnTo>
                  <a:lnTo>
                    <a:pt x="1271" y="977"/>
                  </a:lnTo>
                  <a:lnTo>
                    <a:pt x="1263" y="960"/>
                  </a:lnTo>
                  <a:lnTo>
                    <a:pt x="1254" y="942"/>
                  </a:lnTo>
                  <a:lnTo>
                    <a:pt x="1243" y="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24587" name="Picture 11" descr="zaujmovy sw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1775"/>
            <a:ext cx="8135938" cy="6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mykofag - žerú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0"/>
            <a:ext cx="576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5" descr="mykofag - veverič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60350"/>
            <a:ext cx="2762250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5" name="Picture 7" descr="mykofág mykorí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27025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sk-SK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 </a:t>
            </a:r>
            <a:r>
              <a:rPr lang="sk-SK" sz="36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ZLOŽITÝ  ŽIVÝ SYSTÉM</a:t>
            </a:r>
            <a:endParaRPr lang="sk-SK" sz="36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84213" y="908050"/>
            <a:ext cx="77819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eaLnBrk="0" hangingPunct="0">
              <a:buFontTx/>
              <a:buChar char="•"/>
            </a:pPr>
            <a:r>
              <a:rPr lang="sk-SK" sz="2800" b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Baktérie – 10</a:t>
            </a:r>
            <a:r>
              <a:rPr lang="sk-SK" sz="4000" baseline="30000" dirty="0">
                <a:solidFill>
                  <a:schemeClr val="bg1"/>
                </a:solidFill>
                <a:latin typeface="Times New Roman" pitchFamily="18" charset="0"/>
              </a:rPr>
              <a:t>21</a:t>
            </a:r>
          </a:p>
          <a:p>
            <a:pPr lvl="1" eaLnBrk="0" hangingPunct="0">
              <a:buFontTx/>
              <a:buChar char="•"/>
            </a:pP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Jednobunkové organizmy – 10</a:t>
            </a:r>
            <a:r>
              <a:rPr lang="sk-SK" sz="4000" baseline="30000" dirty="0">
                <a:solidFill>
                  <a:schemeClr val="bg1"/>
                </a:solidFill>
                <a:latin typeface="Times New Roman" pitchFamily="18" charset="0"/>
              </a:rPr>
              <a:t>17</a:t>
            </a:r>
          </a:p>
          <a:p>
            <a:pPr lvl="1" eaLnBrk="0" hangingPunct="0">
              <a:buFontTx/>
              <a:buChar char="•"/>
            </a:pPr>
            <a:r>
              <a:rPr lang="sk-SK" sz="4000" dirty="0" err="1">
                <a:solidFill>
                  <a:schemeClr val="bg1"/>
                </a:solidFill>
                <a:latin typeface="Times New Roman" pitchFamily="18" charset="0"/>
              </a:rPr>
              <a:t>Chvostoskoky</a:t>
            </a: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 – 6.10</a:t>
            </a:r>
            <a:r>
              <a:rPr lang="sk-SK" sz="4000" baseline="30000" dirty="0">
                <a:solidFill>
                  <a:schemeClr val="bg1"/>
                </a:solidFill>
                <a:latin typeface="Times New Roman" pitchFamily="18" charset="0"/>
              </a:rPr>
              <a:t>9</a:t>
            </a:r>
          </a:p>
          <a:p>
            <a:pPr lvl="1" eaLnBrk="0" hangingPunct="0">
              <a:buFontTx/>
              <a:buChar char="•"/>
            </a:pPr>
            <a:r>
              <a:rPr lang="sk-SK" sz="4000" dirty="0" err="1">
                <a:solidFill>
                  <a:schemeClr val="bg1"/>
                </a:solidFill>
                <a:latin typeface="Times New Roman" pitchFamily="18" charset="0"/>
              </a:rPr>
              <a:t>Mnohonožky</a:t>
            </a: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 – 5.10</a:t>
            </a:r>
            <a:r>
              <a:rPr lang="sk-SK" sz="40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  <a:p>
            <a:pPr lvl="1" eaLnBrk="0" hangingPunct="0">
              <a:buFontTx/>
              <a:buChar char="•"/>
            </a:pPr>
            <a:r>
              <a:rPr lang="sk-SK" sz="4000" dirty="0" err="1">
                <a:solidFill>
                  <a:schemeClr val="bg1"/>
                </a:solidFill>
                <a:latin typeface="Times New Roman" pitchFamily="18" charset="0"/>
              </a:rPr>
              <a:t>Pavúkovce</a:t>
            </a: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 – 10</a:t>
            </a:r>
            <a:r>
              <a:rPr lang="sk-SK" sz="40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  <a:p>
            <a:pPr lvl="1" eaLnBrk="0" hangingPunct="0">
              <a:buFontTx/>
              <a:buChar char="•"/>
            </a:pP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Stonožky – 10</a:t>
            </a:r>
            <a:r>
              <a:rPr lang="sk-SK" sz="40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  <a:p>
            <a:pPr lvl="1" eaLnBrk="0" hangingPunct="0">
              <a:buFontTx/>
              <a:buChar char="•"/>
            </a:pPr>
            <a:r>
              <a:rPr lang="sk-SK" sz="4000" dirty="0">
                <a:solidFill>
                  <a:schemeClr val="bg1"/>
                </a:solidFill>
                <a:latin typeface="Times New Roman" pitchFamily="18" charset="0"/>
              </a:rPr>
              <a:t>Stavovce – 100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16"/>
            <a:ext cx="8427606" cy="6720052"/>
          </a:xfrm>
        </p:spPr>
      </p:pic>
    </p:spTree>
    <p:extLst>
      <p:ext uri="{BB962C8B-B14F-4D97-AF65-F5344CB8AC3E}">
        <p14:creationId xmlns:p14="http://schemas.microsoft.com/office/powerpoint/2010/main" val="27717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mikrotrabekuly Nečas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0"/>
            <a:ext cx="6643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1"/>
            <a:ext cx="9144000" cy="6514517"/>
          </a:xfrm>
        </p:spPr>
      </p:pic>
    </p:spTree>
    <p:extLst>
      <p:ext uri="{BB962C8B-B14F-4D97-AF65-F5344CB8AC3E}">
        <p14:creationId xmlns:p14="http://schemas.microsoft.com/office/powerpoint/2010/main" val="23367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nervový syst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64303" cy="3868927"/>
          </a:xfrm>
        </p:spPr>
      </p:pic>
    </p:spTree>
    <p:extLst>
      <p:ext uri="{BB962C8B-B14F-4D97-AF65-F5344CB8AC3E}">
        <p14:creationId xmlns:p14="http://schemas.microsoft.com/office/powerpoint/2010/main" val="30659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pic>
        <p:nvPicPr>
          <p:cNvPr id="5126" name="Picture 6" descr="internetova sietm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6282</TotalTime>
  <Words>144</Words>
  <Application>Microsoft Office PowerPoint</Application>
  <PresentationFormat>Prezentácia na obrazovke (4:3)</PresentationFormat>
  <Paragraphs>71</Paragraphs>
  <Slides>26</Slides>
  <Notes>26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1" baseType="lpstr">
      <vt:lpstr>Arial</vt:lpstr>
      <vt:lpstr>Garamond</vt:lpstr>
      <vt:lpstr>Times New Roman</vt:lpstr>
      <vt:lpstr>Predvolený návrh</vt:lpstr>
      <vt:lpstr>CorelPhotoPaint.Image.9</vt:lpstr>
      <vt:lpstr>Prezentácia programu PowerPoint</vt:lpstr>
      <vt:lpstr>ZEM a jej susedia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THE END ? </vt:lpstr>
      <vt:lpstr>Prezentácia programu PowerPoint</vt:lpstr>
      <vt:lpstr>Klasický mor ošípaných a prirodzený biotop (výskyt vlka)</vt:lpstr>
      <vt:lpstr>Prezentácia programu PowerPoint</vt:lpstr>
      <vt:lpstr>Prezentácia programu PowerPoint</vt:lpstr>
    </vt:vector>
  </TitlesOfParts>
  <Company>Lesoochranárske zoskupenie VLK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Juraj Lukáč</dc:creator>
  <cp:lastModifiedBy>Juraj Lukáč</cp:lastModifiedBy>
  <cp:revision>81</cp:revision>
  <dcterms:created xsi:type="dcterms:W3CDTF">2005-10-10T11:53:41Z</dcterms:created>
  <dcterms:modified xsi:type="dcterms:W3CDTF">2015-04-15T12:10:34Z</dcterms:modified>
</cp:coreProperties>
</file>