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3" r:id="rId12"/>
    <p:sldId id="274" r:id="rId13"/>
    <p:sldId id="270" r:id="rId14"/>
    <p:sldId id="271" r:id="rId15"/>
    <p:sldId id="272" r:id="rId16"/>
    <p:sldId id="275" r:id="rId17"/>
    <p:sldId id="276" r:id="rId18"/>
    <p:sldId id="267" r:id="rId19"/>
    <p:sldId id="277" r:id="rId20"/>
    <p:sldId id="278" r:id="rId21"/>
    <p:sldId id="279" r:id="rId22"/>
    <p:sldId id="280" r:id="rId23"/>
    <p:sldId id="281" r:id="rId24"/>
    <p:sldId id="268" r:id="rId25"/>
    <p:sldId id="269" r:id="rId26"/>
    <p:sldId id="282" r:id="rId27"/>
    <p:sldId id="283" r:id="rId28"/>
    <p:sldId id="285" r:id="rId29"/>
    <p:sldId id="286" r:id="rId30"/>
    <p:sldId id="284" r:id="rId31"/>
    <p:sldId id="287" r:id="rId32"/>
    <p:sldId id="289" r:id="rId33"/>
    <p:sldId id="290" r:id="rId34"/>
    <p:sldId id="291" r:id="rId35"/>
    <p:sldId id="288" r:id="rId36"/>
    <p:sldId id="265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14C7F-8057-4A4D-89A2-EEB4AE52559C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BAB6-DF80-4C54-BDC7-2DDA07BF43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57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FDF2-42A3-45B9-B9F4-9399DBA8F7A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842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704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1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57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FDF2-42A3-45B9-B9F4-9399DBA8F7A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18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27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03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9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10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393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37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19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BF4A47-B77D-488E-964C-3EF6F6226D9B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Moderní vojenské technologie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Mgr. et Mgr. </a:t>
            </a:r>
            <a:r>
              <a:rPr lang="cs-CZ" dirty="0"/>
              <a:t>J</a:t>
            </a:r>
            <a:r>
              <a:rPr lang="cs-CZ" dirty="0" smtClean="0"/>
              <a:t>akub Fučík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3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/>
              <a:t>První polovina 20.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a druhá světová válka</a:t>
            </a:r>
          </a:p>
          <a:p>
            <a:endParaRPr lang="cs-CZ" dirty="0" smtClean="0"/>
          </a:p>
          <a:p>
            <a:r>
              <a:rPr lang="cs-CZ" dirty="0" smtClean="0"/>
              <a:t>Radarové technologie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Pozemní síly (tankové jednotky, speciální jednotky)</a:t>
            </a:r>
          </a:p>
          <a:p>
            <a:endParaRPr lang="cs-CZ" dirty="0"/>
          </a:p>
          <a:p>
            <a:r>
              <a:rPr lang="cs-CZ" dirty="0" smtClean="0"/>
              <a:t>Námořnictvo – od bitevní k letadlové lodi</a:t>
            </a:r>
          </a:p>
          <a:p>
            <a:pPr lvl="1"/>
            <a:r>
              <a:rPr lang="cs-CZ" dirty="0" smtClean="0"/>
              <a:t>Ponorky</a:t>
            </a:r>
          </a:p>
          <a:p>
            <a:pPr lvl="1"/>
            <a:r>
              <a:rPr lang="cs-CZ" dirty="0" smtClean="0"/>
              <a:t>Obojživelné operace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4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16173" cy="5127848"/>
          </a:xfrm>
        </p:spPr>
      </p:pic>
    </p:spTree>
    <p:extLst>
      <p:ext uri="{BB962C8B-B14F-4D97-AF65-F5344CB8AC3E}">
        <p14:creationId xmlns:p14="http://schemas.microsoft.com/office/powerpoint/2010/main" val="8471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5868144" cy="3300831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426695" cy="3657592"/>
          </a:xfrm>
        </p:spPr>
      </p:pic>
    </p:spTree>
    <p:extLst>
      <p:ext uri="{BB962C8B-B14F-4D97-AF65-F5344CB8AC3E}">
        <p14:creationId xmlns:p14="http://schemas.microsoft.com/office/powerpoint/2010/main" val="20259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0170"/>
            <a:ext cx="6264696" cy="6622766"/>
          </a:xfrm>
        </p:spPr>
      </p:pic>
    </p:spTree>
    <p:extLst>
      <p:ext uri="{BB962C8B-B14F-4D97-AF65-F5344CB8AC3E}">
        <p14:creationId xmlns:p14="http://schemas.microsoft.com/office/powerpoint/2010/main" val="36098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79"/>
            <a:ext cx="5457777" cy="2736304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81557"/>
            <a:ext cx="5652120" cy="41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24" y="1340769"/>
            <a:ext cx="9192269" cy="3895224"/>
          </a:xfrm>
        </p:spPr>
      </p:pic>
    </p:spTree>
    <p:extLst>
      <p:ext uri="{BB962C8B-B14F-4D97-AF65-F5344CB8AC3E}">
        <p14:creationId xmlns:p14="http://schemas.microsoft.com/office/powerpoint/2010/main" val="35238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9212773" cy="4416921"/>
          </a:xfrm>
        </p:spPr>
      </p:pic>
    </p:spTree>
    <p:extLst>
      <p:ext uri="{BB962C8B-B14F-4D97-AF65-F5344CB8AC3E}">
        <p14:creationId xmlns:p14="http://schemas.microsoft.com/office/powerpoint/2010/main" val="783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" y="764704"/>
            <a:ext cx="9087614" cy="5417616"/>
          </a:xfrm>
        </p:spPr>
      </p:pic>
    </p:spTree>
    <p:extLst>
      <p:ext uri="{BB962C8B-B14F-4D97-AF65-F5344CB8AC3E}">
        <p14:creationId xmlns:p14="http://schemas.microsoft.com/office/powerpoint/2010/main" val="34295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První polovina 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911824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Třetí </a:t>
            </a:r>
            <a:r>
              <a:rPr lang="cs-CZ" dirty="0"/>
              <a:t>dimenze válečnictví – vzdušné </a:t>
            </a:r>
            <a:r>
              <a:rPr lang="cs-CZ" dirty="0" smtClean="0"/>
              <a:t>síly</a:t>
            </a:r>
          </a:p>
          <a:p>
            <a:pPr lvl="1"/>
            <a:r>
              <a:rPr lang="cs-CZ" dirty="0" smtClean="0"/>
              <a:t>Výsadkové jednotky</a:t>
            </a:r>
          </a:p>
          <a:p>
            <a:pPr lvl="1"/>
            <a:endParaRPr lang="cs-CZ" dirty="0"/>
          </a:p>
          <a:p>
            <a:r>
              <a:rPr lang="cs-CZ" dirty="0" smtClean="0"/>
              <a:t>Raketové technologie</a:t>
            </a:r>
          </a:p>
          <a:p>
            <a:endParaRPr lang="cs-CZ" dirty="0"/>
          </a:p>
          <a:p>
            <a:r>
              <a:rPr lang="cs-CZ" dirty="0" smtClean="0"/>
              <a:t>Zbraně hromadného ničení – počátek „atomového 	věku“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8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5413189" cy="309634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3356992"/>
            <a:ext cx="5148064" cy="32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Napoleonské války a jejich dopad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805888"/>
          </a:xfrm>
        </p:spPr>
        <p:txBody>
          <a:bodyPr>
            <a:normAutofit/>
          </a:bodyPr>
          <a:lstStyle/>
          <a:p>
            <a:r>
              <a:rPr lang="cs-CZ" dirty="0" smtClean="0"/>
              <a:t>Organizační změny – zavádění divizí a brigád</a:t>
            </a:r>
          </a:p>
          <a:p>
            <a:pPr lvl="1"/>
            <a:r>
              <a:rPr lang="cs-CZ" dirty="0" smtClean="0"/>
              <a:t>Armádní sbory</a:t>
            </a:r>
          </a:p>
          <a:p>
            <a:r>
              <a:rPr lang="cs-CZ" dirty="0" smtClean="0"/>
              <a:t>Zvýšený důraz na ofenzívu (útok v kolonách) a manévr</a:t>
            </a:r>
          </a:p>
          <a:p>
            <a:pPr lvl="1"/>
            <a:r>
              <a:rPr lang="cs-CZ" dirty="0" smtClean="0"/>
              <a:t>Teorie „rozhodující bitvy“ (např. </a:t>
            </a:r>
            <a:r>
              <a:rPr lang="cs-CZ" dirty="0" err="1" smtClean="0"/>
              <a:t>Clausewitz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r>
              <a:rPr lang="cs-CZ" dirty="0" smtClean="0"/>
              <a:t>Ofenzivní role dělostřelectva – koncentrace</a:t>
            </a:r>
          </a:p>
          <a:p>
            <a:endParaRPr lang="cs-CZ" dirty="0"/>
          </a:p>
          <a:p>
            <a:r>
              <a:rPr lang="cs-CZ" dirty="0" smtClean="0"/>
              <a:t>Otázka vzdělání důstojnického sboru (různá úroveň)</a:t>
            </a:r>
          </a:p>
          <a:p>
            <a:endParaRPr lang="cs-CZ" dirty="0" smtClean="0"/>
          </a:p>
          <a:p>
            <a:r>
              <a:rPr lang="cs-CZ" dirty="0" smtClean="0"/>
              <a:t>Rozvoj masových armád – mobilizace, nacionalismus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8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88"/>
            <a:ext cx="9164775" cy="5871184"/>
          </a:xfrm>
        </p:spPr>
      </p:pic>
    </p:spTree>
    <p:extLst>
      <p:ext uri="{BB962C8B-B14F-4D97-AF65-F5344CB8AC3E}">
        <p14:creationId xmlns:p14="http://schemas.microsoft.com/office/powerpoint/2010/main" val="37976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" y="764704"/>
            <a:ext cx="9115236" cy="5109517"/>
          </a:xfrm>
        </p:spPr>
      </p:pic>
    </p:spTree>
    <p:extLst>
      <p:ext uri="{BB962C8B-B14F-4D97-AF65-F5344CB8AC3E}">
        <p14:creationId xmlns:p14="http://schemas.microsoft.com/office/powerpoint/2010/main" val="5007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3059723" cy="6858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80" y="0"/>
            <a:ext cx="5184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9182033" cy="5509220"/>
          </a:xfrm>
        </p:spPr>
      </p:pic>
    </p:spTree>
    <p:extLst>
      <p:ext uri="{BB962C8B-B14F-4D97-AF65-F5344CB8AC3E}">
        <p14:creationId xmlns:p14="http://schemas.microsoft.com/office/powerpoint/2010/main" val="17769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/>
              <a:t>Významní „teoretikové“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328592"/>
          </a:xfrm>
        </p:spPr>
        <p:txBody>
          <a:bodyPr/>
          <a:lstStyle/>
          <a:p>
            <a:r>
              <a:rPr lang="cs-CZ" dirty="0" smtClean="0"/>
              <a:t>A. </a:t>
            </a:r>
            <a:r>
              <a:rPr lang="cs-CZ" dirty="0" err="1" smtClean="0"/>
              <a:t>Schlieffen</a:t>
            </a:r>
            <a:r>
              <a:rPr lang="cs-CZ" dirty="0" smtClean="0"/>
              <a:t> – 1. úvahy o „bleskové válce“</a:t>
            </a:r>
          </a:p>
          <a:p>
            <a:pPr lvl="1"/>
            <a:r>
              <a:rPr lang="cs-CZ" dirty="0" smtClean="0"/>
              <a:t>Rozhodujícím cílem války je zničení </a:t>
            </a:r>
            <a:r>
              <a:rPr lang="cs-CZ" dirty="0" err="1" smtClean="0"/>
              <a:t>ozb</a:t>
            </a:r>
            <a:r>
              <a:rPr lang="cs-CZ" dirty="0" smtClean="0"/>
              <a:t>. </a:t>
            </a:r>
            <a:r>
              <a:rPr lang="cs-CZ" dirty="0"/>
              <a:t>s</a:t>
            </a:r>
            <a:r>
              <a:rPr lang="cs-CZ" dirty="0" smtClean="0"/>
              <a:t>il nepřítele</a:t>
            </a:r>
          </a:p>
          <a:p>
            <a:pPr lvl="1"/>
            <a:r>
              <a:rPr lang="cs-CZ" dirty="0" err="1" smtClean="0"/>
              <a:t>Schlieffenův</a:t>
            </a:r>
            <a:r>
              <a:rPr lang="cs-CZ" dirty="0" smtClean="0"/>
              <a:t> plán</a:t>
            </a:r>
          </a:p>
          <a:p>
            <a:r>
              <a:rPr lang="cs-CZ" dirty="0"/>
              <a:t>J. F. C. </a:t>
            </a:r>
            <a:r>
              <a:rPr lang="cs-CZ" dirty="0" err="1"/>
              <a:t>Fuller</a:t>
            </a:r>
            <a:r>
              <a:rPr lang="cs-CZ" dirty="0"/>
              <a:t> „Tanky ve Velké válce 1914-1918“ (1920)</a:t>
            </a:r>
          </a:p>
          <a:p>
            <a:pPr lvl="1"/>
            <a:r>
              <a:rPr lang="cs-CZ" dirty="0"/>
              <a:t>Mechanizovaná válka – důraz na tankové jednotky</a:t>
            </a:r>
          </a:p>
          <a:p>
            <a:r>
              <a:rPr lang="cs-CZ" dirty="0" smtClean="0"/>
              <a:t>G. </a:t>
            </a:r>
            <a:r>
              <a:rPr lang="cs-CZ" dirty="0" err="1" smtClean="0"/>
              <a:t>Douhet</a:t>
            </a:r>
            <a:r>
              <a:rPr lang="cs-CZ" dirty="0" smtClean="0"/>
              <a:t> – „Nadvláda ve vzduchu“ (1921)</a:t>
            </a:r>
          </a:p>
          <a:p>
            <a:pPr lvl="1"/>
            <a:r>
              <a:rPr lang="cs-CZ" dirty="0" smtClean="0"/>
              <a:t>Letecká válka – strategická role letectva</a:t>
            </a:r>
          </a:p>
          <a:p>
            <a:r>
              <a:rPr lang="cs-CZ" dirty="0" smtClean="0"/>
              <a:t>M. Tuchačevský – Teorie „hlubokých operací“</a:t>
            </a:r>
          </a:p>
          <a:p>
            <a:r>
              <a:rPr lang="cs-CZ" dirty="0" smtClean="0"/>
              <a:t>Jaderná strategie (např. H. </a:t>
            </a:r>
            <a:r>
              <a:rPr lang="cs-CZ" dirty="0" err="1" smtClean="0"/>
              <a:t>Kahn</a:t>
            </a:r>
            <a:r>
              <a:rPr lang="cs-CZ" dirty="0" smtClean="0"/>
              <a:t>; B. </a:t>
            </a:r>
            <a:r>
              <a:rPr lang="cs-CZ" dirty="0" err="1" smtClean="0"/>
              <a:t>Brodie</a:t>
            </a:r>
            <a:r>
              <a:rPr lang="cs-CZ" dirty="0" smtClean="0"/>
              <a:t>)</a:t>
            </a:r>
          </a:p>
          <a:p>
            <a:r>
              <a:rPr lang="cs-CZ" dirty="0" smtClean="0"/>
              <a:t>Guerilla/asymetrická válka (</a:t>
            </a:r>
            <a:r>
              <a:rPr lang="cs-CZ" dirty="0" err="1" smtClean="0"/>
              <a:t>Mao</a:t>
            </a:r>
            <a:r>
              <a:rPr lang="cs-CZ" dirty="0" smtClean="0"/>
              <a:t> </a:t>
            </a:r>
            <a:r>
              <a:rPr lang="cs-CZ" dirty="0" err="1" smtClean="0"/>
              <a:t>Ce</a:t>
            </a:r>
            <a:r>
              <a:rPr lang="cs-CZ" dirty="0" smtClean="0"/>
              <a:t>-tung)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7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64768" cy="6858000"/>
          </a:xfrm>
        </p:spPr>
      </p:pic>
    </p:spTree>
    <p:extLst>
      <p:ext uri="{BB962C8B-B14F-4D97-AF65-F5344CB8AC3E}">
        <p14:creationId xmlns:p14="http://schemas.microsoft.com/office/powerpoint/2010/main" val="39462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" y="692696"/>
            <a:ext cx="9095946" cy="5559897"/>
          </a:xfrm>
        </p:spPr>
      </p:pic>
    </p:spTree>
    <p:extLst>
      <p:ext uri="{BB962C8B-B14F-4D97-AF65-F5344CB8AC3E}">
        <p14:creationId xmlns:p14="http://schemas.microsoft.com/office/powerpoint/2010/main" val="17746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/>
              <a:t>Současnost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256584"/>
          </a:xfrm>
        </p:spPr>
        <p:txBody>
          <a:bodyPr/>
          <a:lstStyle/>
          <a:p>
            <a:r>
              <a:rPr lang="cs-CZ" dirty="0" smtClean="0"/>
              <a:t>Letectví (proudové motory)</a:t>
            </a:r>
          </a:p>
          <a:p>
            <a:pPr lvl="1"/>
            <a:r>
              <a:rPr lang="cs-CZ" dirty="0" smtClean="0"/>
              <a:t>Bezpilotní letouny</a:t>
            </a:r>
          </a:p>
          <a:p>
            <a:pPr lvl="1"/>
            <a:r>
              <a:rPr lang="cs-CZ" dirty="0" smtClean="0"/>
              <a:t>Střely s plochou dráhou letu</a:t>
            </a:r>
          </a:p>
          <a:p>
            <a:r>
              <a:rPr lang="cs-CZ" dirty="0" smtClean="0"/>
              <a:t>Přesně naváděná munice</a:t>
            </a:r>
          </a:p>
          <a:p>
            <a:endParaRPr lang="cs-CZ" dirty="0" smtClean="0"/>
          </a:p>
          <a:p>
            <a:r>
              <a:rPr lang="cs-CZ" dirty="0" smtClean="0"/>
              <a:t>Využití vesmírného prostoru (komunikace, průzkum)</a:t>
            </a:r>
          </a:p>
          <a:p>
            <a:r>
              <a:rPr lang="cs-CZ" dirty="0" smtClean="0"/>
              <a:t>Využití kyberprostoru (komunikace, bojové operace?)</a:t>
            </a:r>
          </a:p>
          <a:p>
            <a:endParaRPr lang="cs-CZ" dirty="0" smtClean="0"/>
          </a:p>
          <a:p>
            <a:r>
              <a:rPr lang="cs-CZ" dirty="0" smtClean="0"/>
              <a:t>Laserové technologie</a:t>
            </a:r>
          </a:p>
          <a:p>
            <a:pPr lvl="1"/>
            <a:r>
              <a:rPr lang="cs-CZ" dirty="0" smtClean="0"/>
              <a:t>Navádění</a:t>
            </a:r>
          </a:p>
          <a:p>
            <a:pPr lvl="1"/>
            <a:r>
              <a:rPr lang="cs-CZ" dirty="0" smtClean="0"/>
              <a:t>Zbraňové prototypy (např. protiraketová obrana)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eaper_brimstone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3449"/>
            <a:ext cx="9144000" cy="413766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50219-N-6541W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5333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95GdB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0291" y="0"/>
            <a:ext cx="7742661" cy="6858000"/>
          </a:xfrm>
        </p:spPr>
      </p:pic>
    </p:spTree>
    <p:extLst>
      <p:ext uri="{BB962C8B-B14F-4D97-AF65-F5344CB8AC3E}">
        <p14:creationId xmlns:p14="http://schemas.microsoft.com/office/powerpoint/2010/main" val="622385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aveway-II.GBU-12.wi.David.Monniaux.CC BY-S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19" y="764704"/>
            <a:ext cx="9190049" cy="445483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bl-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217786"/>
            <a:ext cx="9160224" cy="610681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rm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8588"/>
            <a:ext cx="9144000" cy="688658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410" y="205185"/>
            <a:ext cx="9196410" cy="611941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308338"/>
            <a:ext cx="8712968" cy="3202604"/>
          </a:xfrm>
        </p:spPr>
      </p:pic>
      <p:pic>
        <p:nvPicPr>
          <p:cNvPr id="5" name="Obrázek 4" descr="W106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354418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963919_827961370566339_148449320651050224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3658"/>
            <a:ext cx="9132807" cy="5980944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4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959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/>
              <a:t>Novinky 19.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939336" cy="5544616"/>
          </a:xfrm>
        </p:spPr>
        <p:txBody>
          <a:bodyPr>
            <a:normAutofit/>
          </a:bodyPr>
          <a:lstStyle/>
          <a:p>
            <a:r>
              <a:rPr lang="cs-CZ" dirty="0" err="1" smtClean="0"/>
              <a:t>Bezdýmý</a:t>
            </a:r>
            <a:r>
              <a:rPr lang="cs-CZ" dirty="0" smtClean="0"/>
              <a:t> střelný prach</a:t>
            </a:r>
          </a:p>
          <a:p>
            <a:r>
              <a:rPr lang="cs-CZ" dirty="0" smtClean="0"/>
              <a:t>Nabíjení zezadu – pušky, děla</a:t>
            </a:r>
          </a:p>
          <a:p>
            <a:r>
              <a:rPr lang="cs-CZ" dirty="0" smtClean="0"/>
              <a:t>Opakovací pušky a pistole</a:t>
            </a:r>
          </a:p>
          <a:p>
            <a:endParaRPr lang="cs-CZ" dirty="0"/>
          </a:p>
          <a:p>
            <a:r>
              <a:rPr lang="cs-CZ" dirty="0" err="1" smtClean="0"/>
              <a:t>Gatling</a:t>
            </a:r>
            <a:r>
              <a:rPr lang="cs-CZ" dirty="0" smtClean="0"/>
              <a:t> a kulomet</a:t>
            </a:r>
          </a:p>
          <a:p>
            <a:endParaRPr lang="cs-CZ" dirty="0"/>
          </a:p>
          <a:p>
            <a:r>
              <a:rPr lang="cs-CZ" dirty="0" smtClean="0"/>
              <a:t>Železnice </a:t>
            </a:r>
            <a:r>
              <a:rPr lang="cs-CZ" smtClean="0"/>
              <a:t>a telegraf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Námořnictvo – parní pohon (lodní šroub), pancéřování</a:t>
            </a:r>
          </a:p>
          <a:p>
            <a:pPr marL="0" indent="0">
              <a:buNone/>
            </a:pPr>
            <a:r>
              <a:rPr lang="cs-CZ" dirty="0" smtClean="0"/>
              <a:t>                              	explozivní střely </a:t>
            </a:r>
            <a:endParaRPr lang="cs-CZ" dirty="0"/>
          </a:p>
          <a:p>
            <a:r>
              <a:rPr lang="cs-CZ" dirty="0" smtClean="0"/>
              <a:t>Americká občanská válka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1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9183"/>
            <a:ext cx="5030899" cy="43894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82" y="0"/>
            <a:ext cx="4617817" cy="35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7504"/>
            <a:ext cx="5959169" cy="371703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8672268" cy="21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0"/>
            <a:ext cx="8379841" cy="6857504"/>
          </a:xfrm>
        </p:spPr>
      </p:pic>
    </p:spTree>
    <p:extLst>
      <p:ext uri="{BB962C8B-B14F-4D97-AF65-F5344CB8AC3E}">
        <p14:creationId xmlns:p14="http://schemas.microsoft.com/office/powerpoint/2010/main" val="9566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1902"/>
            <a:ext cx="8424936" cy="6718887"/>
          </a:xfrm>
        </p:spPr>
      </p:pic>
    </p:spTree>
    <p:extLst>
      <p:ext uri="{BB962C8B-B14F-4D97-AF65-F5344CB8AC3E}">
        <p14:creationId xmlns:p14="http://schemas.microsoft.com/office/powerpoint/2010/main" val="12692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" y="260648"/>
            <a:ext cx="9133748" cy="5949280"/>
          </a:xfrm>
        </p:spPr>
      </p:pic>
    </p:spTree>
    <p:extLst>
      <p:ext uri="{BB962C8B-B14F-4D97-AF65-F5344CB8AC3E}">
        <p14:creationId xmlns:p14="http://schemas.microsoft.com/office/powerpoint/2010/main" val="35615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</TotalTime>
  <Words>306</Words>
  <Application>Microsoft Office PowerPoint</Application>
  <PresentationFormat>Předvádění na obrazovce (4:3)</PresentationFormat>
  <Paragraphs>84</Paragraphs>
  <Slides>36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Tok</vt:lpstr>
      <vt:lpstr>Moderní vojenské technologie</vt:lpstr>
      <vt:lpstr>Napoleonské války a jejich dopad</vt:lpstr>
      <vt:lpstr>Prezentace aplikace PowerPoint</vt:lpstr>
      <vt:lpstr>Novinky 19. 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První polovina 20. 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První polovina 20. 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Významní „teoretikové“</vt:lpstr>
      <vt:lpstr>Prezentace aplikace PowerPoint</vt:lpstr>
      <vt:lpstr>Prezentace aplikace PowerPoint</vt:lpstr>
      <vt:lpstr>Současnost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vojenské technologie</dc:title>
  <dc:creator>admw7</dc:creator>
  <cp:lastModifiedBy>admw7</cp:lastModifiedBy>
  <cp:revision>45</cp:revision>
  <dcterms:created xsi:type="dcterms:W3CDTF">2016-03-21T07:57:30Z</dcterms:created>
  <dcterms:modified xsi:type="dcterms:W3CDTF">2016-04-12T10:31:41Z</dcterms:modified>
</cp:coreProperties>
</file>