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79" r:id="rId6"/>
    <p:sldId id="259" r:id="rId7"/>
    <p:sldId id="277" r:id="rId8"/>
    <p:sldId id="278" r:id="rId9"/>
    <p:sldId id="263" r:id="rId10"/>
    <p:sldId id="268" r:id="rId11"/>
    <p:sldId id="272" r:id="rId12"/>
    <p:sldId id="273" r:id="rId13"/>
    <p:sldId id="260" r:id="rId14"/>
    <p:sldId id="265" r:id="rId15"/>
    <p:sldId id="271" r:id="rId16"/>
    <p:sldId id="266" r:id="rId17"/>
    <p:sldId id="267" r:id="rId18"/>
    <p:sldId id="262" r:id="rId19"/>
    <p:sldId id="276" r:id="rId20"/>
    <p:sldId id="275" r:id="rId21"/>
    <p:sldId id="274" r:id="rId22"/>
    <p:sldId id="269" r:id="rId23"/>
    <p:sldId id="261" r:id="rId24"/>
    <p:sldId id="27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0A71C3B-6F9E-464D-AC06-609A631C1C9A}">
          <p14:sldIdLst>
            <p14:sldId id="256"/>
            <p14:sldId id="257"/>
            <p14:sldId id="258"/>
            <p14:sldId id="264"/>
            <p14:sldId id="279"/>
            <p14:sldId id="259"/>
            <p14:sldId id="277"/>
            <p14:sldId id="278"/>
            <p14:sldId id="263"/>
            <p14:sldId id="268"/>
            <p14:sldId id="272"/>
            <p14:sldId id="273"/>
            <p14:sldId id="260"/>
            <p14:sldId id="265"/>
            <p14:sldId id="271"/>
            <p14:sldId id="266"/>
            <p14:sldId id="267"/>
            <p14:sldId id="262"/>
            <p14:sldId id="276"/>
            <p14:sldId id="275"/>
            <p14:sldId id="274"/>
            <p14:sldId id="269"/>
            <p14:sldId id="26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1A3F-6769-493E-9E9A-188B814AA5EE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6B28-5A22-4049-8D72-6262172F35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9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X-37 – bez posádky – první let - 2010 tři mise -</a:t>
            </a:r>
            <a:r>
              <a:rPr lang="cs-CZ" baseline="0" dirty="0" smtClean="0"/>
              <a:t> </a:t>
            </a:r>
            <a:r>
              <a:rPr lang="cs-CZ" dirty="0" smtClean="0"/>
              <a:t>čtvrtá probíhá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00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Zrnko pilu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1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4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https://www.youtube.com/watch?v=5HXMHdhQL_8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Elektromagnetický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4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SDI - 1983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78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5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5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Drone</a:t>
            </a:r>
            <a:r>
              <a:rPr lang="cs-CZ" dirty="0" smtClean="0"/>
              <a:t> </a:t>
            </a:r>
            <a:r>
              <a:rPr lang="cs-CZ" dirty="0" err="1" smtClean="0"/>
              <a:t>mothership</a:t>
            </a:r>
            <a:endParaRPr lang="cs-CZ" dirty="0" smtClean="0"/>
          </a:p>
          <a:p>
            <a:r>
              <a:rPr lang="cs-CZ" dirty="0" smtClean="0"/>
              <a:t>http://www.popularmechanics.com/military/research/a19657/future-warplanes-will-launch-swarms-of-expendable-drones/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8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Vlevo –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Lockheed</a:t>
            </a:r>
            <a:r>
              <a:rPr lang="cs-CZ" baseline="0" dirty="0" smtClean="0"/>
              <a:t> Martin</a:t>
            </a:r>
          </a:p>
          <a:p>
            <a:r>
              <a:rPr lang="cs-CZ" baseline="0" dirty="0" smtClean="0"/>
              <a:t>Vpravo - </a:t>
            </a:r>
            <a:r>
              <a:rPr lang="cs-CZ" baseline="0" dirty="0" err="1" smtClean="0"/>
              <a:t>Raytheon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4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1-100nm = 1</a:t>
            </a:r>
            <a:r>
              <a:rPr lang="cs-CZ" baseline="0" dirty="0" smtClean="0"/>
              <a:t> na -9 (miliardtina metru) – tisícina tloušťky lidského vlasu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40C23-C073-4D09-B227-301085CCDC83}" type="datetimeFigureOut">
              <a:rPr lang="cs-CZ" smtClean="0"/>
              <a:pPr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420888"/>
            <a:ext cx="6264696" cy="1597896"/>
          </a:xfrm>
        </p:spPr>
        <p:txBody>
          <a:bodyPr/>
          <a:lstStyle/>
          <a:p>
            <a:pPr algn="ctr"/>
            <a:r>
              <a:rPr lang="cs-CZ" dirty="0" smtClean="0"/>
              <a:t>Možnosti budoucích revolucí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Mgr. et Mgr. Jakub </a:t>
            </a:r>
            <a:r>
              <a:rPr lang="cs-CZ" sz="2000" dirty="0"/>
              <a:t>F</a:t>
            </a:r>
            <a:r>
              <a:rPr lang="cs-CZ" sz="2000" dirty="0" smtClean="0"/>
              <a:t>učík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94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THEL 1996 - 2005</a:t>
            </a:r>
            <a:endParaRPr lang="cs-CZ" dirty="0"/>
          </a:p>
        </p:txBody>
      </p:sp>
      <p:pic>
        <p:nvPicPr>
          <p:cNvPr id="4" name="Zástupný symbol pro obsah 3" descr="MTH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52780"/>
            <a:ext cx="7272808" cy="5252584"/>
          </a:xfrm>
        </p:spPr>
      </p:pic>
    </p:spTree>
    <p:extLst>
      <p:ext uri="{BB962C8B-B14F-4D97-AF65-F5344CB8AC3E}">
        <p14:creationId xmlns:p14="http://schemas.microsoft.com/office/powerpoint/2010/main" val="371191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Elektromagnetické dělo</a:t>
            </a:r>
            <a:endParaRPr lang="cs-CZ" dirty="0"/>
          </a:p>
        </p:txBody>
      </p:sp>
      <p:pic>
        <p:nvPicPr>
          <p:cNvPr id="4" name="Zástupný symbol pro obsah 3" descr="3MpUJG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9076" y="1196752"/>
            <a:ext cx="8357002" cy="54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ome-bann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16550" cy="4179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Kybernetika a AI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Význam kyberprostoru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Robotické technologie</a:t>
            </a:r>
          </a:p>
          <a:p>
            <a:pPr lvl="1"/>
            <a:r>
              <a:rPr lang="cs-CZ" dirty="0" smtClean="0"/>
              <a:t>Dálkově ovládané – </a:t>
            </a:r>
            <a:r>
              <a:rPr lang="cs-CZ" dirty="0" err="1" smtClean="0"/>
              <a:t>drony</a:t>
            </a:r>
            <a:endParaRPr lang="cs-CZ" dirty="0" smtClean="0"/>
          </a:p>
          <a:p>
            <a:pPr lvl="1"/>
            <a:r>
              <a:rPr lang="cs-CZ" dirty="0" smtClean="0"/>
              <a:t>Umělá inteligence </a:t>
            </a:r>
          </a:p>
          <a:p>
            <a:endParaRPr lang="cs-CZ" dirty="0"/>
          </a:p>
          <a:p>
            <a:r>
              <a:rPr lang="cs-CZ" dirty="0" smtClean="0"/>
              <a:t>Rozhraní člověk-stroj</a:t>
            </a:r>
          </a:p>
          <a:p>
            <a:pPr lvl="1"/>
            <a:r>
              <a:rPr lang="cs-CZ" dirty="0" err="1" smtClean="0"/>
              <a:t>Exoskelety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1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9142299" cy="4922776"/>
          </a:xfrm>
        </p:spPr>
      </p:pic>
    </p:spTree>
    <p:extLst>
      <p:ext uri="{BB962C8B-B14F-4D97-AF65-F5344CB8AC3E}">
        <p14:creationId xmlns:p14="http://schemas.microsoft.com/office/powerpoint/2010/main" val="429359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rtual-reality-suit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476672"/>
            <a:ext cx="9023591" cy="60257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76"/>
            <a:ext cx="4536504" cy="680475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5" y="404664"/>
            <a:ext cx="9161595" cy="6069162"/>
          </a:xfrm>
        </p:spPr>
      </p:pic>
    </p:spTree>
    <p:extLst>
      <p:ext uri="{BB962C8B-B14F-4D97-AF65-F5344CB8AC3E}">
        <p14:creationId xmlns:p14="http://schemas.microsoft.com/office/powerpoint/2010/main" val="4155141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Nanotechnologie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Miniaturizace</a:t>
            </a:r>
          </a:p>
          <a:p>
            <a:endParaRPr lang="cs-CZ" dirty="0"/>
          </a:p>
          <a:p>
            <a:r>
              <a:rPr lang="cs-CZ" dirty="0" smtClean="0"/>
              <a:t>Obranné prvky a kamufláž</a:t>
            </a:r>
          </a:p>
          <a:p>
            <a:endParaRPr lang="cs-CZ" dirty="0" smtClean="0"/>
          </a:p>
          <a:p>
            <a:r>
              <a:rPr lang="cs-CZ" dirty="0" smtClean="0"/>
              <a:t>3D tisk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razek-120-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9036496" cy="31411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/>
              <a:t>Obecné trendy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5069160"/>
          </a:xfrm>
        </p:spPr>
        <p:txBody>
          <a:bodyPr/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Navyšování významu „nových“ prostorů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Otázka tempa vědeckého pokroku</a:t>
            </a:r>
          </a:p>
          <a:p>
            <a:pPr lvl="1" algn="just"/>
            <a:r>
              <a:rPr lang="cs-CZ" dirty="0" smtClean="0"/>
              <a:t>Snahy o regulaci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„Velké“ vs. „malé“ ozbrojené konflikty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Strategická hodnota informací</a:t>
            </a:r>
          </a:p>
          <a:p>
            <a:pPr marL="365760" lvl="1" indent="0" algn="just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rop-785911-nanovlakn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78016"/>
            <a:ext cx="9144000" cy="440055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notechnology-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3762"/>
            <a:ext cx="7200800" cy="540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ero-hous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9621"/>
            <a:ext cx="5544616" cy="681837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Biotechnologie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Biologické zbraně</a:t>
            </a:r>
          </a:p>
          <a:p>
            <a:pPr lvl="1"/>
            <a:r>
              <a:rPr lang="cs-CZ" dirty="0" smtClean="0"/>
              <a:t>Otázka </a:t>
            </a:r>
            <a:r>
              <a:rPr lang="cs-CZ" dirty="0" err="1" smtClean="0"/>
              <a:t>zaměřitelnosti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„Bojové drogy“</a:t>
            </a:r>
          </a:p>
          <a:p>
            <a:endParaRPr lang="cs-CZ" dirty="0"/>
          </a:p>
          <a:p>
            <a:r>
              <a:rPr lang="cs-CZ" dirty="0" smtClean="0"/>
              <a:t>Otázka genetických manipulací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/>
              <a:t>Vesmírný prostor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Klíčová témata: a) efektivní dosažitelnost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     b) efektivní pohyb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     c) schopnost dlouhodobého přežití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„Svatyně“ vs. </a:t>
            </a:r>
            <a:r>
              <a:rPr lang="cs-CZ" dirty="0"/>
              <a:t>d</a:t>
            </a:r>
            <a:r>
              <a:rPr lang="cs-CZ" dirty="0" smtClean="0"/>
              <a:t>ominance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saf-x-37b-landi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0184"/>
            <a:ext cx="9144000" cy="5048162"/>
          </a:xfrm>
        </p:spPr>
      </p:pic>
    </p:spTree>
    <p:extLst>
      <p:ext uri="{BB962C8B-B14F-4D97-AF65-F5344CB8AC3E}">
        <p14:creationId xmlns:p14="http://schemas.microsoft.com/office/powerpoint/2010/main" val="292403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r-Trek-Enterprise-kollewin-co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"/>
            <a:ext cx="8208912" cy="61566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/>
              <a:t>Energetické technologie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Zbraně se směrovanou energií (DEW)</a:t>
            </a:r>
          </a:p>
          <a:p>
            <a:endParaRPr lang="cs-CZ" dirty="0"/>
          </a:p>
          <a:p>
            <a:r>
              <a:rPr lang="cs-CZ" dirty="0" smtClean="0"/>
              <a:t>Elektromagnetický puls (EMP)</a:t>
            </a:r>
          </a:p>
          <a:p>
            <a:endParaRPr lang="cs-CZ" dirty="0"/>
          </a:p>
          <a:p>
            <a:r>
              <a:rPr lang="cs-CZ" dirty="0" smtClean="0"/>
              <a:t>Neletální zbraně – dočasné vyřazení protivníka</a:t>
            </a:r>
          </a:p>
          <a:p>
            <a:endParaRPr lang="cs-CZ" dirty="0"/>
          </a:p>
          <a:p>
            <a:r>
              <a:rPr lang="cs-CZ" dirty="0" smtClean="0"/>
              <a:t>Obranné systémy</a:t>
            </a:r>
          </a:p>
          <a:p>
            <a:pPr lvl="1"/>
            <a:r>
              <a:rPr lang="cs-CZ" dirty="0" smtClean="0"/>
              <a:t>Protiraketová </a:t>
            </a:r>
            <a:r>
              <a:rPr lang="cs-CZ" dirty="0" smtClean="0"/>
              <a:t>obrana</a:t>
            </a:r>
          </a:p>
          <a:p>
            <a:pPr lvl="1"/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Denial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9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-35_laser_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332656"/>
            <a:ext cx="8573383" cy="57058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ser_Weapon_System_aboard_USS_Ponce_(AFSB(I)-15)_in_November_2014_(0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580597" cy="57091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di-image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92164"/>
            <a:ext cx="8856984" cy="6222031"/>
          </a:xfrm>
        </p:spPr>
      </p:pic>
    </p:spTree>
    <p:extLst>
      <p:ext uri="{BB962C8B-B14F-4D97-AF65-F5344CB8AC3E}">
        <p14:creationId xmlns:p14="http://schemas.microsoft.com/office/powerpoint/2010/main" val="878216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</TotalTime>
  <Words>184</Words>
  <Application>Microsoft Office PowerPoint</Application>
  <PresentationFormat>Předvádění na obrazovce (4:3)</PresentationFormat>
  <Paragraphs>85</Paragraphs>
  <Slides>24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Arkýř</vt:lpstr>
      <vt:lpstr>Možnosti budoucích revolucí</vt:lpstr>
      <vt:lpstr>Obecné trendy</vt:lpstr>
      <vt:lpstr>Vesmírný prostor</vt:lpstr>
      <vt:lpstr>Prezentace aplikace PowerPoint</vt:lpstr>
      <vt:lpstr>Prezentace aplikace PowerPoint</vt:lpstr>
      <vt:lpstr>Energetické technologie</vt:lpstr>
      <vt:lpstr>Prezentace aplikace PowerPoint</vt:lpstr>
      <vt:lpstr>Prezentace aplikace PowerPoint</vt:lpstr>
      <vt:lpstr>Prezentace aplikace PowerPoint</vt:lpstr>
      <vt:lpstr>Vývoj THEL 1996 - 2005</vt:lpstr>
      <vt:lpstr>Elektromagnetické dělo</vt:lpstr>
      <vt:lpstr>Prezentace aplikace PowerPoint</vt:lpstr>
      <vt:lpstr>Kybernetika a AI</vt:lpstr>
      <vt:lpstr>Prezentace aplikace PowerPoint</vt:lpstr>
      <vt:lpstr>Prezentace aplikace PowerPoint</vt:lpstr>
      <vt:lpstr>Prezentace aplikace PowerPoint</vt:lpstr>
      <vt:lpstr>Prezentace aplikace PowerPoint</vt:lpstr>
      <vt:lpstr>Nanotechnologie</vt:lpstr>
      <vt:lpstr>Prezentace aplikace PowerPoint</vt:lpstr>
      <vt:lpstr>Prezentace aplikace PowerPoint</vt:lpstr>
      <vt:lpstr>Prezentace aplikace PowerPoint</vt:lpstr>
      <vt:lpstr>Prezentace aplikace PowerPoint</vt:lpstr>
      <vt:lpstr>Biotechnologie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budoucích revolucí</dc:title>
  <dc:creator>admw7</dc:creator>
  <cp:lastModifiedBy>Ucitel</cp:lastModifiedBy>
  <cp:revision>40</cp:revision>
  <dcterms:created xsi:type="dcterms:W3CDTF">2016-05-09T07:05:51Z</dcterms:created>
  <dcterms:modified xsi:type="dcterms:W3CDTF">2016-05-09T15:11:28Z</dcterms:modified>
</cp:coreProperties>
</file>