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5/9/2016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k-SK" dirty="0" err="1" smtClean="0"/>
              <a:t>Chenoweth</a:t>
            </a:r>
            <a:r>
              <a:rPr lang="sk-SK" dirty="0" smtClean="0"/>
              <a:t> &amp; </a:t>
            </a:r>
            <a:r>
              <a:rPr lang="sk-SK" dirty="0" err="1" smtClean="0"/>
              <a:t>Stephan</a:t>
            </a:r>
            <a:r>
              <a:rPr lang="sk-SK" dirty="0" smtClean="0"/>
              <a:t>: </a:t>
            </a:r>
            <a:r>
              <a:rPr lang="sk-SK" dirty="0" err="1" smtClean="0"/>
              <a:t>Why</a:t>
            </a:r>
            <a:r>
              <a:rPr lang="sk-SK" dirty="0" smtClean="0"/>
              <a:t> civil </a:t>
            </a:r>
            <a:r>
              <a:rPr lang="sk-SK" dirty="0" err="1" smtClean="0"/>
              <a:t>resistance</a:t>
            </a:r>
            <a:r>
              <a:rPr lang="sk-SK" dirty="0" smtClean="0"/>
              <a:t> </a:t>
            </a:r>
            <a:r>
              <a:rPr lang="sk-SK" dirty="0" err="1" smtClean="0"/>
              <a:t>sometimes</a:t>
            </a:r>
            <a:r>
              <a:rPr lang="sk-SK" dirty="0" smtClean="0"/>
              <a:t> </a:t>
            </a:r>
            <a:r>
              <a:rPr lang="sk-SK" dirty="0" err="1" smtClean="0"/>
              <a:t>fails</a:t>
            </a:r>
            <a:r>
              <a:rPr lang="sk-SK" dirty="0" smtClean="0"/>
              <a:t>: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Burmese</a:t>
            </a:r>
            <a:r>
              <a:rPr lang="sk-SK" dirty="0" smtClean="0"/>
              <a:t> </a:t>
            </a:r>
            <a:r>
              <a:rPr lang="sk-SK" dirty="0" err="1" smtClean="0"/>
              <a:t>uprising</a:t>
            </a:r>
            <a:r>
              <a:rPr lang="sk-SK" dirty="0" smtClean="0"/>
              <a:t> 1988-1990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Alexandra Baliaková, 363 648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719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CONLUSION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 err="1" smtClean="0"/>
              <a:t>Mobilization</a:t>
            </a:r>
            <a:r>
              <a:rPr lang="sk-SK" sz="2800" dirty="0" smtClean="0"/>
              <a:t> </a:t>
            </a:r>
            <a:r>
              <a:rPr lang="sk-SK" sz="2800" dirty="0" err="1" smtClean="0"/>
              <a:t>may</a:t>
            </a:r>
            <a:r>
              <a:rPr lang="sk-SK" sz="2800" dirty="0" smtClean="0"/>
              <a:t> </a:t>
            </a:r>
            <a:r>
              <a:rPr lang="sk-SK" sz="2800" dirty="0" err="1" smtClean="0"/>
              <a:t>be</a:t>
            </a:r>
            <a:r>
              <a:rPr lang="sk-SK" sz="2800" dirty="0" smtClean="0"/>
              <a:t> </a:t>
            </a:r>
            <a:r>
              <a:rPr lang="sk-SK" sz="2800" dirty="0" err="1" smtClean="0"/>
              <a:t>critical</a:t>
            </a:r>
            <a:r>
              <a:rPr lang="sk-SK" sz="2800" dirty="0" smtClean="0"/>
              <a:t> determinant of </a:t>
            </a:r>
            <a:r>
              <a:rPr lang="sk-SK" sz="2800" dirty="0" err="1" smtClean="0"/>
              <a:t>success</a:t>
            </a:r>
            <a:r>
              <a:rPr lang="sk-SK" sz="2800" dirty="0" smtClean="0"/>
              <a:t>, </a:t>
            </a:r>
            <a:r>
              <a:rPr lang="sk-SK" sz="2800" dirty="0" err="1" smtClean="0"/>
              <a:t>given</a:t>
            </a:r>
            <a:r>
              <a:rPr lang="sk-SK" sz="2800" dirty="0" smtClean="0"/>
              <a:t> </a:t>
            </a:r>
            <a:r>
              <a:rPr lang="sk-SK" sz="2800" dirty="0" err="1" smtClean="0"/>
              <a:t>that</a:t>
            </a:r>
            <a:r>
              <a:rPr lang="sk-SK" sz="2800" dirty="0" smtClean="0"/>
              <a:t> a </a:t>
            </a:r>
            <a:r>
              <a:rPr lang="sk-SK" sz="2800" dirty="0" err="1" smtClean="0"/>
              <a:t>widespread</a:t>
            </a:r>
            <a:r>
              <a:rPr lang="sk-SK" sz="2800" dirty="0" smtClean="0"/>
              <a:t>, </a:t>
            </a:r>
            <a:r>
              <a:rPr lang="sk-SK" sz="2800" dirty="0" err="1" smtClean="0"/>
              <a:t>cross-cutting</a:t>
            </a:r>
            <a:r>
              <a:rPr lang="sk-SK" sz="2800" dirty="0" smtClean="0"/>
              <a:t>, and </a:t>
            </a:r>
            <a:r>
              <a:rPr lang="sk-SK" sz="2800" dirty="0" err="1" smtClean="0"/>
              <a:t>decentralized</a:t>
            </a:r>
            <a:r>
              <a:rPr lang="sk-SK" sz="2800" dirty="0" smtClean="0"/>
              <a:t> </a:t>
            </a:r>
            <a:r>
              <a:rPr lang="sk-SK" sz="2800" dirty="0" err="1" smtClean="0"/>
              <a:t>campaign</a:t>
            </a:r>
            <a:r>
              <a:rPr lang="sk-SK" sz="2800" dirty="0" smtClean="0"/>
              <a:t> </a:t>
            </a:r>
            <a:r>
              <a:rPr lang="sk-SK" sz="2800" dirty="0" err="1" smtClean="0"/>
              <a:t>may</a:t>
            </a:r>
            <a:r>
              <a:rPr lang="sk-SK" sz="2800" dirty="0" smtClean="0"/>
              <a:t> </a:t>
            </a:r>
            <a:r>
              <a:rPr lang="sk-SK" sz="2800" dirty="0" err="1" smtClean="0"/>
              <a:t>be</a:t>
            </a:r>
            <a:r>
              <a:rPr lang="sk-SK" sz="2800" dirty="0" smtClean="0"/>
              <a:t> more </a:t>
            </a:r>
            <a:r>
              <a:rPr lang="sk-SK" sz="2800" dirty="0" err="1" smtClean="0"/>
              <a:t>effective</a:t>
            </a:r>
            <a:r>
              <a:rPr lang="sk-SK" sz="2800" dirty="0" smtClean="0"/>
              <a:t> in </a:t>
            </a:r>
            <a:r>
              <a:rPr lang="sk-SK" sz="2800" dirty="0" err="1" smtClean="0"/>
              <a:t>raising</a:t>
            </a:r>
            <a:r>
              <a:rPr lang="sk-SK" sz="2800" dirty="0" smtClean="0"/>
              <a:t> </a:t>
            </a:r>
            <a:r>
              <a:rPr lang="sk-SK" sz="2800" dirty="0" err="1" smtClean="0"/>
              <a:t>the</a:t>
            </a:r>
            <a:r>
              <a:rPr lang="sk-SK" sz="2800" dirty="0" smtClean="0"/>
              <a:t> </a:t>
            </a:r>
            <a:r>
              <a:rPr lang="sk-SK" sz="2800" dirty="0" err="1" smtClean="0"/>
              <a:t>political</a:t>
            </a:r>
            <a:r>
              <a:rPr lang="sk-SK" sz="2800" dirty="0" smtClean="0"/>
              <a:t> </a:t>
            </a:r>
            <a:r>
              <a:rPr lang="sk-SK" sz="2800" dirty="0" err="1" smtClean="0"/>
              <a:t>costs</a:t>
            </a:r>
            <a:r>
              <a:rPr lang="sk-SK" sz="2800" dirty="0" smtClean="0"/>
              <a:t> of </a:t>
            </a:r>
            <a:r>
              <a:rPr lang="sk-SK" sz="2800" dirty="0" err="1" smtClean="0"/>
              <a:t>repression</a:t>
            </a:r>
            <a:r>
              <a:rPr lang="sk-SK" sz="2800" dirty="0" smtClean="0"/>
              <a:t> </a:t>
            </a:r>
            <a:r>
              <a:rPr lang="sk-SK" sz="2800" dirty="0" err="1" smtClean="0"/>
              <a:t>because</a:t>
            </a:r>
            <a:r>
              <a:rPr lang="sk-SK" sz="2800" dirty="0" smtClean="0"/>
              <a:t> of </a:t>
            </a:r>
            <a:r>
              <a:rPr lang="sk-SK" sz="2800" dirty="0" err="1" smtClean="0"/>
              <a:t>its</a:t>
            </a:r>
            <a:r>
              <a:rPr lang="sk-SK" sz="2800" dirty="0" smtClean="0"/>
              <a:t> </a:t>
            </a:r>
            <a:r>
              <a:rPr lang="sk-SK" sz="2800" dirty="0" err="1" smtClean="0"/>
              <a:t>operational</a:t>
            </a:r>
            <a:r>
              <a:rPr lang="sk-SK" sz="2800" dirty="0" smtClean="0"/>
              <a:t> </a:t>
            </a:r>
            <a:r>
              <a:rPr lang="sk-SK" sz="2800" dirty="0" err="1" smtClean="0"/>
              <a:t>resilience</a:t>
            </a:r>
            <a:r>
              <a:rPr lang="sk-SK" sz="2800" dirty="0" smtClean="0"/>
              <a:t>, </a:t>
            </a:r>
            <a:r>
              <a:rPr lang="sk-SK" sz="2800" dirty="0" err="1" smtClean="0"/>
              <a:t>mass</a:t>
            </a:r>
            <a:r>
              <a:rPr lang="sk-SK" sz="2800" dirty="0" smtClean="0"/>
              <a:t> </a:t>
            </a:r>
            <a:r>
              <a:rPr lang="sk-SK" sz="2800" dirty="0" err="1" smtClean="0"/>
              <a:t>apeeal</a:t>
            </a:r>
            <a:r>
              <a:rPr lang="sk-SK" sz="2800" dirty="0" smtClean="0"/>
              <a:t>, and anonymity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399438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SOURCE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Chenoweth, Erica and Stephan, Maria J, “Why Civil </a:t>
            </a:r>
            <a:r>
              <a:rPr lang="en-US" sz="2800" dirty="0" err="1"/>
              <a:t>Resistanace</a:t>
            </a:r>
            <a:r>
              <a:rPr lang="en-US" sz="2800" dirty="0"/>
              <a:t> sometimes Fails: The </a:t>
            </a:r>
            <a:r>
              <a:rPr lang="en-US" sz="2800" dirty="0" smtClean="0"/>
              <a:t>Burmese</a:t>
            </a:r>
            <a:r>
              <a:rPr lang="sk-SK" sz="2800" dirty="0" smtClean="0"/>
              <a:t> </a:t>
            </a:r>
            <a:r>
              <a:rPr lang="en-US" sz="2800" dirty="0" err="1" smtClean="0"/>
              <a:t>Uprsing</a:t>
            </a:r>
            <a:r>
              <a:rPr lang="en-US" sz="2800" dirty="0" smtClean="0"/>
              <a:t> </a:t>
            </a:r>
            <a:r>
              <a:rPr lang="en-US" sz="2800" dirty="0"/>
              <a:t>1988-1990” chapter 7 in </a:t>
            </a:r>
            <a:r>
              <a:rPr lang="en-US" sz="2800" i="1" dirty="0"/>
              <a:t>Why Civil Resistance Works: The Strategic Logic of </a:t>
            </a:r>
            <a:r>
              <a:rPr lang="en-US" sz="2800" i="1" dirty="0" smtClean="0"/>
              <a:t>Nonviolent</a:t>
            </a:r>
            <a:r>
              <a:rPr lang="sk-SK" sz="2800" i="1" dirty="0" smtClean="0"/>
              <a:t> </a:t>
            </a:r>
            <a:r>
              <a:rPr lang="en-US" sz="2800" i="1" dirty="0" smtClean="0"/>
              <a:t>Conflict</a:t>
            </a:r>
            <a:r>
              <a:rPr lang="en-US" sz="2800" i="1" dirty="0"/>
              <a:t>. </a:t>
            </a:r>
            <a:r>
              <a:rPr lang="en-US" sz="2800" dirty="0"/>
              <a:t>(Columbia Studies in Terrorism and Irregular Warfare, 2011): 172-191.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235397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QUESTIONS 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4000" dirty="0" err="1" smtClean="0"/>
              <a:t>Thank</a:t>
            </a:r>
            <a:r>
              <a:rPr lang="sk-SK" sz="4000" dirty="0" smtClean="0"/>
              <a:t> </a:t>
            </a:r>
            <a:r>
              <a:rPr lang="sk-SK" sz="4000" dirty="0" err="1" smtClean="0"/>
              <a:t>you</a:t>
            </a:r>
            <a:r>
              <a:rPr lang="sk-SK" sz="4000" dirty="0" smtClean="0"/>
              <a:t> </a:t>
            </a:r>
            <a:r>
              <a:rPr lang="sk-SK" sz="4000" dirty="0" err="1" smtClean="0"/>
              <a:t>for</a:t>
            </a:r>
            <a:r>
              <a:rPr lang="sk-SK" sz="4000" dirty="0" smtClean="0"/>
              <a:t> </a:t>
            </a:r>
            <a:r>
              <a:rPr lang="sk-SK" sz="4000" dirty="0" err="1" smtClean="0"/>
              <a:t>your</a:t>
            </a:r>
            <a:r>
              <a:rPr lang="sk-SK" sz="4000" dirty="0" smtClean="0"/>
              <a:t> </a:t>
            </a:r>
            <a:r>
              <a:rPr lang="sk-SK" sz="4000" dirty="0" err="1" smtClean="0"/>
              <a:t>attention</a:t>
            </a:r>
            <a:r>
              <a:rPr lang="sk-SK" sz="4000" dirty="0" smtClean="0"/>
              <a:t>! </a:t>
            </a: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4619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BURMESE UPRISING 1988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18712" y="1417638"/>
            <a:ext cx="10554574" cy="5440362"/>
          </a:xfrm>
        </p:spPr>
        <p:txBody>
          <a:bodyPr>
            <a:normAutofit/>
          </a:bodyPr>
          <a:lstStyle/>
          <a:p>
            <a:r>
              <a:rPr lang="sk-SK" sz="2400" dirty="0" smtClean="0"/>
              <a:t>1</a:t>
            </a:r>
            <a:r>
              <a:rPr lang="en-US" sz="2400" dirty="0" smtClean="0"/>
              <a:t>988</a:t>
            </a:r>
            <a:r>
              <a:rPr lang="sk-SK" sz="2400" dirty="0" smtClean="0"/>
              <a:t>: </a:t>
            </a:r>
            <a:r>
              <a:rPr lang="en-US" sz="2400" dirty="0" smtClean="0"/>
              <a:t>a popular</a:t>
            </a:r>
            <a:r>
              <a:rPr lang="sk-SK" sz="2400" dirty="0" smtClean="0"/>
              <a:t> </a:t>
            </a:r>
            <a:r>
              <a:rPr lang="en-US" sz="2400" dirty="0" smtClean="0"/>
              <a:t>uprising </a:t>
            </a:r>
            <a:r>
              <a:rPr lang="en-US" sz="2400" dirty="0"/>
              <a:t>in Burma posed an unprecedented challenge to that country’s military </a:t>
            </a:r>
            <a:r>
              <a:rPr lang="en-US" sz="2400" dirty="0" smtClean="0"/>
              <a:t>dictatorship</a:t>
            </a:r>
            <a:r>
              <a:rPr lang="sk-SK" sz="2400" dirty="0"/>
              <a:t> </a:t>
            </a:r>
            <a:r>
              <a:rPr lang="sk-SK" sz="2400" dirty="0" smtClean="0"/>
              <a:t>(</a:t>
            </a:r>
            <a:r>
              <a:rPr lang="sk-SK" sz="2400" dirty="0" err="1" smtClean="0"/>
              <a:t>came</a:t>
            </a:r>
            <a:r>
              <a:rPr lang="sk-SK" sz="2400" dirty="0" smtClean="0"/>
              <a:t> to </a:t>
            </a:r>
            <a:r>
              <a:rPr lang="sk-SK" sz="2400" dirty="0" err="1" smtClean="0"/>
              <a:t>power</a:t>
            </a:r>
            <a:r>
              <a:rPr lang="sk-SK" sz="2400" dirty="0" smtClean="0"/>
              <a:t> in 1962)</a:t>
            </a:r>
          </a:p>
          <a:p>
            <a:r>
              <a:rPr lang="en-US" sz="2400" dirty="0" smtClean="0"/>
              <a:t>Spontaneous </a:t>
            </a:r>
            <a:r>
              <a:rPr lang="en-US" sz="2400" dirty="0"/>
              <a:t>student-led protests against police violence in Rangoon quickly grew into a nationwide campaign to dismantle the junta involving large numbers of Burma’s ethnically and linguistically diverse </a:t>
            </a:r>
            <a:r>
              <a:rPr lang="en-US" sz="2400" dirty="0" smtClean="0"/>
              <a:t>population</a:t>
            </a:r>
            <a:endParaRPr lang="sk-SK" sz="2400" dirty="0" smtClean="0"/>
          </a:p>
        </p:txBody>
      </p:sp>
    </p:spTree>
    <p:extLst>
      <p:ext uri="{BB962C8B-B14F-4D97-AF65-F5344CB8AC3E}">
        <p14:creationId xmlns:p14="http://schemas.microsoft.com/office/powerpoint/2010/main" val="378699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FEW OPPOSITION GAINS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27424" y="1844600"/>
            <a:ext cx="10554574" cy="473510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sk-SK" sz="2400" dirty="0"/>
          </a:p>
          <a:p>
            <a:pPr lvl="1"/>
            <a:r>
              <a:rPr lang="en-US" sz="2400" dirty="0"/>
              <a:t>the temporary replacement of military with civilian rule</a:t>
            </a:r>
            <a:endParaRPr lang="sk-SK" sz="2400" dirty="0"/>
          </a:p>
          <a:p>
            <a:pPr lvl="1"/>
            <a:r>
              <a:rPr lang="en-US" sz="2400" dirty="0"/>
              <a:t>holding of multiparty elections in 1990 won by the opposition National League for Democracy (NLD)</a:t>
            </a:r>
            <a:endParaRPr lang="sk-SK" sz="2400" dirty="0"/>
          </a:p>
          <a:p>
            <a:pPr lvl="1"/>
            <a:r>
              <a:rPr lang="en-US" sz="2400" dirty="0"/>
              <a:t>the 1988 campaign is best characterized as a failure</a:t>
            </a:r>
            <a:r>
              <a:rPr lang="sk-SK" sz="2400" dirty="0"/>
              <a:t>- a</a:t>
            </a:r>
            <a:r>
              <a:rPr lang="en-US" sz="2400" dirty="0"/>
              <a:t> new military dictatorship came to power that ignored the election results and maintained </a:t>
            </a:r>
            <a:r>
              <a:rPr lang="en-US" sz="2400" dirty="0" err="1"/>
              <a:t>powe</a:t>
            </a:r>
            <a:r>
              <a:rPr lang="sk-SK" sz="2400" dirty="0"/>
              <a:t>r- </a:t>
            </a:r>
            <a:r>
              <a:rPr lang="sk-SK" sz="2400" dirty="0" err="1"/>
              <a:t>stays</a:t>
            </a:r>
            <a:r>
              <a:rPr lang="sk-SK" sz="2400" dirty="0"/>
              <a:t> </a:t>
            </a:r>
            <a:r>
              <a:rPr lang="sk-SK" sz="2400" dirty="0" err="1"/>
              <a:t>highly</a:t>
            </a:r>
            <a:r>
              <a:rPr lang="sk-SK" sz="2400" dirty="0"/>
              <a:t> </a:t>
            </a:r>
            <a:r>
              <a:rPr lang="sk-SK" sz="2400" dirty="0" err="1"/>
              <a:t>repressive</a:t>
            </a:r>
            <a:r>
              <a:rPr lang="sk-SK" sz="2400" dirty="0"/>
              <a:t> </a:t>
            </a:r>
            <a:r>
              <a:rPr lang="sk-SK" sz="2400" dirty="0" err="1"/>
              <a:t>military</a:t>
            </a:r>
            <a:r>
              <a:rPr lang="sk-SK" sz="2400" dirty="0"/>
              <a:t> </a:t>
            </a:r>
            <a:r>
              <a:rPr lang="sk-SK" sz="2400" dirty="0" err="1"/>
              <a:t>dictatorship</a:t>
            </a:r>
            <a:r>
              <a:rPr lang="en-US" sz="2400" dirty="0"/>
              <a:t/>
            </a:r>
            <a:br>
              <a:rPr lang="en-US" sz="2400" dirty="0"/>
            </a:br>
            <a:endParaRPr lang="sk-SK" sz="2400" dirty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99978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OUTCOME OF THE RANGOON MASSACRE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27424" y="2752374"/>
            <a:ext cx="10554574" cy="3636511"/>
          </a:xfrm>
        </p:spPr>
        <p:txBody>
          <a:bodyPr>
            <a:normAutofit fontScale="92500" lnSpcReduction="10000"/>
          </a:bodyPr>
          <a:lstStyle/>
          <a:p>
            <a:r>
              <a:rPr lang="sk-SK" sz="2400" dirty="0" smtClean="0"/>
              <a:t>General </a:t>
            </a:r>
            <a:r>
              <a:rPr lang="sk-SK" sz="2400" dirty="0" err="1" smtClean="0"/>
              <a:t>Ne</a:t>
            </a:r>
            <a:r>
              <a:rPr lang="sk-SK" sz="2400" dirty="0" smtClean="0"/>
              <a:t> </a:t>
            </a:r>
            <a:r>
              <a:rPr lang="sk-SK" sz="2400" dirty="0" err="1" smtClean="0"/>
              <a:t>Win</a:t>
            </a:r>
            <a:r>
              <a:rPr lang="sk-SK" sz="2400" dirty="0" smtClean="0"/>
              <a:t> – </a:t>
            </a:r>
            <a:r>
              <a:rPr lang="sk-SK" sz="2400" dirty="0" err="1" smtClean="0"/>
              <a:t>steps</a:t>
            </a:r>
            <a:r>
              <a:rPr lang="sk-SK" sz="2400" dirty="0" smtClean="0"/>
              <a:t> </a:t>
            </a:r>
            <a:r>
              <a:rPr lang="sk-SK" sz="2400" dirty="0" err="1" smtClean="0"/>
              <a:t>down</a:t>
            </a:r>
            <a:r>
              <a:rPr lang="sk-SK" sz="2400" dirty="0" smtClean="0"/>
              <a:t> as </a:t>
            </a:r>
            <a:r>
              <a:rPr lang="sk-SK" sz="2400" dirty="0" err="1" smtClean="0"/>
              <a:t>president</a:t>
            </a:r>
            <a:r>
              <a:rPr lang="sk-SK" sz="2400" dirty="0" smtClean="0"/>
              <a:t> and </a:t>
            </a:r>
            <a:r>
              <a:rPr lang="sk-SK" sz="2400" dirty="0" err="1" smtClean="0"/>
              <a:t>chair</a:t>
            </a:r>
            <a:r>
              <a:rPr lang="sk-SK" sz="2400" dirty="0" smtClean="0"/>
              <a:t> of </a:t>
            </a:r>
            <a:r>
              <a:rPr lang="sk-SK" sz="2400" dirty="0" err="1" smtClean="0"/>
              <a:t>the</a:t>
            </a:r>
            <a:r>
              <a:rPr lang="sk-SK" sz="2400" dirty="0" smtClean="0"/>
              <a:t> </a:t>
            </a:r>
            <a:r>
              <a:rPr lang="sk-SK" sz="2400" dirty="0" err="1" smtClean="0"/>
              <a:t>Burmese</a:t>
            </a:r>
            <a:r>
              <a:rPr lang="sk-SK" sz="2400" dirty="0" smtClean="0"/>
              <a:t> </a:t>
            </a:r>
            <a:r>
              <a:rPr lang="sk-SK" sz="2400" dirty="0" err="1" smtClean="0"/>
              <a:t>Socialist</a:t>
            </a:r>
            <a:r>
              <a:rPr lang="sk-SK" sz="2400" dirty="0" smtClean="0"/>
              <a:t> Program Party (BSPP)</a:t>
            </a:r>
          </a:p>
          <a:p>
            <a:r>
              <a:rPr lang="sk-SK" sz="2400" dirty="0" smtClean="0"/>
              <a:t>Man </a:t>
            </a:r>
            <a:r>
              <a:rPr lang="sk-SK" sz="2400" dirty="0" err="1" smtClean="0"/>
              <a:t>responsible</a:t>
            </a:r>
            <a:r>
              <a:rPr lang="sk-SK" sz="2400" dirty="0" smtClean="0"/>
              <a:t> </a:t>
            </a:r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dirty="0" err="1" smtClean="0"/>
              <a:t>the</a:t>
            </a:r>
            <a:r>
              <a:rPr lang="sk-SK" sz="2400" dirty="0" smtClean="0"/>
              <a:t> </a:t>
            </a:r>
            <a:r>
              <a:rPr lang="sk-SK" sz="2400" dirty="0" err="1" smtClean="0"/>
              <a:t>Rangoon</a:t>
            </a:r>
            <a:r>
              <a:rPr lang="sk-SK" sz="2400" dirty="0" smtClean="0"/>
              <a:t> </a:t>
            </a:r>
            <a:r>
              <a:rPr lang="sk-SK" sz="2400" dirty="0" err="1" smtClean="0"/>
              <a:t>Massacre</a:t>
            </a:r>
            <a:r>
              <a:rPr lang="sk-SK" sz="2400" dirty="0" smtClean="0"/>
              <a:t>  </a:t>
            </a:r>
            <a:r>
              <a:rPr lang="sk-SK" sz="2400" dirty="0" err="1" smtClean="0"/>
              <a:t>was</a:t>
            </a:r>
            <a:r>
              <a:rPr lang="sk-SK" sz="2400" dirty="0" smtClean="0"/>
              <a:t> </a:t>
            </a:r>
            <a:r>
              <a:rPr lang="sk-SK" sz="2400" dirty="0" err="1" smtClean="0"/>
              <a:t>installed</a:t>
            </a:r>
            <a:r>
              <a:rPr lang="sk-SK" sz="2400" dirty="0" smtClean="0"/>
              <a:t> as new </a:t>
            </a:r>
            <a:r>
              <a:rPr lang="sk-SK" sz="2400" dirty="0" err="1" smtClean="0"/>
              <a:t>chairman</a:t>
            </a:r>
            <a:endParaRPr lang="sk-SK" sz="2400" dirty="0" smtClean="0"/>
          </a:p>
          <a:p>
            <a:r>
              <a:rPr lang="sk-SK" sz="2400" dirty="0" err="1" smtClean="0"/>
              <a:t>Nationwide</a:t>
            </a:r>
            <a:r>
              <a:rPr lang="sk-SK" sz="2400" dirty="0" smtClean="0"/>
              <a:t> </a:t>
            </a:r>
            <a:r>
              <a:rPr lang="sk-SK" sz="2400" dirty="0" err="1" smtClean="0"/>
              <a:t>strike</a:t>
            </a:r>
            <a:r>
              <a:rPr lang="sk-SK" sz="2400" dirty="0" smtClean="0"/>
              <a:t>, </a:t>
            </a:r>
            <a:r>
              <a:rPr lang="sk-SK" sz="2400" dirty="0" err="1" smtClean="0"/>
              <a:t>mass</a:t>
            </a:r>
            <a:r>
              <a:rPr lang="sk-SK" sz="2400" dirty="0" smtClean="0"/>
              <a:t> protest- 8. august 1988</a:t>
            </a:r>
          </a:p>
          <a:p>
            <a:r>
              <a:rPr lang="sk-SK" sz="2400" dirty="0" err="1" smtClean="0"/>
              <a:t>Demands</a:t>
            </a:r>
            <a:r>
              <a:rPr lang="sk-SK" sz="2400" dirty="0" smtClean="0"/>
              <a:t> end </a:t>
            </a:r>
            <a:r>
              <a:rPr lang="sk-SK" sz="2400" dirty="0" smtClean="0"/>
              <a:t>of </a:t>
            </a:r>
            <a:r>
              <a:rPr lang="sk-SK" sz="2400" dirty="0" err="1" smtClean="0"/>
              <a:t>military</a:t>
            </a:r>
            <a:r>
              <a:rPr lang="sk-SK" sz="2400" dirty="0" smtClean="0"/>
              <a:t> </a:t>
            </a:r>
            <a:r>
              <a:rPr lang="sk-SK" sz="2400" dirty="0" err="1" smtClean="0"/>
              <a:t>dictatorship</a:t>
            </a:r>
            <a:r>
              <a:rPr lang="sk-SK" sz="2400" dirty="0"/>
              <a:t> </a:t>
            </a:r>
            <a:r>
              <a:rPr lang="sk-SK" sz="2400" dirty="0" smtClean="0"/>
              <a:t>and </a:t>
            </a:r>
            <a:r>
              <a:rPr lang="sk-SK" sz="2400" dirty="0" err="1" smtClean="0"/>
              <a:t>the</a:t>
            </a:r>
            <a:r>
              <a:rPr lang="sk-SK" sz="2400" dirty="0" smtClean="0"/>
              <a:t> </a:t>
            </a:r>
            <a:r>
              <a:rPr lang="sk-SK" sz="2400" dirty="0" err="1" smtClean="0"/>
              <a:t>installation</a:t>
            </a:r>
            <a:r>
              <a:rPr lang="sk-SK" sz="2400" dirty="0" smtClean="0"/>
              <a:t> of </a:t>
            </a:r>
            <a:r>
              <a:rPr lang="sk-SK" sz="2400" dirty="0" err="1" smtClean="0"/>
              <a:t>an</a:t>
            </a:r>
            <a:r>
              <a:rPr lang="sk-SK" sz="2400" dirty="0" smtClean="0"/>
              <a:t> </a:t>
            </a:r>
            <a:r>
              <a:rPr lang="sk-SK" sz="2400" dirty="0" err="1" smtClean="0"/>
              <a:t>interim</a:t>
            </a:r>
            <a:r>
              <a:rPr lang="sk-SK" sz="2400" dirty="0" smtClean="0"/>
              <a:t> </a:t>
            </a:r>
            <a:r>
              <a:rPr lang="sk-SK" sz="2400" dirty="0" err="1" smtClean="0"/>
              <a:t>government</a:t>
            </a:r>
            <a:r>
              <a:rPr lang="sk-SK" sz="2400" dirty="0" smtClean="0"/>
              <a:t> in </a:t>
            </a:r>
            <a:r>
              <a:rPr lang="sk-SK" sz="2400" dirty="0" err="1" smtClean="0"/>
              <a:t>order</a:t>
            </a:r>
            <a:r>
              <a:rPr lang="sk-SK" sz="2400" dirty="0" smtClean="0"/>
              <a:t> to </a:t>
            </a:r>
            <a:r>
              <a:rPr lang="sk-SK" sz="2400" dirty="0" err="1" smtClean="0"/>
              <a:t>prepare</a:t>
            </a:r>
            <a:r>
              <a:rPr lang="sk-SK" sz="2400" dirty="0" smtClean="0"/>
              <a:t> </a:t>
            </a:r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dirty="0" err="1" smtClean="0"/>
              <a:t>multiparty</a:t>
            </a:r>
            <a:r>
              <a:rPr lang="sk-SK" sz="2400" dirty="0" smtClean="0"/>
              <a:t> </a:t>
            </a:r>
            <a:r>
              <a:rPr lang="sk-SK" sz="2400" dirty="0" err="1" smtClean="0"/>
              <a:t>elections</a:t>
            </a:r>
            <a:endParaRPr lang="sk-SK" sz="2400" dirty="0" smtClean="0"/>
          </a:p>
          <a:p>
            <a:r>
              <a:rPr lang="sk-SK" sz="2400" dirty="0" err="1"/>
              <a:t>Government</a:t>
            </a:r>
            <a:r>
              <a:rPr lang="sk-SK" sz="2400" dirty="0"/>
              <a:t> </a:t>
            </a:r>
            <a:r>
              <a:rPr lang="sk-SK" sz="2400" dirty="0" err="1"/>
              <a:t>opens</a:t>
            </a:r>
            <a:r>
              <a:rPr lang="sk-SK" sz="2400" dirty="0"/>
              <a:t> </a:t>
            </a:r>
            <a:r>
              <a:rPr lang="sk-SK" sz="2400" dirty="0" err="1"/>
              <a:t>up</a:t>
            </a:r>
            <a:r>
              <a:rPr lang="sk-SK" sz="2400" dirty="0"/>
              <a:t> </a:t>
            </a:r>
            <a:r>
              <a:rPr lang="sk-SK" sz="2400" dirty="0" err="1"/>
              <a:t>fire</a:t>
            </a:r>
            <a:endParaRPr lang="sk-SK" sz="2400" dirty="0"/>
          </a:p>
          <a:p>
            <a:r>
              <a:rPr lang="sk-SK" sz="2400" dirty="0"/>
              <a:t>Over 1000 </a:t>
            </a:r>
            <a:r>
              <a:rPr lang="sk-SK" sz="2400" dirty="0" err="1"/>
              <a:t>dead</a:t>
            </a:r>
            <a:r>
              <a:rPr lang="sk-SK" sz="2400" dirty="0"/>
              <a:t> </a:t>
            </a:r>
            <a:r>
              <a:rPr lang="sk-SK" sz="2400" dirty="0" err="1"/>
              <a:t>demonstrators</a:t>
            </a:r>
            <a:r>
              <a:rPr lang="sk-SK" sz="2400" dirty="0"/>
              <a:t> in </a:t>
            </a:r>
            <a:r>
              <a:rPr lang="sk-SK" sz="2400" dirty="0" err="1"/>
              <a:t>three</a:t>
            </a:r>
            <a:r>
              <a:rPr lang="sk-SK" sz="2400" dirty="0"/>
              <a:t> </a:t>
            </a:r>
            <a:r>
              <a:rPr lang="sk-SK" sz="2400" dirty="0" err="1"/>
              <a:t>days</a:t>
            </a:r>
            <a:endParaRPr lang="sk-SK" sz="2400" dirty="0"/>
          </a:p>
          <a:p>
            <a:endParaRPr lang="sk-SK" sz="2400" dirty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06503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1990 MULTIPARTY ELECTIONS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18712" y="2646356"/>
            <a:ext cx="10554574" cy="3636511"/>
          </a:xfrm>
        </p:spPr>
        <p:txBody>
          <a:bodyPr>
            <a:noAutofit/>
          </a:bodyPr>
          <a:lstStyle/>
          <a:p>
            <a:r>
              <a:rPr lang="sk-SK" sz="2000" dirty="0" smtClean="0"/>
              <a:t>National </a:t>
            </a:r>
            <a:r>
              <a:rPr lang="sk-SK" sz="2000" dirty="0" err="1" smtClean="0"/>
              <a:t>League</a:t>
            </a:r>
            <a:r>
              <a:rPr lang="sk-SK" sz="2000" dirty="0" smtClean="0"/>
              <a:t> </a:t>
            </a:r>
            <a:r>
              <a:rPr lang="sk-SK" sz="2000" dirty="0" err="1" smtClean="0"/>
              <a:t>for</a:t>
            </a:r>
            <a:r>
              <a:rPr lang="sk-SK" sz="2000" dirty="0" smtClean="0"/>
              <a:t> </a:t>
            </a:r>
            <a:r>
              <a:rPr lang="sk-SK" sz="2000" dirty="0" err="1" smtClean="0"/>
              <a:t>Democracy</a:t>
            </a:r>
            <a:r>
              <a:rPr lang="sk-SK" sz="2000" dirty="0" smtClean="0"/>
              <a:t> (NLD)- over 80 %</a:t>
            </a:r>
          </a:p>
          <a:p>
            <a:r>
              <a:rPr lang="sk-SK" sz="2000" dirty="0" smtClean="0"/>
              <a:t>State </a:t>
            </a:r>
            <a:r>
              <a:rPr lang="sk-SK" sz="2000" dirty="0" err="1" smtClean="0"/>
              <a:t>Law</a:t>
            </a:r>
            <a:r>
              <a:rPr lang="sk-SK" sz="2000" dirty="0" smtClean="0"/>
              <a:t> and </a:t>
            </a:r>
            <a:r>
              <a:rPr lang="sk-SK" sz="2000" dirty="0" err="1" smtClean="0"/>
              <a:t>Order</a:t>
            </a:r>
            <a:r>
              <a:rPr lang="sk-SK" sz="2000" dirty="0" smtClean="0"/>
              <a:t> </a:t>
            </a:r>
            <a:r>
              <a:rPr lang="sk-SK" sz="2000" dirty="0" err="1" smtClean="0"/>
              <a:t>Restoration</a:t>
            </a:r>
            <a:r>
              <a:rPr lang="sk-SK" sz="2000" dirty="0" smtClean="0"/>
              <a:t> </a:t>
            </a:r>
            <a:r>
              <a:rPr lang="sk-SK" sz="2000" dirty="0" err="1" smtClean="0"/>
              <a:t>Council</a:t>
            </a:r>
            <a:r>
              <a:rPr lang="sk-SK" sz="2000" dirty="0" smtClean="0"/>
              <a:t> (SLORC) – </a:t>
            </a:r>
            <a:r>
              <a:rPr lang="sk-SK" sz="2000" dirty="0" err="1" smtClean="0"/>
              <a:t>military-led</a:t>
            </a:r>
            <a:r>
              <a:rPr lang="sk-SK" sz="2000" dirty="0" smtClean="0"/>
              <a:t>,  </a:t>
            </a:r>
            <a:r>
              <a:rPr lang="sk-SK" sz="2000" dirty="0" err="1" smtClean="0"/>
              <a:t>refused</a:t>
            </a:r>
            <a:r>
              <a:rPr lang="sk-SK" sz="2000" dirty="0" smtClean="0"/>
              <a:t> to </a:t>
            </a:r>
            <a:r>
              <a:rPr lang="sk-SK" sz="2000" dirty="0" err="1" smtClean="0"/>
              <a:t>respect</a:t>
            </a:r>
            <a:r>
              <a:rPr lang="sk-SK" sz="2000" dirty="0" smtClean="0"/>
              <a:t> </a:t>
            </a:r>
            <a:r>
              <a:rPr lang="sk-SK" sz="2000" dirty="0" err="1" smtClean="0"/>
              <a:t>the</a:t>
            </a:r>
            <a:r>
              <a:rPr lang="sk-SK" sz="2000" dirty="0" smtClean="0"/>
              <a:t> </a:t>
            </a:r>
            <a:r>
              <a:rPr lang="sk-SK" sz="2000" dirty="0" err="1" smtClean="0"/>
              <a:t>election</a:t>
            </a:r>
            <a:endParaRPr lang="sk-SK" sz="2000" dirty="0" smtClean="0"/>
          </a:p>
          <a:p>
            <a:r>
              <a:rPr lang="sk-SK" sz="2000" dirty="0" err="1" smtClean="0"/>
              <a:t>Aung</a:t>
            </a:r>
            <a:r>
              <a:rPr lang="sk-SK" sz="2000" dirty="0" smtClean="0"/>
              <a:t> San </a:t>
            </a:r>
            <a:r>
              <a:rPr lang="sk-SK" sz="2000" dirty="0" err="1" smtClean="0"/>
              <a:t>Suu</a:t>
            </a:r>
            <a:r>
              <a:rPr lang="sk-SK" sz="2000" dirty="0" smtClean="0"/>
              <a:t> </a:t>
            </a:r>
            <a:r>
              <a:rPr lang="sk-SK" sz="2000" dirty="0" err="1" smtClean="0"/>
              <a:t>Kyi</a:t>
            </a:r>
            <a:r>
              <a:rPr lang="sk-SK" sz="2000" dirty="0" smtClean="0"/>
              <a:t>- </a:t>
            </a:r>
            <a:r>
              <a:rPr lang="sk-SK" sz="2000" dirty="0" err="1" smtClean="0"/>
              <a:t>under</a:t>
            </a:r>
            <a:r>
              <a:rPr lang="sk-SK" sz="2000" dirty="0" smtClean="0"/>
              <a:t> </a:t>
            </a:r>
            <a:r>
              <a:rPr lang="sk-SK" sz="2000" dirty="0" err="1" smtClean="0"/>
              <a:t>home</a:t>
            </a:r>
            <a:r>
              <a:rPr lang="sk-SK" sz="2000" dirty="0" smtClean="0"/>
              <a:t> </a:t>
            </a:r>
            <a:r>
              <a:rPr lang="sk-SK" sz="2000" dirty="0" err="1" smtClean="0"/>
              <a:t>arrest</a:t>
            </a:r>
            <a:r>
              <a:rPr lang="sk-SK" sz="2000" dirty="0" smtClean="0"/>
              <a:t>- JULY 1990</a:t>
            </a:r>
          </a:p>
          <a:p>
            <a:r>
              <a:rPr lang="sk-SK" sz="2000" dirty="0" err="1" smtClean="0"/>
              <a:t>Guerilla</a:t>
            </a:r>
            <a:r>
              <a:rPr lang="sk-SK" sz="2000" dirty="0" smtClean="0"/>
              <a:t> </a:t>
            </a:r>
            <a:r>
              <a:rPr lang="sk-SK" sz="2000" dirty="0" err="1" smtClean="0"/>
              <a:t>resistance</a:t>
            </a:r>
            <a:endParaRPr lang="sk-SK" sz="2000" dirty="0" smtClean="0"/>
          </a:p>
          <a:p>
            <a:r>
              <a:rPr lang="sk-SK" sz="2000" dirty="0" err="1"/>
              <a:t>Aung</a:t>
            </a:r>
            <a:r>
              <a:rPr lang="sk-SK" sz="2000" dirty="0"/>
              <a:t> San </a:t>
            </a:r>
            <a:r>
              <a:rPr lang="sk-SK" sz="2000" dirty="0" err="1"/>
              <a:t>Suu</a:t>
            </a:r>
            <a:r>
              <a:rPr lang="sk-SK" sz="2000" dirty="0"/>
              <a:t> </a:t>
            </a:r>
            <a:r>
              <a:rPr lang="sk-SK" sz="2000" dirty="0" err="1" smtClean="0"/>
              <a:t>Kyi-unsuccesful</a:t>
            </a:r>
            <a:r>
              <a:rPr lang="sk-SK" sz="2000" dirty="0" smtClean="0"/>
              <a:t> </a:t>
            </a:r>
            <a:r>
              <a:rPr lang="sk-SK" sz="2000" dirty="0" err="1" smtClean="0"/>
              <a:t>dialogue</a:t>
            </a:r>
            <a:r>
              <a:rPr lang="sk-SK" sz="2000" dirty="0" smtClean="0"/>
              <a:t> </a:t>
            </a:r>
            <a:r>
              <a:rPr lang="sk-SK" sz="2000" dirty="0" err="1" smtClean="0"/>
              <a:t>with</a:t>
            </a:r>
            <a:r>
              <a:rPr lang="sk-SK" sz="2000" dirty="0" smtClean="0"/>
              <a:t> </a:t>
            </a:r>
            <a:r>
              <a:rPr lang="sk-SK" sz="2000" dirty="0" err="1" smtClean="0"/>
              <a:t>military</a:t>
            </a:r>
            <a:r>
              <a:rPr lang="sk-SK" sz="2000" dirty="0" smtClean="0"/>
              <a:t> </a:t>
            </a:r>
            <a:r>
              <a:rPr lang="sk-SK" sz="2000" dirty="0" err="1" smtClean="0"/>
              <a:t>leaders</a:t>
            </a:r>
            <a:r>
              <a:rPr lang="sk-SK" sz="2000" dirty="0" smtClean="0"/>
              <a:t> on </a:t>
            </a:r>
            <a:r>
              <a:rPr lang="sk-SK" sz="2000" dirty="0" err="1" smtClean="0"/>
              <a:t>democratic</a:t>
            </a:r>
            <a:r>
              <a:rPr lang="sk-SK" sz="2000" dirty="0" smtClean="0"/>
              <a:t> </a:t>
            </a:r>
            <a:r>
              <a:rPr lang="sk-SK" sz="2000" dirty="0" err="1" smtClean="0"/>
              <a:t>reforms</a:t>
            </a:r>
            <a:endParaRPr lang="sk-SK" sz="2000" dirty="0"/>
          </a:p>
          <a:p>
            <a:r>
              <a:rPr lang="sk-SK" sz="2000" dirty="0" smtClean="0"/>
              <a:t>SLORC- </a:t>
            </a:r>
            <a:r>
              <a:rPr lang="sk-SK" sz="2000" dirty="0" err="1" smtClean="0"/>
              <a:t>renamed</a:t>
            </a:r>
            <a:r>
              <a:rPr lang="sk-SK" sz="2000" dirty="0" smtClean="0"/>
              <a:t> to State </a:t>
            </a:r>
            <a:r>
              <a:rPr lang="sk-SK" sz="2000" dirty="0"/>
              <a:t>P</a:t>
            </a:r>
            <a:r>
              <a:rPr lang="sk-SK" sz="2000" dirty="0" smtClean="0"/>
              <a:t>eace and </a:t>
            </a:r>
            <a:r>
              <a:rPr lang="sk-SK" sz="2000" dirty="0" err="1" smtClean="0"/>
              <a:t>Development</a:t>
            </a:r>
            <a:r>
              <a:rPr lang="sk-SK" sz="2000" dirty="0" smtClean="0"/>
              <a:t> </a:t>
            </a:r>
            <a:r>
              <a:rPr lang="sk-SK" sz="2000" dirty="0" err="1" smtClean="0"/>
              <a:t>Council</a:t>
            </a:r>
            <a:r>
              <a:rPr lang="sk-SK" sz="2000" dirty="0" smtClean="0"/>
              <a:t> (SPDC)- </a:t>
            </a:r>
            <a:r>
              <a:rPr lang="sk-SK" sz="2000" dirty="0" err="1" smtClean="0"/>
              <a:t>remains</a:t>
            </a:r>
            <a:r>
              <a:rPr lang="sk-SK" sz="2000" dirty="0" smtClean="0"/>
              <a:t> in </a:t>
            </a:r>
            <a:r>
              <a:rPr lang="sk-SK" sz="2000" dirty="0" err="1" smtClean="0"/>
              <a:t>control</a:t>
            </a:r>
            <a:r>
              <a:rPr lang="sk-SK" sz="2000" dirty="0" smtClean="0"/>
              <a:t> </a:t>
            </a:r>
          </a:p>
          <a:p>
            <a:r>
              <a:rPr lang="sk-SK" sz="2000" dirty="0" err="1" smtClean="0"/>
              <a:t>Opposition</a:t>
            </a:r>
            <a:r>
              <a:rPr lang="sk-SK" sz="2000" dirty="0" smtClean="0"/>
              <a:t> </a:t>
            </a:r>
            <a:r>
              <a:rPr lang="sk-SK" sz="2000" dirty="0" err="1" smtClean="0"/>
              <a:t>not</a:t>
            </a:r>
            <a:r>
              <a:rPr lang="sk-SK" sz="2000" dirty="0" smtClean="0"/>
              <a:t> in </a:t>
            </a:r>
            <a:r>
              <a:rPr lang="sk-SK" sz="2000" dirty="0" err="1" smtClean="0"/>
              <a:t>position</a:t>
            </a:r>
            <a:r>
              <a:rPr lang="sk-SK" sz="2000" dirty="0" smtClean="0"/>
              <a:t> to </a:t>
            </a:r>
            <a:r>
              <a:rPr lang="sk-SK" sz="2000" dirty="0" err="1" smtClean="0"/>
              <a:t>resist</a:t>
            </a:r>
            <a:r>
              <a:rPr lang="sk-SK" sz="2000" dirty="0" smtClean="0"/>
              <a:t> </a:t>
            </a:r>
            <a:r>
              <a:rPr lang="sk-SK" sz="2000" dirty="0" err="1" smtClean="0"/>
              <a:t>through</a:t>
            </a:r>
            <a:r>
              <a:rPr lang="sk-SK" sz="2000" dirty="0" smtClean="0"/>
              <a:t> </a:t>
            </a:r>
            <a:r>
              <a:rPr lang="sk-SK" sz="2000" dirty="0" err="1" smtClean="0"/>
              <a:t>campaigns</a:t>
            </a:r>
            <a:r>
              <a:rPr lang="sk-SK" sz="2000" dirty="0" smtClean="0"/>
              <a:t> of </a:t>
            </a:r>
            <a:r>
              <a:rPr lang="sk-SK" sz="2000" dirty="0" err="1" smtClean="0"/>
              <a:t>noncooperations</a:t>
            </a:r>
            <a:endParaRPr lang="sk-SK" sz="2000" dirty="0" smtClean="0"/>
          </a:p>
          <a:p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83344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INTERNATIONAL FACTORS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18712" y="2421069"/>
            <a:ext cx="10554574" cy="3636511"/>
          </a:xfrm>
        </p:spPr>
        <p:txBody>
          <a:bodyPr>
            <a:normAutofit/>
          </a:bodyPr>
          <a:lstStyle/>
          <a:p>
            <a:r>
              <a:rPr lang="sk-SK" sz="2400" dirty="0" err="1"/>
              <a:t>Aung</a:t>
            </a:r>
            <a:r>
              <a:rPr lang="sk-SK" sz="2400" dirty="0"/>
              <a:t> San </a:t>
            </a:r>
            <a:r>
              <a:rPr lang="sk-SK" sz="2400" dirty="0" err="1"/>
              <a:t>Suu</a:t>
            </a:r>
            <a:r>
              <a:rPr lang="sk-SK" sz="2400" dirty="0"/>
              <a:t> </a:t>
            </a:r>
            <a:r>
              <a:rPr lang="sk-SK" sz="2400" dirty="0" err="1" smtClean="0"/>
              <a:t>Kyi</a:t>
            </a:r>
            <a:r>
              <a:rPr lang="sk-SK" sz="2400" dirty="0" smtClean="0"/>
              <a:t>- </a:t>
            </a:r>
            <a:r>
              <a:rPr lang="sk-SK" sz="2400" dirty="0" err="1" smtClean="0"/>
              <a:t>won</a:t>
            </a:r>
            <a:r>
              <a:rPr lang="sk-SK" sz="2400" dirty="0" smtClean="0"/>
              <a:t> </a:t>
            </a:r>
            <a:r>
              <a:rPr lang="sk-SK" sz="2400" dirty="0" err="1" smtClean="0"/>
              <a:t>the</a:t>
            </a:r>
            <a:r>
              <a:rPr lang="sk-SK" sz="2400" dirty="0" smtClean="0"/>
              <a:t> </a:t>
            </a:r>
            <a:r>
              <a:rPr lang="sk-SK" sz="2400" dirty="0" err="1" smtClean="0"/>
              <a:t>Nobel</a:t>
            </a:r>
            <a:r>
              <a:rPr lang="sk-SK" sz="2400" dirty="0" smtClean="0"/>
              <a:t> Peace </a:t>
            </a:r>
            <a:r>
              <a:rPr lang="sk-SK" sz="2400" dirty="0" err="1" smtClean="0"/>
              <a:t>Prize</a:t>
            </a:r>
            <a:r>
              <a:rPr lang="sk-SK" sz="2400" dirty="0" smtClean="0"/>
              <a:t> – 1991</a:t>
            </a:r>
          </a:p>
          <a:p>
            <a:r>
              <a:rPr lang="sk-SK" sz="2400" dirty="0" err="1" smtClean="0"/>
              <a:t>Sanctions</a:t>
            </a:r>
            <a:r>
              <a:rPr lang="sk-SK" sz="2400" dirty="0" smtClean="0"/>
              <a:t> </a:t>
            </a:r>
            <a:r>
              <a:rPr lang="sk-SK" sz="2400" dirty="0" err="1" smtClean="0"/>
              <a:t>from</a:t>
            </a:r>
            <a:r>
              <a:rPr lang="sk-SK" sz="2400" dirty="0" smtClean="0"/>
              <a:t> UN </a:t>
            </a:r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dirty="0" err="1" smtClean="0"/>
              <a:t>human</a:t>
            </a:r>
            <a:r>
              <a:rPr lang="sk-SK" sz="2400" dirty="0" smtClean="0"/>
              <a:t> </a:t>
            </a:r>
            <a:r>
              <a:rPr lang="sk-SK" sz="2400" dirty="0" err="1" smtClean="0"/>
              <a:t>rights</a:t>
            </a:r>
            <a:r>
              <a:rPr lang="sk-SK" sz="2400" dirty="0" smtClean="0"/>
              <a:t> </a:t>
            </a:r>
            <a:r>
              <a:rPr lang="sk-SK" sz="2400" dirty="0" err="1" smtClean="0"/>
              <a:t>abuses</a:t>
            </a:r>
            <a:r>
              <a:rPr lang="sk-SK" sz="2400" dirty="0" smtClean="0"/>
              <a:t> </a:t>
            </a:r>
          </a:p>
          <a:p>
            <a:r>
              <a:rPr lang="sk-SK" sz="2400" dirty="0" err="1" smtClean="0"/>
              <a:t>Substituitions</a:t>
            </a:r>
            <a:r>
              <a:rPr lang="sk-SK" sz="2400" dirty="0" smtClean="0"/>
              <a:t> </a:t>
            </a:r>
            <a:r>
              <a:rPr lang="sk-SK" sz="2400" dirty="0" err="1" smtClean="0"/>
              <a:t>from</a:t>
            </a:r>
            <a:r>
              <a:rPr lang="sk-SK" sz="2400" dirty="0" smtClean="0"/>
              <a:t> </a:t>
            </a:r>
            <a:r>
              <a:rPr lang="sk-SK" sz="2400" dirty="0" err="1" smtClean="0"/>
              <a:t>China</a:t>
            </a:r>
            <a:r>
              <a:rPr lang="sk-SK" sz="2400" dirty="0" smtClean="0"/>
              <a:t> and India</a:t>
            </a:r>
          </a:p>
          <a:p>
            <a:r>
              <a:rPr lang="sk-SK" sz="2400" dirty="0" smtClean="0"/>
              <a:t>U.S. </a:t>
            </a:r>
            <a:r>
              <a:rPr lang="sk-SK" sz="2400" dirty="0" err="1" smtClean="0"/>
              <a:t>sanctions</a:t>
            </a:r>
            <a:r>
              <a:rPr lang="sk-SK" sz="2400" dirty="0" smtClean="0"/>
              <a:t> </a:t>
            </a:r>
            <a:r>
              <a:rPr lang="sk-SK" sz="2400" dirty="0" err="1" smtClean="0"/>
              <a:t>were</a:t>
            </a:r>
            <a:r>
              <a:rPr lang="sk-SK" sz="2400" dirty="0" smtClean="0"/>
              <a:t> </a:t>
            </a:r>
            <a:r>
              <a:rPr lang="sk-SK" sz="2400" dirty="0" err="1" smtClean="0"/>
              <a:t>weak</a:t>
            </a:r>
            <a:endParaRPr lang="sk-SK" sz="2400" dirty="0" smtClean="0"/>
          </a:p>
          <a:p>
            <a:r>
              <a:rPr lang="sk-SK" sz="2400" dirty="0" smtClean="0"/>
              <a:t>International </a:t>
            </a:r>
            <a:r>
              <a:rPr lang="sk-SK" sz="2400" dirty="0" err="1" smtClean="0"/>
              <a:t>sanctions</a:t>
            </a:r>
            <a:r>
              <a:rPr lang="sk-SK" sz="2400" dirty="0" smtClean="0"/>
              <a:t> </a:t>
            </a:r>
            <a:r>
              <a:rPr lang="sk-SK" sz="2400" dirty="0" err="1" smtClean="0"/>
              <a:t>did</a:t>
            </a:r>
            <a:r>
              <a:rPr lang="sk-SK" sz="2400" dirty="0" smtClean="0"/>
              <a:t> </a:t>
            </a:r>
            <a:r>
              <a:rPr lang="sk-SK" sz="2400" dirty="0" err="1" smtClean="0"/>
              <a:t>not</a:t>
            </a:r>
            <a:r>
              <a:rPr lang="sk-SK" sz="2400" dirty="0" smtClean="0"/>
              <a:t> </a:t>
            </a:r>
            <a:r>
              <a:rPr lang="sk-SK" sz="2400" dirty="0" err="1" smtClean="0"/>
              <a:t>raise</a:t>
            </a:r>
            <a:r>
              <a:rPr lang="sk-SK" sz="2400" dirty="0" smtClean="0"/>
              <a:t> </a:t>
            </a:r>
            <a:r>
              <a:rPr lang="sk-SK" sz="2400" dirty="0" err="1" smtClean="0"/>
              <a:t>the</a:t>
            </a:r>
            <a:r>
              <a:rPr lang="sk-SK" sz="2400" dirty="0" smtClean="0"/>
              <a:t> </a:t>
            </a:r>
            <a:r>
              <a:rPr lang="sk-SK" sz="2400" dirty="0" err="1" smtClean="0"/>
              <a:t>political</a:t>
            </a:r>
            <a:r>
              <a:rPr lang="sk-SK" sz="2400" dirty="0" smtClean="0"/>
              <a:t> </a:t>
            </a:r>
            <a:r>
              <a:rPr lang="sk-SK" sz="2400" dirty="0" err="1" smtClean="0"/>
              <a:t>costs</a:t>
            </a:r>
            <a:r>
              <a:rPr lang="sk-SK" sz="2400" dirty="0" smtClean="0"/>
              <a:t> to </a:t>
            </a:r>
            <a:r>
              <a:rPr lang="sk-SK" sz="2400" dirty="0" err="1" smtClean="0"/>
              <a:t>the</a:t>
            </a:r>
            <a:r>
              <a:rPr lang="sk-SK" sz="2400" dirty="0" smtClean="0"/>
              <a:t> </a:t>
            </a:r>
            <a:r>
              <a:rPr lang="sk-SK" sz="2400" dirty="0" err="1" smtClean="0"/>
              <a:t>Burmese</a:t>
            </a:r>
            <a:r>
              <a:rPr lang="sk-SK" sz="2400" dirty="0" smtClean="0"/>
              <a:t> </a:t>
            </a:r>
            <a:r>
              <a:rPr lang="sk-SK" sz="2400" dirty="0" err="1" smtClean="0"/>
              <a:t>regime</a:t>
            </a:r>
            <a:r>
              <a:rPr lang="sk-SK" sz="2400" dirty="0" smtClean="0"/>
              <a:t> of </a:t>
            </a:r>
            <a:r>
              <a:rPr lang="sk-SK" sz="2400" dirty="0" err="1" smtClean="0"/>
              <a:t>repressing</a:t>
            </a:r>
            <a:r>
              <a:rPr lang="sk-SK" sz="2400" dirty="0" smtClean="0"/>
              <a:t> </a:t>
            </a:r>
            <a:r>
              <a:rPr lang="sk-SK" sz="2400" dirty="0" err="1" smtClean="0"/>
              <a:t>the</a:t>
            </a:r>
            <a:r>
              <a:rPr lang="sk-SK" sz="2400" dirty="0" smtClean="0"/>
              <a:t> </a:t>
            </a:r>
            <a:r>
              <a:rPr lang="sk-SK" sz="2400" dirty="0" err="1" smtClean="0"/>
              <a:t>nonviolent</a:t>
            </a:r>
            <a:r>
              <a:rPr lang="sk-SK" sz="2400" dirty="0" smtClean="0"/>
              <a:t> </a:t>
            </a:r>
            <a:r>
              <a:rPr lang="sk-SK" sz="2400" dirty="0" err="1" smtClean="0"/>
              <a:t>opposition</a:t>
            </a:r>
            <a:endParaRPr lang="sk-SK" sz="2400" dirty="0" smtClean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76264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DOMESTIC FACTORS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Nonviolent</a:t>
            </a:r>
            <a:r>
              <a:rPr lang="sk-SK" dirty="0" smtClean="0"/>
              <a:t> </a:t>
            </a:r>
            <a:r>
              <a:rPr lang="sk-SK" dirty="0" err="1" smtClean="0"/>
              <a:t>campain</a:t>
            </a:r>
            <a:r>
              <a:rPr lang="sk-SK" dirty="0" smtClean="0"/>
              <a:t> </a:t>
            </a:r>
            <a:r>
              <a:rPr lang="sk-SK" dirty="0" err="1" smtClean="0"/>
              <a:t>was</a:t>
            </a:r>
            <a:r>
              <a:rPr lang="sk-SK" dirty="0" smtClean="0"/>
              <a:t> </a:t>
            </a:r>
            <a:r>
              <a:rPr lang="sk-SK" dirty="0" err="1" smtClean="0"/>
              <a:t>ineffective</a:t>
            </a:r>
            <a:r>
              <a:rPr lang="sk-SK" dirty="0" smtClean="0"/>
              <a:t> in </a:t>
            </a:r>
            <a:r>
              <a:rPr lang="sk-SK" dirty="0" err="1" smtClean="0"/>
              <a:t>producing</a:t>
            </a:r>
            <a:r>
              <a:rPr lang="sk-SK" dirty="0" smtClean="0"/>
              <a:t> </a:t>
            </a:r>
            <a:r>
              <a:rPr lang="sk-SK" dirty="0" err="1" smtClean="0"/>
              <a:t>loyalty</a:t>
            </a:r>
            <a:r>
              <a:rPr lang="sk-SK" dirty="0" smtClean="0"/>
              <a:t> </a:t>
            </a:r>
            <a:r>
              <a:rPr lang="sk-SK" dirty="0" err="1" smtClean="0"/>
              <a:t>shifts</a:t>
            </a:r>
            <a:r>
              <a:rPr lang="sk-SK" dirty="0" smtClean="0"/>
              <a:t> </a:t>
            </a:r>
            <a:r>
              <a:rPr lang="sk-SK" dirty="0" err="1" smtClean="0"/>
              <a:t>within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securityforces</a:t>
            </a:r>
            <a:endParaRPr lang="sk-SK" dirty="0" smtClean="0"/>
          </a:p>
          <a:p>
            <a:r>
              <a:rPr lang="sk-SK" dirty="0" err="1" smtClean="0"/>
              <a:t>Failed</a:t>
            </a:r>
            <a:r>
              <a:rPr lang="sk-SK" dirty="0" smtClean="0"/>
              <a:t> to </a:t>
            </a:r>
            <a:r>
              <a:rPr lang="sk-SK" dirty="0" err="1" smtClean="0"/>
              <a:t>present</a:t>
            </a:r>
            <a:r>
              <a:rPr lang="sk-SK" dirty="0" smtClean="0"/>
              <a:t> </a:t>
            </a:r>
            <a:r>
              <a:rPr lang="sk-SK" dirty="0" err="1" smtClean="0"/>
              <a:t>itself</a:t>
            </a:r>
            <a:r>
              <a:rPr lang="sk-SK" dirty="0" smtClean="0"/>
              <a:t> as a </a:t>
            </a:r>
            <a:r>
              <a:rPr lang="sk-SK" dirty="0" err="1" smtClean="0"/>
              <a:t>viable</a:t>
            </a:r>
            <a:r>
              <a:rPr lang="sk-SK" dirty="0" smtClean="0"/>
              <a:t> </a:t>
            </a:r>
            <a:r>
              <a:rPr lang="sk-SK" dirty="0" err="1" smtClean="0"/>
              <a:t>political</a:t>
            </a:r>
            <a:r>
              <a:rPr lang="sk-SK" dirty="0" smtClean="0"/>
              <a:t> </a:t>
            </a:r>
            <a:r>
              <a:rPr lang="sk-SK" dirty="0" err="1" smtClean="0"/>
              <a:t>alternative</a:t>
            </a:r>
            <a:r>
              <a:rPr lang="sk-SK" dirty="0" smtClean="0"/>
              <a:t> to junta</a:t>
            </a:r>
          </a:p>
          <a:p>
            <a:r>
              <a:rPr lang="sk-SK" dirty="0" err="1" smtClean="0"/>
              <a:t>Failed</a:t>
            </a:r>
            <a:r>
              <a:rPr lang="sk-SK" dirty="0" smtClean="0"/>
              <a:t> to to </a:t>
            </a:r>
            <a:r>
              <a:rPr lang="sk-SK" dirty="0" err="1" smtClean="0"/>
              <a:t>alter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self-interest</a:t>
            </a:r>
            <a:r>
              <a:rPr lang="sk-SK" dirty="0" smtClean="0"/>
              <a:t> </a:t>
            </a:r>
            <a:r>
              <a:rPr lang="sk-SK" dirty="0" err="1" smtClean="0"/>
              <a:t>equation</a:t>
            </a:r>
            <a:r>
              <a:rPr lang="sk-SK" dirty="0" smtClean="0"/>
              <a:t> of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security</a:t>
            </a:r>
            <a:r>
              <a:rPr lang="sk-SK" dirty="0" smtClean="0"/>
              <a:t> </a:t>
            </a:r>
            <a:r>
              <a:rPr lang="sk-SK" dirty="0" err="1" smtClean="0"/>
              <a:t>forces</a:t>
            </a:r>
            <a:r>
              <a:rPr lang="sk-SK" dirty="0" smtClean="0"/>
              <a:t>- no </a:t>
            </a:r>
            <a:r>
              <a:rPr lang="sk-SK" dirty="0" err="1" smtClean="0"/>
              <a:t>incentives</a:t>
            </a:r>
            <a:r>
              <a:rPr lang="sk-SK" dirty="0" smtClean="0"/>
              <a:t> to </a:t>
            </a:r>
            <a:r>
              <a:rPr lang="sk-SK" dirty="0" err="1" smtClean="0"/>
              <a:t>challenge</a:t>
            </a:r>
            <a:r>
              <a:rPr lang="sk-SK" dirty="0" smtClean="0"/>
              <a:t> or </a:t>
            </a:r>
            <a:r>
              <a:rPr lang="sk-SK" dirty="0" err="1" smtClean="0"/>
              <a:t>disobey</a:t>
            </a:r>
            <a:r>
              <a:rPr lang="sk-SK" dirty="0" smtClean="0"/>
              <a:t> </a:t>
            </a:r>
            <a:r>
              <a:rPr lang="sk-SK" dirty="0" err="1" smtClean="0"/>
              <a:t>regime</a:t>
            </a:r>
            <a:r>
              <a:rPr lang="sk-SK" dirty="0" smtClean="0"/>
              <a:t> </a:t>
            </a:r>
            <a:r>
              <a:rPr lang="sk-SK" dirty="0" err="1" smtClean="0"/>
              <a:t>orders</a:t>
            </a:r>
            <a:endParaRPr lang="sk-SK" dirty="0" smtClean="0"/>
          </a:p>
          <a:p>
            <a:r>
              <a:rPr lang="sk-SK" dirty="0" err="1" smtClean="0"/>
              <a:t>Regime</a:t>
            </a:r>
            <a:r>
              <a:rPr lang="sk-SK" dirty="0" smtClean="0"/>
              <a:t> </a:t>
            </a:r>
            <a:r>
              <a:rPr lang="sk-SK" dirty="0" err="1" smtClean="0"/>
              <a:t>divided</a:t>
            </a:r>
            <a:r>
              <a:rPr lang="sk-SK" dirty="0" smtClean="0"/>
              <a:t> and </a:t>
            </a:r>
            <a:r>
              <a:rPr lang="sk-SK" dirty="0" err="1" smtClean="0"/>
              <a:t>co-opted</a:t>
            </a:r>
            <a:r>
              <a:rPr lang="sk-SK" dirty="0" smtClean="0"/>
              <a:t> </a:t>
            </a:r>
            <a:r>
              <a:rPr lang="sk-SK" dirty="0" err="1" smtClean="0"/>
              <a:t>groups</a:t>
            </a:r>
            <a:r>
              <a:rPr lang="sk-SK" dirty="0" smtClean="0"/>
              <a:t> of </a:t>
            </a:r>
            <a:r>
              <a:rPr lang="sk-SK" dirty="0" err="1" smtClean="0"/>
              <a:t>Buddhist</a:t>
            </a:r>
            <a:r>
              <a:rPr lang="sk-SK" dirty="0" smtClean="0"/>
              <a:t> </a:t>
            </a:r>
            <a:r>
              <a:rPr lang="sk-SK" dirty="0" err="1" smtClean="0"/>
              <a:t>monks</a:t>
            </a:r>
            <a:r>
              <a:rPr lang="sk-SK" dirty="0" smtClean="0"/>
              <a:t>, </a:t>
            </a:r>
            <a:r>
              <a:rPr lang="sk-SK" dirty="0" err="1" smtClean="0"/>
              <a:t>preventing</a:t>
            </a:r>
            <a:r>
              <a:rPr lang="sk-SK" dirty="0" smtClean="0"/>
              <a:t> </a:t>
            </a:r>
            <a:r>
              <a:rPr lang="sk-SK" dirty="0" err="1" smtClean="0"/>
              <a:t>them</a:t>
            </a:r>
            <a:r>
              <a:rPr lang="sk-SK" dirty="0" smtClean="0"/>
              <a:t> </a:t>
            </a:r>
            <a:r>
              <a:rPr lang="sk-SK" dirty="0" err="1" smtClean="0"/>
              <a:t>from</a:t>
            </a:r>
            <a:r>
              <a:rPr lang="sk-SK" dirty="0" smtClean="0"/>
              <a:t> </a:t>
            </a:r>
            <a:r>
              <a:rPr lang="sk-SK" dirty="0" err="1" smtClean="0"/>
              <a:t>unified</a:t>
            </a:r>
            <a:r>
              <a:rPr lang="sk-SK" dirty="0" smtClean="0"/>
              <a:t> front</a:t>
            </a:r>
          </a:p>
          <a:p>
            <a:r>
              <a:rPr lang="sk-SK" dirty="0" err="1" smtClean="0"/>
              <a:t>Nonviolent</a:t>
            </a:r>
            <a:r>
              <a:rPr lang="sk-SK" dirty="0" smtClean="0"/>
              <a:t> </a:t>
            </a:r>
            <a:r>
              <a:rPr lang="sk-SK" dirty="0" err="1" smtClean="0"/>
              <a:t>mobilization</a:t>
            </a:r>
            <a:r>
              <a:rPr lang="sk-SK" dirty="0" smtClean="0"/>
              <a:t> </a:t>
            </a:r>
            <a:r>
              <a:rPr lang="sk-SK" dirty="0" err="1" smtClean="0"/>
              <a:t>was</a:t>
            </a:r>
            <a:r>
              <a:rPr lang="sk-SK" dirty="0" smtClean="0"/>
              <a:t> </a:t>
            </a:r>
            <a:r>
              <a:rPr lang="sk-SK" dirty="0" err="1" smtClean="0"/>
              <a:t>massive</a:t>
            </a:r>
            <a:r>
              <a:rPr lang="sk-SK" dirty="0" smtClean="0"/>
              <a:t> and </a:t>
            </a:r>
            <a:r>
              <a:rPr lang="sk-SK" dirty="0" err="1" smtClean="0"/>
              <a:t>cross-cutting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40780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NONVIOLENT MOVEMENT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27424" y="2474079"/>
            <a:ext cx="10554574" cy="3636511"/>
          </a:xfrm>
        </p:spPr>
        <p:txBody>
          <a:bodyPr>
            <a:normAutofit/>
          </a:bodyPr>
          <a:lstStyle/>
          <a:p>
            <a:r>
              <a:rPr lang="sk-SK" sz="2400" dirty="0" err="1" smtClean="0"/>
              <a:t>Overreliance</a:t>
            </a:r>
            <a:r>
              <a:rPr lang="sk-SK" sz="2400" dirty="0" smtClean="0"/>
              <a:t> on single </a:t>
            </a:r>
            <a:r>
              <a:rPr lang="sk-SK" sz="2400" dirty="0" err="1" smtClean="0"/>
              <a:t>personalities</a:t>
            </a:r>
            <a:endParaRPr lang="sk-SK" sz="2400" dirty="0" smtClean="0"/>
          </a:p>
          <a:p>
            <a:r>
              <a:rPr lang="sk-SK" sz="2400" dirty="0" err="1" smtClean="0"/>
              <a:t>Inability</a:t>
            </a:r>
            <a:r>
              <a:rPr lang="sk-SK" sz="2400" dirty="0" smtClean="0"/>
              <a:t> to </a:t>
            </a:r>
            <a:r>
              <a:rPr lang="sk-SK" sz="2400" dirty="0" err="1" smtClean="0"/>
              <a:t>reconcile</a:t>
            </a:r>
            <a:r>
              <a:rPr lang="sk-SK" sz="2400" dirty="0" smtClean="0"/>
              <a:t> </a:t>
            </a:r>
            <a:r>
              <a:rPr lang="sk-SK" sz="2400" dirty="0" err="1" smtClean="0"/>
              <a:t>across</a:t>
            </a:r>
            <a:r>
              <a:rPr lang="sk-SK" sz="2400" dirty="0" smtClean="0"/>
              <a:t> </a:t>
            </a:r>
            <a:r>
              <a:rPr lang="sk-SK" sz="2400" dirty="0" err="1" smtClean="0"/>
              <a:t>competing</a:t>
            </a:r>
            <a:r>
              <a:rPr lang="sk-SK" sz="2400" dirty="0" smtClean="0"/>
              <a:t> </a:t>
            </a:r>
            <a:r>
              <a:rPr lang="sk-SK" sz="2400" dirty="0" err="1" smtClean="0"/>
              <a:t>factions</a:t>
            </a:r>
            <a:endParaRPr lang="sk-SK" sz="2400" dirty="0" smtClean="0"/>
          </a:p>
          <a:p>
            <a:r>
              <a:rPr lang="sk-SK" sz="2400" dirty="0" err="1" smtClean="0"/>
              <a:t>Lack</a:t>
            </a:r>
            <a:r>
              <a:rPr lang="sk-SK" sz="2400" dirty="0" smtClean="0"/>
              <a:t> of </a:t>
            </a:r>
            <a:r>
              <a:rPr lang="sk-SK" sz="2400" dirty="0" err="1" smtClean="0"/>
              <a:t>consistent</a:t>
            </a:r>
            <a:r>
              <a:rPr lang="sk-SK" sz="2400" dirty="0" smtClean="0"/>
              <a:t> </a:t>
            </a:r>
            <a:r>
              <a:rPr lang="sk-SK" sz="2400" dirty="0" err="1" smtClean="0"/>
              <a:t>information</a:t>
            </a:r>
            <a:r>
              <a:rPr lang="sk-SK" sz="2400" dirty="0" smtClean="0"/>
              <a:t> </a:t>
            </a:r>
            <a:r>
              <a:rPr lang="sk-SK" sz="2400" dirty="0" err="1" smtClean="0"/>
              <a:t>about</a:t>
            </a:r>
            <a:r>
              <a:rPr lang="sk-SK" sz="2400" dirty="0" smtClean="0"/>
              <a:t> </a:t>
            </a:r>
            <a:r>
              <a:rPr lang="sk-SK" sz="2400" dirty="0" err="1" smtClean="0"/>
              <a:t>human</a:t>
            </a:r>
            <a:r>
              <a:rPr lang="sk-SK" sz="2400" dirty="0" smtClean="0"/>
              <a:t> </a:t>
            </a:r>
            <a:r>
              <a:rPr lang="sk-SK" sz="2400" dirty="0" err="1" smtClean="0"/>
              <a:t>rights</a:t>
            </a:r>
            <a:r>
              <a:rPr lang="sk-SK" sz="2400" dirty="0" smtClean="0"/>
              <a:t> </a:t>
            </a:r>
            <a:r>
              <a:rPr lang="sk-SK" sz="2400" dirty="0" err="1" smtClean="0"/>
              <a:t>abuses</a:t>
            </a:r>
            <a:r>
              <a:rPr lang="sk-SK" sz="2400" dirty="0" smtClean="0"/>
              <a:t> </a:t>
            </a:r>
          </a:p>
          <a:p>
            <a:r>
              <a:rPr lang="sk-SK" sz="2400" dirty="0" err="1" smtClean="0"/>
              <a:t>Inability</a:t>
            </a:r>
            <a:r>
              <a:rPr lang="sk-SK" sz="2400" dirty="0" smtClean="0"/>
              <a:t> to </a:t>
            </a:r>
            <a:r>
              <a:rPr lang="sk-SK" sz="2400" dirty="0" err="1" smtClean="0"/>
              <a:t>mobilize</a:t>
            </a:r>
            <a:r>
              <a:rPr lang="sk-SK" sz="2400" dirty="0" smtClean="0"/>
              <a:t> </a:t>
            </a:r>
            <a:r>
              <a:rPr lang="sk-SK" sz="2400" dirty="0" err="1" smtClean="0"/>
              <a:t>masses</a:t>
            </a:r>
            <a:r>
              <a:rPr lang="sk-SK" sz="2400" dirty="0" smtClean="0"/>
              <a:t> at </a:t>
            </a:r>
            <a:r>
              <a:rPr lang="sk-SK" sz="2400" dirty="0" err="1" smtClean="0"/>
              <a:t>all</a:t>
            </a:r>
            <a:endParaRPr lang="sk-SK" sz="2400" dirty="0" smtClean="0"/>
          </a:p>
          <a:p>
            <a:r>
              <a:rPr lang="sk-SK" sz="2400" dirty="0" err="1" smtClean="0"/>
              <a:t>Small</a:t>
            </a:r>
            <a:r>
              <a:rPr lang="sk-SK" sz="2400" dirty="0" smtClean="0"/>
              <a:t> </a:t>
            </a:r>
            <a:r>
              <a:rPr lang="sk-SK" sz="2400" dirty="0" err="1" smtClean="0"/>
              <a:t>gurrilla</a:t>
            </a:r>
            <a:r>
              <a:rPr lang="sk-SK" sz="2400" dirty="0" smtClean="0"/>
              <a:t> </a:t>
            </a:r>
            <a:r>
              <a:rPr lang="sk-SK" sz="2400" dirty="0" err="1" smtClean="0"/>
              <a:t>units</a:t>
            </a:r>
            <a:r>
              <a:rPr lang="sk-SK" sz="2400" dirty="0" smtClean="0"/>
              <a:t> </a:t>
            </a:r>
            <a:r>
              <a:rPr lang="sk-SK" sz="2400" dirty="0" err="1" smtClean="0"/>
              <a:t>with</a:t>
            </a:r>
            <a:r>
              <a:rPr lang="sk-SK" sz="2400" dirty="0" smtClean="0"/>
              <a:t> a </a:t>
            </a:r>
            <a:r>
              <a:rPr lang="sk-SK" sz="2400" dirty="0" err="1" smtClean="0"/>
              <a:t>passive</a:t>
            </a:r>
            <a:r>
              <a:rPr lang="sk-SK" sz="2400" dirty="0" smtClean="0"/>
              <a:t> </a:t>
            </a:r>
            <a:r>
              <a:rPr lang="sk-SK" sz="2400" dirty="0" err="1" smtClean="0"/>
              <a:t>support</a:t>
            </a:r>
            <a:r>
              <a:rPr lang="sk-SK" sz="2400" dirty="0" smtClean="0"/>
              <a:t> base </a:t>
            </a:r>
            <a:r>
              <a:rPr lang="sk-SK" sz="2400" dirty="0" err="1" smtClean="0"/>
              <a:t>divided</a:t>
            </a:r>
            <a:r>
              <a:rPr lang="sk-SK" sz="2400" dirty="0" smtClean="0"/>
              <a:t> </a:t>
            </a:r>
            <a:r>
              <a:rPr lang="sk-SK" sz="2400" dirty="0" err="1" smtClean="0"/>
              <a:t>along</a:t>
            </a:r>
            <a:r>
              <a:rPr lang="sk-SK" sz="2400" dirty="0" smtClean="0"/>
              <a:t> </a:t>
            </a:r>
            <a:r>
              <a:rPr lang="sk-SK" sz="2400" dirty="0" err="1" smtClean="0"/>
              <a:t>ethnic</a:t>
            </a:r>
            <a:r>
              <a:rPr lang="sk-SK" sz="2400" dirty="0" smtClean="0"/>
              <a:t> </a:t>
            </a:r>
            <a:r>
              <a:rPr lang="sk-SK" sz="2400" dirty="0" err="1" smtClean="0"/>
              <a:t>lines</a:t>
            </a:r>
            <a:endParaRPr lang="sk-SK" sz="2400" dirty="0" smtClean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80043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RESULTS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18712" y="2765626"/>
            <a:ext cx="10554574" cy="3636511"/>
          </a:xfrm>
        </p:spPr>
        <p:txBody>
          <a:bodyPr>
            <a:normAutofit/>
          </a:bodyPr>
          <a:lstStyle/>
          <a:p>
            <a:r>
              <a:rPr lang="sk-SK" sz="2800" dirty="0" smtClean="0"/>
              <a:t>Both </a:t>
            </a:r>
            <a:r>
              <a:rPr lang="sk-SK" sz="2800" dirty="0" err="1" smtClean="0"/>
              <a:t>violent</a:t>
            </a:r>
            <a:r>
              <a:rPr lang="sk-SK" sz="2800" dirty="0" smtClean="0"/>
              <a:t> and </a:t>
            </a:r>
            <a:r>
              <a:rPr lang="sk-SK" sz="2800" dirty="0" err="1" smtClean="0"/>
              <a:t>nonviolent</a:t>
            </a:r>
            <a:r>
              <a:rPr lang="sk-SK" sz="2800" dirty="0" smtClean="0"/>
              <a:t> </a:t>
            </a:r>
            <a:r>
              <a:rPr lang="sk-SK" sz="2800" dirty="0" err="1" smtClean="0"/>
              <a:t>campaings</a:t>
            </a:r>
            <a:r>
              <a:rPr lang="sk-SK" sz="2800" dirty="0" smtClean="0"/>
              <a:t> </a:t>
            </a:r>
            <a:r>
              <a:rPr lang="sk-SK" sz="2800" dirty="0" err="1" smtClean="0"/>
              <a:t>failed</a:t>
            </a:r>
            <a:r>
              <a:rPr lang="sk-SK" sz="2800" dirty="0" smtClean="0"/>
              <a:t> to </a:t>
            </a:r>
            <a:r>
              <a:rPr lang="sk-SK" sz="2800" dirty="0" err="1" smtClean="0"/>
              <a:t>raise</a:t>
            </a:r>
            <a:r>
              <a:rPr lang="sk-SK" sz="2800" dirty="0" smtClean="0"/>
              <a:t> </a:t>
            </a:r>
            <a:r>
              <a:rPr lang="sk-SK" sz="2800" dirty="0" err="1" smtClean="0"/>
              <a:t>the</a:t>
            </a:r>
            <a:r>
              <a:rPr lang="sk-SK" sz="2800" dirty="0" smtClean="0"/>
              <a:t> </a:t>
            </a:r>
            <a:r>
              <a:rPr lang="sk-SK" sz="2800" dirty="0" err="1" smtClean="0"/>
              <a:t>costs</a:t>
            </a:r>
            <a:r>
              <a:rPr lang="sk-SK" sz="2800" dirty="0" smtClean="0"/>
              <a:t> of </a:t>
            </a:r>
            <a:r>
              <a:rPr lang="sk-SK" sz="2800" dirty="0" err="1" smtClean="0"/>
              <a:t>regime</a:t>
            </a:r>
            <a:r>
              <a:rPr lang="sk-SK" sz="2800" dirty="0" smtClean="0"/>
              <a:t> </a:t>
            </a:r>
            <a:r>
              <a:rPr lang="sk-SK" sz="2800" dirty="0" err="1" smtClean="0"/>
              <a:t>repression</a:t>
            </a:r>
            <a:r>
              <a:rPr lang="sk-SK" sz="2800" dirty="0" smtClean="0"/>
              <a:t> to </a:t>
            </a:r>
            <a:r>
              <a:rPr lang="sk-SK" sz="2800" dirty="0" err="1" smtClean="0"/>
              <a:t>threatened</a:t>
            </a:r>
            <a:r>
              <a:rPr lang="sk-SK" sz="2800" dirty="0" smtClean="0"/>
              <a:t> </a:t>
            </a:r>
            <a:r>
              <a:rPr lang="sk-SK" sz="2800" dirty="0" err="1" smtClean="0"/>
              <a:t>the</a:t>
            </a:r>
            <a:r>
              <a:rPr lang="sk-SK" sz="2800" dirty="0" smtClean="0"/>
              <a:t> </a:t>
            </a:r>
            <a:r>
              <a:rPr lang="sk-SK" sz="2800" dirty="0" err="1" smtClean="0"/>
              <a:t>regime</a:t>
            </a:r>
            <a:endParaRPr lang="sk-SK" sz="2800" dirty="0" smtClean="0"/>
          </a:p>
          <a:p>
            <a:r>
              <a:rPr lang="sk-SK" sz="2800" dirty="0" err="1" smtClean="0"/>
              <a:t>The</a:t>
            </a:r>
            <a:r>
              <a:rPr lang="sk-SK" sz="2800" dirty="0" smtClean="0"/>
              <a:t> </a:t>
            </a:r>
            <a:r>
              <a:rPr lang="sk-SK" sz="2800" dirty="0" err="1" smtClean="0"/>
              <a:t>domestic</a:t>
            </a:r>
            <a:r>
              <a:rPr lang="sk-SK" sz="2800" dirty="0" smtClean="0"/>
              <a:t> </a:t>
            </a:r>
            <a:r>
              <a:rPr lang="sk-SK" sz="2800" dirty="0" err="1" smtClean="0"/>
              <a:t>costs</a:t>
            </a:r>
            <a:r>
              <a:rPr lang="sk-SK" sz="2800" dirty="0" smtClean="0"/>
              <a:t> </a:t>
            </a:r>
            <a:r>
              <a:rPr lang="sk-SK" sz="2800" dirty="0" err="1" smtClean="0"/>
              <a:t>were</a:t>
            </a:r>
            <a:r>
              <a:rPr lang="sk-SK" sz="2800" dirty="0" smtClean="0"/>
              <a:t> </a:t>
            </a:r>
            <a:r>
              <a:rPr lang="sk-SK" sz="2800" dirty="0" err="1" smtClean="0"/>
              <a:t>inadequate</a:t>
            </a:r>
            <a:r>
              <a:rPr lang="sk-SK" sz="2800" dirty="0" smtClean="0"/>
              <a:t> to </a:t>
            </a:r>
            <a:r>
              <a:rPr lang="sk-SK" sz="2800" dirty="0" err="1" smtClean="0"/>
              <a:t>produce</a:t>
            </a:r>
            <a:r>
              <a:rPr lang="sk-SK" sz="2800" dirty="0" smtClean="0"/>
              <a:t> </a:t>
            </a:r>
            <a:r>
              <a:rPr lang="sk-SK" sz="2800" dirty="0" err="1" smtClean="0"/>
              <a:t>the</a:t>
            </a:r>
            <a:r>
              <a:rPr lang="sk-SK" sz="2800" dirty="0" smtClean="0"/>
              <a:t> </a:t>
            </a:r>
            <a:r>
              <a:rPr lang="sk-SK" sz="2800" dirty="0" err="1" smtClean="0"/>
              <a:t>desired</a:t>
            </a:r>
            <a:r>
              <a:rPr lang="sk-SK" sz="2800" dirty="0" smtClean="0"/>
              <a:t> </a:t>
            </a:r>
            <a:r>
              <a:rPr lang="sk-SK" sz="2800" dirty="0" err="1" smtClean="0"/>
              <a:t>results</a:t>
            </a:r>
            <a:endParaRPr lang="sk-SK" sz="2800" dirty="0" smtClean="0"/>
          </a:p>
          <a:p>
            <a:r>
              <a:rPr lang="sk-SK" sz="2800" dirty="0" err="1" smtClean="0"/>
              <a:t>Mobilization</a:t>
            </a:r>
            <a:r>
              <a:rPr lang="sk-SK" sz="2800" dirty="0" smtClean="0"/>
              <a:t> </a:t>
            </a:r>
            <a:r>
              <a:rPr lang="sk-SK" sz="2800" dirty="0" err="1" smtClean="0"/>
              <a:t>was</a:t>
            </a:r>
            <a:r>
              <a:rPr lang="sk-SK" sz="2800" dirty="0" smtClean="0"/>
              <a:t>  </a:t>
            </a:r>
            <a:r>
              <a:rPr lang="sk-SK" sz="2800" dirty="0" err="1" smtClean="0"/>
              <a:t>selective</a:t>
            </a:r>
            <a:r>
              <a:rPr lang="sk-SK" sz="2800" dirty="0" smtClean="0"/>
              <a:t> and </a:t>
            </a:r>
            <a:r>
              <a:rPr lang="sk-SK" sz="2800" dirty="0" err="1" smtClean="0"/>
              <a:t>leader</a:t>
            </a:r>
            <a:r>
              <a:rPr lang="sk-SK" sz="2800" dirty="0" smtClean="0"/>
              <a:t> </a:t>
            </a:r>
            <a:r>
              <a:rPr lang="sk-SK" sz="2800" dirty="0" err="1" smtClean="0"/>
              <a:t>dependent</a:t>
            </a:r>
            <a:endParaRPr lang="sk-SK" sz="2800" dirty="0" smtClean="0"/>
          </a:p>
          <a:p>
            <a:endParaRPr lang="sk-SK" sz="2800" dirty="0" smtClean="0"/>
          </a:p>
          <a:p>
            <a:endParaRPr lang="sk-SK" sz="2800" dirty="0" smtClean="0"/>
          </a:p>
          <a:p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1222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anovenie kvó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TM03457503[[fn=Citácia]]</Template>
  <TotalTime>133</TotalTime>
  <Words>564</Words>
  <Application>Microsoft Office PowerPoint</Application>
  <PresentationFormat>Širokouhlá</PresentationFormat>
  <Paragraphs>54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5" baseType="lpstr">
      <vt:lpstr>Century Gothic</vt:lpstr>
      <vt:lpstr>Wingdings 2</vt:lpstr>
      <vt:lpstr>Stanovenie kvóty</vt:lpstr>
      <vt:lpstr>Chenoweth &amp; Stephan: Why civil resistance sometimes fails: The Burmese uprising 1988-1990</vt:lpstr>
      <vt:lpstr>BURMESE UPRISING 1988</vt:lpstr>
      <vt:lpstr>FEW OPPOSITION GAINS</vt:lpstr>
      <vt:lpstr>OUTCOME OF THE RANGOON MASSACRE</vt:lpstr>
      <vt:lpstr>1990 MULTIPARTY ELECTIONS</vt:lpstr>
      <vt:lpstr>INTERNATIONAL FACTORS</vt:lpstr>
      <vt:lpstr>DOMESTIC FACTORS</vt:lpstr>
      <vt:lpstr>NONVIOLENT MOVEMENT</vt:lpstr>
      <vt:lpstr>RESULTS</vt:lpstr>
      <vt:lpstr>CONLUSION</vt:lpstr>
      <vt:lpstr>SOURCE</vt:lpstr>
      <vt:lpstr>QUESTIONS 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Chenoweth &amp; Stephan: Why civil resistance sometimes fails: The Burmese uprising 1988-1990</dc:title>
  <dc:creator>sasuliik sasuliik</dc:creator>
  <cp:lastModifiedBy>sasuliik sasuliik</cp:lastModifiedBy>
  <cp:revision>9</cp:revision>
  <dcterms:created xsi:type="dcterms:W3CDTF">2016-05-09T06:27:17Z</dcterms:created>
  <dcterms:modified xsi:type="dcterms:W3CDTF">2016-05-09T08:41:57Z</dcterms:modified>
</cp:coreProperties>
</file>