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3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5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2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6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9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7F384-BE92-4817-8A15-B0C58A9B85B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2785-BE8D-4EFF-8608-645B22BC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5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Postkomunismus a současná politika ve střední a východní Evropě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POL196 Politika ve filmu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Dědictví komunismu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Polity </a:t>
            </a:r>
            <a:r>
              <a:rPr lang="cs-CZ" dirty="0" smtClean="0"/>
              <a:t>– administrativní uspořádání, forma státu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P</a:t>
            </a:r>
            <a:r>
              <a:rPr lang="cs-CZ" b="1" dirty="0" err="1" smtClean="0"/>
              <a:t>olicies</a:t>
            </a:r>
            <a:r>
              <a:rPr lang="cs-CZ" b="1" dirty="0" smtClean="0"/>
              <a:t> </a:t>
            </a:r>
            <a:r>
              <a:rPr lang="cs-CZ" dirty="0" smtClean="0"/>
              <a:t>– „defaultní“ nastavení politik (průmysl, zdravotnictví, vzdělávání, sociální politika…)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Politics</a:t>
            </a:r>
            <a:r>
              <a:rPr lang="cs-CZ" dirty="0" smtClean="0"/>
              <a:t> – „transpozice“ postkomunismu do politických konfliktům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9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Strana nabídky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/>
          </a:bodyPr>
          <a:lstStyle/>
          <a:p>
            <a:r>
              <a:rPr lang="cs-CZ" dirty="0" smtClean="0"/>
              <a:t>Spor o charakter transformace (př. Československo)</a:t>
            </a:r>
          </a:p>
          <a:p>
            <a:pPr lvl="1"/>
            <a:endParaRPr lang="cs-CZ" sz="2800" b="1" dirty="0" smtClean="0"/>
          </a:p>
          <a:p>
            <a:pPr lvl="1"/>
            <a:r>
              <a:rPr lang="cs-CZ" sz="2800" b="1" dirty="0" smtClean="0"/>
              <a:t>Ekonomická rovina </a:t>
            </a:r>
            <a:r>
              <a:rPr lang="cs-CZ" sz="2800" dirty="0" smtClean="0"/>
              <a:t>– rychlá „</a:t>
            </a:r>
            <a:r>
              <a:rPr lang="cs-CZ" sz="2800" dirty="0" err="1" smtClean="0"/>
              <a:t>marketizace</a:t>
            </a:r>
            <a:r>
              <a:rPr lang="cs-CZ" sz="2800" dirty="0" smtClean="0"/>
              <a:t>“ </a:t>
            </a:r>
            <a:r>
              <a:rPr lang="cs-CZ" sz="2800" dirty="0" err="1" smtClean="0"/>
              <a:t>vs</a:t>
            </a:r>
            <a:r>
              <a:rPr lang="cs-CZ" sz="2800" dirty="0" smtClean="0"/>
              <a:t> pomalá transformace se zachováním nacionalizace se snahou o minimalizaci sociálních dopadů – př. Československo</a:t>
            </a:r>
          </a:p>
          <a:p>
            <a:pPr lvl="1"/>
            <a:r>
              <a:rPr lang="cs-CZ" sz="2800" b="1" dirty="0" smtClean="0"/>
              <a:t>Vnitrostátní rovina</a:t>
            </a:r>
            <a:r>
              <a:rPr lang="cs-CZ" sz="2800" dirty="0" smtClean="0"/>
              <a:t> – vztah k minulosti, tzv. vypořádání se s minulostí (lustrační zákony), téma antikomunismu, vztah k charakteru režimu – př. ČR, Polsko</a:t>
            </a:r>
          </a:p>
          <a:p>
            <a:pPr lvl="1"/>
            <a:r>
              <a:rPr lang="cs-CZ" sz="2800" b="1" dirty="0" smtClean="0"/>
              <a:t>Zahraničně-politická rovina </a:t>
            </a:r>
            <a:r>
              <a:rPr lang="cs-CZ" sz="2800" dirty="0" smtClean="0"/>
              <a:t>– orientace na západní Evropu, tzv. „návrat do Evropy“ vs. zpochybňování západní orientace – př. Polsko (SO)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474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639" y="365125"/>
            <a:ext cx="11217499" cy="1325563"/>
          </a:xfrm>
        </p:spPr>
        <p:txBody>
          <a:bodyPr/>
          <a:lstStyle/>
          <a:p>
            <a:r>
              <a:rPr lang="cs-CZ" dirty="0" smtClean="0"/>
              <a:t>Strana </a:t>
            </a:r>
            <a:r>
              <a:rPr lang="cs-CZ" dirty="0" smtClean="0"/>
              <a:t>poptávky </a:t>
            </a:r>
            <a:r>
              <a:rPr lang="cs-CZ" dirty="0" smtClean="0"/>
              <a:t>a tzv. konflikt vítězů a poražených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14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Společenská stratifikace </a:t>
            </a:r>
            <a:r>
              <a:rPr lang="cs-CZ" dirty="0" smtClean="0"/>
              <a:t>definovaná 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 </a:t>
            </a:r>
            <a:r>
              <a:rPr lang="cs-CZ" dirty="0" smtClean="0"/>
              <a:t>na základě vztahu </a:t>
            </a:r>
            <a:r>
              <a:rPr lang="cs-CZ" dirty="0" smtClean="0"/>
              <a:t>k minulému režimu, resp. na hodnocení stávajícího </a:t>
            </a:r>
            <a:r>
              <a:rPr lang="cs-CZ" dirty="0" smtClean="0"/>
              <a:t>režimu vs. </a:t>
            </a:r>
            <a:r>
              <a:rPr lang="cs-CZ" i="1" dirty="0"/>
              <a:t>t</a:t>
            </a:r>
            <a:r>
              <a:rPr lang="cs-CZ" i="1" dirty="0" smtClean="0"/>
              <a:t>abula rasa </a:t>
            </a:r>
            <a:endParaRPr lang="cs-CZ" dirty="0" smtClean="0"/>
          </a:p>
          <a:p>
            <a:r>
              <a:rPr lang="cs-CZ" b="1" dirty="0" smtClean="0"/>
              <a:t>Vítězové</a:t>
            </a:r>
            <a:r>
              <a:rPr lang="cs-CZ" dirty="0" smtClean="0"/>
              <a:t> – ti, kteří hodnotí (z osobních důvodů) přechod k demokratickému režimu jako pozitivní</a:t>
            </a:r>
          </a:p>
          <a:p>
            <a:r>
              <a:rPr lang="cs-CZ" b="1" dirty="0" smtClean="0"/>
              <a:t>Poražení </a:t>
            </a:r>
            <a:r>
              <a:rPr lang="cs-CZ" dirty="0" smtClean="0"/>
              <a:t>– negativní vnímání dopadů přechodu k demokracii</a:t>
            </a:r>
          </a:p>
          <a:p>
            <a:r>
              <a:rPr lang="cs-CZ" dirty="0"/>
              <a:t>Sociální determinanty – socioekonomický status (příjem, percepce), věk, do určité míry vzdělání</a:t>
            </a:r>
          </a:p>
          <a:p>
            <a:r>
              <a:rPr lang="cs-CZ" dirty="0" smtClean="0"/>
              <a:t>Politický </a:t>
            </a:r>
            <a:r>
              <a:rPr lang="cs-CZ" dirty="0" smtClean="0"/>
              <a:t>význam takto definovaného rozdělení – politická orientace (typicky spor pravice levice, podpora politickému systému, volební chování, preference veřejných politik, zahraničně-politická orientace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Nejedná se o jediný politický konflikt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3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unikátního </a:t>
            </a:r>
            <a:r>
              <a:rPr lang="cs-CZ" dirty="0" smtClean="0"/>
              <a:t>politického konfliktu pramenícího s předchozí zkušenosti s komunistickým </a:t>
            </a:r>
            <a:r>
              <a:rPr lang="cs-CZ" dirty="0" smtClean="0"/>
              <a:t>režimem, resp. varianta etablovaných konfliktů</a:t>
            </a:r>
            <a:endParaRPr lang="cs-CZ" dirty="0" smtClean="0"/>
          </a:p>
          <a:p>
            <a:r>
              <a:rPr lang="cs-CZ" dirty="0" smtClean="0"/>
              <a:t>Založeno na sociální stratifikaci</a:t>
            </a:r>
          </a:p>
          <a:p>
            <a:r>
              <a:rPr lang="cs-CZ" dirty="0" smtClean="0"/>
              <a:t>Spojeno a vyjadřováno se specifickými politickými </a:t>
            </a:r>
            <a:r>
              <a:rPr lang="cs-CZ" dirty="0" err="1" smtClean="0"/>
              <a:t>narativy</a:t>
            </a:r>
            <a:endParaRPr lang="cs-CZ" dirty="0" smtClean="0"/>
          </a:p>
          <a:p>
            <a:r>
              <a:rPr lang="cs-CZ" dirty="0" smtClean="0"/>
              <a:t>Dimenze konfliktu</a:t>
            </a:r>
          </a:p>
          <a:p>
            <a:r>
              <a:rPr lang="cs-CZ" dirty="0" smtClean="0"/>
              <a:t>Dynamika konfliktu spojená s kontextem (charakter transformace vs. stávající postoj např. k EU, Rusku)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20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294</Words>
  <Application>Microsoft Office PowerPoint</Application>
  <PresentationFormat>Širokoúhlá obrazovka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Postkomunismus a současná politika ve střední a východní Evropě</vt:lpstr>
      <vt:lpstr>Dědictví komunismu</vt:lpstr>
      <vt:lpstr>Strana nabídky</vt:lpstr>
      <vt:lpstr>Strana poptávky a tzv. konflikt vítězů a poražených</vt:lpstr>
      <vt:lpstr>Závěr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Postkomunismus a současná politika ve střední a východní Evropě</dc:title>
  <dc:creator>Vlastimil Havlík</dc:creator>
  <cp:lastModifiedBy>Vlastimil Havlík</cp:lastModifiedBy>
  <cp:revision>6</cp:revision>
  <dcterms:created xsi:type="dcterms:W3CDTF">2016-05-09T10:01:13Z</dcterms:created>
  <dcterms:modified xsi:type="dcterms:W3CDTF">2016-05-10T11:12:04Z</dcterms:modified>
</cp:coreProperties>
</file>