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0" r:id="rId5"/>
    <p:sldId id="291" r:id="rId6"/>
    <p:sldId id="293" r:id="rId7"/>
    <p:sldId id="292" r:id="rId8"/>
    <p:sldId id="297" r:id="rId9"/>
    <p:sldId id="298" r:id="rId10"/>
    <p:sldId id="300" r:id="rId11"/>
    <p:sldId id="29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>
        <p:scale>
          <a:sx n="41" d="100"/>
          <a:sy n="41" d="100"/>
        </p:scale>
        <p:origin x="-13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EE9FD7-CAF8-4063-8BB8-17E3E8D5113A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0F8A58-318A-4531-9162-555D148B1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215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E1B8-A3AC-4975-8340-E4F080D3290B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44E4-0268-4FF7-AE19-82ED05B3B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0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9268-A903-4A52-B450-76F5A0719D9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3ED7-64B4-4D5A-A8E2-8A357DC6A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464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C742-06EA-411A-A4CC-093CDBBD044D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0F3A-97AC-4B60-92FE-FEE728BF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87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345E-229F-47C1-97FF-2477A03AD13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4B7F65-EF13-49D7-874B-A98D27D48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58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2B2C3A-B396-4165-9169-297828B4226D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73D6AC-9C06-4A81-A792-746D89BD0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65C847-28E2-41BB-805E-256B39EAF29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9ED6CD-DB49-466B-8BC2-1234119D3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03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3606-327D-4356-91B4-8F132C032AD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2B18-E664-44F4-A86A-841CBF57A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56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D1AC-F1A9-46B2-8CCD-AE8AF06BE18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71D296-1B70-490A-BCAE-AC2378BC6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67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D273-3192-403E-9A6C-02B254E8EE16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3A84-77DA-4281-9D64-8AD156E2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827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286332-E5BF-46C4-9873-934F2085AF4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B7CE88-B08F-4CC3-955E-A8391FB52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24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Образец заголовка</a:t>
            </a:r>
            <a:endParaRPr lang="en-US" altLang="cs-CZ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Образец текста</a:t>
            </a:r>
          </a:p>
          <a:p>
            <a:pPr lvl="1"/>
            <a:r>
              <a:rPr lang="ru-RU" altLang="cs-CZ" smtClean="0"/>
              <a:t>Второй уровень</a:t>
            </a:r>
          </a:p>
          <a:p>
            <a:pPr lvl="2"/>
            <a:r>
              <a:rPr lang="ru-RU" altLang="cs-CZ" smtClean="0"/>
              <a:t>Третий уровень</a:t>
            </a:r>
          </a:p>
          <a:p>
            <a:pPr lvl="3"/>
            <a:r>
              <a:rPr lang="ru-RU" altLang="cs-CZ" smtClean="0"/>
              <a:t>Четвертый уровень</a:t>
            </a:r>
          </a:p>
          <a:p>
            <a:pPr lvl="4"/>
            <a:r>
              <a:rPr lang="ru-RU" altLang="cs-CZ" smtClean="0"/>
              <a:t>Пятый уровень</a:t>
            </a:r>
            <a:endParaRPr lang="en-US" altLang="cs-CZ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E805E5-6194-442E-8482-42FA722C2F8B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4326B3-D05F-4689-B626-F353B74C1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chenko.ru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" y="153625"/>
            <a:ext cx="9114836" cy="60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4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inchenko.ru/netcat_files/Image/Politburo%20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89655" cy="683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ura.ru/images/docs/upload/192/898/1052192898/orbiti%20v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94" y="0"/>
            <a:ext cx="9156294" cy="61475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57" y="10108"/>
            <a:ext cx="3781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"/>
            <a:ext cx="1905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240"/>
            <a:ext cx="1849190" cy="27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4233"/>
            <a:ext cx="1644774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99" y="37956"/>
            <a:ext cx="187220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47" y="1700808"/>
            <a:ext cx="190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30" y="2560126"/>
            <a:ext cx="1816184" cy="242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749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51" y="3509342"/>
            <a:ext cx="1706503" cy="22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670" y="4324346"/>
            <a:ext cx="2335487" cy="16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87" y="4293095"/>
            <a:ext cx="1576189" cy="245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33" y="5520271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30" y="5288029"/>
            <a:ext cx="2354957" cy="15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55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3623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7632"/>
            <a:ext cx="3554760" cy="430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06" y="221721"/>
            <a:ext cx="3317694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72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41982"/>
            <a:ext cx="3429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05" y="4406942"/>
            <a:ext cx="3639861" cy="20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49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8699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400" dirty="0"/>
              <a:t>Putin Vladimir</a:t>
            </a:r>
            <a:br>
              <a:rPr lang="en-US" sz="2400" dirty="0"/>
            </a:br>
            <a:r>
              <a:rPr lang="en-US" sz="2400" dirty="0"/>
              <a:t>Head of the SC of the RF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sz="2000" b="1" dirty="0"/>
              <a:t>Dmitry </a:t>
            </a:r>
            <a:r>
              <a:rPr lang="cs-CZ" sz="2000" b="1" dirty="0" smtClean="0"/>
              <a:t>Medvedev </a:t>
            </a:r>
            <a:r>
              <a:rPr lang="cs-CZ" sz="2000" dirty="0" smtClean="0"/>
              <a:t>- </a:t>
            </a:r>
            <a:r>
              <a:rPr lang="cs-CZ" sz="2000" dirty="0"/>
              <a:t>Prime </a:t>
            </a:r>
            <a:r>
              <a:rPr lang="cs-CZ" sz="2000" dirty="0" smtClean="0"/>
              <a:t>Ministe</a:t>
            </a:r>
            <a:r>
              <a:rPr lang="en-US" sz="2000" dirty="0" smtClean="0"/>
              <a:t>r</a:t>
            </a:r>
          </a:p>
          <a:p>
            <a:r>
              <a:rPr lang="en-US" sz="2000" b="1" dirty="0"/>
              <a:t>Sergei </a:t>
            </a:r>
            <a:r>
              <a:rPr lang="en-US" sz="2000" b="1" dirty="0" err="1"/>
              <a:t>Naryshkin</a:t>
            </a:r>
            <a:r>
              <a:rPr lang="en-US" sz="2000" dirty="0"/>
              <a:t> - State Duma </a:t>
            </a:r>
            <a:r>
              <a:rPr lang="en-US" sz="2000" dirty="0" smtClean="0"/>
              <a:t>Speaker</a:t>
            </a:r>
          </a:p>
          <a:p>
            <a:r>
              <a:rPr lang="en-US" sz="2000" b="1" dirty="0"/>
              <a:t>Nikolai </a:t>
            </a:r>
            <a:r>
              <a:rPr lang="en-US" sz="2000" b="1" dirty="0" err="1"/>
              <a:t>Patrushev</a:t>
            </a:r>
            <a:r>
              <a:rPr lang="en-US" sz="2000" b="1" dirty="0"/>
              <a:t> </a:t>
            </a:r>
            <a:r>
              <a:rPr lang="en-US" sz="2000" dirty="0"/>
              <a:t>- Secretary of the </a:t>
            </a:r>
            <a:r>
              <a:rPr lang="en-US" sz="2000" dirty="0" smtClean="0"/>
              <a:t>SC</a:t>
            </a:r>
          </a:p>
          <a:p>
            <a:r>
              <a:rPr lang="cs-CZ" sz="2000" b="1" dirty="0"/>
              <a:t>Sergei Lavrov </a:t>
            </a:r>
            <a:r>
              <a:rPr lang="cs-CZ" sz="2000" dirty="0"/>
              <a:t>– Foreign </a:t>
            </a:r>
            <a:r>
              <a:rPr lang="cs-CZ" sz="2000" dirty="0" smtClean="0"/>
              <a:t>Minister</a:t>
            </a:r>
            <a:endParaRPr lang="en-US" sz="2000" dirty="0" smtClean="0"/>
          </a:p>
          <a:p>
            <a:r>
              <a:rPr lang="en-US" sz="2000" b="1" dirty="0"/>
              <a:t>Alexander </a:t>
            </a:r>
            <a:r>
              <a:rPr lang="en-US" sz="2000" b="1" dirty="0" err="1"/>
              <a:t>Bortnikov</a:t>
            </a:r>
            <a:r>
              <a:rPr lang="en-US" sz="2000" b="1" dirty="0"/>
              <a:t> </a:t>
            </a:r>
            <a:r>
              <a:rPr lang="en-US" sz="2000" dirty="0"/>
              <a:t>- Federal Security Service (FSB) </a:t>
            </a:r>
            <a:r>
              <a:rPr lang="en-US" sz="2000" dirty="0" smtClean="0"/>
              <a:t>Director</a:t>
            </a:r>
          </a:p>
          <a:p>
            <a:r>
              <a:rPr lang="en-US" sz="2000" b="1" dirty="0"/>
              <a:t>Rashid </a:t>
            </a:r>
            <a:r>
              <a:rPr lang="en-US" sz="2000" b="1" dirty="0" err="1"/>
              <a:t>Nurgaliyev</a:t>
            </a:r>
            <a:r>
              <a:rPr lang="en-US" sz="2000" b="1" dirty="0"/>
              <a:t> </a:t>
            </a:r>
            <a:r>
              <a:rPr lang="en-US" sz="2000" dirty="0"/>
              <a:t>- Deputy Secretary of the </a:t>
            </a:r>
            <a:r>
              <a:rPr lang="en-US" sz="2000" dirty="0" smtClean="0"/>
              <a:t>SC</a:t>
            </a:r>
            <a:endParaRPr lang="cs-CZ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b="1" dirty="0"/>
              <a:t>Valentina </a:t>
            </a:r>
            <a:r>
              <a:rPr lang="en-US" sz="2000" b="1" dirty="0" err="1"/>
              <a:t>Matviyenko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Federal </a:t>
            </a:r>
            <a:r>
              <a:rPr lang="en-US" sz="2000" dirty="0"/>
              <a:t>Council </a:t>
            </a:r>
            <a:r>
              <a:rPr lang="en-US" sz="2000" dirty="0" smtClean="0"/>
              <a:t>Speaker</a:t>
            </a:r>
          </a:p>
          <a:p>
            <a:r>
              <a:rPr lang="en-US" sz="2000" b="1" dirty="0"/>
              <a:t>Sergei Ivanov </a:t>
            </a:r>
            <a:r>
              <a:rPr lang="en-US" sz="2000" dirty="0"/>
              <a:t>- Chief of Staff of the Presidential Executive </a:t>
            </a:r>
            <a:r>
              <a:rPr lang="en-US" sz="2000" dirty="0" smtClean="0"/>
              <a:t>Office</a:t>
            </a:r>
          </a:p>
          <a:p>
            <a:r>
              <a:rPr lang="en-US" sz="2000" b="1" dirty="0"/>
              <a:t>Vladimir </a:t>
            </a:r>
            <a:r>
              <a:rPr lang="en-US" sz="2000" b="1" dirty="0" err="1"/>
              <a:t>Kolokoltsev</a:t>
            </a:r>
            <a:r>
              <a:rPr lang="en-US" sz="2000" b="1" dirty="0"/>
              <a:t> </a:t>
            </a:r>
            <a:r>
              <a:rPr lang="en-US" sz="2000" dirty="0"/>
              <a:t>– Interior </a:t>
            </a:r>
            <a:r>
              <a:rPr lang="en-US" sz="2000" dirty="0" smtClean="0"/>
              <a:t>Minister</a:t>
            </a:r>
          </a:p>
          <a:p>
            <a:r>
              <a:rPr lang="en-US" sz="2000" b="1" dirty="0"/>
              <a:t>Sergei </a:t>
            </a:r>
            <a:r>
              <a:rPr lang="en-US" sz="2000" b="1" dirty="0" err="1" smtClean="0"/>
              <a:t>Shoigu</a:t>
            </a:r>
            <a:r>
              <a:rPr lang="en-US" sz="2000" b="1" dirty="0" smtClean="0"/>
              <a:t> </a:t>
            </a:r>
            <a:r>
              <a:rPr lang="en-US" sz="2000" dirty="0" smtClean="0"/>
              <a:t>-</a:t>
            </a:r>
            <a:r>
              <a:rPr lang="en-US" sz="2000" b="1" dirty="0" smtClean="0"/>
              <a:t> </a:t>
            </a:r>
            <a:r>
              <a:rPr lang="en-US" sz="2000" dirty="0" err="1" smtClean="0"/>
              <a:t>Defence</a:t>
            </a:r>
            <a:r>
              <a:rPr lang="en-US" sz="2000" dirty="0" smtClean="0"/>
              <a:t> Minister</a:t>
            </a:r>
          </a:p>
          <a:p>
            <a:r>
              <a:rPr lang="en-US" sz="2000" b="1" dirty="0"/>
              <a:t>Mikhail </a:t>
            </a:r>
            <a:r>
              <a:rPr lang="en-US" sz="2000" b="1" dirty="0" err="1"/>
              <a:t>Fradkov</a:t>
            </a:r>
            <a:r>
              <a:rPr lang="en-US" sz="2000" b="1" dirty="0"/>
              <a:t> </a:t>
            </a:r>
            <a:r>
              <a:rPr lang="en-US" sz="2000" dirty="0"/>
              <a:t>- Director of the Foreign Intelligence </a:t>
            </a:r>
            <a:r>
              <a:rPr lang="en-US" sz="2000" dirty="0" smtClean="0"/>
              <a:t>Service</a:t>
            </a:r>
          </a:p>
          <a:p>
            <a:r>
              <a:rPr lang="en-US" sz="2000" b="1" dirty="0"/>
              <a:t>Boris </a:t>
            </a:r>
            <a:r>
              <a:rPr lang="en-US" sz="2000" b="1" dirty="0" err="1"/>
              <a:t>Gryzlov</a:t>
            </a:r>
            <a:r>
              <a:rPr lang="en-US" sz="2000" b="1" dirty="0"/>
              <a:t> </a:t>
            </a:r>
            <a:r>
              <a:rPr lang="en-US" sz="2000" dirty="0"/>
              <a:t>- permanent </a:t>
            </a:r>
            <a:r>
              <a:rPr lang="en-US" sz="2000" dirty="0" smtClean="0"/>
              <a:t>SC </a:t>
            </a:r>
            <a:r>
              <a:rPr lang="en-US" sz="2000" dirty="0"/>
              <a:t>member</a:t>
            </a:r>
            <a:endParaRPr lang="en-US" sz="2000" dirty="0" smtClean="0"/>
          </a:p>
          <a:p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endParaRPr lang="cs-CZ" sz="14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246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9552" y="1556792"/>
            <a:ext cx="3886200" cy="3581400"/>
          </a:xfrm>
        </p:spPr>
        <p:txBody>
          <a:bodyPr/>
          <a:lstStyle/>
          <a:p>
            <a:r>
              <a:rPr lang="en-US" sz="1600" b="1" dirty="0" err="1"/>
              <a:t>Yury</a:t>
            </a:r>
            <a:r>
              <a:rPr lang="en-US" sz="1600" b="1" dirty="0"/>
              <a:t> </a:t>
            </a:r>
            <a:r>
              <a:rPr lang="en-US" sz="1600" b="1" dirty="0" err="1"/>
              <a:t>Chaika</a:t>
            </a:r>
            <a:r>
              <a:rPr lang="en-US" sz="1600" b="1" dirty="0"/>
              <a:t> </a:t>
            </a:r>
            <a:r>
              <a:rPr lang="en-US" sz="1600" dirty="0"/>
              <a:t>- Prosecutor General of the </a:t>
            </a:r>
            <a:r>
              <a:rPr lang="en-US" sz="1600" dirty="0" smtClean="0"/>
              <a:t>RF</a:t>
            </a:r>
          </a:p>
          <a:p>
            <a:r>
              <a:rPr lang="en-US" sz="1600" b="1" dirty="0"/>
              <a:t>Valery </a:t>
            </a:r>
            <a:r>
              <a:rPr lang="en-US" sz="1600" b="1" dirty="0" err="1" smtClean="0"/>
              <a:t>Gerasimov</a:t>
            </a:r>
            <a:r>
              <a:rPr lang="en-US" sz="1600" b="1" dirty="0" smtClean="0"/>
              <a:t> </a:t>
            </a:r>
            <a:r>
              <a:rPr lang="en-US" sz="1600" dirty="0" smtClean="0"/>
              <a:t>-Chief </a:t>
            </a:r>
            <a:r>
              <a:rPr lang="en-US" sz="1600" dirty="0"/>
              <a:t>of the General Staff of the Armed Forces of the </a:t>
            </a:r>
            <a:r>
              <a:rPr lang="en-US" sz="1600" dirty="0" smtClean="0"/>
              <a:t>RF- </a:t>
            </a:r>
            <a:r>
              <a:rPr lang="en-US" sz="1600" dirty="0"/>
              <a:t>First Deputy Minister of </a:t>
            </a:r>
            <a:r>
              <a:rPr lang="en-US" sz="1600" dirty="0" smtClean="0"/>
              <a:t>Defense</a:t>
            </a:r>
          </a:p>
          <a:p>
            <a:r>
              <a:rPr lang="en-US" sz="1600" b="1" dirty="0"/>
              <a:t>Anton </a:t>
            </a:r>
            <a:r>
              <a:rPr lang="en-US" sz="1600" b="1" dirty="0" err="1" smtClean="0"/>
              <a:t>Siluanov</a:t>
            </a:r>
            <a:r>
              <a:rPr lang="en-US" sz="1600" b="1" dirty="0" smtClean="0"/>
              <a:t>- </a:t>
            </a:r>
            <a:r>
              <a:rPr lang="en-US" sz="1600" dirty="0"/>
              <a:t>Finance </a:t>
            </a:r>
            <a:r>
              <a:rPr lang="en-US" sz="1600" dirty="0" smtClean="0"/>
              <a:t>Minister</a:t>
            </a:r>
          </a:p>
          <a:p>
            <a:r>
              <a:rPr lang="en-US" sz="1600" b="1" dirty="0"/>
              <a:t>Alexander </a:t>
            </a:r>
            <a:r>
              <a:rPr lang="en-US" sz="1600" b="1" dirty="0" err="1"/>
              <a:t>Konovalov</a:t>
            </a:r>
            <a:r>
              <a:rPr lang="en-US" sz="1600" b="1" dirty="0"/>
              <a:t> </a:t>
            </a:r>
            <a:r>
              <a:rPr lang="en-US" sz="1600" dirty="0"/>
              <a:t>- Justice </a:t>
            </a:r>
            <a:r>
              <a:rPr lang="en-US" sz="1600" dirty="0" smtClean="0"/>
              <a:t>Minister</a:t>
            </a:r>
          </a:p>
          <a:p>
            <a:r>
              <a:rPr lang="en-US" sz="1600" b="1" dirty="0"/>
              <a:t>Vladimir </a:t>
            </a:r>
            <a:r>
              <a:rPr lang="en-US" sz="1600" b="1" dirty="0" err="1"/>
              <a:t>Puchkov</a:t>
            </a:r>
            <a:r>
              <a:rPr lang="en-US" sz="1600" b="1" dirty="0"/>
              <a:t> </a:t>
            </a:r>
            <a:r>
              <a:rPr lang="en-US" sz="1600" dirty="0"/>
              <a:t>- Minister of Civil </a:t>
            </a:r>
            <a:r>
              <a:rPr lang="en-US" sz="1600" dirty="0" err="1"/>
              <a:t>Defence</a:t>
            </a:r>
            <a:r>
              <a:rPr lang="en-US" sz="1600" dirty="0"/>
              <a:t>, Emergencies and Natural Disasters Relief </a:t>
            </a:r>
            <a:endParaRPr lang="en-US" sz="1600" dirty="0" smtClean="0"/>
          </a:p>
          <a:p>
            <a:r>
              <a:rPr lang="en-US" sz="1600" b="1" dirty="0"/>
              <a:t>Viktor Ivanov </a:t>
            </a:r>
            <a:r>
              <a:rPr lang="en-US" sz="1600" dirty="0"/>
              <a:t>- Director of the Federal Drug Control </a:t>
            </a:r>
            <a:r>
              <a:rPr lang="en-US" sz="1600" dirty="0" smtClean="0"/>
              <a:t>Service</a:t>
            </a:r>
          </a:p>
          <a:p>
            <a:r>
              <a:rPr lang="en-US" sz="1600" b="1" dirty="0"/>
              <a:t>Sergei </a:t>
            </a:r>
            <a:r>
              <a:rPr lang="en-US" sz="1600" b="1" dirty="0" err="1"/>
              <a:t>Sobyanin</a:t>
            </a:r>
            <a:r>
              <a:rPr lang="en-US" sz="1600" b="1" dirty="0"/>
              <a:t> </a:t>
            </a:r>
            <a:r>
              <a:rPr lang="en-US" sz="1600" dirty="0"/>
              <a:t>- Mayor of </a:t>
            </a:r>
            <a:r>
              <a:rPr lang="en-US" sz="1600" dirty="0" smtClean="0"/>
              <a:t>Moscow</a:t>
            </a:r>
          </a:p>
          <a:p>
            <a:r>
              <a:rPr lang="en-US" sz="1600" b="1" dirty="0" err="1"/>
              <a:t>Georgy</a:t>
            </a:r>
            <a:r>
              <a:rPr lang="en-US" sz="1600" b="1" dirty="0"/>
              <a:t> </a:t>
            </a:r>
            <a:r>
              <a:rPr lang="en-US" sz="1600" b="1" dirty="0" err="1"/>
              <a:t>Poltavchenko</a:t>
            </a:r>
            <a:r>
              <a:rPr lang="en-US" sz="1600" dirty="0"/>
              <a:t> - Governor of St </a:t>
            </a:r>
            <a:r>
              <a:rPr lang="en-US" sz="1600" dirty="0" smtClean="0"/>
              <a:t>Petersburg</a:t>
            </a:r>
          </a:p>
          <a:p>
            <a:r>
              <a:rPr lang="en-US" sz="1600" b="1" strike="sngStrike" dirty="0" smtClean="0"/>
              <a:t>Viktor </a:t>
            </a:r>
            <a:r>
              <a:rPr lang="en-US" sz="1600" b="1" strike="sngStrike" dirty="0" err="1" smtClean="0"/>
              <a:t>Tolokonskii</a:t>
            </a:r>
            <a:r>
              <a:rPr lang="en-US" sz="1600" strike="sngStrike" dirty="0" smtClean="0"/>
              <a:t> - </a:t>
            </a:r>
            <a:r>
              <a:rPr lang="en-US" sz="1600" strike="sngStrike" dirty="0"/>
              <a:t>Governor of the Krasnoyarsk Territory</a:t>
            </a:r>
            <a:endParaRPr lang="en-US" sz="1600" strike="sngStrike" dirty="0" smtClean="0"/>
          </a:p>
          <a:p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0" y="1556792"/>
            <a:ext cx="4572000" cy="4392488"/>
          </a:xfrm>
        </p:spPr>
        <p:txBody>
          <a:bodyPr/>
          <a:lstStyle/>
          <a:p>
            <a:r>
              <a:rPr lang="en-US" sz="1800" b="1" dirty="0" smtClean="0"/>
              <a:t>Vladimir </a:t>
            </a:r>
            <a:r>
              <a:rPr lang="en-US" sz="1800" b="1" dirty="0" err="1" smtClean="0"/>
              <a:t>Bulavin</a:t>
            </a:r>
            <a:r>
              <a:rPr lang="en-US" sz="1800" b="1" dirty="0" smtClean="0"/>
              <a:t> </a:t>
            </a:r>
            <a:r>
              <a:rPr lang="en-US" sz="1800" dirty="0" smtClean="0"/>
              <a:t>- Northwestern FD</a:t>
            </a:r>
          </a:p>
          <a:p>
            <a:r>
              <a:rPr lang="en-US" sz="1800" b="1" dirty="0" err="1" smtClean="0"/>
              <a:t>Alexandr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Beglov</a:t>
            </a:r>
            <a:r>
              <a:rPr lang="en-US" sz="1800" b="1" dirty="0" smtClean="0"/>
              <a:t> </a:t>
            </a:r>
            <a:r>
              <a:rPr lang="en-US" sz="1800" dirty="0" smtClean="0"/>
              <a:t>– Central FD</a:t>
            </a:r>
          </a:p>
          <a:p>
            <a:r>
              <a:rPr lang="en-US" sz="1800" b="1" dirty="0"/>
              <a:t>Mikhail </a:t>
            </a:r>
            <a:r>
              <a:rPr lang="en-US" sz="1800" b="1" dirty="0" err="1"/>
              <a:t>Babich</a:t>
            </a:r>
            <a:r>
              <a:rPr lang="en-US" sz="1800" b="1" dirty="0"/>
              <a:t> </a:t>
            </a:r>
            <a:r>
              <a:rPr lang="en-US" sz="1800" dirty="0" smtClean="0"/>
              <a:t>- Volga FD</a:t>
            </a:r>
          </a:p>
          <a:p>
            <a:r>
              <a:rPr lang="en-US" sz="1800" b="1" dirty="0"/>
              <a:t>Igor </a:t>
            </a:r>
            <a:r>
              <a:rPr lang="en-US" sz="1800" b="1" dirty="0" err="1"/>
              <a:t>Kholmanskikh</a:t>
            </a:r>
            <a:r>
              <a:rPr lang="en-US" sz="1800" b="1" dirty="0"/>
              <a:t> </a:t>
            </a:r>
            <a:r>
              <a:rPr lang="en-US" sz="1800" dirty="0" smtClean="0"/>
              <a:t>- Urals FD</a:t>
            </a:r>
          </a:p>
          <a:p>
            <a:r>
              <a:rPr lang="en-US" sz="1800" b="1" dirty="0"/>
              <a:t>Vladimir Ustinov</a:t>
            </a:r>
            <a:r>
              <a:rPr lang="en-US" sz="1800" dirty="0"/>
              <a:t> -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Southern FD</a:t>
            </a:r>
          </a:p>
          <a:p>
            <a:r>
              <a:rPr lang="en-US" sz="1800" b="1" dirty="0"/>
              <a:t>Nikolai </a:t>
            </a:r>
            <a:r>
              <a:rPr lang="en-US" sz="1800" b="1" dirty="0" err="1" smtClean="0"/>
              <a:t>Rogozhkin</a:t>
            </a:r>
            <a:r>
              <a:rPr lang="en-US" sz="1800" b="1" dirty="0" smtClean="0"/>
              <a:t> </a:t>
            </a:r>
            <a:r>
              <a:rPr lang="en-US" sz="1800" dirty="0" smtClean="0"/>
              <a:t>- Siberian FD</a:t>
            </a:r>
          </a:p>
          <a:p>
            <a:r>
              <a:rPr lang="en-US" sz="1800" b="1" dirty="0"/>
              <a:t>Sergey </a:t>
            </a:r>
            <a:r>
              <a:rPr lang="en-US" sz="1800" b="1" dirty="0" err="1" smtClean="0"/>
              <a:t>Melikov</a:t>
            </a:r>
            <a:r>
              <a:rPr lang="en-US" sz="1800" b="1" dirty="0" smtClean="0"/>
              <a:t> </a:t>
            </a:r>
            <a:r>
              <a:rPr lang="en-US" sz="1800" dirty="0" smtClean="0"/>
              <a:t>- North Caucasian FD</a:t>
            </a:r>
          </a:p>
          <a:p>
            <a:r>
              <a:rPr lang="en-US" sz="1800" b="1" dirty="0" err="1" smtClean="0"/>
              <a:t>Yurii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Trutnev</a:t>
            </a:r>
            <a:r>
              <a:rPr lang="en-US" sz="1800" b="1" dirty="0" smtClean="0"/>
              <a:t> </a:t>
            </a:r>
            <a:r>
              <a:rPr lang="en-US" sz="1800" dirty="0" smtClean="0"/>
              <a:t>– Far Eastern FD</a:t>
            </a:r>
            <a:endParaRPr lang="en-US" sz="1800" dirty="0"/>
          </a:p>
          <a:p>
            <a:r>
              <a:rPr lang="en-US" sz="1800" b="1" dirty="0" smtClean="0"/>
              <a:t>Oleg </a:t>
            </a:r>
            <a:r>
              <a:rPr lang="en-US" sz="1800" b="1" dirty="0" err="1" smtClean="0"/>
              <a:t>Belaventsev</a:t>
            </a:r>
            <a:r>
              <a:rPr lang="en-US" sz="1800" b="1" dirty="0" smtClean="0"/>
              <a:t> </a:t>
            </a:r>
            <a:r>
              <a:rPr lang="en-US" sz="1800" dirty="0" smtClean="0"/>
              <a:t>-Crimean FD</a:t>
            </a:r>
          </a:p>
          <a:p>
            <a:endParaRPr lang="en-US" sz="1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39552" y="548680"/>
            <a:ext cx="3886200" cy="640080"/>
          </a:xfrm>
        </p:spPr>
        <p:txBody>
          <a:bodyPr/>
          <a:lstStyle/>
          <a:p>
            <a:r>
              <a:rPr lang="en-US" dirty="0" smtClean="0"/>
              <a:t>Non-permanent members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3886200" cy="640080"/>
          </a:xfrm>
        </p:spPr>
        <p:txBody>
          <a:bodyPr/>
          <a:lstStyle/>
          <a:p>
            <a:r>
              <a:rPr lang="cs-CZ" dirty="0"/>
              <a:t>Presidential Plenipotentiary </a:t>
            </a:r>
            <a:r>
              <a:rPr lang="cs-CZ" dirty="0" smtClean="0"/>
              <a:t>Envoy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in Federal Districts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490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 interdepartmental Commissions:</a:t>
            </a:r>
            <a:br>
              <a:rPr lang="cs-CZ" dirty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security in the economic and social sphere</a:t>
            </a:r>
          </a:p>
          <a:p>
            <a:r>
              <a:rPr lang="en-US" dirty="0" smtClean="0"/>
              <a:t>on </a:t>
            </a:r>
            <a:r>
              <a:rPr lang="en-US" dirty="0"/>
              <a:t>military security</a:t>
            </a:r>
          </a:p>
          <a:p>
            <a:r>
              <a:rPr lang="en-US" dirty="0" smtClean="0"/>
              <a:t>information </a:t>
            </a:r>
            <a:r>
              <a:rPr lang="en-US" dirty="0"/>
              <a:t>security</a:t>
            </a:r>
          </a:p>
          <a:p>
            <a:r>
              <a:rPr lang="en-US" dirty="0"/>
              <a:t>civil security</a:t>
            </a:r>
          </a:p>
          <a:p>
            <a:r>
              <a:rPr lang="en-US" dirty="0" smtClean="0"/>
              <a:t>on </a:t>
            </a:r>
            <a:r>
              <a:rPr lang="en-US" dirty="0"/>
              <a:t>problems of the Commonwealth of Independent States</a:t>
            </a:r>
          </a:p>
          <a:p>
            <a:r>
              <a:rPr lang="en-US" dirty="0"/>
              <a:t>o</a:t>
            </a:r>
            <a:r>
              <a:rPr lang="en-US" dirty="0" smtClean="0"/>
              <a:t>n strategic </a:t>
            </a:r>
            <a:r>
              <a:rPr lang="en-US" dirty="0"/>
              <a:t>planning</a:t>
            </a:r>
          </a:p>
          <a:p>
            <a:r>
              <a:rPr lang="en-US" dirty="0" smtClean="0"/>
              <a:t>on </a:t>
            </a:r>
            <a:r>
              <a:rPr lang="en-US" dirty="0"/>
              <a:t>environmental </a:t>
            </a:r>
            <a:r>
              <a:rPr lang="en-US" dirty="0" smtClean="0"/>
              <a:t>security</a:t>
            </a:r>
          </a:p>
          <a:p>
            <a:r>
              <a:rPr lang="en-US" sz="3200" dirty="0"/>
              <a:t>Scientific </a:t>
            </a:r>
            <a:r>
              <a:rPr lang="en-US" sz="3200" dirty="0" smtClean="0"/>
              <a:t>Council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60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simulation AGENDA</a:t>
            </a: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minute speech:</a:t>
            </a:r>
          </a:p>
          <a:p>
            <a:pPr marL="0" indent="0">
              <a:buNone/>
            </a:pPr>
            <a:r>
              <a:rPr lang="en-US" dirty="0" smtClean="0"/>
              <a:t>-introduce yourself and your service</a:t>
            </a:r>
          </a:p>
          <a:p>
            <a:pPr marL="0" indent="0">
              <a:buNone/>
            </a:pPr>
            <a:r>
              <a:rPr lang="en-US" dirty="0" smtClean="0"/>
              <a:t>-role in SC providing</a:t>
            </a:r>
          </a:p>
          <a:p>
            <a:pPr marL="0" indent="0">
              <a:buNone/>
            </a:pPr>
            <a:r>
              <a:rPr lang="en-US" dirty="0" smtClean="0"/>
              <a:t>- proposal for agenda</a:t>
            </a:r>
          </a:p>
          <a:p>
            <a:r>
              <a:rPr lang="en-US" dirty="0" smtClean="0"/>
              <a:t>Moderator decision – shaping agenda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Results: decisions (assignments, projects of decrees, instructions, orders, drafts of Federal Laws)</a:t>
            </a:r>
          </a:p>
          <a:p>
            <a:r>
              <a:rPr lang="cs-CZ" dirty="0"/>
              <a:t>http://www.scrf.gov.ru/</a:t>
            </a:r>
          </a:p>
        </p:txBody>
      </p:sp>
    </p:spTree>
    <p:extLst>
      <p:ext uri="{BB962C8B-B14F-4D97-AF65-F5344CB8AC3E}">
        <p14:creationId xmlns="" xmlns:p14="http://schemas.microsoft.com/office/powerpoint/2010/main" val="876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http://www.scrf.gov.ru/ 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http://en.kremlin.ru/structure/security-council/members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://www.minchenko.ru/en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/>
              <a:t>http://www.minchenko.ru/netcat_files/File/Politburo%202015%20ENG%2026_12_15.pdf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minchenko.ru/netcat_files/Image/Politburo%20eng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534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7564</TotalTime>
  <Words>323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Слайд 1</vt:lpstr>
      <vt:lpstr>Слайд 2</vt:lpstr>
      <vt:lpstr>Слайд 3</vt:lpstr>
      <vt:lpstr>Putin Vladimir Head of the SC of the RF </vt:lpstr>
      <vt:lpstr>Слайд 5</vt:lpstr>
      <vt:lpstr>The interdepartmental Commissions: </vt:lpstr>
      <vt:lpstr>SC simulation AGENDA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Forum0.ru</dc:creator>
  <cp:lastModifiedBy>Forum0ru</cp:lastModifiedBy>
  <cp:revision>256</cp:revision>
  <dcterms:created xsi:type="dcterms:W3CDTF">2014-10-08T02:23:10Z</dcterms:created>
  <dcterms:modified xsi:type="dcterms:W3CDTF">2016-04-03T19:07:35Z</dcterms:modified>
</cp:coreProperties>
</file>