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95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69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59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47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48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43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5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26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4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8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C00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6442-1C01-4B4E-B76E-FA83187019DE}" type="datetimeFigureOut">
              <a:rPr lang="pl-PL" smtClean="0"/>
              <a:t>2016-05-11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DE7F-DEFB-4CC5-8720-2903A144E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3" y="1756063"/>
            <a:ext cx="10806544" cy="1361209"/>
          </a:xfrm>
        </p:spPr>
        <p:txBody>
          <a:bodyPr>
            <a:noAutofit/>
          </a:bodyPr>
          <a:lstStyle/>
          <a:p>
            <a:r>
              <a:rPr lang="pl-PL" sz="6600" dirty="0" err="1" smtClean="0"/>
              <a:t>Political</a:t>
            </a:r>
            <a:r>
              <a:rPr lang="pl-PL" sz="6600" dirty="0" smtClean="0"/>
              <a:t> </a:t>
            </a:r>
            <a:r>
              <a:rPr lang="pl-PL" sz="6600" dirty="0" err="1" smtClean="0"/>
              <a:t>campaigns</a:t>
            </a:r>
            <a:r>
              <a:rPr lang="pl-PL" sz="6600" dirty="0" smtClean="0"/>
              <a:t> in Poland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/>
              <a:t>	</a:t>
            </a:r>
            <a:r>
              <a:rPr lang="pl-PL" dirty="0" smtClean="0"/>
              <a:t>					</a:t>
            </a:r>
            <a:r>
              <a:rPr lang="pl-PL" dirty="0"/>
              <a:t>	</a:t>
            </a:r>
            <a:r>
              <a:rPr lang="pl-PL" dirty="0" smtClean="0"/>
              <a:t>Sebastian Kubas</a:t>
            </a:r>
          </a:p>
          <a:p>
            <a:r>
              <a:rPr lang="pl-PL" dirty="0" smtClean="0"/>
              <a:t>							University of Silesia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80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903" y="365126"/>
            <a:ext cx="11076316" cy="687298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    </a:t>
            </a:r>
            <a:r>
              <a:rPr lang="pl-PL" sz="2200" dirty="0" smtClean="0">
                <a:latin typeface="+mn-lt"/>
              </a:rPr>
              <a:t>1989: </a:t>
            </a:r>
            <a:r>
              <a:rPr lang="pl-PL" sz="2200" dirty="0" err="1" smtClean="0">
                <a:latin typeface="+mn-lt"/>
              </a:rPr>
              <a:t>Semi-free</a:t>
            </a:r>
            <a:r>
              <a:rPr lang="pl-PL" sz="2200" dirty="0" smtClean="0">
                <a:latin typeface="+mn-lt"/>
              </a:rPr>
              <a:t> </a:t>
            </a:r>
            <a:r>
              <a:rPr lang="pl-PL" sz="2200" dirty="0" err="1" smtClean="0">
                <a:latin typeface="+mn-lt"/>
              </a:rPr>
              <a:t>Parliamentary</a:t>
            </a:r>
            <a:r>
              <a:rPr lang="pl-PL" sz="2200" dirty="0" smtClean="0">
                <a:latin typeface="+mn-lt"/>
              </a:rPr>
              <a:t> </a:t>
            </a:r>
            <a:r>
              <a:rPr lang="pl-PL" sz="2200" dirty="0" err="1" smtClean="0">
                <a:latin typeface="+mn-lt"/>
              </a:rPr>
              <a:t>Elections</a:t>
            </a:r>
            <a:r>
              <a:rPr lang="pl-PL" sz="2200" dirty="0" smtClean="0">
                <a:latin typeface="+mn-lt"/>
              </a:rPr>
              <a:t> </a:t>
            </a:r>
            <a:r>
              <a:rPr lang="pl-PL" sz="1600" dirty="0" smtClean="0">
                <a:latin typeface="+mn-lt"/>
              </a:rPr>
              <a:t>	      	</a:t>
            </a:r>
            <a:r>
              <a:rPr lang="pl-PL" sz="2200" dirty="0" smtClean="0">
                <a:latin typeface="+mn-lt"/>
              </a:rPr>
              <a:t>1990: </a:t>
            </a:r>
            <a:r>
              <a:rPr lang="pl-PL" sz="2200" dirty="0" err="1" smtClean="0">
                <a:latin typeface="+mn-lt"/>
              </a:rPr>
              <a:t>Presidential</a:t>
            </a:r>
            <a:r>
              <a:rPr lang="pl-PL" sz="2200" dirty="0" smtClean="0">
                <a:latin typeface="+mn-lt"/>
              </a:rPr>
              <a:t> </a:t>
            </a:r>
            <a:r>
              <a:rPr lang="pl-PL" sz="2200" dirty="0" err="1" smtClean="0">
                <a:latin typeface="+mn-lt"/>
              </a:rPr>
              <a:t>Elections</a:t>
            </a:r>
            <a:endParaRPr lang="pl-PL" sz="22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40" y="1445104"/>
            <a:ext cx="3333750" cy="49339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91" y="1682150"/>
            <a:ext cx="4848045" cy="40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3410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+mn-lt"/>
              </a:rPr>
              <a:t>			</a:t>
            </a:r>
            <a:r>
              <a:rPr lang="pl-PL" sz="3200" dirty="0" err="1" smtClean="0">
                <a:latin typeface="+mn-lt"/>
              </a:rPr>
              <a:t>Campaigns</a:t>
            </a:r>
            <a:r>
              <a:rPr lang="pl-PL" sz="3200" dirty="0" smtClean="0">
                <a:latin typeface="+mn-lt"/>
              </a:rPr>
              <a:t> in the </a:t>
            </a:r>
            <a:r>
              <a:rPr lang="pl-PL" sz="3200" dirty="0" err="1" smtClean="0">
                <a:latin typeface="+mn-lt"/>
              </a:rPr>
              <a:t>mid</a:t>
            </a:r>
            <a:r>
              <a:rPr lang="pl-PL" sz="3200" dirty="0" smtClean="0">
                <a:latin typeface="+mn-lt"/>
              </a:rPr>
              <a:t> 90-ties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19510"/>
            <a:ext cx="10515600" cy="1009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1991: First </a:t>
            </a:r>
            <a:r>
              <a:rPr lang="pl-PL" sz="2400" dirty="0" err="1" smtClean="0"/>
              <a:t>Free</a:t>
            </a:r>
            <a:r>
              <a:rPr lang="pl-PL" sz="2400" dirty="0" smtClean="0"/>
              <a:t> 		1993: </a:t>
            </a:r>
            <a:r>
              <a:rPr lang="pl-PL" sz="2400" dirty="0" err="1" smtClean="0"/>
              <a:t>Parliamentary</a:t>
            </a:r>
            <a:r>
              <a:rPr lang="pl-PL" sz="2400" dirty="0" smtClean="0"/>
              <a:t> 		1995: </a:t>
            </a:r>
            <a:r>
              <a:rPr lang="pl-PL" sz="2400" dirty="0" err="1" smtClean="0"/>
              <a:t>Presidential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err="1" smtClean="0"/>
              <a:t>Parliamentary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r>
              <a:rPr lang="pl-PL" sz="2400" dirty="0" smtClean="0"/>
              <a:t>	</a:t>
            </a:r>
            <a:r>
              <a:rPr lang="pl-PL" sz="2400" dirty="0" err="1" smtClean="0"/>
              <a:t>Elections</a:t>
            </a:r>
            <a:r>
              <a:rPr lang="pl-PL" sz="2400" dirty="0" smtClean="0"/>
              <a:t>			</a:t>
            </a:r>
            <a:r>
              <a:rPr lang="pl-PL" sz="2400" dirty="0" err="1" smtClean="0"/>
              <a:t>Elections</a:t>
            </a: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dirty="0" smtClean="0"/>
              <a:t>			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1949570"/>
            <a:ext cx="3717985" cy="41493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55" y="1949570"/>
            <a:ext cx="3043057" cy="41493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147" y="1949570"/>
            <a:ext cx="3994030" cy="41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1997: </a:t>
            </a:r>
            <a:r>
              <a:rPr lang="pl-PL" sz="2400" dirty="0" err="1" smtClean="0"/>
              <a:t>Parliamentary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r>
              <a:rPr lang="pl-PL" sz="2400" dirty="0" smtClean="0"/>
              <a:t>			2000: </a:t>
            </a:r>
            <a:r>
              <a:rPr lang="pl-PL" sz="2400" dirty="0" err="1" smtClean="0"/>
              <a:t>Presidential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35" y="2096219"/>
            <a:ext cx="4839419" cy="39336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242" y="2533110"/>
            <a:ext cx="2579298" cy="318620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414" y="2533111"/>
            <a:ext cx="2466975" cy="3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2001: </a:t>
            </a:r>
            <a:r>
              <a:rPr lang="pl-PL" sz="2400" dirty="0" err="1" smtClean="0"/>
              <a:t>Parliamentary</a:t>
            </a:r>
            <a:r>
              <a:rPr lang="pl-PL" sz="2400" dirty="0"/>
              <a:t>	</a:t>
            </a:r>
            <a:r>
              <a:rPr lang="pl-PL" sz="2400" dirty="0" smtClean="0"/>
              <a:t>		2005: </a:t>
            </a:r>
            <a:r>
              <a:rPr lang="pl-PL" sz="2400" dirty="0" err="1" smtClean="0"/>
              <a:t>Doubled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r>
              <a:rPr lang="pl-PL" sz="2400" dirty="0" smtClean="0"/>
              <a:t>: </a:t>
            </a:r>
            <a:r>
              <a:rPr lang="pl-PL" sz="2400" dirty="0" err="1" smtClean="0"/>
              <a:t>Parliament</a:t>
            </a:r>
            <a:r>
              <a:rPr lang="pl-PL" sz="2400" dirty="0" smtClean="0"/>
              <a:t> and </a:t>
            </a:r>
            <a:r>
              <a:rPr lang="pl-PL" sz="2400" dirty="0" err="1" smtClean="0"/>
              <a:t>Elections</a:t>
            </a:r>
            <a:r>
              <a:rPr lang="pl-PL" sz="2400" dirty="0"/>
              <a:t>	</a:t>
            </a:r>
            <a:r>
              <a:rPr lang="pl-PL" sz="2400" dirty="0" smtClean="0"/>
              <a:t>			</a:t>
            </a:r>
            <a:r>
              <a:rPr lang="pl-PL" sz="2400" dirty="0" err="1" smtClean="0"/>
              <a:t>President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6" y="2044460"/>
            <a:ext cx="3735237" cy="38646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71" y="1509622"/>
            <a:ext cx="5426015" cy="25627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872" y="4226943"/>
            <a:ext cx="5529532" cy="26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517" y="1"/>
            <a:ext cx="11999343" cy="16906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				       </a:t>
            </a:r>
            <a:r>
              <a:rPr lang="pl-PL" sz="3200" dirty="0" smtClean="0"/>
              <a:t>T</a:t>
            </a:r>
            <a:r>
              <a:rPr lang="pl-PL" sz="3200" b="1" dirty="0" smtClean="0"/>
              <a:t>he </a:t>
            </a:r>
            <a:r>
              <a:rPr lang="pl-PL" sz="3200" b="1" dirty="0" err="1" smtClean="0"/>
              <a:t>Civic</a:t>
            </a:r>
            <a:r>
              <a:rPr lang="pl-PL" sz="3200" b="1" dirty="0" smtClean="0"/>
              <a:t> Platform Era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2007: </a:t>
            </a:r>
            <a:r>
              <a:rPr lang="pl-PL" sz="2400" dirty="0" err="1" smtClean="0"/>
              <a:t>Parliamentary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r>
              <a:rPr lang="pl-PL" sz="2400" dirty="0" smtClean="0"/>
              <a:t>	        2010: </a:t>
            </a:r>
            <a:r>
              <a:rPr lang="pl-PL" sz="2400" dirty="0" err="1" smtClean="0"/>
              <a:t>Presidential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r>
              <a:rPr lang="pl-PL" sz="2400" dirty="0"/>
              <a:t> </a:t>
            </a:r>
            <a:r>
              <a:rPr lang="pl-PL" sz="2400" dirty="0" smtClean="0"/>
              <a:t>     2011: </a:t>
            </a:r>
            <a:r>
              <a:rPr lang="pl-PL" sz="2400" dirty="0" err="1" smtClean="0"/>
              <a:t>Parliamentary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2483"/>
            <a:ext cx="4002657" cy="37611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7" y="2182483"/>
            <a:ext cx="3571335" cy="37611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612" y="2182483"/>
            <a:ext cx="3459192" cy="38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/>
              <a:t>The Law and </a:t>
            </a:r>
            <a:r>
              <a:rPr lang="pl-PL" sz="3200" b="1" dirty="0" err="1" smtClean="0"/>
              <a:t>Justice</a:t>
            </a:r>
            <a:r>
              <a:rPr lang="pl-PL" sz="3200" b="1" dirty="0" smtClean="0"/>
              <a:t> Era</a:t>
            </a:r>
            <a:br>
              <a:rPr lang="pl-PL" sz="3200" b="1" dirty="0" smtClean="0"/>
            </a:br>
            <a:r>
              <a:rPr lang="pl-PL" sz="2400" dirty="0" smtClean="0"/>
              <a:t>2015: </a:t>
            </a:r>
            <a:r>
              <a:rPr lang="pl-PL" sz="2400" dirty="0" err="1" smtClean="0"/>
              <a:t>Presidential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r>
              <a:rPr lang="pl-PL" sz="2400" dirty="0" smtClean="0"/>
              <a:t>			2015: </a:t>
            </a:r>
            <a:r>
              <a:rPr lang="pl-PL" sz="2400" dirty="0" err="1" smtClean="0"/>
              <a:t>Parliamentary</a:t>
            </a:r>
            <a:r>
              <a:rPr lang="pl-PL" sz="2400" dirty="0" smtClean="0"/>
              <a:t> </a:t>
            </a:r>
            <a:r>
              <a:rPr lang="pl-PL" sz="2400" dirty="0" err="1" smtClean="0"/>
              <a:t>Elections</a:t>
            </a:r>
            <a:r>
              <a:rPr lang="pl-PL" sz="2400" dirty="0" smtClean="0"/>
              <a:t>			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0128"/>
            <a:ext cx="4211667" cy="37438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0" y="1820128"/>
            <a:ext cx="4339087" cy="42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</Words>
  <Application>Microsoft Office PowerPoint</Application>
  <PresentationFormat>Panoramiczny</PresentationFormat>
  <Paragraphs>14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Political campaigns in Poland</vt:lpstr>
      <vt:lpstr>     1989: Semi-free Parliamentary Elections         1990: Presidential Elections</vt:lpstr>
      <vt:lpstr>   Campaigns in the mid 90-ties</vt:lpstr>
      <vt:lpstr>1997: Parliamentary Elections   2000: Presidential Elections</vt:lpstr>
      <vt:lpstr>2001: Parliamentary   2005: Doubled Elections: Parliament and Elections    President</vt:lpstr>
      <vt:lpstr>           The Civic Platform Era  2007: Parliamentary Elections         2010: Presidential elections      2011: Parliamentary Elections</vt:lpstr>
      <vt:lpstr>The Law and Justice Era 2015: Presidential Elections   2015: Parliamentary Elections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campaigns in Poland</dc:title>
  <dc:creator>Rafał Gagat</dc:creator>
  <cp:lastModifiedBy>Rafał Gagat</cp:lastModifiedBy>
  <cp:revision>14</cp:revision>
  <dcterms:created xsi:type="dcterms:W3CDTF">2016-04-15T06:30:42Z</dcterms:created>
  <dcterms:modified xsi:type="dcterms:W3CDTF">2016-05-11T16:57:19Z</dcterms:modified>
</cp:coreProperties>
</file>