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57" r:id="rId5"/>
    <p:sldId id="274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24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8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0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0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98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53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8D31-D7BB-4917-81B6-99FEB86EB9FD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5035-5379-47A6-B610-87F77B83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5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Prezidentské volby 2013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Prostorová analýza voleb </a:t>
            </a:r>
          </a:p>
          <a:p>
            <a:r>
              <a:rPr lang="cs-CZ" dirty="0" smtClean="0"/>
              <a:t>POL 509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28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ミロシュ・ゼマン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1484784"/>
            <a:ext cx="814548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1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Přemysl Sobotka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4733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1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Zuzana Roithová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4780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0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00051"/>
              </p:ext>
            </p:extLst>
          </p:nvPr>
        </p:nvGraphicFramePr>
        <p:xfrm>
          <a:off x="179514" y="1916828"/>
          <a:ext cx="8856981" cy="46085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7295"/>
                <a:gridCol w="1007948"/>
                <a:gridCol w="900193"/>
                <a:gridCol w="879214"/>
                <a:gridCol w="1084238"/>
                <a:gridCol w="930707"/>
                <a:gridCol w="742850"/>
                <a:gridCol w="794343"/>
                <a:gridCol w="900193"/>
              </a:tblGrid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ODS10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KSČM10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KDU10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SZ10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-0,78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-0,04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-0,16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-0,24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-0,67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-0,20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-0,57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-0,34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6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-0,45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-0,15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0,36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2425" y="294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1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Vzájemné souvislosti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05009"/>
              </p:ext>
            </p:extLst>
          </p:nvPr>
        </p:nvGraphicFramePr>
        <p:xfrm>
          <a:off x="539551" y="1772813"/>
          <a:ext cx="8136905" cy="4392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713"/>
                <a:gridCol w="2712596"/>
                <a:gridCol w="2712596"/>
              </a:tblGrid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ĆSSD+KSČM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TOP09+ODS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Roithova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-0,39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Bobošíková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Fischerova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Sobotka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-0,55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Zeman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-0,70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Franz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-0,02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Dienstbier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-0,62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Schwarzenberg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-0,84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0,93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6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– první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74649"/>
              </p:ext>
            </p:extLst>
          </p:nvPr>
        </p:nvGraphicFramePr>
        <p:xfrm>
          <a:off x="251520" y="1340768"/>
          <a:ext cx="8424936" cy="4976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12468"/>
                <a:gridCol w="4212468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Roithova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Fischer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Bobošíková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Fischerova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Sobotka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Zeman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Franz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Dienstbier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Schwarzenberg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10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4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První a druhé kolo </a:t>
            </a:r>
            <a:endParaRPr lang="cs-CZ" sz="4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23207"/>
              </p:ext>
            </p:extLst>
          </p:nvPr>
        </p:nvGraphicFramePr>
        <p:xfrm>
          <a:off x="280799" y="3933056"/>
          <a:ext cx="8755697" cy="933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2953"/>
                <a:gridCol w="893092"/>
                <a:gridCol w="893092"/>
                <a:gridCol w="1073972"/>
                <a:gridCol w="916645"/>
                <a:gridCol w="692430"/>
                <a:gridCol w="754606"/>
                <a:gridCol w="880845"/>
                <a:gridCol w="741417"/>
                <a:gridCol w="916645"/>
              </a:tblGrid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ODS10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TOP10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KSČM10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KDU10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SZ10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VV10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SUV10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levice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pravice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-0,58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-0,08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-0,76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293"/>
              </p:ext>
            </p:extLst>
          </p:nvPr>
        </p:nvGraphicFramePr>
        <p:xfrm>
          <a:off x="266158" y="1510100"/>
          <a:ext cx="8784975" cy="1070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3546"/>
                <a:gridCol w="863553"/>
                <a:gridCol w="860715"/>
                <a:gridCol w="1002592"/>
                <a:gridCol w="870175"/>
                <a:gridCol w="836124"/>
                <a:gridCol w="845582"/>
                <a:gridCol w="864499"/>
                <a:gridCol w="844636"/>
                <a:gridCol w="863553"/>
              </a:tblGrid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ČSSD10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ODS10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TOP10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KSČM10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KDU10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SZ10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SUV10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levice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pravice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0,79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-0,77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-0,81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-0,47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-0,05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55576" y="3429000"/>
            <a:ext cx="793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2010 - Karel Schwarzenberg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0798" y="1124744"/>
            <a:ext cx="875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Nárůst hlasů v druhém kole a podpora 2010 - Miloš Zeman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Souvislost - první a druhé kolo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89028"/>
              </p:ext>
            </p:extLst>
          </p:nvPr>
        </p:nvGraphicFramePr>
        <p:xfrm>
          <a:off x="323527" y="1196751"/>
          <a:ext cx="8424936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7702"/>
                <a:gridCol w="2808617"/>
                <a:gridCol w="2808617"/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Zeman II. Kolo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Roithova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- 0,07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Fischer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- 0,35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Bobosiková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</a:rPr>
                        <a:t>Fischerová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Sobotka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-0,59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0,59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Zeman I.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-0,81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Franz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Dienstbier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-0,64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Schwarzenberg 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-0,94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0,94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5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cs-CZ" altLang="cs-CZ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Vítězství v druhém kole podle velikosti jednotlivých sídel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81716"/>
              </p:ext>
            </p:extLst>
          </p:nvPr>
        </p:nvGraphicFramePr>
        <p:xfrm>
          <a:off x="251519" y="1556793"/>
          <a:ext cx="8568954" cy="31683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6619"/>
                <a:gridCol w="2172220"/>
                <a:gridCol w="1947695"/>
                <a:gridCol w="1592420"/>
              </a:tblGrid>
              <a:tr h="84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Úroveň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Karel Schwarzenberg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Miloš Zeman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Celkem N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Krajské město + Praha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13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Okresní město (ne Praha) 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7 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2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ORP město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solidFill>
                            <a:schemeClr val="tx1"/>
                          </a:solidFill>
                          <a:effectLst/>
                        </a:rPr>
                        <a:t>36 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80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040"/>
            <a:ext cx="837988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201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2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1" y="836712"/>
            <a:ext cx="832577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5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Kolo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7" y="1457400"/>
            <a:ext cx="874969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7968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72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9" y="764704"/>
            <a:ext cx="8857789" cy="52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4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Německy hovořící obyvatelé 1930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2" y="1350772"/>
            <a:ext cx="8704520" cy="53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8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Volební abstence 2013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4832"/>
            <a:ext cx="8712968" cy="51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Abstence PS PČR 2010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3" y="1340768"/>
            <a:ext cx="8767373" cy="53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0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Dienstbier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822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6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Fischer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996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7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Schwarzenberg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08912" cy="50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51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374</Words>
  <Application>Microsoft Office PowerPoint</Application>
  <PresentationFormat>Předvádění na obrazovce (4:3)</PresentationFormat>
  <Paragraphs>247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Prezidentské volby 2013</vt:lpstr>
      <vt:lpstr>Prezentace aplikace PowerPoint</vt:lpstr>
      <vt:lpstr>Prezentace aplikace PowerPoint</vt:lpstr>
      <vt:lpstr>Německy hovořící obyvatelé 1930</vt:lpstr>
      <vt:lpstr>Volební abstence 2013</vt:lpstr>
      <vt:lpstr>Abstence PS PČR 2010</vt:lpstr>
      <vt:lpstr>Jiří Dienstbier</vt:lpstr>
      <vt:lpstr>Jan Fischer</vt:lpstr>
      <vt:lpstr>Karel Schwarzenberg </vt:lpstr>
      <vt:lpstr>ミロシュ・ゼマン</vt:lpstr>
      <vt:lpstr>Přemysl Sobotka </vt:lpstr>
      <vt:lpstr>Zuzana Roithová </vt:lpstr>
      <vt:lpstr>Vzájemné souvislosti </vt:lpstr>
      <vt:lpstr>Vzájemné souvislosti </vt:lpstr>
      <vt:lpstr>Variabilita – první kolo </vt:lpstr>
      <vt:lpstr>První a druhé kolo </vt:lpstr>
      <vt:lpstr>Souvislost - první a druhé kolo </vt:lpstr>
      <vt:lpstr>Vítězství v druhém kole podle velikosti jednotlivých sídel </vt:lpstr>
      <vt:lpstr>II. Kolo </vt:lpstr>
      <vt:lpstr>II. Kolo </vt:lpstr>
      <vt:lpstr>Závěrem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Prezidentské volby 2013</dc:title>
  <dc:creator>Michal Pink</dc:creator>
  <cp:lastModifiedBy>Michal Pink</cp:lastModifiedBy>
  <cp:revision>5</cp:revision>
  <dcterms:created xsi:type="dcterms:W3CDTF">2016-03-30T12:10:51Z</dcterms:created>
  <dcterms:modified xsi:type="dcterms:W3CDTF">2016-03-31T09:27:31Z</dcterms:modified>
</cp:coreProperties>
</file>