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xls" ContentType="application/vnd.ms-excel"/>
  <Default Extension="wmf" ContentType="image/x-w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27"/>
  </p:notesMasterIdLst>
  <p:sldIdLst>
    <p:sldId id="256" r:id="rId2"/>
    <p:sldId id="275" r:id="rId3"/>
    <p:sldId id="276" r:id="rId4"/>
    <p:sldId id="277" r:id="rId5"/>
    <p:sldId id="278" r:id="rId6"/>
    <p:sldId id="279" r:id="rId7"/>
    <p:sldId id="273" r:id="rId8"/>
    <p:sldId id="272" r:id="rId9"/>
    <p:sldId id="282" r:id="rId10"/>
    <p:sldId id="274" r:id="rId11"/>
    <p:sldId id="269" r:id="rId12"/>
    <p:sldId id="257" r:id="rId13"/>
    <p:sldId id="280" r:id="rId14"/>
    <p:sldId id="258" r:id="rId15"/>
    <p:sldId id="281" r:id="rId16"/>
    <p:sldId id="265" r:id="rId17"/>
    <p:sldId id="259" r:id="rId18"/>
    <p:sldId id="260" r:id="rId19"/>
    <p:sldId id="261" r:id="rId20"/>
    <p:sldId id="266" r:id="rId21"/>
    <p:sldId id="262" r:id="rId22"/>
    <p:sldId id="263" r:id="rId23"/>
    <p:sldId id="271" r:id="rId24"/>
    <p:sldId id="267" r:id="rId25"/>
    <p:sldId id="268" r:id="rId26"/>
  </p:sldIdLst>
  <p:sldSz cx="9144000" cy="6858000" type="screen4x3"/>
  <p:notesSz cx="6858000" cy="9144000"/>
  <p:defaultTextStyle>
    <a:defPPr>
      <a:defRPr lang="cs-CZ"/>
    </a:defPPr>
    <a:lvl1pPr algn="ctr" rtl="0" fontAlgn="base">
      <a:spcBef>
        <a:spcPct val="0"/>
      </a:spcBef>
      <a:spcAft>
        <a:spcPct val="0"/>
      </a:spcAft>
      <a:defRPr sz="2000" kern="1200">
        <a:solidFill>
          <a:schemeClr val="tx1"/>
        </a:solidFill>
        <a:latin typeface="Segoe UI" pitchFamily="34" charset="0"/>
        <a:ea typeface="+mn-ea"/>
        <a:cs typeface="+mn-cs"/>
      </a:defRPr>
    </a:lvl1pPr>
    <a:lvl2pPr marL="457200" algn="ctr" rtl="0" fontAlgn="base">
      <a:spcBef>
        <a:spcPct val="0"/>
      </a:spcBef>
      <a:spcAft>
        <a:spcPct val="0"/>
      </a:spcAft>
      <a:defRPr sz="2000" kern="1200">
        <a:solidFill>
          <a:schemeClr val="tx1"/>
        </a:solidFill>
        <a:latin typeface="Segoe UI" pitchFamily="34" charset="0"/>
        <a:ea typeface="+mn-ea"/>
        <a:cs typeface="+mn-cs"/>
      </a:defRPr>
    </a:lvl2pPr>
    <a:lvl3pPr marL="914400" algn="ctr" rtl="0" fontAlgn="base">
      <a:spcBef>
        <a:spcPct val="0"/>
      </a:spcBef>
      <a:spcAft>
        <a:spcPct val="0"/>
      </a:spcAft>
      <a:defRPr sz="2000" kern="1200">
        <a:solidFill>
          <a:schemeClr val="tx1"/>
        </a:solidFill>
        <a:latin typeface="Segoe UI" pitchFamily="34" charset="0"/>
        <a:ea typeface="+mn-ea"/>
        <a:cs typeface="+mn-cs"/>
      </a:defRPr>
    </a:lvl3pPr>
    <a:lvl4pPr marL="1371600" algn="ctr" rtl="0" fontAlgn="base">
      <a:spcBef>
        <a:spcPct val="0"/>
      </a:spcBef>
      <a:spcAft>
        <a:spcPct val="0"/>
      </a:spcAft>
      <a:defRPr sz="2000" kern="1200">
        <a:solidFill>
          <a:schemeClr val="tx1"/>
        </a:solidFill>
        <a:latin typeface="Segoe UI" pitchFamily="34" charset="0"/>
        <a:ea typeface="+mn-ea"/>
        <a:cs typeface="+mn-cs"/>
      </a:defRPr>
    </a:lvl4pPr>
    <a:lvl5pPr marL="1828800" algn="ctr" rtl="0" fontAlgn="base">
      <a:spcBef>
        <a:spcPct val="0"/>
      </a:spcBef>
      <a:spcAft>
        <a:spcPct val="0"/>
      </a:spcAft>
      <a:defRPr sz="2000" kern="1200">
        <a:solidFill>
          <a:schemeClr val="tx1"/>
        </a:solidFill>
        <a:latin typeface="Segoe UI" pitchFamily="34" charset="0"/>
        <a:ea typeface="+mn-ea"/>
        <a:cs typeface="+mn-cs"/>
      </a:defRPr>
    </a:lvl5pPr>
    <a:lvl6pPr marL="2286000" algn="l" defTabSz="914400" rtl="0" eaLnBrk="1" latinLnBrk="0" hangingPunct="1">
      <a:defRPr sz="2000" kern="1200">
        <a:solidFill>
          <a:schemeClr val="tx1"/>
        </a:solidFill>
        <a:latin typeface="Segoe UI" pitchFamily="34" charset="0"/>
        <a:ea typeface="+mn-ea"/>
        <a:cs typeface="+mn-cs"/>
      </a:defRPr>
    </a:lvl6pPr>
    <a:lvl7pPr marL="2743200" algn="l" defTabSz="914400" rtl="0" eaLnBrk="1" latinLnBrk="0" hangingPunct="1">
      <a:defRPr sz="2000" kern="1200">
        <a:solidFill>
          <a:schemeClr val="tx1"/>
        </a:solidFill>
        <a:latin typeface="Segoe UI" pitchFamily="34" charset="0"/>
        <a:ea typeface="+mn-ea"/>
        <a:cs typeface="+mn-cs"/>
      </a:defRPr>
    </a:lvl7pPr>
    <a:lvl8pPr marL="3200400" algn="l" defTabSz="914400" rtl="0" eaLnBrk="1" latinLnBrk="0" hangingPunct="1">
      <a:defRPr sz="2000" kern="1200">
        <a:solidFill>
          <a:schemeClr val="tx1"/>
        </a:solidFill>
        <a:latin typeface="Segoe UI" pitchFamily="34" charset="0"/>
        <a:ea typeface="+mn-ea"/>
        <a:cs typeface="+mn-cs"/>
      </a:defRPr>
    </a:lvl8pPr>
    <a:lvl9pPr marL="3657600" algn="l" defTabSz="914400" rtl="0" eaLnBrk="1" latinLnBrk="0" hangingPunct="1">
      <a:defRPr sz="2000" kern="1200">
        <a:solidFill>
          <a:schemeClr val="tx1"/>
        </a:solidFill>
        <a:latin typeface="Segoe UI"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řední styl 2 – zvýraznění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řední styl 2 – zvýraznění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7292A2E-F333-43FB-9621-5CBBE7FDCDCB}" styleName="Světlý styl 2 – zvýraznění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EB9631B5-78F2-41C9-869B-9F39066F8104}" styleName="Střední styl 3 – zvýraznění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45" autoAdjust="0"/>
    <p:restoredTop sz="88544" autoAdjust="0"/>
  </p:normalViewPr>
  <p:slideViewPr>
    <p:cSldViewPr>
      <p:cViewPr varScale="1">
        <p:scale>
          <a:sx n="64" d="100"/>
          <a:sy n="64" d="100"/>
        </p:scale>
        <p:origin x="804"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77C357-49C8-4956-9D53-D61442941E6D}" type="datetimeFigureOut">
              <a:rPr lang="cs-CZ" smtClean="0"/>
              <a:t>23.03.2016</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4327F4-A90C-4C5E-8864-9C2952E0F78F}" type="slidenum">
              <a:rPr lang="cs-CZ" smtClean="0"/>
              <a:t>‹#›</a:t>
            </a:fld>
            <a:endParaRPr lang="cs-CZ"/>
          </a:p>
        </p:txBody>
      </p:sp>
    </p:spTree>
    <p:extLst>
      <p:ext uri="{BB962C8B-B14F-4D97-AF65-F5344CB8AC3E}">
        <p14:creationId xmlns:p14="http://schemas.microsoft.com/office/powerpoint/2010/main" val="2692352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a:ln/>
        </p:spPr>
      </p:sp>
      <p:sp>
        <p:nvSpPr>
          <p:cNvPr id="54275"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smtClean="0"/>
          </a:p>
        </p:txBody>
      </p:sp>
      <p:sp>
        <p:nvSpPr>
          <p:cNvPr id="54276"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Segoe UI" panose="020B0502040204020203" pitchFamily="34" charset="0"/>
              </a:defRPr>
            </a:lvl1pPr>
            <a:lvl2pPr marL="742950" indent="-285750">
              <a:spcBef>
                <a:spcPct val="30000"/>
              </a:spcBef>
              <a:defRPr sz="1200">
                <a:solidFill>
                  <a:schemeClr val="tx1"/>
                </a:solidFill>
                <a:latin typeface="Segoe UI" panose="020B0502040204020203" pitchFamily="34" charset="0"/>
              </a:defRPr>
            </a:lvl2pPr>
            <a:lvl3pPr marL="1143000" indent="-228600">
              <a:spcBef>
                <a:spcPct val="30000"/>
              </a:spcBef>
              <a:defRPr sz="1200">
                <a:solidFill>
                  <a:schemeClr val="tx1"/>
                </a:solidFill>
                <a:latin typeface="Segoe UI" panose="020B0502040204020203" pitchFamily="34" charset="0"/>
              </a:defRPr>
            </a:lvl3pPr>
            <a:lvl4pPr marL="1600200" indent="-228600">
              <a:spcBef>
                <a:spcPct val="30000"/>
              </a:spcBef>
              <a:defRPr sz="1200">
                <a:solidFill>
                  <a:schemeClr val="tx1"/>
                </a:solidFill>
                <a:latin typeface="Segoe UI" panose="020B0502040204020203" pitchFamily="34" charset="0"/>
              </a:defRPr>
            </a:lvl4pPr>
            <a:lvl5pPr marL="2057400" indent="-228600">
              <a:spcBef>
                <a:spcPct val="30000"/>
              </a:spcBef>
              <a:defRPr sz="1200">
                <a:solidFill>
                  <a:schemeClr val="tx1"/>
                </a:solidFill>
                <a:latin typeface="Segoe UI" panose="020B0502040204020203" pitchFamily="34" charset="0"/>
              </a:defRPr>
            </a:lvl5pPr>
            <a:lvl6pPr marL="2514600" indent="-228600" eaLnBrk="0" fontAlgn="base" hangingPunct="0">
              <a:spcBef>
                <a:spcPct val="30000"/>
              </a:spcBef>
              <a:spcAft>
                <a:spcPct val="0"/>
              </a:spcAft>
              <a:defRPr sz="1200">
                <a:solidFill>
                  <a:schemeClr val="tx1"/>
                </a:solidFill>
                <a:latin typeface="Segoe UI" panose="020B0502040204020203" pitchFamily="34" charset="0"/>
              </a:defRPr>
            </a:lvl6pPr>
            <a:lvl7pPr marL="2971800" indent="-228600" eaLnBrk="0" fontAlgn="base" hangingPunct="0">
              <a:spcBef>
                <a:spcPct val="30000"/>
              </a:spcBef>
              <a:spcAft>
                <a:spcPct val="0"/>
              </a:spcAft>
              <a:defRPr sz="1200">
                <a:solidFill>
                  <a:schemeClr val="tx1"/>
                </a:solidFill>
                <a:latin typeface="Segoe UI" panose="020B0502040204020203" pitchFamily="34" charset="0"/>
              </a:defRPr>
            </a:lvl7pPr>
            <a:lvl8pPr marL="3429000" indent="-228600" eaLnBrk="0" fontAlgn="base" hangingPunct="0">
              <a:spcBef>
                <a:spcPct val="30000"/>
              </a:spcBef>
              <a:spcAft>
                <a:spcPct val="0"/>
              </a:spcAft>
              <a:defRPr sz="1200">
                <a:solidFill>
                  <a:schemeClr val="tx1"/>
                </a:solidFill>
                <a:latin typeface="Segoe UI" panose="020B0502040204020203" pitchFamily="34" charset="0"/>
              </a:defRPr>
            </a:lvl8pPr>
            <a:lvl9pPr marL="3886200" indent="-228600" eaLnBrk="0" fontAlgn="base" hangingPunct="0">
              <a:spcBef>
                <a:spcPct val="30000"/>
              </a:spcBef>
              <a:spcAft>
                <a:spcPct val="0"/>
              </a:spcAft>
              <a:defRPr sz="1200">
                <a:solidFill>
                  <a:schemeClr val="tx1"/>
                </a:solidFill>
                <a:latin typeface="Segoe UI" panose="020B0502040204020203" pitchFamily="34" charset="0"/>
              </a:defRPr>
            </a:lvl9pPr>
          </a:lstStyle>
          <a:p>
            <a:pPr>
              <a:spcBef>
                <a:spcPct val="0"/>
              </a:spcBef>
            </a:pPr>
            <a:fld id="{BC5EC4F8-B5AB-44F2-9C5F-767A39A7B8C1}" type="slidenum">
              <a:rPr lang="cs-CZ" sz="1300" smtClean="0"/>
              <a:pPr>
                <a:spcBef>
                  <a:spcPct val="0"/>
                </a:spcBef>
              </a:pPr>
              <a:t>2</a:t>
            </a:fld>
            <a:endParaRPr lang="cs-CZ" sz="1300" smtClean="0"/>
          </a:p>
        </p:txBody>
      </p:sp>
    </p:spTree>
    <p:extLst>
      <p:ext uri="{BB962C8B-B14F-4D97-AF65-F5344CB8AC3E}">
        <p14:creationId xmlns:p14="http://schemas.microsoft.com/office/powerpoint/2010/main" val="30035159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mtClean="0"/>
              <a:t>Lampy</a:t>
            </a:r>
            <a:endParaRPr lang="cs-CZ"/>
          </a:p>
        </p:txBody>
      </p:sp>
      <p:sp>
        <p:nvSpPr>
          <p:cNvPr id="4" name="Zástupný symbol pro číslo snímku 3"/>
          <p:cNvSpPr>
            <a:spLocks noGrp="1"/>
          </p:cNvSpPr>
          <p:nvPr>
            <p:ph type="sldNum" sz="quarter" idx="10"/>
          </p:nvPr>
        </p:nvSpPr>
        <p:spPr/>
        <p:txBody>
          <a:bodyPr/>
          <a:lstStyle/>
          <a:p>
            <a:fld id="{694327F4-A90C-4C5E-8864-9C2952E0F78F}" type="slidenum">
              <a:rPr lang="cs-CZ" smtClean="0"/>
              <a:t>9</a:t>
            </a:fld>
            <a:endParaRPr lang="cs-CZ"/>
          </a:p>
        </p:txBody>
      </p:sp>
    </p:spTree>
    <p:extLst>
      <p:ext uri="{BB962C8B-B14F-4D97-AF65-F5344CB8AC3E}">
        <p14:creationId xmlns:p14="http://schemas.microsoft.com/office/powerpoint/2010/main" val="329860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smtClean="0">
                <a:solidFill>
                  <a:schemeClr val="tx1"/>
                </a:solidFill>
                <a:effectLst/>
                <a:latin typeface="+mn-lt"/>
                <a:ea typeface="+mn-ea"/>
                <a:cs typeface="+mn-cs"/>
              </a:rPr>
              <a:t>6. Odhadněte, jaká je korelace mezi níže uvedenými dvojicemi proměnných – pozitivní, negativní, nebo nulová?</a:t>
            </a:r>
          </a:p>
          <a:p>
            <a:r>
              <a:rPr lang="cs-CZ" sz="1200" kern="1200" dirty="0" smtClean="0">
                <a:solidFill>
                  <a:schemeClr val="tx1"/>
                </a:solidFill>
                <a:effectLst/>
                <a:latin typeface="+mn-lt"/>
                <a:ea typeface="+mn-ea"/>
                <a:cs typeface="+mn-cs"/>
              </a:rPr>
              <a:t>	a) výška v cm, váha v kg </a:t>
            </a:r>
          </a:p>
          <a:p>
            <a:r>
              <a:rPr lang="cs-CZ" sz="1200" kern="1200" dirty="0" smtClean="0">
                <a:solidFill>
                  <a:schemeClr val="tx1"/>
                </a:solidFill>
                <a:effectLst/>
                <a:latin typeface="+mn-lt"/>
                <a:ea typeface="+mn-ea"/>
                <a:cs typeface="+mn-cs"/>
              </a:rPr>
              <a:t>	b) věk v měsících, čas v běhu na 50 metrů</a:t>
            </a:r>
          </a:p>
          <a:p>
            <a:r>
              <a:rPr lang="cs-CZ" sz="1200" kern="1200" dirty="0" smtClean="0">
                <a:solidFill>
                  <a:schemeClr val="tx1"/>
                </a:solidFill>
                <a:effectLst/>
                <a:latin typeface="+mn-lt"/>
                <a:ea typeface="+mn-ea"/>
                <a:cs typeface="+mn-cs"/>
              </a:rPr>
              <a:t>	c) známka z matematiky, známka ze čtení</a:t>
            </a:r>
          </a:p>
          <a:p>
            <a:r>
              <a:rPr lang="cs-CZ" sz="1200" kern="1200" dirty="0" smtClean="0">
                <a:solidFill>
                  <a:schemeClr val="tx1"/>
                </a:solidFill>
                <a:effectLst/>
                <a:latin typeface="+mn-lt"/>
                <a:ea typeface="+mn-ea"/>
                <a:cs typeface="+mn-cs"/>
              </a:rPr>
              <a:t>	e) známka z matematiky, počet zameškaných hodin za rok</a:t>
            </a:r>
          </a:p>
          <a:p>
            <a:r>
              <a:rPr lang="cs-CZ" sz="1200" kern="1200" dirty="0" smtClean="0">
                <a:solidFill>
                  <a:schemeClr val="tx1"/>
                </a:solidFill>
                <a:effectLst/>
                <a:latin typeface="+mn-lt"/>
                <a:ea typeface="+mn-ea"/>
                <a:cs typeface="+mn-cs"/>
              </a:rPr>
              <a:t>	f) IQ, rodné číslo</a:t>
            </a:r>
          </a:p>
          <a:p>
            <a:r>
              <a:rPr lang="cs-CZ" sz="1200" kern="1200" dirty="0" smtClean="0">
                <a:solidFill>
                  <a:schemeClr val="tx1"/>
                </a:solidFill>
                <a:effectLst/>
                <a:latin typeface="+mn-lt"/>
                <a:ea typeface="+mn-ea"/>
                <a:cs typeface="+mn-cs"/>
              </a:rPr>
              <a:t>	g) zájem o sport, zájem o politiku</a:t>
            </a:r>
          </a:p>
          <a:p>
            <a:r>
              <a:rPr lang="cs-CZ" sz="1200" kern="1200" dirty="0" smtClean="0">
                <a:solidFill>
                  <a:schemeClr val="tx1"/>
                </a:solidFill>
                <a:effectLst/>
                <a:latin typeface="+mn-lt"/>
                <a:ea typeface="+mn-ea"/>
                <a:cs typeface="+mn-cs"/>
              </a:rPr>
              <a:t>	h) počet km na tachometru auta, rok výroby auta</a:t>
            </a:r>
          </a:p>
          <a:p>
            <a:r>
              <a:rPr lang="cs-CZ" sz="1200" kern="1200" dirty="0" smtClean="0">
                <a:solidFill>
                  <a:schemeClr val="tx1"/>
                </a:solidFill>
                <a:effectLst/>
                <a:latin typeface="+mn-lt"/>
                <a:ea typeface="+mn-ea"/>
                <a:cs typeface="+mn-cs"/>
              </a:rPr>
              <a:t>	i) maximální denní teplota, množství vody spotřebované za den domácnostmi</a:t>
            </a:r>
          </a:p>
          <a:p>
            <a:r>
              <a:rPr lang="cs-CZ" sz="1200" kern="1200" dirty="0" smtClean="0">
                <a:solidFill>
                  <a:schemeClr val="tx1"/>
                </a:solidFill>
                <a:effectLst/>
                <a:latin typeface="+mn-lt"/>
                <a:ea typeface="+mn-ea"/>
                <a:cs typeface="+mn-cs"/>
              </a:rPr>
              <a:t> </a:t>
            </a:r>
          </a:p>
          <a:p>
            <a:r>
              <a:rPr lang="cs-CZ" sz="1200" kern="1200" dirty="0" smtClean="0">
                <a:solidFill>
                  <a:schemeClr val="tx1"/>
                </a:solidFill>
                <a:effectLst/>
                <a:latin typeface="+mn-lt"/>
                <a:ea typeface="+mn-ea"/>
                <a:cs typeface="+mn-cs"/>
              </a:rPr>
              <a:t>7. Pokud by ve skutečnosti byla odpověď na variantu h) předchozí otázky -0,8, jak by se korelace změnila, kdybychom místo proměnné „rok výroby auta“ použili proměnnou „stáří auta“?</a:t>
            </a:r>
          </a:p>
          <a:p>
            <a:r>
              <a:rPr lang="cs-CZ" sz="1200" kern="1200" dirty="0" smtClean="0">
                <a:solidFill>
                  <a:schemeClr val="tx1"/>
                </a:solidFill>
                <a:effectLst/>
                <a:latin typeface="+mn-lt"/>
                <a:ea typeface="+mn-ea"/>
                <a:cs typeface="+mn-cs"/>
              </a:rPr>
              <a:t> </a:t>
            </a:r>
          </a:p>
          <a:p>
            <a:endParaRPr lang="cs-CZ" dirty="0"/>
          </a:p>
        </p:txBody>
      </p:sp>
      <p:sp>
        <p:nvSpPr>
          <p:cNvPr id="4" name="Zástupný symbol pro číslo snímku 3"/>
          <p:cNvSpPr>
            <a:spLocks noGrp="1"/>
          </p:cNvSpPr>
          <p:nvPr>
            <p:ph type="sldNum" sz="quarter" idx="10"/>
          </p:nvPr>
        </p:nvSpPr>
        <p:spPr/>
        <p:txBody>
          <a:bodyPr/>
          <a:lstStyle/>
          <a:p>
            <a:fld id="{694327F4-A90C-4C5E-8864-9C2952E0F78F}" type="slidenum">
              <a:rPr lang="cs-CZ" smtClean="0"/>
              <a:t>18</a:t>
            </a:fld>
            <a:endParaRPr lang="cs-CZ"/>
          </a:p>
        </p:txBody>
      </p:sp>
    </p:spTree>
    <p:extLst>
      <p:ext uri="{BB962C8B-B14F-4D97-AF65-F5344CB8AC3E}">
        <p14:creationId xmlns:p14="http://schemas.microsoft.com/office/powerpoint/2010/main" val="2962111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smtClean="0">
                <a:solidFill>
                  <a:schemeClr val="tx1"/>
                </a:solidFill>
                <a:effectLst/>
                <a:latin typeface="+mn-lt"/>
                <a:ea typeface="+mn-ea"/>
                <a:cs typeface="+mn-cs"/>
              </a:rPr>
              <a:t>. Jsou-li směrodatné odchylky dvou korelovaných proměnných </a:t>
            </a:r>
            <a:r>
              <a:rPr lang="cs-CZ" sz="1200" i="1" kern="1200" dirty="0" err="1" smtClean="0">
                <a:solidFill>
                  <a:schemeClr val="tx1"/>
                </a:solidFill>
                <a:effectLst/>
                <a:latin typeface="+mn-lt"/>
                <a:ea typeface="+mn-ea"/>
                <a:cs typeface="+mn-cs"/>
              </a:rPr>
              <a:t>s</a:t>
            </a:r>
            <a:r>
              <a:rPr lang="cs-CZ" sz="1200" kern="1200" baseline="-25000" dirty="0" err="1" smtClean="0">
                <a:solidFill>
                  <a:schemeClr val="tx1"/>
                </a:solidFill>
                <a:effectLst/>
                <a:latin typeface="+mn-lt"/>
                <a:ea typeface="+mn-ea"/>
                <a:cs typeface="+mn-cs"/>
              </a:rPr>
              <a:t>X</a:t>
            </a:r>
            <a:r>
              <a:rPr lang="cs-CZ" sz="1200" kern="1200" baseline="-25000" dirty="0" smtClean="0">
                <a:solidFill>
                  <a:schemeClr val="tx1"/>
                </a:solidFill>
                <a:effectLst/>
                <a:latin typeface="+mn-lt"/>
                <a:ea typeface="+mn-ea"/>
                <a:cs typeface="+mn-cs"/>
              </a:rPr>
              <a:t> </a:t>
            </a:r>
            <a:r>
              <a:rPr lang="cs-CZ" sz="1200" kern="1200" dirty="0" smtClean="0">
                <a:solidFill>
                  <a:schemeClr val="tx1"/>
                </a:solidFill>
                <a:effectLst/>
                <a:latin typeface="+mn-lt"/>
                <a:ea typeface="+mn-ea"/>
                <a:cs typeface="+mn-cs"/>
              </a:rPr>
              <a:t>= 3 a </a:t>
            </a:r>
            <a:r>
              <a:rPr lang="cs-CZ" sz="1200" i="1" kern="1200" dirty="0" err="1" smtClean="0">
                <a:solidFill>
                  <a:schemeClr val="tx1"/>
                </a:solidFill>
                <a:effectLst/>
                <a:latin typeface="+mn-lt"/>
                <a:ea typeface="+mn-ea"/>
                <a:cs typeface="+mn-cs"/>
              </a:rPr>
              <a:t>s</a:t>
            </a:r>
            <a:r>
              <a:rPr lang="cs-CZ" sz="1200" kern="1200" baseline="-25000" dirty="0" err="1" smtClean="0">
                <a:solidFill>
                  <a:schemeClr val="tx1"/>
                </a:solidFill>
                <a:effectLst/>
                <a:latin typeface="+mn-lt"/>
                <a:ea typeface="+mn-ea"/>
                <a:cs typeface="+mn-cs"/>
              </a:rPr>
              <a:t>Y</a:t>
            </a:r>
            <a:r>
              <a:rPr lang="cs-CZ" sz="1200" kern="1200" baseline="-25000" dirty="0" smtClean="0">
                <a:solidFill>
                  <a:schemeClr val="tx1"/>
                </a:solidFill>
                <a:effectLst/>
                <a:latin typeface="+mn-lt"/>
                <a:ea typeface="+mn-ea"/>
                <a:cs typeface="+mn-cs"/>
              </a:rPr>
              <a:t> </a:t>
            </a:r>
            <a:r>
              <a:rPr lang="cs-CZ" sz="1200" kern="1200" dirty="0" smtClean="0">
                <a:solidFill>
                  <a:schemeClr val="tx1"/>
                </a:solidFill>
                <a:effectLst/>
                <a:latin typeface="+mn-lt"/>
                <a:ea typeface="+mn-ea"/>
                <a:cs typeface="+mn-cs"/>
              </a:rPr>
              <a:t>= 15, jaká je maximální možná kovariance těchto proměnných? (</a:t>
            </a:r>
            <a:r>
              <a:rPr lang="cs-CZ" sz="1200" i="1" kern="1200" dirty="0" err="1" smtClean="0">
                <a:solidFill>
                  <a:schemeClr val="tx1"/>
                </a:solidFill>
                <a:effectLst/>
                <a:latin typeface="+mn-lt"/>
                <a:ea typeface="+mn-ea"/>
                <a:cs typeface="+mn-cs"/>
              </a:rPr>
              <a:t>r</a:t>
            </a:r>
            <a:r>
              <a:rPr lang="cs-CZ" sz="1200" kern="1200" baseline="-25000" dirty="0" err="1" smtClean="0">
                <a:solidFill>
                  <a:schemeClr val="tx1"/>
                </a:solidFill>
                <a:effectLst/>
                <a:latin typeface="+mn-lt"/>
                <a:ea typeface="+mn-ea"/>
                <a:cs typeface="+mn-cs"/>
              </a:rPr>
              <a:t>XY</a:t>
            </a:r>
            <a:r>
              <a:rPr lang="cs-CZ" sz="1200" kern="1200" dirty="0" smtClean="0">
                <a:solidFill>
                  <a:schemeClr val="tx1"/>
                </a:solidFill>
                <a:effectLst/>
                <a:latin typeface="+mn-lt"/>
                <a:ea typeface="+mn-ea"/>
                <a:cs typeface="+mn-cs"/>
              </a:rPr>
              <a:t> = </a:t>
            </a:r>
            <a:r>
              <a:rPr lang="cs-CZ" sz="1200" i="1" kern="1200" dirty="0" err="1" smtClean="0">
                <a:solidFill>
                  <a:schemeClr val="tx1"/>
                </a:solidFill>
                <a:effectLst/>
                <a:latin typeface="+mn-lt"/>
                <a:ea typeface="+mn-ea"/>
                <a:cs typeface="+mn-cs"/>
              </a:rPr>
              <a:t>c</a:t>
            </a:r>
            <a:r>
              <a:rPr lang="cs-CZ" sz="1200" kern="1200" baseline="-25000" dirty="0" err="1" smtClean="0">
                <a:solidFill>
                  <a:schemeClr val="tx1"/>
                </a:solidFill>
                <a:effectLst/>
                <a:latin typeface="+mn-lt"/>
                <a:ea typeface="+mn-ea"/>
                <a:cs typeface="+mn-cs"/>
              </a:rPr>
              <a:t>XY</a:t>
            </a:r>
            <a:r>
              <a:rPr lang="cs-CZ" sz="1200" kern="1200" dirty="0" smtClean="0">
                <a:solidFill>
                  <a:schemeClr val="tx1"/>
                </a:solidFill>
                <a:effectLst/>
                <a:latin typeface="+mn-lt"/>
                <a:ea typeface="+mn-ea"/>
                <a:cs typeface="+mn-cs"/>
              </a:rPr>
              <a:t>/</a:t>
            </a:r>
            <a:r>
              <a:rPr lang="cs-CZ" sz="1200" i="1" kern="1200" dirty="0" err="1" smtClean="0">
                <a:solidFill>
                  <a:schemeClr val="tx1"/>
                </a:solidFill>
                <a:effectLst/>
                <a:latin typeface="+mn-lt"/>
                <a:ea typeface="+mn-ea"/>
                <a:cs typeface="+mn-cs"/>
              </a:rPr>
              <a:t>s</a:t>
            </a:r>
            <a:r>
              <a:rPr lang="cs-CZ" sz="1200" kern="1200" baseline="-25000" dirty="0" err="1" smtClean="0">
                <a:solidFill>
                  <a:schemeClr val="tx1"/>
                </a:solidFill>
                <a:effectLst/>
                <a:latin typeface="+mn-lt"/>
                <a:ea typeface="+mn-ea"/>
                <a:cs typeface="+mn-cs"/>
              </a:rPr>
              <a:t>X</a:t>
            </a:r>
            <a:r>
              <a:rPr lang="cs-CZ" sz="1200" i="1" kern="1200" dirty="0" err="1" smtClean="0">
                <a:solidFill>
                  <a:schemeClr val="tx1"/>
                </a:solidFill>
                <a:effectLst/>
                <a:latin typeface="+mn-lt"/>
                <a:ea typeface="+mn-ea"/>
                <a:cs typeface="+mn-cs"/>
              </a:rPr>
              <a:t>s</a:t>
            </a:r>
            <a:r>
              <a:rPr lang="cs-CZ" sz="1200" kern="1200" baseline="-25000" dirty="0" err="1" smtClean="0">
                <a:solidFill>
                  <a:schemeClr val="tx1"/>
                </a:solidFill>
                <a:effectLst/>
                <a:latin typeface="+mn-lt"/>
                <a:ea typeface="+mn-ea"/>
                <a:cs typeface="+mn-cs"/>
              </a:rPr>
              <a:t>Y</a:t>
            </a:r>
            <a:r>
              <a:rPr lang="cs-CZ" sz="1200" kern="1200" dirty="0" smtClean="0">
                <a:solidFill>
                  <a:schemeClr val="tx1"/>
                </a:solidFill>
                <a:effectLst/>
                <a:latin typeface="+mn-lt"/>
                <a:ea typeface="+mn-ea"/>
                <a:cs typeface="+mn-cs"/>
              </a:rPr>
              <a:t>).</a:t>
            </a:r>
          </a:p>
          <a:p>
            <a:r>
              <a:rPr lang="cs-CZ" sz="1200" kern="1200" dirty="0" smtClean="0">
                <a:solidFill>
                  <a:schemeClr val="tx1"/>
                </a:solidFill>
                <a:effectLst/>
                <a:latin typeface="+mn-lt"/>
                <a:ea typeface="+mn-ea"/>
                <a:cs typeface="+mn-cs"/>
              </a:rPr>
              <a:t> </a:t>
            </a:r>
          </a:p>
          <a:p>
            <a:endParaRPr lang="cs-CZ" dirty="0"/>
          </a:p>
        </p:txBody>
      </p:sp>
      <p:sp>
        <p:nvSpPr>
          <p:cNvPr id="4" name="Zástupný symbol pro číslo snímku 3"/>
          <p:cNvSpPr>
            <a:spLocks noGrp="1"/>
          </p:cNvSpPr>
          <p:nvPr>
            <p:ph type="sldNum" sz="quarter" idx="10"/>
          </p:nvPr>
        </p:nvSpPr>
        <p:spPr/>
        <p:txBody>
          <a:bodyPr/>
          <a:lstStyle/>
          <a:p>
            <a:fld id="{694327F4-A90C-4C5E-8864-9C2952E0F78F}" type="slidenum">
              <a:rPr lang="cs-CZ" smtClean="0"/>
              <a:t>19</a:t>
            </a:fld>
            <a:endParaRPr lang="cs-CZ"/>
          </a:p>
        </p:txBody>
      </p:sp>
    </p:spTree>
    <p:extLst>
      <p:ext uri="{BB962C8B-B14F-4D97-AF65-F5344CB8AC3E}">
        <p14:creationId xmlns:p14="http://schemas.microsoft.com/office/powerpoint/2010/main" val="4996110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smtClean="0">
                <a:solidFill>
                  <a:schemeClr val="tx1"/>
                </a:solidFill>
                <a:effectLst/>
                <a:latin typeface="+mn-lt"/>
                <a:ea typeface="+mn-ea"/>
                <a:cs typeface="+mn-cs"/>
              </a:rPr>
              <a:t>Pokud r=1 a </a:t>
            </a:r>
            <a:r>
              <a:rPr lang="cs-CZ" sz="1200" kern="1200" dirty="0" err="1" smtClean="0">
                <a:solidFill>
                  <a:schemeClr val="tx1"/>
                </a:solidFill>
                <a:effectLst/>
                <a:latin typeface="+mn-lt"/>
                <a:ea typeface="+mn-ea"/>
                <a:cs typeface="+mn-cs"/>
              </a:rPr>
              <a:t>z</a:t>
            </a:r>
            <a:r>
              <a:rPr lang="cs-CZ" sz="1200" kern="1200" baseline="-25000" dirty="0" err="1" smtClean="0">
                <a:solidFill>
                  <a:schemeClr val="tx1"/>
                </a:solidFill>
                <a:effectLst/>
                <a:latin typeface="+mn-lt"/>
                <a:ea typeface="+mn-ea"/>
                <a:cs typeface="+mn-cs"/>
              </a:rPr>
              <a:t>x</a:t>
            </a:r>
            <a:r>
              <a:rPr lang="cs-CZ" sz="1200" kern="1200" dirty="0" smtClean="0">
                <a:solidFill>
                  <a:schemeClr val="tx1"/>
                </a:solidFill>
                <a:effectLst/>
                <a:latin typeface="+mn-lt"/>
                <a:ea typeface="+mn-ea"/>
                <a:cs typeface="+mn-cs"/>
              </a:rPr>
              <a:t> =-0,5, kolik je </a:t>
            </a:r>
            <a:r>
              <a:rPr lang="cs-CZ" sz="1200" kern="1200" dirty="0" err="1" smtClean="0">
                <a:solidFill>
                  <a:schemeClr val="tx1"/>
                </a:solidFill>
                <a:effectLst/>
                <a:latin typeface="+mn-lt"/>
                <a:ea typeface="+mn-ea"/>
                <a:cs typeface="+mn-cs"/>
              </a:rPr>
              <a:t>z</a:t>
            </a:r>
            <a:r>
              <a:rPr lang="cs-CZ" sz="1200" kern="1200" baseline="-25000" dirty="0" err="1" smtClean="0">
                <a:solidFill>
                  <a:schemeClr val="tx1"/>
                </a:solidFill>
                <a:effectLst/>
                <a:latin typeface="+mn-lt"/>
                <a:ea typeface="+mn-ea"/>
                <a:cs typeface="+mn-cs"/>
              </a:rPr>
              <a:t>y</a:t>
            </a:r>
            <a:r>
              <a:rPr lang="cs-CZ" sz="1200" kern="1200" dirty="0" smtClean="0">
                <a:solidFill>
                  <a:schemeClr val="tx1"/>
                </a:solidFill>
                <a:effectLst/>
                <a:latin typeface="+mn-lt"/>
                <a:ea typeface="+mn-ea"/>
                <a:cs typeface="+mn-cs"/>
              </a:rPr>
              <a:t>? A pokud r=-1 a </a:t>
            </a:r>
            <a:r>
              <a:rPr lang="cs-CZ" sz="1200" kern="1200" dirty="0" err="1" smtClean="0">
                <a:solidFill>
                  <a:schemeClr val="tx1"/>
                </a:solidFill>
                <a:effectLst/>
                <a:latin typeface="+mn-lt"/>
                <a:ea typeface="+mn-ea"/>
                <a:cs typeface="+mn-cs"/>
              </a:rPr>
              <a:t>z</a:t>
            </a:r>
            <a:r>
              <a:rPr lang="cs-CZ" sz="1200" kern="1200" baseline="-25000" dirty="0" err="1" smtClean="0">
                <a:solidFill>
                  <a:schemeClr val="tx1"/>
                </a:solidFill>
                <a:effectLst/>
                <a:latin typeface="+mn-lt"/>
                <a:ea typeface="+mn-ea"/>
                <a:cs typeface="+mn-cs"/>
              </a:rPr>
              <a:t>x</a:t>
            </a:r>
            <a:r>
              <a:rPr lang="cs-CZ" sz="1200" kern="1200" dirty="0" smtClean="0">
                <a:solidFill>
                  <a:schemeClr val="tx1"/>
                </a:solidFill>
                <a:effectLst/>
                <a:latin typeface="+mn-lt"/>
                <a:ea typeface="+mn-ea"/>
                <a:cs typeface="+mn-cs"/>
              </a:rPr>
              <a:t> = 0,8, kolik je </a:t>
            </a:r>
            <a:r>
              <a:rPr lang="cs-CZ" sz="1200" kern="1200" dirty="0" err="1" smtClean="0">
                <a:solidFill>
                  <a:schemeClr val="tx1"/>
                </a:solidFill>
                <a:effectLst/>
                <a:latin typeface="+mn-lt"/>
                <a:ea typeface="+mn-ea"/>
                <a:cs typeface="+mn-cs"/>
              </a:rPr>
              <a:t>z</a:t>
            </a:r>
            <a:r>
              <a:rPr lang="cs-CZ" sz="1200" kern="1200" baseline="-25000" dirty="0" err="1" smtClean="0">
                <a:solidFill>
                  <a:schemeClr val="tx1"/>
                </a:solidFill>
                <a:effectLst/>
                <a:latin typeface="+mn-lt"/>
                <a:ea typeface="+mn-ea"/>
                <a:cs typeface="+mn-cs"/>
              </a:rPr>
              <a:t>y</a:t>
            </a:r>
            <a:r>
              <a:rPr lang="cs-CZ" sz="1200" kern="1200" dirty="0" smtClean="0">
                <a:solidFill>
                  <a:schemeClr val="tx1"/>
                </a:solidFill>
                <a:effectLst/>
                <a:latin typeface="+mn-lt"/>
                <a:ea typeface="+mn-ea"/>
                <a:cs typeface="+mn-cs"/>
              </a:rPr>
              <a:t>? </a:t>
            </a:r>
          </a:p>
          <a:p>
            <a:endParaRPr lang="cs-CZ" sz="1200" kern="1200" dirty="0" smtClean="0">
              <a:solidFill>
                <a:schemeClr val="tx1"/>
              </a:solidFill>
              <a:effectLst/>
              <a:latin typeface="+mn-lt"/>
              <a:ea typeface="+mn-ea"/>
              <a:cs typeface="+mn-cs"/>
            </a:endParaRPr>
          </a:p>
          <a:p>
            <a:endParaRPr lang="cs-CZ" sz="1200" kern="1200" dirty="0" smtClean="0">
              <a:solidFill>
                <a:schemeClr val="tx1"/>
              </a:solidFill>
              <a:effectLst/>
              <a:latin typeface="+mn-lt"/>
              <a:ea typeface="+mn-ea"/>
              <a:cs typeface="+mn-cs"/>
            </a:endParaRPr>
          </a:p>
          <a:p>
            <a:endParaRPr lang="cs-CZ"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kern="1200" dirty="0" smtClean="0">
                <a:solidFill>
                  <a:schemeClr val="tx1"/>
                </a:solidFill>
                <a:effectLst/>
                <a:latin typeface="+mn-lt"/>
                <a:ea typeface="+mn-ea"/>
                <a:cs typeface="+mn-cs"/>
              </a:rPr>
              <a:t>Předpokládejme, že bychom udělali odhad výšky a váhy každého studenta psychologie, který si letos zapsal PSY117. Potom bychom spočítali </a:t>
            </a:r>
            <a:r>
              <a:rPr lang="cs-CZ" sz="1200" kern="1200" dirty="0" err="1" smtClean="0">
                <a:solidFill>
                  <a:schemeClr val="tx1"/>
                </a:solidFill>
                <a:effectLst/>
                <a:latin typeface="+mn-lt"/>
                <a:ea typeface="+mn-ea"/>
                <a:cs typeface="+mn-cs"/>
              </a:rPr>
              <a:t>r</a:t>
            </a:r>
            <a:r>
              <a:rPr lang="cs-CZ" sz="1200" kern="1200" baseline="-25000" dirty="0" err="1" smtClean="0">
                <a:solidFill>
                  <a:schemeClr val="tx1"/>
                </a:solidFill>
                <a:effectLst/>
                <a:latin typeface="+mn-lt"/>
                <a:ea typeface="+mn-ea"/>
                <a:cs typeface="+mn-cs"/>
              </a:rPr>
              <a:t>OVáhaOVýška</a:t>
            </a:r>
            <a:r>
              <a:rPr lang="cs-CZ" sz="1200" kern="1200" dirty="0" smtClean="0">
                <a:solidFill>
                  <a:schemeClr val="tx1"/>
                </a:solidFill>
                <a:effectLst/>
                <a:latin typeface="+mn-lt"/>
                <a:ea typeface="+mn-ea"/>
                <a:cs typeface="+mn-cs"/>
              </a:rPr>
              <a:t>. Jaká by byla vypočtená korelace v porovnání s korelací spočítanou na výškách a váhách změřených metrem a váhou?</a:t>
            </a:r>
          </a:p>
          <a:p>
            <a:endParaRPr lang="cs-CZ"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cs-CZ" sz="1200" kern="1200" dirty="0" smtClean="0">
                <a:solidFill>
                  <a:schemeClr val="tx1"/>
                </a:solidFill>
                <a:effectLst/>
                <a:latin typeface="+mn-lt"/>
                <a:ea typeface="+mn-ea"/>
                <a:cs typeface="+mn-cs"/>
              </a:rPr>
              <a:t>18. Studie 280 studentů učitelství udává téměř nulovou korelaci (r = 0,1) mezi studijními výsledky (průměr známek) a schopností vyučovat (hodnocení zkušeným učitelem při cvičné hodině). Studie dále udává, že korelace mezi hodnoceními těchto 280 studentů dvěma nezávislými zkušenými učiteli je 0,21. Jak tato druhá informace ovlivní vaši interpretaci korelace mezi studijními výsledky a schopností vyučovat?</a:t>
            </a:r>
          </a:p>
          <a:p>
            <a:endParaRPr lang="cs-CZ" dirty="0"/>
          </a:p>
        </p:txBody>
      </p:sp>
      <p:sp>
        <p:nvSpPr>
          <p:cNvPr id="4" name="Zástupný symbol pro číslo snímku 3"/>
          <p:cNvSpPr>
            <a:spLocks noGrp="1"/>
          </p:cNvSpPr>
          <p:nvPr>
            <p:ph type="sldNum" sz="quarter" idx="10"/>
          </p:nvPr>
        </p:nvSpPr>
        <p:spPr/>
        <p:txBody>
          <a:bodyPr/>
          <a:lstStyle/>
          <a:p>
            <a:fld id="{694327F4-A90C-4C5E-8864-9C2952E0F78F}" type="slidenum">
              <a:rPr lang="cs-CZ" smtClean="0"/>
              <a:t>20</a:t>
            </a:fld>
            <a:endParaRPr lang="cs-CZ"/>
          </a:p>
        </p:txBody>
      </p:sp>
    </p:spTree>
    <p:extLst>
      <p:ext uri="{BB962C8B-B14F-4D97-AF65-F5344CB8AC3E}">
        <p14:creationId xmlns:p14="http://schemas.microsoft.com/office/powerpoint/2010/main" val="13359790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94327F4-A90C-4C5E-8864-9C2952E0F78F}" type="slidenum">
              <a:rPr lang="cs-CZ" smtClean="0"/>
              <a:t>22</a:t>
            </a:fld>
            <a:endParaRPr lang="cs-CZ"/>
          </a:p>
        </p:txBody>
      </p:sp>
    </p:spTree>
    <p:extLst>
      <p:ext uri="{BB962C8B-B14F-4D97-AF65-F5344CB8AC3E}">
        <p14:creationId xmlns:p14="http://schemas.microsoft.com/office/powerpoint/2010/main" val="29946493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Další</a:t>
            </a:r>
            <a:r>
              <a:rPr lang="cs-CZ" baseline="0" dirty="0" smtClean="0"/>
              <a:t> příklad – věk a počet narozenin, počet nemocí, počet partnerů…</a:t>
            </a:r>
          </a:p>
          <a:p>
            <a:endParaRPr lang="cs-CZ" baseline="0" dirty="0" smtClean="0"/>
          </a:p>
          <a:p>
            <a:r>
              <a:rPr lang="cs-CZ" sz="1200" kern="1200" dirty="0" smtClean="0">
                <a:solidFill>
                  <a:schemeClr val="tx1"/>
                </a:solidFill>
                <a:effectLst/>
                <a:latin typeface="+mn-lt"/>
                <a:ea typeface="+mn-ea"/>
                <a:cs typeface="+mn-cs"/>
              </a:rPr>
              <a:t>Jedna studie o infarktech uvádí, že lidem, kteří chodí pravidelně do kostela, hrozí nižší riziko infarktu, než lidem, kteří do kostela nechodí. Který z následujících výroků je pravdivý?</a:t>
            </a:r>
          </a:p>
          <a:p>
            <a:r>
              <a:rPr lang="cs-CZ" sz="1200" kern="1200" dirty="0" smtClean="0">
                <a:solidFill>
                  <a:schemeClr val="tx1"/>
                </a:solidFill>
                <a:effectLst/>
                <a:latin typeface="+mn-lt"/>
                <a:ea typeface="+mn-ea"/>
                <a:cs typeface="+mn-cs"/>
              </a:rPr>
              <a:t>a) Když začnete chodit pravidelně do kostela, vaše riziko, že dostanete infarkt se určitě sníží.</a:t>
            </a:r>
          </a:p>
          <a:p>
            <a:r>
              <a:rPr lang="cs-CZ" sz="1200" kern="1200" dirty="0" smtClean="0">
                <a:solidFill>
                  <a:schemeClr val="tx1"/>
                </a:solidFill>
                <a:effectLst/>
                <a:latin typeface="+mn-lt"/>
                <a:ea typeface="+mn-ea"/>
                <a:cs typeface="+mn-cs"/>
              </a:rPr>
              <a:t>b) Mezi těmito proměnnými určitě není žádný kauzální vztah.</a:t>
            </a:r>
          </a:p>
          <a:p>
            <a:r>
              <a:rPr lang="cs-CZ" sz="1200" kern="1200" dirty="0" smtClean="0">
                <a:solidFill>
                  <a:schemeClr val="tx1"/>
                </a:solidFill>
                <a:effectLst/>
                <a:latin typeface="+mn-lt"/>
                <a:ea typeface="+mn-ea"/>
                <a:cs typeface="+mn-cs"/>
              </a:rPr>
              <a:t>c) Pokud pravidelně chodíte do kostela, je méně pravděpodobné, že dostanete infarkt, než kdybyste do kostela nechodil(a).</a:t>
            </a:r>
          </a:p>
          <a:p>
            <a:r>
              <a:rPr lang="cs-CZ" sz="1200" kern="1200" dirty="0" smtClean="0">
                <a:solidFill>
                  <a:schemeClr val="tx1"/>
                </a:solidFill>
                <a:effectLst/>
                <a:latin typeface="+mn-lt"/>
                <a:ea typeface="+mn-ea"/>
                <a:cs typeface="+mn-cs"/>
              </a:rPr>
              <a:t>d) Tato korelace jednoznačně ukazuje na kauzální vztah</a:t>
            </a:r>
            <a:endParaRPr lang="cs-CZ" dirty="0"/>
          </a:p>
        </p:txBody>
      </p:sp>
      <p:sp>
        <p:nvSpPr>
          <p:cNvPr id="4" name="Zástupný symbol pro číslo snímku 3"/>
          <p:cNvSpPr>
            <a:spLocks noGrp="1"/>
          </p:cNvSpPr>
          <p:nvPr>
            <p:ph type="sldNum" sz="quarter" idx="10"/>
          </p:nvPr>
        </p:nvSpPr>
        <p:spPr/>
        <p:txBody>
          <a:bodyPr/>
          <a:lstStyle/>
          <a:p>
            <a:fld id="{694327F4-A90C-4C5E-8864-9C2952E0F78F}" type="slidenum">
              <a:rPr lang="cs-CZ" smtClean="0"/>
              <a:t>23</a:t>
            </a:fld>
            <a:endParaRPr lang="cs-CZ"/>
          </a:p>
        </p:txBody>
      </p:sp>
    </p:spTree>
    <p:extLst>
      <p:ext uri="{BB962C8B-B14F-4D97-AF65-F5344CB8AC3E}">
        <p14:creationId xmlns:p14="http://schemas.microsoft.com/office/powerpoint/2010/main" val="2686910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lgn="l">
              <a:defRPr/>
            </a:pPr>
            <a:endParaRPr lang="cs-CZ" sz="2400">
              <a:latin typeface="Times New Roman" pitchFamily="18" charset="0"/>
            </a:endParaRPr>
          </a:p>
        </p:txBody>
      </p:sp>
      <p:sp>
        <p:nvSpPr>
          <p:cNvPr id="13314" name="Rectangle 2"/>
          <p:cNvSpPr>
            <a:spLocks noGrp="1" noChangeArrowheads="1"/>
          </p:cNvSpPr>
          <p:nvPr>
            <p:ph type="ctrTitle"/>
          </p:nvPr>
        </p:nvSpPr>
        <p:spPr>
          <a:xfrm>
            <a:off x="685800" y="990600"/>
            <a:ext cx="7772400" cy="1371600"/>
          </a:xfrm>
        </p:spPr>
        <p:txBody>
          <a:bodyPr/>
          <a:lstStyle>
            <a:lvl1pPr>
              <a:defRPr sz="4000"/>
            </a:lvl1pPr>
          </a:lstStyle>
          <a:p>
            <a:r>
              <a:rPr lang="cs-CZ"/>
              <a:t>Klepnutím lze upravit styl předlohy nadpisů.</a:t>
            </a:r>
          </a:p>
        </p:txBody>
      </p:sp>
      <p:sp>
        <p:nvSpPr>
          <p:cNvPr id="13315"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cs-CZ"/>
              <a:t>Klepnutím lze upravit styl předlohy podnadpisů.</a:t>
            </a:r>
          </a:p>
        </p:txBody>
      </p:sp>
      <p:sp>
        <p:nvSpPr>
          <p:cNvPr id="5" name="Rectangle 4"/>
          <p:cNvSpPr>
            <a:spLocks noGrp="1" noChangeArrowheads="1"/>
          </p:cNvSpPr>
          <p:nvPr>
            <p:ph type="dt" sz="half" idx="10"/>
          </p:nvPr>
        </p:nvSpPr>
        <p:spPr>
          <a:xfrm>
            <a:off x="685800" y="6248400"/>
            <a:ext cx="1905000" cy="457200"/>
          </a:xfrm>
        </p:spPr>
        <p:txBody>
          <a:bodyPr/>
          <a:lstStyle>
            <a:lvl1pPr>
              <a:defRPr/>
            </a:lvl1pPr>
          </a:lstStyle>
          <a:p>
            <a:pPr>
              <a:defRPr/>
            </a:pPr>
            <a:endParaRPr lang="cs-CZ"/>
          </a:p>
        </p:txBody>
      </p:sp>
      <p:sp>
        <p:nvSpPr>
          <p:cNvPr id="6"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cs-CZ"/>
          </a:p>
        </p:txBody>
      </p:sp>
      <p:sp>
        <p:nvSpPr>
          <p:cNvPr id="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F58DC28C-8233-4A14-BBFB-F972E3886A4F}"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9"/>
          <p:cNvSpPr>
            <a:spLocks noGrp="1" noChangeArrowheads="1"/>
          </p:cNvSpPr>
          <p:nvPr>
            <p:ph type="dt" sz="half" idx="10"/>
          </p:nvPr>
        </p:nvSpPr>
        <p:spPr>
          <a:ln/>
        </p:spPr>
        <p:txBody>
          <a:bodyPr/>
          <a:lstStyle>
            <a:lvl1pPr>
              <a:defRPr/>
            </a:lvl1pPr>
          </a:lstStyle>
          <a:p>
            <a:pPr>
              <a:defRPr/>
            </a:pPr>
            <a:endParaRPr lang="cs-CZ"/>
          </a:p>
        </p:txBody>
      </p:sp>
      <p:sp>
        <p:nvSpPr>
          <p:cNvPr id="5" name="Rectangle 10"/>
          <p:cNvSpPr>
            <a:spLocks noGrp="1" noChangeArrowheads="1"/>
          </p:cNvSpPr>
          <p:nvPr>
            <p:ph type="ftr" sz="quarter" idx="11"/>
          </p:nvPr>
        </p:nvSpPr>
        <p:spPr>
          <a:ln/>
        </p:spPr>
        <p:txBody>
          <a:bodyPr/>
          <a:lstStyle>
            <a:lvl1pPr>
              <a:defRPr/>
            </a:lvl1pPr>
          </a:lstStyle>
          <a:p>
            <a:pPr>
              <a:defRPr/>
            </a:pPr>
            <a:endParaRPr lang="cs-CZ"/>
          </a:p>
        </p:txBody>
      </p:sp>
      <p:sp>
        <p:nvSpPr>
          <p:cNvPr id="6" name="Rectangle 11"/>
          <p:cNvSpPr>
            <a:spLocks noGrp="1" noChangeArrowheads="1"/>
          </p:cNvSpPr>
          <p:nvPr>
            <p:ph type="sldNum" sz="quarter" idx="12"/>
          </p:nvPr>
        </p:nvSpPr>
        <p:spPr>
          <a:ln/>
        </p:spPr>
        <p:txBody>
          <a:bodyPr/>
          <a:lstStyle>
            <a:lvl1pPr>
              <a:defRPr/>
            </a:lvl1pPr>
          </a:lstStyle>
          <a:p>
            <a:pPr>
              <a:defRPr/>
            </a:pPr>
            <a:fld id="{2D776F6A-E944-4A4E-B77D-AFA277AB043A}"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73838" y="304800"/>
            <a:ext cx="2001837" cy="5715000"/>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566738" y="304800"/>
            <a:ext cx="5854700" cy="5715000"/>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9"/>
          <p:cNvSpPr>
            <a:spLocks noGrp="1" noChangeArrowheads="1"/>
          </p:cNvSpPr>
          <p:nvPr>
            <p:ph type="dt" sz="half" idx="10"/>
          </p:nvPr>
        </p:nvSpPr>
        <p:spPr>
          <a:ln/>
        </p:spPr>
        <p:txBody>
          <a:bodyPr/>
          <a:lstStyle>
            <a:lvl1pPr>
              <a:defRPr/>
            </a:lvl1pPr>
          </a:lstStyle>
          <a:p>
            <a:pPr>
              <a:defRPr/>
            </a:pPr>
            <a:endParaRPr lang="cs-CZ"/>
          </a:p>
        </p:txBody>
      </p:sp>
      <p:sp>
        <p:nvSpPr>
          <p:cNvPr id="5" name="Rectangle 10"/>
          <p:cNvSpPr>
            <a:spLocks noGrp="1" noChangeArrowheads="1"/>
          </p:cNvSpPr>
          <p:nvPr>
            <p:ph type="ftr" sz="quarter" idx="11"/>
          </p:nvPr>
        </p:nvSpPr>
        <p:spPr>
          <a:ln/>
        </p:spPr>
        <p:txBody>
          <a:bodyPr/>
          <a:lstStyle>
            <a:lvl1pPr>
              <a:defRPr/>
            </a:lvl1pPr>
          </a:lstStyle>
          <a:p>
            <a:pPr>
              <a:defRPr/>
            </a:pPr>
            <a:endParaRPr lang="cs-CZ"/>
          </a:p>
        </p:txBody>
      </p:sp>
      <p:sp>
        <p:nvSpPr>
          <p:cNvPr id="6" name="Rectangle 11"/>
          <p:cNvSpPr>
            <a:spLocks noGrp="1" noChangeArrowheads="1"/>
          </p:cNvSpPr>
          <p:nvPr>
            <p:ph type="sldNum" sz="quarter" idx="12"/>
          </p:nvPr>
        </p:nvSpPr>
        <p:spPr>
          <a:ln/>
        </p:spPr>
        <p:txBody>
          <a:bodyPr/>
          <a:lstStyle>
            <a:lvl1pPr>
              <a:defRPr/>
            </a:lvl1pPr>
          </a:lstStyle>
          <a:p>
            <a:pPr>
              <a:defRPr/>
            </a:pPr>
            <a:fld id="{1383847F-4E5B-424D-8497-827C8210E59B}"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Nadpis a obsah nad textem">
    <p:spTree>
      <p:nvGrpSpPr>
        <p:cNvPr id="1" name=""/>
        <p:cNvGrpSpPr/>
        <p:nvPr/>
      </p:nvGrpSpPr>
      <p:grpSpPr>
        <a:xfrm>
          <a:off x="0" y="0"/>
          <a:ext cx="0" cy="0"/>
          <a:chOff x="0" y="0"/>
          <a:chExt cx="0" cy="0"/>
        </a:xfrm>
      </p:grpSpPr>
      <p:sp>
        <p:nvSpPr>
          <p:cNvPr id="2" name="Nadpis 1"/>
          <p:cNvSpPr>
            <a:spLocks noGrp="1"/>
          </p:cNvSpPr>
          <p:nvPr>
            <p:ph type="title"/>
          </p:nvPr>
        </p:nvSpPr>
        <p:spPr>
          <a:xfrm>
            <a:off x="574675" y="304800"/>
            <a:ext cx="8001000" cy="1216025"/>
          </a:xfrm>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566738" y="1752600"/>
            <a:ext cx="8001000" cy="20574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66738" y="3962400"/>
            <a:ext cx="8001000" cy="20574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9"/>
          <p:cNvSpPr>
            <a:spLocks noGrp="1" noChangeArrowheads="1"/>
          </p:cNvSpPr>
          <p:nvPr>
            <p:ph type="dt" sz="half" idx="10"/>
          </p:nvPr>
        </p:nvSpPr>
        <p:spPr>
          <a:ln/>
        </p:spPr>
        <p:txBody>
          <a:bodyPr/>
          <a:lstStyle>
            <a:lvl1pPr>
              <a:defRPr/>
            </a:lvl1pPr>
          </a:lstStyle>
          <a:p>
            <a:pPr>
              <a:defRPr/>
            </a:pPr>
            <a:endParaRPr lang="cs-CZ"/>
          </a:p>
        </p:txBody>
      </p:sp>
      <p:sp>
        <p:nvSpPr>
          <p:cNvPr id="6" name="Rectangle 10"/>
          <p:cNvSpPr>
            <a:spLocks noGrp="1" noChangeArrowheads="1"/>
          </p:cNvSpPr>
          <p:nvPr>
            <p:ph type="ftr" sz="quarter" idx="11"/>
          </p:nvPr>
        </p:nvSpPr>
        <p:spPr>
          <a:ln/>
        </p:spPr>
        <p:txBody>
          <a:bodyPr/>
          <a:lstStyle>
            <a:lvl1pPr>
              <a:defRPr/>
            </a:lvl1pPr>
          </a:lstStyle>
          <a:p>
            <a:pPr>
              <a:defRPr/>
            </a:pPr>
            <a:endParaRPr lang="cs-CZ"/>
          </a:p>
        </p:txBody>
      </p:sp>
      <p:sp>
        <p:nvSpPr>
          <p:cNvPr id="7" name="Rectangle 11"/>
          <p:cNvSpPr>
            <a:spLocks noGrp="1" noChangeArrowheads="1"/>
          </p:cNvSpPr>
          <p:nvPr>
            <p:ph type="sldNum" sz="quarter" idx="12"/>
          </p:nvPr>
        </p:nvSpPr>
        <p:spPr>
          <a:ln/>
        </p:spPr>
        <p:txBody>
          <a:bodyPr/>
          <a:lstStyle>
            <a:lvl1pPr>
              <a:defRPr/>
            </a:lvl1pPr>
          </a:lstStyle>
          <a:p>
            <a:pPr>
              <a:defRPr/>
            </a:pPr>
            <a:fld id="{16BDF112-3B41-48D4-A028-A7E4BE415B8E}" type="slidenum">
              <a:rPr lang="cs-CZ"/>
              <a:pPr>
                <a:defRPr/>
              </a:pPr>
              <a:t>‹#›</a:t>
            </a:fld>
            <a:endParaRPr lang="cs-CZ"/>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574675" y="304800"/>
            <a:ext cx="8001000" cy="1216025"/>
          </a:xfrm>
        </p:spPr>
        <p:txBody>
          <a:bodyPr/>
          <a:lstStyle/>
          <a:p>
            <a:r>
              <a:rPr lang="cs-CZ" smtClean="0"/>
              <a:t>Klepnutím lze upravit styl předlohy nadpisů.</a:t>
            </a:r>
            <a:endParaRPr lang="cs-CZ"/>
          </a:p>
        </p:txBody>
      </p:sp>
      <p:sp>
        <p:nvSpPr>
          <p:cNvPr id="3" name="Zástupný symbol pro text 2"/>
          <p:cNvSpPr>
            <a:spLocks noGrp="1"/>
          </p:cNvSpPr>
          <p:nvPr>
            <p:ph type="body" sz="half" idx="1"/>
          </p:nvPr>
        </p:nvSpPr>
        <p:spPr>
          <a:xfrm>
            <a:off x="566738" y="1752600"/>
            <a:ext cx="3924300" cy="42672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3438" y="1752600"/>
            <a:ext cx="3924300" cy="42672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9"/>
          <p:cNvSpPr>
            <a:spLocks noGrp="1" noChangeArrowheads="1"/>
          </p:cNvSpPr>
          <p:nvPr>
            <p:ph type="dt" sz="half" idx="10"/>
          </p:nvPr>
        </p:nvSpPr>
        <p:spPr>
          <a:ln/>
        </p:spPr>
        <p:txBody>
          <a:bodyPr/>
          <a:lstStyle>
            <a:lvl1pPr>
              <a:defRPr/>
            </a:lvl1pPr>
          </a:lstStyle>
          <a:p>
            <a:pPr>
              <a:defRPr/>
            </a:pPr>
            <a:endParaRPr lang="cs-CZ"/>
          </a:p>
        </p:txBody>
      </p:sp>
      <p:sp>
        <p:nvSpPr>
          <p:cNvPr id="6" name="Rectangle 10"/>
          <p:cNvSpPr>
            <a:spLocks noGrp="1" noChangeArrowheads="1"/>
          </p:cNvSpPr>
          <p:nvPr>
            <p:ph type="ftr" sz="quarter" idx="11"/>
          </p:nvPr>
        </p:nvSpPr>
        <p:spPr>
          <a:ln/>
        </p:spPr>
        <p:txBody>
          <a:bodyPr/>
          <a:lstStyle>
            <a:lvl1pPr>
              <a:defRPr/>
            </a:lvl1pPr>
          </a:lstStyle>
          <a:p>
            <a:pPr>
              <a:defRPr/>
            </a:pPr>
            <a:endParaRPr lang="cs-CZ"/>
          </a:p>
        </p:txBody>
      </p:sp>
      <p:sp>
        <p:nvSpPr>
          <p:cNvPr id="7" name="Rectangle 11"/>
          <p:cNvSpPr>
            <a:spLocks noGrp="1" noChangeArrowheads="1"/>
          </p:cNvSpPr>
          <p:nvPr>
            <p:ph type="sldNum" sz="quarter" idx="12"/>
          </p:nvPr>
        </p:nvSpPr>
        <p:spPr>
          <a:ln/>
        </p:spPr>
        <p:txBody>
          <a:bodyPr/>
          <a:lstStyle>
            <a:lvl1pPr>
              <a:defRPr/>
            </a:lvl1pPr>
          </a:lstStyle>
          <a:p>
            <a:pPr>
              <a:defRPr/>
            </a:pPr>
            <a:fld id="{420CA933-B1E8-46C0-93F6-ED82465BE193}" type="slidenum">
              <a:rPr lang="cs-CZ"/>
              <a:pPr>
                <a:defRPr/>
              </a:pPr>
              <a:t>‹#›</a:t>
            </a:fld>
            <a:endParaRPr lang="cs-CZ"/>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Nadpis, text a 2 obsahy">
    <p:spTree>
      <p:nvGrpSpPr>
        <p:cNvPr id="1" name=""/>
        <p:cNvGrpSpPr/>
        <p:nvPr/>
      </p:nvGrpSpPr>
      <p:grpSpPr>
        <a:xfrm>
          <a:off x="0" y="0"/>
          <a:ext cx="0" cy="0"/>
          <a:chOff x="0" y="0"/>
          <a:chExt cx="0" cy="0"/>
        </a:xfrm>
      </p:grpSpPr>
      <p:sp>
        <p:nvSpPr>
          <p:cNvPr id="2" name="Nadpis 1"/>
          <p:cNvSpPr>
            <a:spLocks noGrp="1"/>
          </p:cNvSpPr>
          <p:nvPr>
            <p:ph type="title"/>
          </p:nvPr>
        </p:nvSpPr>
        <p:spPr>
          <a:xfrm>
            <a:off x="574675" y="304800"/>
            <a:ext cx="8001000" cy="1216025"/>
          </a:xfrm>
        </p:spPr>
        <p:txBody>
          <a:bodyPr/>
          <a:lstStyle/>
          <a:p>
            <a:r>
              <a:rPr lang="cs-CZ" smtClean="0"/>
              <a:t>Klepnutím lze upravit styl předlohy nadpisů.</a:t>
            </a:r>
            <a:endParaRPr lang="cs-CZ"/>
          </a:p>
        </p:txBody>
      </p:sp>
      <p:sp>
        <p:nvSpPr>
          <p:cNvPr id="3" name="Zástupný symbol pro text 2"/>
          <p:cNvSpPr>
            <a:spLocks noGrp="1"/>
          </p:cNvSpPr>
          <p:nvPr>
            <p:ph type="body" sz="half" idx="1"/>
          </p:nvPr>
        </p:nvSpPr>
        <p:spPr>
          <a:xfrm>
            <a:off x="566738" y="1752600"/>
            <a:ext cx="3924300" cy="42672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quarter" idx="2"/>
          </p:nvPr>
        </p:nvSpPr>
        <p:spPr>
          <a:xfrm>
            <a:off x="4643438" y="1752600"/>
            <a:ext cx="3924300" cy="20574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obsah 4"/>
          <p:cNvSpPr>
            <a:spLocks noGrp="1"/>
          </p:cNvSpPr>
          <p:nvPr>
            <p:ph sz="quarter" idx="3"/>
          </p:nvPr>
        </p:nvSpPr>
        <p:spPr>
          <a:xfrm>
            <a:off x="4643438" y="3962400"/>
            <a:ext cx="3924300" cy="2057400"/>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Rectangle 9"/>
          <p:cNvSpPr>
            <a:spLocks noGrp="1" noChangeArrowheads="1"/>
          </p:cNvSpPr>
          <p:nvPr>
            <p:ph type="dt" sz="half" idx="10"/>
          </p:nvPr>
        </p:nvSpPr>
        <p:spPr>
          <a:ln/>
        </p:spPr>
        <p:txBody>
          <a:bodyPr/>
          <a:lstStyle>
            <a:lvl1pPr>
              <a:defRPr/>
            </a:lvl1pPr>
          </a:lstStyle>
          <a:p>
            <a:pPr>
              <a:defRPr/>
            </a:pPr>
            <a:endParaRPr lang="cs-CZ"/>
          </a:p>
        </p:txBody>
      </p:sp>
      <p:sp>
        <p:nvSpPr>
          <p:cNvPr id="7" name="Rectangle 10"/>
          <p:cNvSpPr>
            <a:spLocks noGrp="1" noChangeArrowheads="1"/>
          </p:cNvSpPr>
          <p:nvPr>
            <p:ph type="ftr" sz="quarter" idx="11"/>
          </p:nvPr>
        </p:nvSpPr>
        <p:spPr>
          <a:ln/>
        </p:spPr>
        <p:txBody>
          <a:bodyPr/>
          <a:lstStyle>
            <a:lvl1pPr>
              <a:defRPr/>
            </a:lvl1pPr>
          </a:lstStyle>
          <a:p>
            <a:pPr>
              <a:defRPr/>
            </a:pPr>
            <a:endParaRPr lang="cs-CZ"/>
          </a:p>
        </p:txBody>
      </p:sp>
      <p:sp>
        <p:nvSpPr>
          <p:cNvPr id="8" name="Rectangle 11"/>
          <p:cNvSpPr>
            <a:spLocks noGrp="1" noChangeArrowheads="1"/>
          </p:cNvSpPr>
          <p:nvPr>
            <p:ph type="sldNum" sz="quarter" idx="12"/>
          </p:nvPr>
        </p:nvSpPr>
        <p:spPr>
          <a:ln/>
        </p:spPr>
        <p:txBody>
          <a:bodyPr/>
          <a:lstStyle>
            <a:lvl1pPr>
              <a:defRPr/>
            </a:lvl1pPr>
          </a:lstStyle>
          <a:p>
            <a:pPr>
              <a:defRPr/>
            </a:pPr>
            <a:fld id="{B81E4881-D471-4E4C-950B-24C80585B664}"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9"/>
          <p:cNvSpPr>
            <a:spLocks noGrp="1" noChangeArrowheads="1"/>
          </p:cNvSpPr>
          <p:nvPr>
            <p:ph type="dt" sz="half" idx="10"/>
          </p:nvPr>
        </p:nvSpPr>
        <p:spPr>
          <a:ln/>
        </p:spPr>
        <p:txBody>
          <a:bodyPr/>
          <a:lstStyle>
            <a:lvl1pPr>
              <a:defRPr/>
            </a:lvl1pPr>
          </a:lstStyle>
          <a:p>
            <a:pPr>
              <a:defRPr/>
            </a:pPr>
            <a:endParaRPr lang="cs-CZ"/>
          </a:p>
        </p:txBody>
      </p:sp>
      <p:sp>
        <p:nvSpPr>
          <p:cNvPr id="5" name="Rectangle 10"/>
          <p:cNvSpPr>
            <a:spLocks noGrp="1" noChangeArrowheads="1"/>
          </p:cNvSpPr>
          <p:nvPr>
            <p:ph type="ftr" sz="quarter" idx="11"/>
          </p:nvPr>
        </p:nvSpPr>
        <p:spPr>
          <a:ln/>
        </p:spPr>
        <p:txBody>
          <a:bodyPr/>
          <a:lstStyle>
            <a:lvl1pPr>
              <a:defRPr/>
            </a:lvl1pPr>
          </a:lstStyle>
          <a:p>
            <a:pPr>
              <a:defRPr/>
            </a:pPr>
            <a:endParaRPr lang="cs-CZ"/>
          </a:p>
        </p:txBody>
      </p:sp>
      <p:sp>
        <p:nvSpPr>
          <p:cNvPr id="6" name="Rectangle 11"/>
          <p:cNvSpPr>
            <a:spLocks noGrp="1" noChangeArrowheads="1"/>
          </p:cNvSpPr>
          <p:nvPr>
            <p:ph type="sldNum" sz="quarter" idx="12"/>
          </p:nvPr>
        </p:nvSpPr>
        <p:spPr>
          <a:ln/>
        </p:spPr>
        <p:txBody>
          <a:bodyPr/>
          <a:lstStyle>
            <a:lvl1pPr>
              <a:defRPr/>
            </a:lvl1pPr>
          </a:lstStyle>
          <a:p>
            <a:pPr>
              <a:defRPr/>
            </a:pPr>
            <a:fld id="{F02D0C7E-EC3E-40BE-9560-822A3E9F4DC5}"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9"/>
          <p:cNvSpPr>
            <a:spLocks noGrp="1" noChangeArrowheads="1"/>
          </p:cNvSpPr>
          <p:nvPr>
            <p:ph type="dt" sz="half" idx="10"/>
          </p:nvPr>
        </p:nvSpPr>
        <p:spPr>
          <a:ln/>
        </p:spPr>
        <p:txBody>
          <a:bodyPr/>
          <a:lstStyle>
            <a:lvl1pPr>
              <a:defRPr/>
            </a:lvl1pPr>
          </a:lstStyle>
          <a:p>
            <a:pPr>
              <a:defRPr/>
            </a:pPr>
            <a:endParaRPr lang="cs-CZ"/>
          </a:p>
        </p:txBody>
      </p:sp>
      <p:sp>
        <p:nvSpPr>
          <p:cNvPr id="5" name="Rectangle 10"/>
          <p:cNvSpPr>
            <a:spLocks noGrp="1" noChangeArrowheads="1"/>
          </p:cNvSpPr>
          <p:nvPr>
            <p:ph type="ftr" sz="quarter" idx="11"/>
          </p:nvPr>
        </p:nvSpPr>
        <p:spPr>
          <a:ln/>
        </p:spPr>
        <p:txBody>
          <a:bodyPr/>
          <a:lstStyle>
            <a:lvl1pPr>
              <a:defRPr/>
            </a:lvl1pPr>
          </a:lstStyle>
          <a:p>
            <a:pPr>
              <a:defRPr/>
            </a:pPr>
            <a:endParaRPr lang="cs-CZ"/>
          </a:p>
        </p:txBody>
      </p:sp>
      <p:sp>
        <p:nvSpPr>
          <p:cNvPr id="6" name="Rectangle 11"/>
          <p:cNvSpPr>
            <a:spLocks noGrp="1" noChangeArrowheads="1"/>
          </p:cNvSpPr>
          <p:nvPr>
            <p:ph type="sldNum" sz="quarter" idx="12"/>
          </p:nvPr>
        </p:nvSpPr>
        <p:spPr>
          <a:ln/>
        </p:spPr>
        <p:txBody>
          <a:bodyPr/>
          <a:lstStyle>
            <a:lvl1pPr>
              <a:defRPr/>
            </a:lvl1pPr>
          </a:lstStyle>
          <a:p>
            <a:pPr>
              <a:defRPr/>
            </a:pPr>
            <a:fld id="{E7910152-5333-4F0A-B575-61BB7131BC25}"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9"/>
          <p:cNvSpPr>
            <a:spLocks noGrp="1" noChangeArrowheads="1"/>
          </p:cNvSpPr>
          <p:nvPr>
            <p:ph type="dt" sz="half" idx="10"/>
          </p:nvPr>
        </p:nvSpPr>
        <p:spPr>
          <a:ln/>
        </p:spPr>
        <p:txBody>
          <a:bodyPr/>
          <a:lstStyle>
            <a:lvl1pPr>
              <a:defRPr/>
            </a:lvl1pPr>
          </a:lstStyle>
          <a:p>
            <a:pPr>
              <a:defRPr/>
            </a:pPr>
            <a:endParaRPr lang="cs-CZ"/>
          </a:p>
        </p:txBody>
      </p:sp>
      <p:sp>
        <p:nvSpPr>
          <p:cNvPr id="6" name="Rectangle 10"/>
          <p:cNvSpPr>
            <a:spLocks noGrp="1" noChangeArrowheads="1"/>
          </p:cNvSpPr>
          <p:nvPr>
            <p:ph type="ftr" sz="quarter" idx="11"/>
          </p:nvPr>
        </p:nvSpPr>
        <p:spPr>
          <a:ln/>
        </p:spPr>
        <p:txBody>
          <a:bodyPr/>
          <a:lstStyle>
            <a:lvl1pPr>
              <a:defRPr/>
            </a:lvl1pPr>
          </a:lstStyle>
          <a:p>
            <a:pPr>
              <a:defRPr/>
            </a:pPr>
            <a:endParaRPr lang="cs-CZ"/>
          </a:p>
        </p:txBody>
      </p:sp>
      <p:sp>
        <p:nvSpPr>
          <p:cNvPr id="7" name="Rectangle 11"/>
          <p:cNvSpPr>
            <a:spLocks noGrp="1" noChangeArrowheads="1"/>
          </p:cNvSpPr>
          <p:nvPr>
            <p:ph type="sldNum" sz="quarter" idx="12"/>
          </p:nvPr>
        </p:nvSpPr>
        <p:spPr>
          <a:ln/>
        </p:spPr>
        <p:txBody>
          <a:bodyPr/>
          <a:lstStyle>
            <a:lvl1pPr>
              <a:defRPr/>
            </a:lvl1pPr>
          </a:lstStyle>
          <a:p>
            <a:pPr>
              <a:defRPr/>
            </a:pPr>
            <a:fld id="{1C7383A6-B833-4E3E-A3CB-B4B9B2301431}"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9"/>
          <p:cNvSpPr>
            <a:spLocks noGrp="1" noChangeArrowheads="1"/>
          </p:cNvSpPr>
          <p:nvPr>
            <p:ph type="dt" sz="half" idx="10"/>
          </p:nvPr>
        </p:nvSpPr>
        <p:spPr>
          <a:ln/>
        </p:spPr>
        <p:txBody>
          <a:bodyPr/>
          <a:lstStyle>
            <a:lvl1pPr>
              <a:defRPr/>
            </a:lvl1pPr>
          </a:lstStyle>
          <a:p>
            <a:pPr>
              <a:defRPr/>
            </a:pPr>
            <a:endParaRPr lang="cs-CZ"/>
          </a:p>
        </p:txBody>
      </p:sp>
      <p:sp>
        <p:nvSpPr>
          <p:cNvPr id="8" name="Rectangle 10"/>
          <p:cNvSpPr>
            <a:spLocks noGrp="1" noChangeArrowheads="1"/>
          </p:cNvSpPr>
          <p:nvPr>
            <p:ph type="ftr" sz="quarter" idx="11"/>
          </p:nvPr>
        </p:nvSpPr>
        <p:spPr>
          <a:ln/>
        </p:spPr>
        <p:txBody>
          <a:bodyPr/>
          <a:lstStyle>
            <a:lvl1pPr>
              <a:defRPr/>
            </a:lvl1pPr>
          </a:lstStyle>
          <a:p>
            <a:pPr>
              <a:defRPr/>
            </a:pPr>
            <a:endParaRPr lang="cs-CZ"/>
          </a:p>
        </p:txBody>
      </p:sp>
      <p:sp>
        <p:nvSpPr>
          <p:cNvPr id="9" name="Rectangle 11"/>
          <p:cNvSpPr>
            <a:spLocks noGrp="1" noChangeArrowheads="1"/>
          </p:cNvSpPr>
          <p:nvPr>
            <p:ph type="sldNum" sz="quarter" idx="12"/>
          </p:nvPr>
        </p:nvSpPr>
        <p:spPr>
          <a:ln/>
        </p:spPr>
        <p:txBody>
          <a:bodyPr/>
          <a:lstStyle>
            <a:lvl1pPr>
              <a:defRPr/>
            </a:lvl1pPr>
          </a:lstStyle>
          <a:p>
            <a:pPr>
              <a:defRPr/>
            </a:pPr>
            <a:fld id="{DB18C75F-C2EE-43DB-9E23-8879110D40F9}"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9"/>
          <p:cNvSpPr>
            <a:spLocks noGrp="1" noChangeArrowheads="1"/>
          </p:cNvSpPr>
          <p:nvPr>
            <p:ph type="dt" sz="half" idx="10"/>
          </p:nvPr>
        </p:nvSpPr>
        <p:spPr>
          <a:ln/>
        </p:spPr>
        <p:txBody>
          <a:bodyPr/>
          <a:lstStyle>
            <a:lvl1pPr>
              <a:defRPr/>
            </a:lvl1pPr>
          </a:lstStyle>
          <a:p>
            <a:pPr>
              <a:defRPr/>
            </a:pPr>
            <a:endParaRPr lang="cs-CZ"/>
          </a:p>
        </p:txBody>
      </p:sp>
      <p:sp>
        <p:nvSpPr>
          <p:cNvPr id="4" name="Rectangle 10"/>
          <p:cNvSpPr>
            <a:spLocks noGrp="1" noChangeArrowheads="1"/>
          </p:cNvSpPr>
          <p:nvPr>
            <p:ph type="ftr" sz="quarter" idx="11"/>
          </p:nvPr>
        </p:nvSpPr>
        <p:spPr>
          <a:ln/>
        </p:spPr>
        <p:txBody>
          <a:bodyPr/>
          <a:lstStyle>
            <a:lvl1pPr>
              <a:defRPr/>
            </a:lvl1pPr>
          </a:lstStyle>
          <a:p>
            <a:pPr>
              <a:defRPr/>
            </a:pPr>
            <a:endParaRPr lang="cs-CZ"/>
          </a:p>
        </p:txBody>
      </p:sp>
      <p:sp>
        <p:nvSpPr>
          <p:cNvPr id="5" name="Rectangle 11"/>
          <p:cNvSpPr>
            <a:spLocks noGrp="1" noChangeArrowheads="1"/>
          </p:cNvSpPr>
          <p:nvPr>
            <p:ph type="sldNum" sz="quarter" idx="12"/>
          </p:nvPr>
        </p:nvSpPr>
        <p:spPr>
          <a:ln/>
        </p:spPr>
        <p:txBody>
          <a:bodyPr/>
          <a:lstStyle>
            <a:lvl1pPr>
              <a:defRPr/>
            </a:lvl1pPr>
          </a:lstStyle>
          <a:p>
            <a:pPr>
              <a:defRPr/>
            </a:pPr>
            <a:fld id="{8F04EBDD-F9D9-4DA1-A86D-843EA3B58869}"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cs-CZ"/>
          </a:p>
        </p:txBody>
      </p:sp>
      <p:sp>
        <p:nvSpPr>
          <p:cNvPr id="3" name="Rectangle 10"/>
          <p:cNvSpPr>
            <a:spLocks noGrp="1" noChangeArrowheads="1"/>
          </p:cNvSpPr>
          <p:nvPr>
            <p:ph type="ftr" sz="quarter" idx="11"/>
          </p:nvPr>
        </p:nvSpPr>
        <p:spPr>
          <a:ln/>
        </p:spPr>
        <p:txBody>
          <a:bodyPr/>
          <a:lstStyle>
            <a:lvl1pPr>
              <a:defRPr/>
            </a:lvl1pPr>
          </a:lstStyle>
          <a:p>
            <a:pPr>
              <a:defRPr/>
            </a:pPr>
            <a:endParaRPr lang="cs-CZ"/>
          </a:p>
        </p:txBody>
      </p:sp>
      <p:sp>
        <p:nvSpPr>
          <p:cNvPr id="4" name="Rectangle 11"/>
          <p:cNvSpPr>
            <a:spLocks noGrp="1" noChangeArrowheads="1"/>
          </p:cNvSpPr>
          <p:nvPr>
            <p:ph type="sldNum" sz="quarter" idx="12"/>
          </p:nvPr>
        </p:nvSpPr>
        <p:spPr>
          <a:ln/>
        </p:spPr>
        <p:txBody>
          <a:bodyPr/>
          <a:lstStyle>
            <a:lvl1pPr>
              <a:defRPr/>
            </a:lvl1pPr>
          </a:lstStyle>
          <a:p>
            <a:pPr>
              <a:defRPr/>
            </a:pPr>
            <a:fld id="{80A7137A-43B4-4FA8-91BC-89956E84E374}"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9"/>
          <p:cNvSpPr>
            <a:spLocks noGrp="1" noChangeArrowheads="1"/>
          </p:cNvSpPr>
          <p:nvPr>
            <p:ph type="dt" sz="half" idx="10"/>
          </p:nvPr>
        </p:nvSpPr>
        <p:spPr>
          <a:ln/>
        </p:spPr>
        <p:txBody>
          <a:bodyPr/>
          <a:lstStyle>
            <a:lvl1pPr>
              <a:defRPr/>
            </a:lvl1pPr>
          </a:lstStyle>
          <a:p>
            <a:pPr>
              <a:defRPr/>
            </a:pPr>
            <a:endParaRPr lang="cs-CZ"/>
          </a:p>
        </p:txBody>
      </p:sp>
      <p:sp>
        <p:nvSpPr>
          <p:cNvPr id="6" name="Rectangle 10"/>
          <p:cNvSpPr>
            <a:spLocks noGrp="1" noChangeArrowheads="1"/>
          </p:cNvSpPr>
          <p:nvPr>
            <p:ph type="ftr" sz="quarter" idx="11"/>
          </p:nvPr>
        </p:nvSpPr>
        <p:spPr>
          <a:ln/>
        </p:spPr>
        <p:txBody>
          <a:bodyPr/>
          <a:lstStyle>
            <a:lvl1pPr>
              <a:defRPr/>
            </a:lvl1pPr>
          </a:lstStyle>
          <a:p>
            <a:pPr>
              <a:defRPr/>
            </a:pPr>
            <a:endParaRPr lang="cs-CZ"/>
          </a:p>
        </p:txBody>
      </p:sp>
      <p:sp>
        <p:nvSpPr>
          <p:cNvPr id="7" name="Rectangle 11"/>
          <p:cNvSpPr>
            <a:spLocks noGrp="1" noChangeArrowheads="1"/>
          </p:cNvSpPr>
          <p:nvPr>
            <p:ph type="sldNum" sz="quarter" idx="12"/>
          </p:nvPr>
        </p:nvSpPr>
        <p:spPr>
          <a:ln/>
        </p:spPr>
        <p:txBody>
          <a:bodyPr/>
          <a:lstStyle>
            <a:lvl1pPr>
              <a:defRPr/>
            </a:lvl1pPr>
          </a:lstStyle>
          <a:p>
            <a:pPr>
              <a:defRPr/>
            </a:pPr>
            <a:fld id="{E7EC0E37-2C77-4CD4-B2F9-5C6508B1913A}"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9"/>
          <p:cNvSpPr>
            <a:spLocks noGrp="1" noChangeArrowheads="1"/>
          </p:cNvSpPr>
          <p:nvPr>
            <p:ph type="dt" sz="half" idx="10"/>
          </p:nvPr>
        </p:nvSpPr>
        <p:spPr>
          <a:ln/>
        </p:spPr>
        <p:txBody>
          <a:bodyPr/>
          <a:lstStyle>
            <a:lvl1pPr>
              <a:defRPr/>
            </a:lvl1pPr>
          </a:lstStyle>
          <a:p>
            <a:pPr>
              <a:defRPr/>
            </a:pPr>
            <a:endParaRPr lang="cs-CZ"/>
          </a:p>
        </p:txBody>
      </p:sp>
      <p:sp>
        <p:nvSpPr>
          <p:cNvPr id="6" name="Rectangle 10"/>
          <p:cNvSpPr>
            <a:spLocks noGrp="1" noChangeArrowheads="1"/>
          </p:cNvSpPr>
          <p:nvPr>
            <p:ph type="ftr" sz="quarter" idx="11"/>
          </p:nvPr>
        </p:nvSpPr>
        <p:spPr>
          <a:ln/>
        </p:spPr>
        <p:txBody>
          <a:bodyPr/>
          <a:lstStyle>
            <a:lvl1pPr>
              <a:defRPr/>
            </a:lvl1pPr>
          </a:lstStyle>
          <a:p>
            <a:pPr>
              <a:defRPr/>
            </a:pPr>
            <a:endParaRPr lang="cs-CZ"/>
          </a:p>
        </p:txBody>
      </p:sp>
      <p:sp>
        <p:nvSpPr>
          <p:cNvPr id="7" name="Rectangle 11"/>
          <p:cNvSpPr>
            <a:spLocks noGrp="1" noChangeArrowheads="1"/>
          </p:cNvSpPr>
          <p:nvPr>
            <p:ph type="sldNum" sz="quarter" idx="12"/>
          </p:nvPr>
        </p:nvSpPr>
        <p:spPr>
          <a:ln/>
        </p:spPr>
        <p:txBody>
          <a:bodyPr/>
          <a:lstStyle>
            <a:lvl1pPr>
              <a:defRPr/>
            </a:lvl1pPr>
          </a:lstStyle>
          <a:p>
            <a:pPr>
              <a:defRPr/>
            </a:pPr>
            <a:fld id="{3708BB67-B7B7-4CDD-89E3-30525B5998A1}"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cs-CZ" smtClean="0"/>
              <a:t>Klepnutím lze upravit styl předlohy nadpisů.</a:t>
            </a:r>
          </a:p>
        </p:txBody>
      </p:sp>
      <p:sp>
        <p:nvSpPr>
          <p:cNvPr id="7171"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2295" name="AutoShape 7"/>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lgn="l">
              <a:defRPr/>
            </a:pPr>
            <a:endParaRPr lang="cs-CZ" sz="2400">
              <a:latin typeface="Times New Roman" pitchFamily="18" charset="0"/>
            </a:endParaRPr>
          </a:p>
        </p:txBody>
      </p:sp>
      <p:sp>
        <p:nvSpPr>
          <p:cNvPr id="12296" name="Line 8"/>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pPr>
              <a:defRPr/>
            </a:pPr>
            <a:endParaRPr lang="cs-CZ"/>
          </a:p>
        </p:txBody>
      </p:sp>
      <p:sp>
        <p:nvSpPr>
          <p:cNvPr id="12297" name="Rectangle 9"/>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cs-CZ"/>
          </a:p>
        </p:txBody>
      </p:sp>
      <p:sp>
        <p:nvSpPr>
          <p:cNvPr id="12298" name="Rectangle 10"/>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cs-CZ"/>
          </a:p>
        </p:txBody>
      </p:sp>
      <p:sp>
        <p:nvSpPr>
          <p:cNvPr id="12299" name="Rectangle 11"/>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8458CD01-8EF6-4C77-8FD3-74DAF189062D}"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97" r:id="rId1"/>
    <p:sldLayoutId id="2147483696" r:id="rId2"/>
    <p:sldLayoutId id="2147483695" r:id="rId3"/>
    <p:sldLayoutId id="2147483694" r:id="rId4"/>
    <p:sldLayoutId id="2147483693" r:id="rId5"/>
    <p:sldLayoutId id="2147483692" r:id="rId6"/>
    <p:sldLayoutId id="2147483691" r:id="rId7"/>
    <p:sldLayoutId id="2147483690" r:id="rId8"/>
    <p:sldLayoutId id="2147483689" r:id="rId9"/>
    <p:sldLayoutId id="2147483688" r:id="rId10"/>
    <p:sldLayoutId id="2147483687" r:id="rId11"/>
    <p:sldLayoutId id="2147483686" r:id="rId12"/>
    <p:sldLayoutId id="2147483685" r:id="rId13"/>
    <p:sldLayoutId id="2147483684" r:id="rId14"/>
  </p:sldLayoutIdLst>
  <p:timing>
    <p:tnLst>
      <p:par>
        <p:cTn id="1" dur="indefinite" restart="never" nodeType="tmRoot"/>
      </p:par>
    </p:tnLst>
  </p:timing>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Segoe UI" pitchFamily="34" charset="0"/>
        </a:defRPr>
      </a:lvl2pPr>
      <a:lvl3pPr algn="l" rtl="0" eaLnBrk="0" fontAlgn="base" hangingPunct="0">
        <a:spcBef>
          <a:spcPct val="0"/>
        </a:spcBef>
        <a:spcAft>
          <a:spcPct val="0"/>
        </a:spcAft>
        <a:defRPr sz="3800">
          <a:solidFill>
            <a:schemeClr val="tx2"/>
          </a:solidFill>
          <a:latin typeface="Segoe UI" pitchFamily="34" charset="0"/>
        </a:defRPr>
      </a:lvl3pPr>
      <a:lvl4pPr algn="l" rtl="0" eaLnBrk="0" fontAlgn="base" hangingPunct="0">
        <a:spcBef>
          <a:spcPct val="0"/>
        </a:spcBef>
        <a:spcAft>
          <a:spcPct val="0"/>
        </a:spcAft>
        <a:defRPr sz="3800">
          <a:solidFill>
            <a:schemeClr val="tx2"/>
          </a:solidFill>
          <a:latin typeface="Segoe UI" pitchFamily="34" charset="0"/>
        </a:defRPr>
      </a:lvl4pPr>
      <a:lvl5pPr algn="l" rtl="0" eaLnBrk="0" fontAlgn="base" hangingPunct="0">
        <a:spcBef>
          <a:spcPct val="0"/>
        </a:spcBef>
        <a:spcAft>
          <a:spcPct val="0"/>
        </a:spcAft>
        <a:defRPr sz="3800">
          <a:solidFill>
            <a:schemeClr val="tx2"/>
          </a:solidFill>
          <a:latin typeface="Segoe UI" pitchFamily="34" charset="0"/>
        </a:defRPr>
      </a:lvl5pPr>
      <a:lvl6pPr marL="457200" algn="l" rtl="0" fontAlgn="base">
        <a:spcBef>
          <a:spcPct val="0"/>
        </a:spcBef>
        <a:spcAft>
          <a:spcPct val="0"/>
        </a:spcAft>
        <a:defRPr sz="3800">
          <a:solidFill>
            <a:schemeClr val="tx2"/>
          </a:solidFill>
          <a:latin typeface="Segoe UI" pitchFamily="34" charset="0"/>
        </a:defRPr>
      </a:lvl6pPr>
      <a:lvl7pPr marL="914400" algn="l" rtl="0" fontAlgn="base">
        <a:spcBef>
          <a:spcPct val="0"/>
        </a:spcBef>
        <a:spcAft>
          <a:spcPct val="0"/>
        </a:spcAft>
        <a:defRPr sz="3800">
          <a:solidFill>
            <a:schemeClr val="tx2"/>
          </a:solidFill>
          <a:latin typeface="Segoe UI" pitchFamily="34" charset="0"/>
        </a:defRPr>
      </a:lvl7pPr>
      <a:lvl8pPr marL="1371600" algn="l" rtl="0" fontAlgn="base">
        <a:spcBef>
          <a:spcPct val="0"/>
        </a:spcBef>
        <a:spcAft>
          <a:spcPct val="0"/>
        </a:spcAft>
        <a:defRPr sz="3800">
          <a:solidFill>
            <a:schemeClr val="tx2"/>
          </a:solidFill>
          <a:latin typeface="Segoe UI" pitchFamily="34" charset="0"/>
        </a:defRPr>
      </a:lvl8pPr>
      <a:lvl9pPr marL="1828800" algn="l" rtl="0" fontAlgn="base">
        <a:spcBef>
          <a:spcPct val="0"/>
        </a:spcBef>
        <a:spcAft>
          <a:spcPct val="0"/>
        </a:spcAft>
        <a:defRPr sz="3800">
          <a:solidFill>
            <a:schemeClr val="tx2"/>
          </a:solidFill>
          <a:latin typeface="Segoe UI" pitchFamily="34" charset="0"/>
        </a:defRPr>
      </a:lvl9pPr>
    </p:titleStyle>
    <p:bodyStyle>
      <a:lvl1pPr marL="469900" indent="-469900" algn="l" rtl="0" eaLnBrk="0" fontAlgn="base" hangingPunct="0">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eaLnBrk="0" fontAlgn="base" hangingPunct="0">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List_aplikace_Microsoft_Excel_97_20031.xls"/><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image" Target="../media/image8.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17.xml.rels><?xml version="1.0" encoding="UTF-8" standalone="yes"?>
<Relationships xmlns="http://schemas.openxmlformats.org/package/2006/relationships"><Relationship Id="rId3" Type="http://schemas.openxmlformats.org/officeDocument/2006/relationships/oleObject" Target="../embeddings/List_aplikace_Microsoft_Excel_97_20032.xls"/><Relationship Id="rId2" Type="http://schemas.openxmlformats.org/officeDocument/2006/relationships/slideLayout" Target="../slideLayouts/slideLayout13.xml"/><Relationship Id="rId1" Type="http://schemas.openxmlformats.org/officeDocument/2006/relationships/vmlDrawing" Target="../drawings/vmlDrawing2.vml"/><Relationship Id="rId4" Type="http://schemas.openxmlformats.org/officeDocument/2006/relationships/image" Target="../media/image13.emf"/></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4.xml"/><Relationship Id="rId1" Type="http://schemas.openxmlformats.org/officeDocument/2006/relationships/vmlDrawing" Target="../drawings/vmlDrawing3.vml"/><Relationship Id="rId5" Type="http://schemas.openxmlformats.org/officeDocument/2006/relationships/image" Target="../media/image14.w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16.wmf"/><Relationship Id="rId2" Type="http://schemas.openxmlformats.org/officeDocument/2006/relationships/slideLayout" Target="../slideLayouts/slideLayout14.xml"/><Relationship Id="rId1" Type="http://schemas.openxmlformats.org/officeDocument/2006/relationships/vmlDrawing" Target="../drawings/vmlDrawing4.vml"/><Relationship Id="rId6" Type="http://schemas.openxmlformats.org/officeDocument/2006/relationships/oleObject" Target="../embeddings/oleObject3.bin"/><Relationship Id="rId5" Type="http://schemas.openxmlformats.org/officeDocument/2006/relationships/image" Target="../media/image15.wmf"/><Relationship Id="rId4" Type="http://schemas.openxmlformats.org/officeDocument/2006/relationships/oleObject" Target="../embeddings/oleObject2.bin"/></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5.vml"/><Relationship Id="rId5" Type="http://schemas.openxmlformats.org/officeDocument/2006/relationships/image" Target="../media/image17.emf"/><Relationship Id="rId4" Type="http://schemas.openxmlformats.org/officeDocument/2006/relationships/oleObject" Target="../embeddings/List_aplikace_Microsoft_Excel_97_20033.xls"/></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3.xml"/><Relationship Id="rId1" Type="http://schemas.openxmlformats.org/officeDocument/2006/relationships/vmlDrawing" Target="../drawings/vmlDrawing6.vml"/><Relationship Id="rId5" Type="http://schemas.openxmlformats.org/officeDocument/2006/relationships/image" Target="../media/image18.wmf"/><Relationship Id="rId4" Type="http://schemas.openxmlformats.org/officeDocument/2006/relationships/oleObject" Target="../embeddings/oleObject4.bin"/></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http://www.newyorker.com/images/2010/12/06/cartoons/101206_cartoon_059_a15439_p465.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97972" y="2583695"/>
            <a:ext cx="4429125" cy="4286250"/>
          </a:xfrm>
          <a:prstGeom prst="rect">
            <a:avLst/>
          </a:prstGeom>
          <a:noFill/>
          <a:extLst>
            <a:ext uri="{909E8E84-426E-40DD-AFC4-6F175D3DCCD1}">
              <a14:hiddenFill xmlns:a14="http://schemas.microsoft.com/office/drawing/2010/main">
                <a:solidFill>
                  <a:srgbClr val="FFFFFF"/>
                </a:solidFill>
              </a14:hiddenFill>
            </a:ext>
          </a:extLst>
        </p:spPr>
      </p:pic>
      <p:sp>
        <p:nvSpPr>
          <p:cNvPr id="9218" name="Rectangle 2"/>
          <p:cNvSpPr>
            <a:spLocks noGrp="1" noChangeArrowheads="1"/>
          </p:cNvSpPr>
          <p:nvPr>
            <p:ph type="ctrTitle"/>
          </p:nvPr>
        </p:nvSpPr>
        <p:spPr/>
        <p:txBody>
          <a:bodyPr/>
          <a:lstStyle/>
          <a:p>
            <a:pPr eaLnBrk="1" hangingPunct="1"/>
            <a:r>
              <a:rPr lang="cs-CZ" sz="2800" dirty="0" smtClean="0"/>
              <a:t>PSY117</a:t>
            </a:r>
            <a:br>
              <a:rPr lang="cs-CZ" sz="2800" dirty="0" smtClean="0"/>
            </a:br>
            <a:r>
              <a:rPr lang="cs-CZ" sz="2800" dirty="0" smtClean="0"/>
              <a:t>Statistická analýza dat v psychologii</a:t>
            </a:r>
            <a:br>
              <a:rPr lang="cs-CZ" sz="2800" dirty="0" smtClean="0"/>
            </a:br>
            <a:r>
              <a:rPr lang="cs-CZ" sz="2800" b="1" dirty="0" smtClean="0"/>
              <a:t>Přednáška</a:t>
            </a:r>
            <a:r>
              <a:rPr lang="cs-CZ" sz="2800" dirty="0" smtClean="0"/>
              <a:t> </a:t>
            </a:r>
            <a:r>
              <a:rPr lang="cs-CZ" sz="2800" b="1" dirty="0"/>
              <a:t>5</a:t>
            </a:r>
            <a:r>
              <a:rPr lang="cs-CZ" sz="2800" b="1" dirty="0" smtClean="0"/>
              <a:t> </a:t>
            </a:r>
            <a:r>
              <a:rPr lang="cs-CZ" sz="2800" dirty="0" smtClean="0"/>
              <a:t>2016</a:t>
            </a:r>
          </a:p>
        </p:txBody>
      </p:sp>
      <p:sp>
        <p:nvSpPr>
          <p:cNvPr id="9219" name="Rectangle 3"/>
          <p:cNvSpPr>
            <a:spLocks noGrp="1" noChangeArrowheads="1"/>
          </p:cNvSpPr>
          <p:nvPr>
            <p:ph type="subTitle" idx="1"/>
          </p:nvPr>
        </p:nvSpPr>
        <p:spPr>
          <a:xfrm>
            <a:off x="1447800" y="3429000"/>
            <a:ext cx="7010400" cy="1079500"/>
          </a:xfrm>
        </p:spPr>
        <p:txBody>
          <a:bodyPr/>
          <a:lstStyle/>
          <a:p>
            <a:pPr eaLnBrk="1" hangingPunct="1"/>
            <a:r>
              <a:rPr lang="cs-CZ" b="1" dirty="0" smtClean="0">
                <a:solidFill>
                  <a:schemeClr val="accent2"/>
                </a:solidFill>
              </a:rPr>
              <a:t>VZTAHY</a:t>
            </a:r>
            <a:r>
              <a:rPr lang="cs-CZ" dirty="0" smtClean="0">
                <a:solidFill>
                  <a:schemeClr val="accent2"/>
                </a:solidFill>
              </a:rPr>
              <a:t> MEZI PROMĚNNÝMI</a:t>
            </a:r>
          </a:p>
          <a:p>
            <a:pPr eaLnBrk="1" hangingPunct="1"/>
            <a:r>
              <a:rPr lang="cs-CZ" dirty="0" smtClean="0">
                <a:solidFill>
                  <a:schemeClr val="accent2"/>
                </a:solidFill>
              </a:rPr>
              <a:t>KORELAČNÍ KOEFICIENT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Statistické zachycení vztahu</a:t>
            </a:r>
            <a:endParaRPr lang="cs-CZ" dirty="0"/>
          </a:p>
        </p:txBody>
      </p:sp>
      <p:sp>
        <p:nvSpPr>
          <p:cNvPr id="3" name="Zástupný symbol pro obsah 2"/>
          <p:cNvSpPr>
            <a:spLocks noGrp="1"/>
          </p:cNvSpPr>
          <p:nvPr>
            <p:ph idx="1"/>
          </p:nvPr>
        </p:nvSpPr>
        <p:spPr/>
        <p:txBody>
          <a:bodyPr/>
          <a:lstStyle/>
          <a:p>
            <a:r>
              <a:rPr lang="cs-CZ" dirty="0" smtClean="0"/>
              <a:t>… závisí na úrovni měření vztahovaných proměnných – kategorické X metrické</a:t>
            </a:r>
            <a:endParaRPr lang="cs-CZ" dirty="0"/>
          </a:p>
        </p:txBody>
      </p:sp>
      <p:graphicFrame>
        <p:nvGraphicFramePr>
          <p:cNvPr id="4" name="Tabulka 3"/>
          <p:cNvGraphicFramePr>
            <a:graphicFrameLocks noGrp="1"/>
          </p:cNvGraphicFramePr>
          <p:nvPr/>
        </p:nvGraphicFramePr>
        <p:xfrm>
          <a:off x="971598" y="3068960"/>
          <a:ext cx="7560841" cy="2906478"/>
        </p:xfrm>
        <a:graphic>
          <a:graphicData uri="http://schemas.openxmlformats.org/drawingml/2006/table">
            <a:tbl>
              <a:tblPr firstRow="1" firstCol="1" bandRow="1">
                <a:tableStyleId>{EB9631B5-78F2-41C9-869B-9F39066F8104}</a:tableStyleId>
              </a:tblPr>
              <a:tblGrid>
                <a:gridCol w="1584178"/>
                <a:gridCol w="3096344"/>
                <a:gridCol w="2880319"/>
              </a:tblGrid>
              <a:tr h="529038">
                <a:tc>
                  <a:txBody>
                    <a:bodyPr/>
                    <a:lstStyle/>
                    <a:p>
                      <a:endParaRPr lang="cs-CZ" dirty="0"/>
                    </a:p>
                  </a:txBody>
                  <a:tcPr/>
                </a:tc>
                <a:tc>
                  <a:txBody>
                    <a:bodyPr/>
                    <a:lstStyle/>
                    <a:p>
                      <a:r>
                        <a:rPr lang="cs-CZ" dirty="0" smtClean="0"/>
                        <a:t>Kategorická</a:t>
                      </a:r>
                      <a:endParaRPr lang="cs-CZ" dirty="0">
                        <a:solidFill>
                          <a:schemeClr val="tx1"/>
                        </a:solidFill>
                      </a:endParaRPr>
                    </a:p>
                  </a:txBody>
                  <a:tcPr/>
                </a:tc>
                <a:tc>
                  <a:txBody>
                    <a:bodyPr/>
                    <a:lstStyle/>
                    <a:p>
                      <a:r>
                        <a:rPr lang="cs-CZ" dirty="0" smtClean="0"/>
                        <a:t>Metrická</a:t>
                      </a:r>
                      <a:endParaRPr lang="cs-CZ" dirty="0" smtClean="0">
                        <a:solidFill>
                          <a:schemeClr val="tx1"/>
                        </a:solidFill>
                      </a:endParaRPr>
                    </a:p>
                  </a:txBody>
                  <a:tcPr/>
                </a:tc>
              </a:tr>
              <a:tr h="1175641">
                <a:tc>
                  <a:txBody>
                    <a:bodyPr/>
                    <a:lstStyle/>
                    <a:p>
                      <a:r>
                        <a:rPr lang="cs-CZ" dirty="0" smtClean="0"/>
                        <a:t>Kategorická</a:t>
                      </a:r>
                      <a:endParaRPr lang="cs-CZ" b="1" dirty="0"/>
                    </a:p>
                  </a:txBody>
                  <a:tcPr/>
                </a:tc>
                <a:tc>
                  <a:txBody>
                    <a:bodyPr/>
                    <a:lstStyle/>
                    <a:p>
                      <a:r>
                        <a:rPr lang="cs-CZ" dirty="0" smtClean="0"/>
                        <a:t>Kontingenční tabulka</a:t>
                      </a:r>
                    </a:p>
                    <a:p>
                      <a:r>
                        <a:rPr lang="cs-CZ" dirty="0" smtClean="0"/>
                        <a:t>Složený sloupcový</a:t>
                      </a:r>
                      <a:r>
                        <a:rPr lang="cs-CZ" baseline="0" dirty="0" smtClean="0"/>
                        <a:t> diagram</a:t>
                      </a:r>
                      <a:endParaRPr lang="cs-CZ" dirty="0" smtClean="0"/>
                    </a:p>
                    <a:p>
                      <a:endParaRPr lang="cs-CZ" dirty="0" smtClean="0"/>
                    </a:p>
                    <a:p>
                      <a:pPr algn="r"/>
                      <a:r>
                        <a:rPr lang="en-US" i="1" dirty="0" smtClean="0"/>
                        <a:t>Ch</a:t>
                      </a:r>
                      <a:r>
                        <a:rPr lang="cs-CZ" i="1" dirty="0" smtClean="0"/>
                        <a:t>í-kvadrát</a:t>
                      </a:r>
                      <a:endParaRPr lang="cs-CZ" i="1" dirty="0"/>
                    </a:p>
                  </a:txBody>
                  <a:tcPr/>
                </a:tc>
                <a:tc>
                  <a:txBody>
                    <a:bodyPr/>
                    <a:lstStyle/>
                    <a:p>
                      <a:endParaRPr lang="cs-CZ" dirty="0"/>
                    </a:p>
                  </a:txBody>
                  <a:tcPr/>
                </a:tc>
              </a:tr>
              <a:tr h="1175641">
                <a:tc>
                  <a:txBody>
                    <a:bodyPr/>
                    <a:lstStyle/>
                    <a:p>
                      <a:r>
                        <a:rPr lang="cs-CZ" dirty="0" smtClean="0"/>
                        <a:t>Metrická</a:t>
                      </a:r>
                      <a:endParaRPr lang="cs-CZ" b="1" dirty="0" smtClean="0"/>
                    </a:p>
                  </a:txBody>
                  <a:tcPr/>
                </a:tc>
                <a:tc>
                  <a:txBody>
                    <a:bodyPr/>
                    <a:lstStyle/>
                    <a:p>
                      <a:r>
                        <a:rPr lang="cs-CZ" dirty="0" smtClean="0"/>
                        <a:t>Složené</a:t>
                      </a:r>
                      <a:r>
                        <a:rPr lang="cs-CZ" baseline="0" dirty="0" smtClean="0"/>
                        <a:t> podoby jednorozměrných zobrazení</a:t>
                      </a:r>
                    </a:p>
                    <a:p>
                      <a:endParaRPr lang="cs-CZ" baseline="0" dirty="0" smtClean="0"/>
                    </a:p>
                    <a:p>
                      <a:pPr algn="r"/>
                      <a:r>
                        <a:rPr lang="cs-CZ" i="1" baseline="0" dirty="0" smtClean="0"/>
                        <a:t>Rozdíl popisných statistik</a:t>
                      </a:r>
                      <a:endParaRPr lang="cs-CZ" i="1" dirty="0"/>
                    </a:p>
                  </a:txBody>
                  <a:tcPr/>
                </a:tc>
                <a:tc>
                  <a:txBody>
                    <a:bodyPr/>
                    <a:lstStyle/>
                    <a:p>
                      <a:r>
                        <a:rPr lang="cs-CZ" dirty="0" smtClean="0"/>
                        <a:t>Bodový</a:t>
                      </a:r>
                      <a:r>
                        <a:rPr lang="cs-CZ" baseline="0" dirty="0" smtClean="0"/>
                        <a:t> diagram</a:t>
                      </a:r>
                    </a:p>
                    <a:p>
                      <a:endParaRPr lang="cs-CZ" baseline="0" dirty="0" smtClean="0"/>
                    </a:p>
                    <a:p>
                      <a:endParaRPr lang="cs-CZ" baseline="0" dirty="0" smtClean="0"/>
                    </a:p>
                    <a:p>
                      <a:pPr algn="r"/>
                      <a:r>
                        <a:rPr lang="cs-CZ" i="1" baseline="0" dirty="0" smtClean="0"/>
                        <a:t>Korelace</a:t>
                      </a:r>
                      <a:endParaRPr lang="cs-CZ" i="1"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Klasifikace proměnných z hlediska funkce v problému</a:t>
            </a:r>
            <a:endParaRPr lang="cs-CZ" dirty="0"/>
          </a:p>
        </p:txBody>
      </p:sp>
      <p:sp>
        <p:nvSpPr>
          <p:cNvPr id="3" name="Zástupný symbol pro obsah 2"/>
          <p:cNvSpPr>
            <a:spLocks noGrp="1"/>
          </p:cNvSpPr>
          <p:nvPr>
            <p:ph sz="quarter" idx="1"/>
          </p:nvPr>
        </p:nvSpPr>
        <p:spPr>
          <a:xfrm>
            <a:off x="357158" y="1785926"/>
            <a:ext cx="4286280" cy="4437694"/>
          </a:xfrm>
        </p:spPr>
        <p:txBody>
          <a:bodyPr>
            <a:normAutofit fontScale="70000" lnSpcReduction="20000"/>
          </a:bodyPr>
          <a:lstStyle/>
          <a:p>
            <a:r>
              <a:rPr lang="cs-CZ" dirty="0" smtClean="0"/>
              <a:t>Cílem výzkumu je obvykle prověřovat kauzální vztahy</a:t>
            </a:r>
          </a:p>
          <a:p>
            <a:pPr lvl="1"/>
            <a:r>
              <a:rPr lang="cs-CZ" dirty="0" smtClean="0"/>
              <a:t>…na úrovni humanitních věd velmi ambiciózní </a:t>
            </a:r>
            <a:r>
              <a:rPr lang="cs-CZ" dirty="0" smtClean="0">
                <a:sym typeface="Wingdings" pitchFamily="2" charset="2"/>
              </a:rPr>
              <a:t></a:t>
            </a:r>
          </a:p>
          <a:p>
            <a:pPr lvl="1"/>
            <a:r>
              <a:rPr lang="cs-CZ" dirty="0" smtClean="0">
                <a:sym typeface="Wingdings" pitchFamily="2" charset="2"/>
              </a:rPr>
              <a:t>Statistická analýza nemá potenciál ke zjištění nebo testování kauzality. To je úlohou designu výzkumu a teoretického zpracování.</a:t>
            </a:r>
          </a:p>
          <a:p>
            <a:pPr lvl="1"/>
            <a:r>
              <a:rPr lang="cs-CZ" dirty="0" smtClean="0">
                <a:sym typeface="Wingdings" pitchFamily="2" charset="2"/>
              </a:rPr>
              <a:t>Špatně sebraná data (nevhodný design) nelze zachránit sebelepší analýzou.</a:t>
            </a:r>
          </a:p>
          <a:p>
            <a:r>
              <a:rPr lang="cs-CZ" dirty="0" smtClean="0">
                <a:sym typeface="Wingdings" pitchFamily="2" charset="2"/>
              </a:rPr>
              <a:t>Klasifikace proměnných:</a:t>
            </a:r>
          </a:p>
          <a:p>
            <a:pPr lvl="1"/>
            <a:r>
              <a:rPr lang="cs-CZ" dirty="0" smtClean="0">
                <a:sym typeface="Wingdings" pitchFamily="2" charset="2"/>
              </a:rPr>
              <a:t>Závislé, nezávislé, intervenující</a:t>
            </a:r>
          </a:p>
          <a:p>
            <a:pPr lvl="1"/>
            <a:r>
              <a:rPr lang="cs-CZ" dirty="0" smtClean="0">
                <a:sym typeface="Wingdings" pitchFamily="2" charset="2"/>
              </a:rPr>
              <a:t>Exogenní, endogenní, moderátory, mediátory</a:t>
            </a:r>
          </a:p>
          <a:p>
            <a:pPr lvl="1"/>
            <a:r>
              <a:rPr lang="cs-CZ" dirty="0" smtClean="0">
                <a:sym typeface="Wingdings" pitchFamily="2" charset="2"/>
              </a:rPr>
              <a:t>Obvykle není možné identifikovat  všechny intervenující proměnné…</a:t>
            </a:r>
          </a:p>
        </p:txBody>
      </p:sp>
      <p:sp>
        <p:nvSpPr>
          <p:cNvPr id="5" name="Elipsa 4"/>
          <p:cNvSpPr/>
          <p:nvPr/>
        </p:nvSpPr>
        <p:spPr>
          <a:xfrm>
            <a:off x="4643438" y="2357430"/>
            <a:ext cx="1285884" cy="857256"/>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Elipsa 5"/>
          <p:cNvSpPr/>
          <p:nvPr/>
        </p:nvSpPr>
        <p:spPr>
          <a:xfrm>
            <a:off x="7358082" y="2357430"/>
            <a:ext cx="1285884" cy="857256"/>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Elipsa 6"/>
          <p:cNvSpPr/>
          <p:nvPr/>
        </p:nvSpPr>
        <p:spPr>
          <a:xfrm>
            <a:off x="6000760" y="4786322"/>
            <a:ext cx="1285884" cy="857256"/>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Elipsa 7"/>
          <p:cNvSpPr/>
          <p:nvPr/>
        </p:nvSpPr>
        <p:spPr>
          <a:xfrm>
            <a:off x="6000760" y="3500438"/>
            <a:ext cx="1285884" cy="857256"/>
          </a:xfrm>
          <a:prstGeom prst="ellips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Šipka doprava 13"/>
          <p:cNvSpPr/>
          <p:nvPr/>
        </p:nvSpPr>
        <p:spPr>
          <a:xfrm>
            <a:off x="5929322" y="2643182"/>
            <a:ext cx="1428760" cy="285752"/>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17" name="Přímá spojovací šipka 16"/>
          <p:cNvCxnSpPr>
            <a:stCxn id="5" idx="5"/>
            <a:endCxn id="8" idx="1"/>
          </p:cNvCxnSpPr>
          <p:nvPr/>
        </p:nvCxnSpPr>
        <p:spPr>
          <a:xfrm rot="16200000" flipH="1">
            <a:off x="5696623" y="3133530"/>
            <a:ext cx="536836" cy="448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Přímá spojovací šipka 20"/>
          <p:cNvCxnSpPr>
            <a:stCxn id="8" idx="7"/>
            <a:endCxn id="6" idx="3"/>
          </p:cNvCxnSpPr>
          <p:nvPr/>
        </p:nvCxnSpPr>
        <p:spPr>
          <a:xfrm rot="5400000" flipH="1" flipV="1">
            <a:off x="7053945" y="3133530"/>
            <a:ext cx="536836" cy="448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Přímá spojovací šipka 25"/>
          <p:cNvCxnSpPr>
            <a:stCxn id="7" idx="7"/>
            <a:endCxn id="6" idx="4"/>
          </p:cNvCxnSpPr>
          <p:nvPr/>
        </p:nvCxnSpPr>
        <p:spPr>
          <a:xfrm rot="5400000" flipH="1" flipV="1">
            <a:off x="6701088" y="3611929"/>
            <a:ext cx="1697178" cy="90269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TextovéPole 29"/>
          <p:cNvSpPr txBox="1"/>
          <p:nvPr/>
        </p:nvSpPr>
        <p:spPr>
          <a:xfrm>
            <a:off x="5857884" y="2143116"/>
            <a:ext cx="1714512" cy="369332"/>
          </a:xfrm>
          <a:prstGeom prst="rect">
            <a:avLst/>
          </a:prstGeom>
          <a:noFill/>
        </p:spPr>
        <p:txBody>
          <a:bodyPr wrap="square" rtlCol="0">
            <a:spAutoFit/>
          </a:bodyPr>
          <a:lstStyle/>
          <a:p>
            <a:r>
              <a:rPr lang="cs-CZ" dirty="0" smtClean="0"/>
              <a:t>Přímý efekt</a:t>
            </a:r>
            <a:endParaRPr lang="cs-CZ" dirty="0"/>
          </a:p>
        </p:txBody>
      </p:sp>
      <p:sp>
        <p:nvSpPr>
          <p:cNvPr id="31" name="TextovéPole 30"/>
          <p:cNvSpPr txBox="1"/>
          <p:nvPr/>
        </p:nvSpPr>
        <p:spPr>
          <a:xfrm>
            <a:off x="6072198" y="3071810"/>
            <a:ext cx="1214446" cy="369332"/>
          </a:xfrm>
          <a:prstGeom prst="rect">
            <a:avLst/>
          </a:prstGeom>
          <a:noFill/>
        </p:spPr>
        <p:txBody>
          <a:bodyPr wrap="square" rtlCol="0">
            <a:spAutoFit/>
          </a:bodyPr>
          <a:lstStyle/>
          <a:p>
            <a:r>
              <a:rPr lang="cs-CZ" dirty="0" smtClean="0"/>
              <a:t>mediace</a:t>
            </a:r>
            <a:endParaRPr lang="cs-CZ" dirty="0"/>
          </a:p>
        </p:txBody>
      </p:sp>
      <p:sp>
        <p:nvSpPr>
          <p:cNvPr id="32" name="TextovéPole 31"/>
          <p:cNvSpPr txBox="1"/>
          <p:nvPr/>
        </p:nvSpPr>
        <p:spPr>
          <a:xfrm>
            <a:off x="7358082" y="4572008"/>
            <a:ext cx="1357322" cy="1077218"/>
          </a:xfrm>
          <a:prstGeom prst="rect">
            <a:avLst/>
          </a:prstGeom>
          <a:noFill/>
        </p:spPr>
        <p:txBody>
          <a:bodyPr wrap="square" rtlCol="0">
            <a:spAutoFit/>
          </a:bodyPr>
          <a:lstStyle/>
          <a:p>
            <a:r>
              <a:rPr lang="cs-CZ" sz="1600" dirty="0" smtClean="0"/>
              <a:t>Intervenující proměnná s přímým efektem </a:t>
            </a:r>
            <a:endParaRPr lang="cs-CZ" sz="16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cs-CZ" smtClean="0"/>
              <a:t>Kontingenční tabulka</a:t>
            </a:r>
          </a:p>
        </p:txBody>
      </p:sp>
      <p:graphicFrame>
        <p:nvGraphicFramePr>
          <p:cNvPr id="33377" name="Group 609"/>
          <p:cNvGraphicFramePr>
            <a:graphicFrameLocks noGrp="1"/>
          </p:cNvGraphicFramePr>
          <p:nvPr>
            <p:ph sz="half" idx="1"/>
          </p:nvPr>
        </p:nvGraphicFramePr>
        <p:xfrm>
          <a:off x="566738" y="1752600"/>
          <a:ext cx="7893050" cy="2651760"/>
        </p:xfrm>
        <a:graphic>
          <a:graphicData uri="http://schemas.openxmlformats.org/drawingml/2006/table">
            <a:tbl>
              <a:tblPr/>
              <a:tblGrid>
                <a:gridCol w="1314450"/>
                <a:gridCol w="1003300"/>
                <a:gridCol w="874712"/>
                <a:gridCol w="941388"/>
                <a:gridCol w="939800"/>
                <a:gridCol w="939800"/>
                <a:gridCol w="852487"/>
                <a:gridCol w="1027113"/>
              </a:tblGrid>
              <a:tr h="388938">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 </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6">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 </a:t>
                      </a:r>
                      <a:endParaRPr kumimoji="0" lang="cs-CZ" sz="1400" b="0" i="0" u="none" strike="noStrike" cap="none" normalizeH="0" baseline="0" smtClean="0">
                        <a:ln>
                          <a:noFill/>
                        </a:ln>
                        <a:solidFill>
                          <a:schemeClr val="tx1"/>
                        </a:solidFill>
                        <a:effectLst/>
                        <a:latin typeface="Segoe UI" pitchFamily="34" charset="0"/>
                      </a:endParaRPr>
                    </a:p>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známka z matematiky</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celkem</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22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1</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2</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3</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4</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5</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2250">
                <a:tc rowSpan="5">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známka z čj</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1</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82</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40</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8</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1</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0</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131</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7963">
                <a:tc vMerge="1">
                  <a:txBody>
                    <a:bodyPr/>
                    <a:lstStyle/>
                    <a:p>
                      <a:endParaRPr lang="cs-CZ"/>
                    </a:p>
                  </a:txBody>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2</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71</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200</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73</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17</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0</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361</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2250">
                <a:tc vMerge="1">
                  <a:txBody>
                    <a:bodyPr/>
                    <a:lstStyle/>
                    <a:p>
                      <a:endParaRPr lang="cs-CZ"/>
                    </a:p>
                  </a:txBody>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3</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4</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75</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109</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25</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0</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213</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2250">
                <a:tc vMerge="1">
                  <a:txBody>
                    <a:bodyPr/>
                    <a:lstStyle/>
                    <a:p>
                      <a:endParaRPr lang="cs-CZ"/>
                    </a:p>
                  </a:txBody>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4</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1</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7</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23</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24</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1</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56</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vMerge="1">
                  <a:txBody>
                    <a:bodyPr/>
                    <a:lstStyle/>
                    <a:p>
                      <a:endParaRPr lang="cs-CZ"/>
                    </a:p>
                  </a:txBody>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5</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0</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0</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2</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1</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2</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5</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celkem</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158</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322</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215</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68</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3</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r" defTabSz="914400" rtl="0" eaLnBrk="1" fontAlgn="b" latinLnBrk="0" hangingPunct="1">
                        <a:lnSpc>
                          <a:spcPct val="100000"/>
                        </a:lnSpc>
                        <a:spcBef>
                          <a:spcPct val="0"/>
                        </a:spcBef>
                        <a:spcAft>
                          <a:spcPct val="0"/>
                        </a:spcAft>
                        <a:buClrTx/>
                        <a:buSzTx/>
                        <a:buFontTx/>
                        <a:buNone/>
                        <a:tabLst/>
                      </a:pPr>
                      <a:r>
                        <a:rPr kumimoji="0" lang="cs-CZ" sz="1400" b="0" i="0" u="none" strike="noStrike" cap="none" normalizeH="0" baseline="0" smtClean="0">
                          <a:ln>
                            <a:noFill/>
                          </a:ln>
                          <a:solidFill>
                            <a:schemeClr val="tx1"/>
                          </a:solidFill>
                          <a:effectLst/>
                          <a:latin typeface="Segoe UI" pitchFamily="34" charset="0"/>
                          <a:cs typeface="Arial" charset="0"/>
                        </a:rPr>
                        <a:t>766</a:t>
                      </a:r>
                      <a:endParaRPr kumimoji="0" lang="cs-CZ" sz="1400" b="0" i="0" u="none" strike="noStrike" cap="none" normalizeH="0" baseline="0" smtClean="0">
                        <a:ln>
                          <a:noFill/>
                        </a:ln>
                        <a:solidFill>
                          <a:schemeClr val="tx1"/>
                        </a:solidFill>
                        <a:effectLst/>
                        <a:latin typeface="Segoe U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325" name="Rectangle 597"/>
          <p:cNvSpPr>
            <a:spLocks noGrp="1" noChangeArrowheads="1"/>
          </p:cNvSpPr>
          <p:nvPr>
            <p:ph type="body" sz="half" idx="2"/>
          </p:nvPr>
        </p:nvSpPr>
        <p:spPr>
          <a:xfrm>
            <a:off x="539750" y="4437063"/>
            <a:ext cx="8280722" cy="1706562"/>
          </a:xfrm>
        </p:spPr>
        <p:txBody>
          <a:bodyPr/>
          <a:lstStyle/>
          <a:p>
            <a:pPr eaLnBrk="1" hangingPunct="1">
              <a:lnSpc>
                <a:spcPct val="80000"/>
              </a:lnSpc>
            </a:pPr>
            <a:r>
              <a:rPr lang="cs-CZ" sz="1600" dirty="0" smtClean="0"/>
              <a:t>Kontingenční tabulka…</a:t>
            </a:r>
          </a:p>
          <a:p>
            <a:pPr lvl="1" eaLnBrk="1" hangingPunct="1">
              <a:lnSpc>
                <a:spcPct val="80000"/>
              </a:lnSpc>
            </a:pPr>
            <a:r>
              <a:rPr lang="cs-CZ" sz="1400" dirty="0" smtClean="0"/>
              <a:t>Hodnoty je třeba přehledně uspořádat (stejně jako u tabulky četností)</a:t>
            </a:r>
          </a:p>
          <a:p>
            <a:pPr lvl="1" eaLnBrk="1" hangingPunct="1">
              <a:lnSpc>
                <a:spcPct val="80000"/>
              </a:lnSpc>
            </a:pPr>
            <a:r>
              <a:rPr lang="cs-CZ" sz="1400" dirty="0" smtClean="0"/>
              <a:t>Pro data všech úrovní měření, nejvhodnější pro diskrétní prom. s málo hodnotami</a:t>
            </a:r>
          </a:p>
          <a:p>
            <a:pPr lvl="1" eaLnBrk="1" hangingPunct="1">
              <a:lnSpc>
                <a:spcPct val="80000"/>
              </a:lnSpc>
            </a:pPr>
            <a:r>
              <a:rPr lang="cs-CZ" sz="1400" dirty="0" smtClean="0"/>
              <a:t>Buňky mohou obsahovat absolutní četnosti, </a:t>
            </a:r>
            <a:r>
              <a:rPr lang="cs-CZ" sz="1400" b="1" dirty="0" err="1" smtClean="0"/>
              <a:t>rel</a:t>
            </a:r>
            <a:r>
              <a:rPr lang="cs-CZ" sz="1400" b="1" dirty="0" smtClean="0"/>
              <a:t>. četnosti (řádkové, sloupcové, celkové)</a:t>
            </a:r>
          </a:p>
          <a:p>
            <a:pPr lvl="1" eaLnBrk="1" hangingPunct="1">
              <a:lnSpc>
                <a:spcPct val="80000"/>
              </a:lnSpc>
            </a:pPr>
            <a:r>
              <a:rPr lang="cs-CZ" sz="1400" dirty="0" smtClean="0"/>
              <a:t>Poslední sloupec/řádek obsahuje tzv. sloupcové/řádkové marginální (relativní) četnosti</a:t>
            </a:r>
          </a:p>
          <a:p>
            <a:pPr lvl="1" eaLnBrk="1" hangingPunct="1">
              <a:lnSpc>
                <a:spcPct val="80000"/>
              </a:lnSpc>
            </a:pPr>
            <a:r>
              <a:rPr lang="cs-CZ" sz="1400" dirty="0" smtClean="0"/>
              <a:t>Je grafickou podobou je trojrozměrného sloupcový diagramu či histogramu (může obsahovat i intervaly)</a:t>
            </a:r>
          </a:p>
          <a:p>
            <a:pPr lvl="1" eaLnBrk="1" hangingPunct="1">
              <a:lnSpc>
                <a:spcPct val="80000"/>
              </a:lnSpc>
            </a:pPr>
            <a:r>
              <a:rPr lang="cs-CZ" sz="1400" dirty="0" smtClean="0"/>
              <a:t>Relativně vysoké četnosti v jedné z diagonál naznačují lineární provázanost proměnných</a:t>
            </a:r>
          </a:p>
          <a:p>
            <a:pPr eaLnBrk="1" hangingPunct="1">
              <a:lnSpc>
                <a:spcPct val="80000"/>
              </a:lnSpc>
              <a:buFont typeface="Wingdings" pitchFamily="2" charset="2"/>
              <a:buNone/>
            </a:pPr>
            <a:endParaRPr lang="cs-CZ" sz="900" dirty="0" smtClean="0"/>
          </a:p>
        </p:txBody>
      </p:sp>
      <p:sp>
        <p:nvSpPr>
          <p:cNvPr id="33361" name="Oval 593"/>
          <p:cNvSpPr>
            <a:spLocks noChangeArrowheads="1"/>
          </p:cNvSpPr>
          <p:nvPr/>
        </p:nvSpPr>
        <p:spPr bwMode="auto">
          <a:xfrm rot="1088236">
            <a:off x="2830513" y="3017838"/>
            <a:ext cx="4852987" cy="522287"/>
          </a:xfrm>
          <a:prstGeom prst="ellipse">
            <a:avLst/>
          </a:prstGeom>
          <a:noFill/>
          <a:ln w="28575">
            <a:solidFill>
              <a:schemeClr val="accent2"/>
            </a:solidFill>
            <a:round/>
            <a:headEnd/>
            <a:tailEnd/>
          </a:ln>
        </p:spPr>
        <p:txBody>
          <a:bodyPr wrap="none" anchor="ctr"/>
          <a:lstStyle/>
          <a:p>
            <a:endParaRPr lang="cs-CZ"/>
          </a:p>
        </p:txBody>
      </p:sp>
      <p:sp>
        <p:nvSpPr>
          <p:cNvPr id="33378" name="Oval 610"/>
          <p:cNvSpPr>
            <a:spLocks noChangeArrowheads="1"/>
          </p:cNvSpPr>
          <p:nvPr/>
        </p:nvSpPr>
        <p:spPr bwMode="auto">
          <a:xfrm rot="-1012255">
            <a:off x="2771775" y="3141663"/>
            <a:ext cx="4795838" cy="492125"/>
          </a:xfrm>
          <a:prstGeom prst="ellipse">
            <a:avLst/>
          </a:prstGeom>
          <a:noFill/>
          <a:ln w="28575">
            <a:solidFill>
              <a:schemeClr val="accent1"/>
            </a:solidFill>
            <a:round/>
            <a:headEnd/>
            <a:tailEnd/>
          </a:ln>
        </p:spPr>
        <p:txBody>
          <a:bodyPr wrap="none" anchor="ctr"/>
          <a:lstStyle/>
          <a:p>
            <a:endParaRPr lang="cs-CZ"/>
          </a:p>
        </p:txBody>
      </p:sp>
      <p:sp>
        <p:nvSpPr>
          <p:cNvPr id="10328" name="TextovéPole 89"/>
          <p:cNvSpPr txBox="1">
            <a:spLocks noChangeArrowheads="1"/>
          </p:cNvSpPr>
          <p:nvPr/>
        </p:nvSpPr>
        <p:spPr bwMode="auto">
          <a:xfrm>
            <a:off x="500063" y="6215063"/>
            <a:ext cx="8072437" cy="363176"/>
          </a:xfrm>
          <a:prstGeom prst="rect">
            <a:avLst/>
          </a:prstGeom>
          <a:noFill/>
          <a:ln w="9525">
            <a:noFill/>
            <a:miter lim="800000"/>
            <a:headEnd/>
            <a:tailEnd/>
          </a:ln>
        </p:spPr>
        <p:txBody>
          <a:bodyPr>
            <a:spAutoFit/>
          </a:bodyPr>
          <a:lstStyle/>
          <a:p>
            <a:pPr algn="l">
              <a:lnSpc>
                <a:spcPct val="80000"/>
              </a:lnSpc>
              <a:buFont typeface="Wingdings" pitchFamily="2" charset="2"/>
              <a:buNone/>
            </a:pPr>
            <a:r>
              <a:rPr lang="en-US" sz="1100" dirty="0" smtClean="0"/>
              <a:t>AJ: contingency table, </a:t>
            </a:r>
            <a:r>
              <a:rPr lang="en-US" sz="1100" dirty="0" err="1" smtClean="0"/>
              <a:t>crosstabulation</a:t>
            </a:r>
            <a:r>
              <a:rPr lang="en-US" sz="1100" dirty="0" smtClean="0"/>
              <a:t>, cells, row/column marginal frequencies, linear relationship (vs. curvilinear (non-linear) relationship),</a:t>
            </a:r>
            <a:endParaRPr lang="en-US" sz="11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3361"/>
                                        </p:tgtEl>
                                        <p:attrNameLst>
                                          <p:attrName>style.visibility</p:attrName>
                                        </p:attrNameLst>
                                      </p:cBhvr>
                                      <p:to>
                                        <p:strVal val="visible"/>
                                      </p:to>
                                    </p:set>
                                    <p:animEffect transition="in" filter="dissolve">
                                      <p:cBhvr>
                                        <p:cTn id="7" dur="500"/>
                                        <p:tgtEl>
                                          <p:spTgt spid="3336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3378"/>
                                        </p:tgtEl>
                                        <p:attrNameLst>
                                          <p:attrName>style.visibility</p:attrName>
                                        </p:attrNameLst>
                                      </p:cBhvr>
                                      <p:to>
                                        <p:strVal val="visible"/>
                                      </p:to>
                                    </p:set>
                                    <p:animEffect transition="in" filter="dissolve">
                                      <p:cBhvr>
                                        <p:cTn id="12" dur="500"/>
                                        <p:tgtEl>
                                          <p:spTgt spid="333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361" grpId="0" animBg="1"/>
      <p:bldP spid="3337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Zástupný symbol pro obsah 11"/>
          <p:cNvGraphicFramePr>
            <a:graphicFrameLocks noGrp="1"/>
          </p:cNvGraphicFramePr>
          <p:nvPr>
            <p:ph idx="1"/>
            <p:extLst>
              <p:ext uri="{D42A27DB-BD31-4B8C-83A1-F6EECF244321}">
                <p14:modId xmlns:p14="http://schemas.microsoft.com/office/powerpoint/2010/main" val="2698132271"/>
              </p:ext>
            </p:extLst>
          </p:nvPr>
        </p:nvGraphicFramePr>
        <p:xfrm>
          <a:off x="107505" y="548678"/>
          <a:ext cx="8856983" cy="5616628"/>
        </p:xfrm>
        <a:graphic>
          <a:graphicData uri="http://schemas.openxmlformats.org/drawingml/2006/table">
            <a:tbl>
              <a:tblPr firstRow="1" firstCol="1">
                <a:tableStyleId>{93296810-A885-4BE3-A3E7-6D5BEEA58F35}</a:tableStyleId>
              </a:tblPr>
              <a:tblGrid>
                <a:gridCol w="2113338"/>
                <a:gridCol w="2072506"/>
                <a:gridCol w="716392"/>
                <a:gridCol w="1318249"/>
                <a:gridCol w="1318249"/>
                <a:gridCol w="1318249"/>
              </a:tblGrid>
              <a:tr h="578182">
                <a:tc rowSpan="2" gridSpan="3">
                  <a:txBody>
                    <a:bodyPr/>
                    <a:lstStyle/>
                    <a:p>
                      <a:pPr algn="l" fontAlgn="b"/>
                      <a:r>
                        <a:rPr lang="cs-CZ" sz="2000" u="none" strike="noStrike" dirty="0">
                          <a:effectLst/>
                        </a:rPr>
                        <a:t> </a:t>
                      </a:r>
                      <a:endParaRPr lang="cs-CZ" sz="2000" b="0" i="0" u="none" strike="noStrike" dirty="0">
                        <a:solidFill>
                          <a:srgbClr val="000000"/>
                        </a:solidFill>
                        <a:effectLst/>
                        <a:latin typeface="Arial" panose="020B0604020202020204" pitchFamily="34" charset="0"/>
                      </a:endParaRPr>
                    </a:p>
                  </a:txBody>
                  <a:tcPr marL="9525" marR="9525" marT="9525" marB="0" anchor="b"/>
                </a:tc>
                <a:tc rowSpan="2" hMerge="1">
                  <a:txBody>
                    <a:bodyPr/>
                    <a:lstStyle/>
                    <a:p>
                      <a:endParaRPr lang="cs-CZ"/>
                    </a:p>
                  </a:txBody>
                  <a:tcPr/>
                </a:tc>
                <a:tc rowSpan="2" hMerge="1">
                  <a:txBody>
                    <a:bodyPr/>
                    <a:lstStyle/>
                    <a:p>
                      <a:endParaRPr lang="cs-CZ"/>
                    </a:p>
                  </a:txBody>
                  <a:tcPr/>
                </a:tc>
                <a:tc gridSpan="2">
                  <a:txBody>
                    <a:bodyPr/>
                    <a:lstStyle/>
                    <a:p>
                      <a:pPr algn="ctr" fontAlgn="b"/>
                      <a:r>
                        <a:rPr lang="cs-CZ" sz="2000" u="none" strike="noStrike" dirty="0" smtClean="0">
                          <a:effectLst/>
                        </a:rPr>
                        <a:t>Pohlaví</a:t>
                      </a:r>
                      <a:endParaRPr lang="cs-CZ" sz="2000" b="0" i="0" u="none" strike="noStrike" dirty="0">
                        <a:solidFill>
                          <a:srgbClr val="000000"/>
                        </a:solidFill>
                        <a:effectLst/>
                        <a:latin typeface="Arial" panose="020B0604020202020204" pitchFamily="34" charset="0"/>
                      </a:endParaRPr>
                    </a:p>
                  </a:txBody>
                  <a:tcPr marL="9525" marR="9525" marT="9525" marB="0" anchor="b"/>
                </a:tc>
                <a:tc hMerge="1">
                  <a:txBody>
                    <a:bodyPr/>
                    <a:lstStyle/>
                    <a:p>
                      <a:endParaRPr lang="cs-CZ"/>
                    </a:p>
                  </a:txBody>
                  <a:tcPr/>
                </a:tc>
                <a:tc rowSpan="2">
                  <a:txBody>
                    <a:bodyPr/>
                    <a:lstStyle/>
                    <a:p>
                      <a:pPr algn="ctr" fontAlgn="b"/>
                      <a:r>
                        <a:rPr lang="cs-CZ" sz="2000" u="none" strike="noStrike">
                          <a:effectLst/>
                        </a:rPr>
                        <a:t>Celkem</a:t>
                      </a:r>
                      <a:endParaRPr lang="cs-CZ" sz="2000" b="0" i="0" u="none" strike="noStrike">
                        <a:solidFill>
                          <a:srgbClr val="000000"/>
                        </a:solidFill>
                        <a:effectLst/>
                        <a:latin typeface="Arial" panose="020B0604020202020204" pitchFamily="34" charset="0"/>
                      </a:endParaRPr>
                    </a:p>
                  </a:txBody>
                  <a:tcPr marL="9525" marR="9525" marT="9525" marB="0" anchor="b"/>
                </a:tc>
              </a:tr>
              <a:tr h="578182">
                <a:tc gridSpan="3" vMerge="1">
                  <a:txBody>
                    <a:bodyPr/>
                    <a:lstStyle/>
                    <a:p>
                      <a:endParaRPr lang="cs-CZ"/>
                    </a:p>
                  </a:txBody>
                  <a:tcPr/>
                </a:tc>
                <a:tc hMerge="1" vMerge="1">
                  <a:txBody>
                    <a:bodyPr/>
                    <a:lstStyle/>
                    <a:p>
                      <a:endParaRPr lang="cs-CZ"/>
                    </a:p>
                  </a:txBody>
                  <a:tcPr/>
                </a:tc>
                <a:tc hMerge="1" vMerge="1">
                  <a:txBody>
                    <a:bodyPr/>
                    <a:lstStyle/>
                    <a:p>
                      <a:endParaRPr lang="cs-CZ"/>
                    </a:p>
                  </a:txBody>
                  <a:tcPr/>
                </a:tc>
                <a:tc>
                  <a:txBody>
                    <a:bodyPr/>
                    <a:lstStyle/>
                    <a:p>
                      <a:pPr algn="ctr" fontAlgn="b"/>
                      <a:r>
                        <a:rPr lang="cs-CZ" sz="2000" u="none" strike="noStrike">
                          <a:effectLst/>
                        </a:rPr>
                        <a:t>1 muž</a:t>
                      </a:r>
                      <a:endParaRPr lang="cs-CZ" sz="20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cs-CZ" sz="2000" u="none" strike="noStrike" dirty="0">
                          <a:effectLst/>
                        </a:rPr>
                        <a:t>2 žena</a:t>
                      </a:r>
                      <a:endParaRPr lang="cs-CZ" sz="2000" b="0" i="0" u="none" strike="noStrike" dirty="0">
                        <a:solidFill>
                          <a:srgbClr val="000000"/>
                        </a:solidFill>
                        <a:effectLst/>
                        <a:latin typeface="Arial" panose="020B0604020202020204" pitchFamily="34" charset="0"/>
                      </a:endParaRPr>
                    </a:p>
                  </a:txBody>
                  <a:tcPr marL="9525" marR="9525" marT="9525" marB="0" anchor="b"/>
                </a:tc>
                <a:tc vMerge="1">
                  <a:txBody>
                    <a:bodyPr/>
                    <a:lstStyle/>
                    <a:p>
                      <a:endParaRPr lang="cs-CZ"/>
                    </a:p>
                  </a:txBody>
                  <a:tcPr/>
                </a:tc>
              </a:tr>
              <a:tr h="578182">
                <a:tc rowSpan="6">
                  <a:txBody>
                    <a:bodyPr/>
                    <a:lstStyle/>
                    <a:p>
                      <a:pPr algn="l" fontAlgn="t"/>
                      <a:r>
                        <a:rPr lang="cs-CZ" sz="2000" u="none" strike="noStrike" dirty="0">
                          <a:effectLst/>
                        </a:rPr>
                        <a:t>Kterou z nabízených nadpřirozených schopností byste nejvíc chtěli?</a:t>
                      </a:r>
                      <a:endParaRPr lang="cs-CZ" sz="2000" b="0" i="0" u="none" strike="noStrike" dirty="0">
                        <a:solidFill>
                          <a:srgbClr val="000000"/>
                        </a:solidFill>
                        <a:effectLst/>
                        <a:latin typeface="Arial" panose="020B0604020202020204" pitchFamily="34" charset="0"/>
                      </a:endParaRPr>
                    </a:p>
                  </a:txBody>
                  <a:tcPr marL="9525" marR="9525" marT="9525" marB="0"/>
                </a:tc>
                <a:tc rowSpan="2">
                  <a:txBody>
                    <a:bodyPr/>
                    <a:lstStyle/>
                    <a:p>
                      <a:pPr algn="l" fontAlgn="t"/>
                      <a:r>
                        <a:rPr lang="cs-CZ" sz="2000" u="none" strike="noStrike" dirty="0">
                          <a:effectLst/>
                        </a:rPr>
                        <a:t>1 neviditelnost</a:t>
                      </a:r>
                      <a:endParaRPr lang="cs-CZ" sz="2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cs-CZ" sz="2000" u="none" strike="noStrike" dirty="0">
                          <a:effectLst/>
                        </a:rPr>
                        <a:t>n</a:t>
                      </a:r>
                      <a:endParaRPr lang="cs-CZ" sz="2000" b="0" i="0" u="none" strike="noStrike" dirty="0">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6</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16</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22</a:t>
                      </a:r>
                      <a:endParaRPr lang="cs-CZ" sz="2000" b="0" i="0" u="none" strike="noStrike">
                        <a:solidFill>
                          <a:srgbClr val="000000"/>
                        </a:solidFill>
                        <a:effectLst/>
                        <a:latin typeface="Arial" panose="020B0604020202020204" pitchFamily="34" charset="0"/>
                      </a:endParaRPr>
                    </a:p>
                  </a:txBody>
                  <a:tcPr marL="9525" marR="9525" marT="9525" marB="0"/>
                </a:tc>
              </a:tr>
              <a:tr h="550650">
                <a:tc vMerge="1">
                  <a:txBody>
                    <a:bodyPr/>
                    <a:lstStyle/>
                    <a:p>
                      <a:endParaRPr lang="cs-CZ"/>
                    </a:p>
                  </a:txBody>
                  <a:tcPr/>
                </a:tc>
                <a:tc vMerge="1">
                  <a:txBody>
                    <a:bodyPr/>
                    <a:lstStyle/>
                    <a:p>
                      <a:endParaRPr lang="cs-CZ"/>
                    </a:p>
                  </a:txBody>
                  <a:tcPr/>
                </a:tc>
                <a:tc>
                  <a:txBody>
                    <a:bodyPr/>
                    <a:lstStyle/>
                    <a:p>
                      <a:pPr algn="l" fontAlgn="t"/>
                      <a:r>
                        <a:rPr lang="cs-CZ" sz="2000" u="none" strike="noStrike" dirty="0">
                          <a:effectLst/>
                        </a:rPr>
                        <a:t>%</a:t>
                      </a:r>
                      <a:endParaRPr lang="cs-CZ" sz="2000" b="0" i="0" u="none" strike="noStrike" dirty="0">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dirty="0">
                          <a:effectLst/>
                        </a:rPr>
                        <a:t>35,3%</a:t>
                      </a:r>
                      <a:endParaRPr lang="cs-CZ" sz="2000" b="0" i="0" u="none" strike="noStrike" dirty="0">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48,5%</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44,0%</a:t>
                      </a:r>
                      <a:endParaRPr lang="cs-CZ" sz="2000" b="0" i="0" u="none" strike="noStrike">
                        <a:solidFill>
                          <a:srgbClr val="000000"/>
                        </a:solidFill>
                        <a:effectLst/>
                        <a:latin typeface="Arial" panose="020B0604020202020204" pitchFamily="34" charset="0"/>
                      </a:endParaRPr>
                    </a:p>
                  </a:txBody>
                  <a:tcPr marL="9525" marR="9525" marT="9525" marB="0"/>
                </a:tc>
              </a:tr>
              <a:tr h="550650">
                <a:tc vMerge="1">
                  <a:txBody>
                    <a:bodyPr/>
                    <a:lstStyle/>
                    <a:p>
                      <a:endParaRPr lang="cs-CZ"/>
                    </a:p>
                  </a:txBody>
                  <a:tcPr/>
                </a:tc>
                <a:tc rowSpan="2">
                  <a:txBody>
                    <a:bodyPr/>
                    <a:lstStyle/>
                    <a:p>
                      <a:pPr algn="l" fontAlgn="t"/>
                      <a:r>
                        <a:rPr lang="cs-CZ" sz="2000" u="none" strike="noStrike">
                          <a:effectLst/>
                        </a:rPr>
                        <a:t>2 super rychlost</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cs-CZ" sz="2000" u="none" strike="noStrike">
                          <a:effectLst/>
                        </a:rPr>
                        <a:t>n</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dirty="0">
                          <a:effectLst/>
                        </a:rPr>
                        <a:t>0</a:t>
                      </a:r>
                      <a:endParaRPr lang="cs-CZ" sz="2000" b="0" i="0" u="none" strike="noStrike" dirty="0">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5</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5</a:t>
                      </a:r>
                      <a:endParaRPr lang="cs-CZ" sz="2000" b="0" i="0" u="none" strike="noStrike">
                        <a:solidFill>
                          <a:srgbClr val="000000"/>
                        </a:solidFill>
                        <a:effectLst/>
                        <a:latin typeface="Arial" panose="020B0604020202020204" pitchFamily="34" charset="0"/>
                      </a:endParaRPr>
                    </a:p>
                  </a:txBody>
                  <a:tcPr marL="9525" marR="9525" marT="9525" marB="0"/>
                </a:tc>
              </a:tr>
              <a:tr h="550650">
                <a:tc vMerge="1">
                  <a:txBody>
                    <a:bodyPr/>
                    <a:lstStyle/>
                    <a:p>
                      <a:endParaRPr lang="cs-CZ"/>
                    </a:p>
                  </a:txBody>
                  <a:tcPr/>
                </a:tc>
                <a:tc vMerge="1">
                  <a:txBody>
                    <a:bodyPr/>
                    <a:lstStyle/>
                    <a:p>
                      <a:endParaRPr lang="cs-CZ"/>
                    </a:p>
                  </a:txBody>
                  <a:tcPr/>
                </a:tc>
                <a:tc>
                  <a:txBody>
                    <a:bodyPr/>
                    <a:lstStyle/>
                    <a:p>
                      <a:pPr algn="l" fontAlgn="t"/>
                      <a:r>
                        <a:rPr lang="cs-CZ" sz="2000" u="none" strike="noStrike">
                          <a:effectLst/>
                        </a:rPr>
                        <a:t>%</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dirty="0">
                          <a:effectLst/>
                        </a:rPr>
                        <a:t>0,0%</a:t>
                      </a:r>
                      <a:endParaRPr lang="cs-CZ" sz="2000" b="0" i="0" u="none" strike="noStrike" dirty="0">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15,2%</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10,0%</a:t>
                      </a:r>
                      <a:endParaRPr lang="cs-CZ" sz="2000" b="0" i="0" u="none" strike="noStrike">
                        <a:solidFill>
                          <a:srgbClr val="000000"/>
                        </a:solidFill>
                        <a:effectLst/>
                        <a:latin typeface="Arial" panose="020B0604020202020204" pitchFamily="34" charset="0"/>
                      </a:endParaRPr>
                    </a:p>
                  </a:txBody>
                  <a:tcPr marL="9525" marR="9525" marT="9525" marB="0"/>
                </a:tc>
              </a:tr>
              <a:tr h="550650">
                <a:tc vMerge="1">
                  <a:txBody>
                    <a:bodyPr/>
                    <a:lstStyle/>
                    <a:p>
                      <a:endParaRPr lang="cs-CZ"/>
                    </a:p>
                  </a:txBody>
                  <a:tcPr/>
                </a:tc>
                <a:tc rowSpan="2">
                  <a:txBody>
                    <a:bodyPr/>
                    <a:lstStyle/>
                    <a:p>
                      <a:pPr algn="l" fontAlgn="t"/>
                      <a:r>
                        <a:rPr lang="cs-CZ" sz="2000" u="none" strike="noStrike">
                          <a:effectLst/>
                        </a:rPr>
                        <a:t>3 super inteligenci</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cs-CZ" sz="2000" u="none" strike="noStrike">
                          <a:effectLst/>
                        </a:rPr>
                        <a:t>n</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11</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dirty="0">
                          <a:effectLst/>
                        </a:rPr>
                        <a:t>12</a:t>
                      </a:r>
                      <a:endParaRPr lang="cs-CZ" sz="2000" b="0" i="0" u="none" strike="noStrike" dirty="0">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23</a:t>
                      </a:r>
                      <a:endParaRPr lang="cs-CZ" sz="2000" b="0" i="0" u="none" strike="noStrike">
                        <a:solidFill>
                          <a:srgbClr val="000000"/>
                        </a:solidFill>
                        <a:effectLst/>
                        <a:latin typeface="Arial" panose="020B0604020202020204" pitchFamily="34" charset="0"/>
                      </a:endParaRPr>
                    </a:p>
                  </a:txBody>
                  <a:tcPr marL="9525" marR="9525" marT="9525" marB="0"/>
                </a:tc>
              </a:tr>
              <a:tr h="550650">
                <a:tc vMerge="1">
                  <a:txBody>
                    <a:bodyPr/>
                    <a:lstStyle/>
                    <a:p>
                      <a:endParaRPr lang="cs-CZ"/>
                    </a:p>
                  </a:txBody>
                  <a:tcPr/>
                </a:tc>
                <a:tc vMerge="1">
                  <a:txBody>
                    <a:bodyPr/>
                    <a:lstStyle/>
                    <a:p>
                      <a:endParaRPr lang="cs-CZ"/>
                    </a:p>
                  </a:txBody>
                  <a:tcPr/>
                </a:tc>
                <a:tc>
                  <a:txBody>
                    <a:bodyPr/>
                    <a:lstStyle/>
                    <a:p>
                      <a:pPr algn="l" fontAlgn="t"/>
                      <a:r>
                        <a:rPr lang="cs-CZ" sz="2000" u="none" strike="noStrike">
                          <a:effectLst/>
                        </a:rPr>
                        <a:t>%</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64,7%</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dirty="0">
                          <a:effectLst/>
                        </a:rPr>
                        <a:t>36,4%</a:t>
                      </a:r>
                      <a:endParaRPr lang="cs-CZ" sz="2000" b="0" i="0" u="none" strike="noStrike" dirty="0">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46,0%</a:t>
                      </a:r>
                      <a:endParaRPr lang="cs-CZ" sz="2000" b="0" i="0" u="none" strike="noStrike">
                        <a:solidFill>
                          <a:srgbClr val="000000"/>
                        </a:solidFill>
                        <a:effectLst/>
                        <a:latin typeface="Arial" panose="020B0604020202020204" pitchFamily="34" charset="0"/>
                      </a:endParaRPr>
                    </a:p>
                  </a:txBody>
                  <a:tcPr marL="9525" marR="9525" marT="9525" marB="0"/>
                </a:tc>
              </a:tr>
              <a:tr h="550650">
                <a:tc rowSpan="2" gridSpan="2">
                  <a:txBody>
                    <a:bodyPr/>
                    <a:lstStyle/>
                    <a:p>
                      <a:pPr algn="l" fontAlgn="t"/>
                      <a:r>
                        <a:rPr lang="cs-CZ" sz="2000" u="none" strike="noStrike">
                          <a:effectLst/>
                        </a:rPr>
                        <a:t>Celkem</a:t>
                      </a:r>
                      <a:endParaRPr lang="cs-CZ" sz="2000" b="0" i="0" u="none" strike="noStrike">
                        <a:solidFill>
                          <a:srgbClr val="000000"/>
                        </a:solidFill>
                        <a:effectLst/>
                        <a:latin typeface="Arial" panose="020B0604020202020204" pitchFamily="34" charset="0"/>
                      </a:endParaRPr>
                    </a:p>
                  </a:txBody>
                  <a:tcPr marL="9525" marR="9525" marT="9525" marB="0"/>
                </a:tc>
                <a:tc rowSpan="2" hMerge="1">
                  <a:txBody>
                    <a:bodyPr/>
                    <a:lstStyle/>
                    <a:p>
                      <a:endParaRPr lang="cs-CZ"/>
                    </a:p>
                  </a:txBody>
                  <a:tcPr/>
                </a:tc>
                <a:tc>
                  <a:txBody>
                    <a:bodyPr/>
                    <a:lstStyle/>
                    <a:p>
                      <a:pPr algn="l" fontAlgn="t"/>
                      <a:r>
                        <a:rPr lang="cs-CZ" sz="2000" u="none" strike="noStrike">
                          <a:effectLst/>
                        </a:rPr>
                        <a:t>n</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17</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dirty="0">
                          <a:effectLst/>
                        </a:rPr>
                        <a:t>33</a:t>
                      </a:r>
                      <a:endParaRPr lang="cs-CZ" sz="2000" b="0" i="0" u="none" strike="noStrike" dirty="0">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dirty="0">
                          <a:effectLst/>
                        </a:rPr>
                        <a:t>50</a:t>
                      </a:r>
                      <a:endParaRPr lang="cs-CZ" sz="2000" b="0" i="0" u="none" strike="noStrike" dirty="0">
                        <a:solidFill>
                          <a:srgbClr val="000000"/>
                        </a:solidFill>
                        <a:effectLst/>
                        <a:latin typeface="Arial" panose="020B0604020202020204" pitchFamily="34" charset="0"/>
                      </a:endParaRPr>
                    </a:p>
                  </a:txBody>
                  <a:tcPr marL="9525" marR="9525" marT="9525" marB="0"/>
                </a:tc>
              </a:tr>
              <a:tr h="578182">
                <a:tc gridSpan="2" vMerge="1">
                  <a:txBody>
                    <a:bodyPr/>
                    <a:lstStyle/>
                    <a:p>
                      <a:endParaRPr lang="cs-CZ"/>
                    </a:p>
                  </a:txBody>
                  <a:tcPr/>
                </a:tc>
                <a:tc hMerge="1" vMerge="1">
                  <a:txBody>
                    <a:bodyPr/>
                    <a:lstStyle/>
                    <a:p>
                      <a:endParaRPr lang="cs-CZ"/>
                    </a:p>
                  </a:txBody>
                  <a:tcPr/>
                </a:tc>
                <a:tc>
                  <a:txBody>
                    <a:bodyPr/>
                    <a:lstStyle/>
                    <a:p>
                      <a:pPr algn="l" fontAlgn="t"/>
                      <a:r>
                        <a:rPr lang="cs-CZ" sz="2000" u="none" strike="noStrike">
                          <a:effectLst/>
                        </a:rPr>
                        <a:t>%</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100,0%</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a:effectLst/>
                        </a:rPr>
                        <a:t>100,0%</a:t>
                      </a:r>
                      <a:endParaRPr lang="cs-CZ" sz="2000" b="0" i="0" u="none" strike="noStrike">
                        <a:solidFill>
                          <a:srgbClr val="000000"/>
                        </a:solidFill>
                        <a:effectLst/>
                        <a:latin typeface="Arial" panose="020B0604020202020204" pitchFamily="34" charset="0"/>
                      </a:endParaRPr>
                    </a:p>
                  </a:txBody>
                  <a:tcPr marL="9525" marR="9525" marT="9525" marB="0"/>
                </a:tc>
                <a:tc>
                  <a:txBody>
                    <a:bodyPr/>
                    <a:lstStyle/>
                    <a:p>
                      <a:pPr algn="r" fontAlgn="t"/>
                      <a:r>
                        <a:rPr lang="cs-CZ" sz="2000" u="none" strike="noStrike" dirty="0">
                          <a:effectLst/>
                        </a:rPr>
                        <a:t>100,0%</a:t>
                      </a:r>
                      <a:endParaRPr lang="cs-CZ" sz="2000" b="0" i="0" u="none" strike="noStrike" dirty="0">
                        <a:solidFill>
                          <a:srgbClr val="000000"/>
                        </a:solidFill>
                        <a:effectLst/>
                        <a:latin typeface="Arial" panose="020B0604020202020204" pitchFamily="34" charset="0"/>
                      </a:endParaRPr>
                    </a:p>
                  </a:txBody>
                  <a:tcPr marL="9525" marR="9525" marT="9525" marB="0"/>
                </a:tc>
              </a:tr>
            </a:tbl>
          </a:graphicData>
        </a:graphic>
      </p:graphicFrame>
    </p:spTree>
    <p:extLst>
      <p:ext uri="{BB962C8B-B14F-4D97-AF65-F5344CB8AC3E}">
        <p14:creationId xmlns:p14="http://schemas.microsoft.com/office/powerpoint/2010/main" val="8698298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500063" y="285750"/>
            <a:ext cx="8001000" cy="1216025"/>
          </a:xfrm>
        </p:spPr>
        <p:txBody>
          <a:bodyPr/>
          <a:lstStyle/>
          <a:p>
            <a:pPr eaLnBrk="1" hangingPunct="1"/>
            <a:r>
              <a:rPr lang="cs-CZ" dirty="0" smtClean="0"/>
              <a:t>Bodový graf - </a:t>
            </a:r>
            <a:r>
              <a:rPr lang="cs-CZ" dirty="0" err="1" smtClean="0"/>
              <a:t>scatterplot</a:t>
            </a:r>
            <a:endParaRPr lang="cs-CZ" dirty="0" smtClean="0"/>
          </a:p>
        </p:txBody>
      </p:sp>
      <p:sp>
        <p:nvSpPr>
          <p:cNvPr id="1028" name="Rectangle 6"/>
          <p:cNvSpPr>
            <a:spLocks noGrp="1" noChangeArrowheads="1"/>
          </p:cNvSpPr>
          <p:nvPr>
            <p:ph type="body" sz="half" idx="1"/>
          </p:nvPr>
        </p:nvSpPr>
        <p:spPr>
          <a:xfrm>
            <a:off x="566738" y="1752600"/>
            <a:ext cx="4221162" cy="4391025"/>
          </a:xfrm>
        </p:spPr>
        <p:txBody>
          <a:bodyPr>
            <a:normAutofit fontScale="92500" lnSpcReduction="10000"/>
          </a:bodyPr>
          <a:lstStyle/>
          <a:p>
            <a:pPr eaLnBrk="1" hangingPunct="1">
              <a:lnSpc>
                <a:spcPct val="90000"/>
              </a:lnSpc>
              <a:defRPr/>
            </a:pPr>
            <a:r>
              <a:rPr lang="cs-CZ" sz="2000" dirty="0" smtClean="0"/>
              <a:t>Bodový graf – </a:t>
            </a:r>
            <a:r>
              <a:rPr lang="cs-CZ" sz="2000" dirty="0" err="1" smtClean="0"/>
              <a:t>scatterplot</a:t>
            </a:r>
            <a:r>
              <a:rPr lang="cs-CZ" sz="1200" dirty="0" smtClean="0"/>
              <a:t>(</a:t>
            </a:r>
            <a:r>
              <a:rPr lang="cs-CZ" sz="1200" dirty="0" err="1" smtClean="0"/>
              <a:t>scattergram</a:t>
            </a:r>
            <a:r>
              <a:rPr lang="cs-CZ" sz="1200" dirty="0" smtClean="0"/>
              <a:t>)</a:t>
            </a:r>
          </a:p>
          <a:p>
            <a:pPr eaLnBrk="1" hangingPunct="1">
              <a:lnSpc>
                <a:spcPct val="90000"/>
              </a:lnSpc>
              <a:defRPr/>
            </a:pPr>
            <a:r>
              <a:rPr lang="cs-CZ" sz="2000" dirty="0" smtClean="0"/>
              <a:t>Nahrazuje kontingenční tabulku, jsou-li obě proměnné spojité; pro proměnné s málo body měření nemá smysl</a:t>
            </a:r>
          </a:p>
          <a:p>
            <a:pPr eaLnBrk="1" hangingPunct="1">
              <a:lnSpc>
                <a:spcPct val="90000"/>
              </a:lnSpc>
              <a:defRPr/>
            </a:pPr>
            <a:r>
              <a:rPr lang="cs-CZ" sz="2000" dirty="0" smtClean="0"/>
              <a:t>Každá osa reprezentuje jednu proměnnou, každý bod je jedna zkoumaná osoba (jednotka)</a:t>
            </a:r>
          </a:p>
          <a:p>
            <a:pPr eaLnBrk="1" hangingPunct="1">
              <a:lnSpc>
                <a:spcPct val="90000"/>
              </a:lnSpc>
              <a:defRPr/>
            </a:pPr>
            <a:r>
              <a:rPr lang="cs-CZ" sz="2000" dirty="0" smtClean="0"/>
              <a:t>Poskytuje tím lepší evidenci o vztahu dvou proměnných…</a:t>
            </a:r>
          </a:p>
          <a:p>
            <a:pPr lvl="1" eaLnBrk="1" hangingPunct="1">
              <a:lnSpc>
                <a:spcPct val="90000"/>
              </a:lnSpc>
              <a:defRPr/>
            </a:pPr>
            <a:r>
              <a:rPr lang="cs-CZ" sz="1800" dirty="0" smtClean="0"/>
              <a:t>…čím více měření jsme provedli</a:t>
            </a:r>
          </a:p>
          <a:p>
            <a:pPr lvl="1" eaLnBrk="1" hangingPunct="1">
              <a:lnSpc>
                <a:spcPct val="90000"/>
              </a:lnSpc>
              <a:defRPr/>
            </a:pPr>
            <a:r>
              <a:rPr lang="cs-CZ" sz="1800" dirty="0" smtClean="0"/>
              <a:t>…čím přesnější jednotlivá měření byla</a:t>
            </a:r>
          </a:p>
          <a:p>
            <a:pPr eaLnBrk="1" hangingPunct="1">
              <a:lnSpc>
                <a:spcPct val="90000"/>
              </a:lnSpc>
              <a:defRPr/>
            </a:pPr>
            <a:r>
              <a:rPr lang="cs-CZ" sz="2200" dirty="0" smtClean="0"/>
              <a:t>Počet stejných měření může reprezentovat např. velikost bodu</a:t>
            </a:r>
          </a:p>
          <a:p>
            <a:pPr lvl="1" eaLnBrk="1" hangingPunct="1">
              <a:lnSpc>
                <a:spcPct val="90000"/>
              </a:lnSpc>
              <a:defRPr/>
            </a:pPr>
            <a:r>
              <a:rPr lang="cs-CZ" sz="1800" dirty="0" smtClean="0"/>
              <a:t>Frequency scatterplot</a:t>
            </a:r>
          </a:p>
        </p:txBody>
      </p:sp>
      <p:graphicFrame>
        <p:nvGraphicFramePr>
          <p:cNvPr id="2050" name="Object 8"/>
          <p:cNvGraphicFramePr>
            <a:graphicFrameLocks noGrp="1" noChangeAspect="1"/>
          </p:cNvGraphicFramePr>
          <p:nvPr>
            <p:ph sz="half" idx="2"/>
          </p:nvPr>
        </p:nvGraphicFramePr>
        <p:xfrm>
          <a:off x="4716463" y="1857375"/>
          <a:ext cx="3998912" cy="3751263"/>
        </p:xfrm>
        <a:graphic>
          <a:graphicData uri="http://schemas.openxmlformats.org/presentationml/2006/ole">
            <mc:AlternateContent xmlns:mc="http://schemas.openxmlformats.org/markup-compatibility/2006">
              <mc:Choice xmlns:v="urn:schemas-microsoft-com:vml" Requires="v">
                <p:oleObj spid="_x0000_s2074" name="Graf" r:id="rId3" imgW="5200650" imgH="4200449" progId="Excel.Sheet.8">
                  <p:embed/>
                </p:oleObj>
              </mc:Choice>
              <mc:Fallback>
                <p:oleObj name="Graf" r:id="rId3" imgW="5200650" imgH="4200449" progId="Excel.Sheet.8">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6463" y="1857375"/>
                        <a:ext cx="3998912" cy="37512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4"/>
          <p:cNvGrpSpPr>
            <a:grpSpLocks noChangeAspect="1"/>
          </p:cNvGrpSpPr>
          <p:nvPr/>
        </p:nvGrpSpPr>
        <p:grpSpPr bwMode="auto">
          <a:xfrm>
            <a:off x="357188" y="215900"/>
            <a:ext cx="8442325" cy="6400800"/>
            <a:chOff x="225" y="136"/>
            <a:chExt cx="5318" cy="4032"/>
          </a:xfrm>
        </p:grpSpPr>
        <p:sp>
          <p:nvSpPr>
            <p:cNvPr id="7" name="AutoShape 3"/>
            <p:cNvSpPr>
              <a:spLocks noChangeAspect="1" noChangeArrowheads="1" noTextEdit="1"/>
            </p:cNvSpPr>
            <p:nvPr/>
          </p:nvSpPr>
          <p:spPr bwMode="auto">
            <a:xfrm>
              <a:off x="225" y="160"/>
              <a:ext cx="5310" cy="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cs-CZ"/>
            </a:p>
          </p:txBody>
        </p:sp>
        <p:sp>
          <p:nvSpPr>
            <p:cNvPr id="8" name="Rectangle 5"/>
            <p:cNvSpPr>
              <a:spLocks noChangeArrowheads="1"/>
            </p:cNvSpPr>
            <p:nvPr/>
          </p:nvSpPr>
          <p:spPr bwMode="auto">
            <a:xfrm>
              <a:off x="225" y="160"/>
              <a:ext cx="5318" cy="400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cs-CZ"/>
            </a:p>
          </p:txBody>
        </p:sp>
        <p:sp>
          <p:nvSpPr>
            <p:cNvPr id="9" name="Freeform 6"/>
            <p:cNvSpPr>
              <a:spLocks noEditPoints="1"/>
            </p:cNvSpPr>
            <p:nvPr/>
          </p:nvSpPr>
          <p:spPr bwMode="auto">
            <a:xfrm>
              <a:off x="788" y="196"/>
              <a:ext cx="8" cy="3405"/>
            </a:xfrm>
            <a:custGeom>
              <a:avLst/>
              <a:gdLst>
                <a:gd name="T0" fmla="*/ 8 w 16"/>
                <a:gd name="T1" fmla="*/ 6796 h 6796"/>
                <a:gd name="T2" fmla="*/ 16 w 16"/>
                <a:gd name="T3" fmla="*/ 6644 h 6796"/>
                <a:gd name="T4" fmla="*/ 16 w 16"/>
                <a:gd name="T5" fmla="*/ 6452 h 6796"/>
                <a:gd name="T6" fmla="*/ 8 w 16"/>
                <a:gd name="T7" fmla="*/ 6300 h 6796"/>
                <a:gd name="T8" fmla="*/ 0 w 16"/>
                <a:gd name="T9" fmla="*/ 6164 h 6796"/>
                <a:gd name="T10" fmla="*/ 0 w 16"/>
                <a:gd name="T11" fmla="*/ 6068 h 6796"/>
                <a:gd name="T12" fmla="*/ 0 w 16"/>
                <a:gd name="T13" fmla="*/ 6068 h 6796"/>
                <a:gd name="T14" fmla="*/ 8 w 16"/>
                <a:gd name="T15" fmla="*/ 5932 h 6796"/>
                <a:gd name="T16" fmla="*/ 16 w 16"/>
                <a:gd name="T17" fmla="*/ 5780 h 6796"/>
                <a:gd name="T18" fmla="*/ 16 w 16"/>
                <a:gd name="T19" fmla="*/ 5588 h 6796"/>
                <a:gd name="T20" fmla="*/ 8 w 16"/>
                <a:gd name="T21" fmla="*/ 5436 h 6796"/>
                <a:gd name="T22" fmla="*/ 0 w 16"/>
                <a:gd name="T23" fmla="*/ 5300 h 6796"/>
                <a:gd name="T24" fmla="*/ 0 w 16"/>
                <a:gd name="T25" fmla="*/ 5204 h 6796"/>
                <a:gd name="T26" fmla="*/ 0 w 16"/>
                <a:gd name="T27" fmla="*/ 5204 h 6796"/>
                <a:gd name="T28" fmla="*/ 8 w 16"/>
                <a:gd name="T29" fmla="*/ 5068 h 6796"/>
                <a:gd name="T30" fmla="*/ 16 w 16"/>
                <a:gd name="T31" fmla="*/ 4916 h 6796"/>
                <a:gd name="T32" fmla="*/ 16 w 16"/>
                <a:gd name="T33" fmla="*/ 4724 h 6796"/>
                <a:gd name="T34" fmla="*/ 8 w 16"/>
                <a:gd name="T35" fmla="*/ 4572 h 6796"/>
                <a:gd name="T36" fmla="*/ 0 w 16"/>
                <a:gd name="T37" fmla="*/ 4436 h 6796"/>
                <a:gd name="T38" fmla="*/ 0 w 16"/>
                <a:gd name="T39" fmla="*/ 4340 h 6796"/>
                <a:gd name="T40" fmla="*/ 0 w 16"/>
                <a:gd name="T41" fmla="*/ 4340 h 6796"/>
                <a:gd name="T42" fmla="*/ 8 w 16"/>
                <a:gd name="T43" fmla="*/ 4204 h 6796"/>
                <a:gd name="T44" fmla="*/ 16 w 16"/>
                <a:gd name="T45" fmla="*/ 4052 h 6796"/>
                <a:gd name="T46" fmla="*/ 16 w 16"/>
                <a:gd name="T47" fmla="*/ 3860 h 6796"/>
                <a:gd name="T48" fmla="*/ 8 w 16"/>
                <a:gd name="T49" fmla="*/ 3708 h 6796"/>
                <a:gd name="T50" fmla="*/ 0 w 16"/>
                <a:gd name="T51" fmla="*/ 3572 h 6796"/>
                <a:gd name="T52" fmla="*/ 0 w 16"/>
                <a:gd name="T53" fmla="*/ 3476 h 6796"/>
                <a:gd name="T54" fmla="*/ 0 w 16"/>
                <a:gd name="T55" fmla="*/ 3476 h 6796"/>
                <a:gd name="T56" fmla="*/ 8 w 16"/>
                <a:gd name="T57" fmla="*/ 3340 h 6796"/>
                <a:gd name="T58" fmla="*/ 16 w 16"/>
                <a:gd name="T59" fmla="*/ 3188 h 6796"/>
                <a:gd name="T60" fmla="*/ 16 w 16"/>
                <a:gd name="T61" fmla="*/ 2996 h 6796"/>
                <a:gd name="T62" fmla="*/ 8 w 16"/>
                <a:gd name="T63" fmla="*/ 2844 h 6796"/>
                <a:gd name="T64" fmla="*/ 0 w 16"/>
                <a:gd name="T65" fmla="*/ 2708 h 6796"/>
                <a:gd name="T66" fmla="*/ 0 w 16"/>
                <a:gd name="T67" fmla="*/ 2612 h 6796"/>
                <a:gd name="T68" fmla="*/ 0 w 16"/>
                <a:gd name="T69" fmla="*/ 2612 h 6796"/>
                <a:gd name="T70" fmla="*/ 8 w 16"/>
                <a:gd name="T71" fmla="*/ 2476 h 6796"/>
                <a:gd name="T72" fmla="*/ 16 w 16"/>
                <a:gd name="T73" fmla="*/ 2324 h 6796"/>
                <a:gd name="T74" fmla="*/ 16 w 16"/>
                <a:gd name="T75" fmla="*/ 2132 h 6796"/>
                <a:gd name="T76" fmla="*/ 8 w 16"/>
                <a:gd name="T77" fmla="*/ 1980 h 6796"/>
                <a:gd name="T78" fmla="*/ 0 w 16"/>
                <a:gd name="T79" fmla="*/ 1844 h 6796"/>
                <a:gd name="T80" fmla="*/ 0 w 16"/>
                <a:gd name="T81" fmla="*/ 1748 h 6796"/>
                <a:gd name="T82" fmla="*/ 0 w 16"/>
                <a:gd name="T83" fmla="*/ 1748 h 6796"/>
                <a:gd name="T84" fmla="*/ 8 w 16"/>
                <a:gd name="T85" fmla="*/ 1612 h 6796"/>
                <a:gd name="T86" fmla="*/ 16 w 16"/>
                <a:gd name="T87" fmla="*/ 1460 h 6796"/>
                <a:gd name="T88" fmla="*/ 16 w 16"/>
                <a:gd name="T89" fmla="*/ 1268 h 6796"/>
                <a:gd name="T90" fmla="*/ 8 w 16"/>
                <a:gd name="T91" fmla="*/ 1116 h 6796"/>
                <a:gd name="T92" fmla="*/ 0 w 16"/>
                <a:gd name="T93" fmla="*/ 980 h 6796"/>
                <a:gd name="T94" fmla="*/ 0 w 16"/>
                <a:gd name="T95" fmla="*/ 884 h 6796"/>
                <a:gd name="T96" fmla="*/ 0 w 16"/>
                <a:gd name="T97" fmla="*/ 884 h 6796"/>
                <a:gd name="T98" fmla="*/ 8 w 16"/>
                <a:gd name="T99" fmla="*/ 748 h 6796"/>
                <a:gd name="T100" fmla="*/ 16 w 16"/>
                <a:gd name="T101" fmla="*/ 596 h 6796"/>
                <a:gd name="T102" fmla="*/ 16 w 16"/>
                <a:gd name="T103" fmla="*/ 404 h 6796"/>
                <a:gd name="T104" fmla="*/ 8 w 16"/>
                <a:gd name="T105" fmla="*/ 252 h 6796"/>
                <a:gd name="T106" fmla="*/ 0 w 16"/>
                <a:gd name="T107" fmla="*/ 116 h 6796"/>
                <a:gd name="T108" fmla="*/ 0 w 16"/>
                <a:gd name="T109" fmla="*/ 20 h 6796"/>
                <a:gd name="T110" fmla="*/ 0 w 16"/>
                <a:gd name="T111" fmla="*/ 20 h 6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 h="6796">
                  <a:moveTo>
                    <a:pt x="0" y="6788"/>
                  </a:moveTo>
                  <a:lnTo>
                    <a:pt x="0" y="6740"/>
                  </a:lnTo>
                  <a:cubicBezTo>
                    <a:pt x="0" y="6736"/>
                    <a:pt x="4" y="6732"/>
                    <a:pt x="8" y="6732"/>
                  </a:cubicBezTo>
                  <a:cubicBezTo>
                    <a:pt x="13" y="6732"/>
                    <a:pt x="16" y="6736"/>
                    <a:pt x="16" y="6740"/>
                  </a:cubicBezTo>
                  <a:lnTo>
                    <a:pt x="16" y="6788"/>
                  </a:lnTo>
                  <a:cubicBezTo>
                    <a:pt x="16" y="6793"/>
                    <a:pt x="13" y="6796"/>
                    <a:pt x="8" y="6796"/>
                  </a:cubicBezTo>
                  <a:cubicBezTo>
                    <a:pt x="4" y="6796"/>
                    <a:pt x="0" y="6793"/>
                    <a:pt x="0" y="6788"/>
                  </a:cubicBezTo>
                  <a:close/>
                  <a:moveTo>
                    <a:pt x="0" y="6644"/>
                  </a:moveTo>
                  <a:lnTo>
                    <a:pt x="0" y="6596"/>
                  </a:lnTo>
                  <a:cubicBezTo>
                    <a:pt x="0" y="6592"/>
                    <a:pt x="4" y="6588"/>
                    <a:pt x="8" y="6588"/>
                  </a:cubicBezTo>
                  <a:cubicBezTo>
                    <a:pt x="13" y="6588"/>
                    <a:pt x="16" y="6592"/>
                    <a:pt x="16" y="6596"/>
                  </a:cubicBezTo>
                  <a:lnTo>
                    <a:pt x="16" y="6644"/>
                  </a:lnTo>
                  <a:cubicBezTo>
                    <a:pt x="16" y="6649"/>
                    <a:pt x="13" y="6652"/>
                    <a:pt x="8" y="6652"/>
                  </a:cubicBezTo>
                  <a:cubicBezTo>
                    <a:pt x="4" y="6652"/>
                    <a:pt x="0" y="6649"/>
                    <a:pt x="0" y="6644"/>
                  </a:cubicBezTo>
                  <a:close/>
                  <a:moveTo>
                    <a:pt x="0" y="6500"/>
                  </a:moveTo>
                  <a:lnTo>
                    <a:pt x="0" y="6452"/>
                  </a:lnTo>
                  <a:cubicBezTo>
                    <a:pt x="0" y="6448"/>
                    <a:pt x="4" y="6444"/>
                    <a:pt x="8" y="6444"/>
                  </a:cubicBezTo>
                  <a:cubicBezTo>
                    <a:pt x="13" y="6444"/>
                    <a:pt x="16" y="6448"/>
                    <a:pt x="16" y="6452"/>
                  </a:cubicBezTo>
                  <a:lnTo>
                    <a:pt x="16" y="6500"/>
                  </a:lnTo>
                  <a:cubicBezTo>
                    <a:pt x="16" y="6505"/>
                    <a:pt x="13" y="6508"/>
                    <a:pt x="8" y="6508"/>
                  </a:cubicBezTo>
                  <a:cubicBezTo>
                    <a:pt x="4" y="6508"/>
                    <a:pt x="0" y="6505"/>
                    <a:pt x="0" y="6500"/>
                  </a:cubicBezTo>
                  <a:close/>
                  <a:moveTo>
                    <a:pt x="0" y="6356"/>
                  </a:moveTo>
                  <a:lnTo>
                    <a:pt x="0" y="6308"/>
                  </a:lnTo>
                  <a:cubicBezTo>
                    <a:pt x="0" y="6304"/>
                    <a:pt x="4" y="6300"/>
                    <a:pt x="8" y="6300"/>
                  </a:cubicBezTo>
                  <a:cubicBezTo>
                    <a:pt x="13" y="6300"/>
                    <a:pt x="16" y="6304"/>
                    <a:pt x="16" y="6308"/>
                  </a:cubicBezTo>
                  <a:lnTo>
                    <a:pt x="16" y="6356"/>
                  </a:lnTo>
                  <a:cubicBezTo>
                    <a:pt x="16" y="6361"/>
                    <a:pt x="13" y="6364"/>
                    <a:pt x="8" y="6364"/>
                  </a:cubicBezTo>
                  <a:cubicBezTo>
                    <a:pt x="4" y="6364"/>
                    <a:pt x="0" y="6361"/>
                    <a:pt x="0" y="6356"/>
                  </a:cubicBezTo>
                  <a:close/>
                  <a:moveTo>
                    <a:pt x="0" y="6212"/>
                  </a:moveTo>
                  <a:lnTo>
                    <a:pt x="0" y="6164"/>
                  </a:lnTo>
                  <a:cubicBezTo>
                    <a:pt x="0" y="6160"/>
                    <a:pt x="4" y="6156"/>
                    <a:pt x="8" y="6156"/>
                  </a:cubicBezTo>
                  <a:cubicBezTo>
                    <a:pt x="13" y="6156"/>
                    <a:pt x="16" y="6160"/>
                    <a:pt x="16" y="6164"/>
                  </a:cubicBezTo>
                  <a:lnTo>
                    <a:pt x="16" y="6212"/>
                  </a:lnTo>
                  <a:cubicBezTo>
                    <a:pt x="16" y="6217"/>
                    <a:pt x="13" y="6220"/>
                    <a:pt x="8" y="6220"/>
                  </a:cubicBezTo>
                  <a:cubicBezTo>
                    <a:pt x="4" y="6220"/>
                    <a:pt x="0" y="6217"/>
                    <a:pt x="0" y="6212"/>
                  </a:cubicBezTo>
                  <a:close/>
                  <a:moveTo>
                    <a:pt x="0" y="6068"/>
                  </a:moveTo>
                  <a:lnTo>
                    <a:pt x="0" y="6020"/>
                  </a:lnTo>
                  <a:cubicBezTo>
                    <a:pt x="0" y="6016"/>
                    <a:pt x="4" y="6012"/>
                    <a:pt x="8" y="6012"/>
                  </a:cubicBezTo>
                  <a:cubicBezTo>
                    <a:pt x="13" y="6012"/>
                    <a:pt x="16" y="6016"/>
                    <a:pt x="16" y="6020"/>
                  </a:cubicBezTo>
                  <a:lnTo>
                    <a:pt x="16" y="6068"/>
                  </a:lnTo>
                  <a:cubicBezTo>
                    <a:pt x="16" y="6073"/>
                    <a:pt x="13" y="6076"/>
                    <a:pt x="8" y="6076"/>
                  </a:cubicBezTo>
                  <a:cubicBezTo>
                    <a:pt x="4" y="6076"/>
                    <a:pt x="0" y="6073"/>
                    <a:pt x="0" y="6068"/>
                  </a:cubicBezTo>
                  <a:close/>
                  <a:moveTo>
                    <a:pt x="0" y="5924"/>
                  </a:moveTo>
                  <a:lnTo>
                    <a:pt x="0" y="5876"/>
                  </a:lnTo>
                  <a:cubicBezTo>
                    <a:pt x="0" y="5872"/>
                    <a:pt x="4" y="5868"/>
                    <a:pt x="8" y="5868"/>
                  </a:cubicBezTo>
                  <a:cubicBezTo>
                    <a:pt x="13" y="5868"/>
                    <a:pt x="16" y="5872"/>
                    <a:pt x="16" y="5876"/>
                  </a:cubicBezTo>
                  <a:lnTo>
                    <a:pt x="16" y="5924"/>
                  </a:lnTo>
                  <a:cubicBezTo>
                    <a:pt x="16" y="5929"/>
                    <a:pt x="13" y="5932"/>
                    <a:pt x="8" y="5932"/>
                  </a:cubicBezTo>
                  <a:cubicBezTo>
                    <a:pt x="4" y="5932"/>
                    <a:pt x="0" y="5929"/>
                    <a:pt x="0" y="5924"/>
                  </a:cubicBezTo>
                  <a:close/>
                  <a:moveTo>
                    <a:pt x="0" y="5780"/>
                  </a:moveTo>
                  <a:lnTo>
                    <a:pt x="0" y="5732"/>
                  </a:lnTo>
                  <a:cubicBezTo>
                    <a:pt x="0" y="5728"/>
                    <a:pt x="4" y="5724"/>
                    <a:pt x="8" y="5724"/>
                  </a:cubicBezTo>
                  <a:cubicBezTo>
                    <a:pt x="13" y="5724"/>
                    <a:pt x="16" y="5728"/>
                    <a:pt x="16" y="5732"/>
                  </a:cubicBezTo>
                  <a:lnTo>
                    <a:pt x="16" y="5780"/>
                  </a:lnTo>
                  <a:cubicBezTo>
                    <a:pt x="16" y="5785"/>
                    <a:pt x="13" y="5788"/>
                    <a:pt x="8" y="5788"/>
                  </a:cubicBezTo>
                  <a:cubicBezTo>
                    <a:pt x="4" y="5788"/>
                    <a:pt x="0" y="5785"/>
                    <a:pt x="0" y="5780"/>
                  </a:cubicBezTo>
                  <a:close/>
                  <a:moveTo>
                    <a:pt x="0" y="5636"/>
                  </a:moveTo>
                  <a:lnTo>
                    <a:pt x="0" y="5588"/>
                  </a:lnTo>
                  <a:cubicBezTo>
                    <a:pt x="0" y="5584"/>
                    <a:pt x="4" y="5580"/>
                    <a:pt x="8" y="5580"/>
                  </a:cubicBezTo>
                  <a:cubicBezTo>
                    <a:pt x="13" y="5580"/>
                    <a:pt x="16" y="5584"/>
                    <a:pt x="16" y="5588"/>
                  </a:cubicBezTo>
                  <a:lnTo>
                    <a:pt x="16" y="5636"/>
                  </a:lnTo>
                  <a:cubicBezTo>
                    <a:pt x="16" y="5641"/>
                    <a:pt x="13" y="5644"/>
                    <a:pt x="8" y="5644"/>
                  </a:cubicBezTo>
                  <a:cubicBezTo>
                    <a:pt x="4" y="5644"/>
                    <a:pt x="0" y="5641"/>
                    <a:pt x="0" y="5636"/>
                  </a:cubicBezTo>
                  <a:close/>
                  <a:moveTo>
                    <a:pt x="0" y="5492"/>
                  </a:moveTo>
                  <a:lnTo>
                    <a:pt x="0" y="5444"/>
                  </a:lnTo>
                  <a:cubicBezTo>
                    <a:pt x="0" y="5440"/>
                    <a:pt x="4" y="5436"/>
                    <a:pt x="8" y="5436"/>
                  </a:cubicBezTo>
                  <a:cubicBezTo>
                    <a:pt x="13" y="5436"/>
                    <a:pt x="16" y="5440"/>
                    <a:pt x="16" y="5444"/>
                  </a:cubicBezTo>
                  <a:lnTo>
                    <a:pt x="16" y="5492"/>
                  </a:lnTo>
                  <a:cubicBezTo>
                    <a:pt x="16" y="5497"/>
                    <a:pt x="13" y="5500"/>
                    <a:pt x="8" y="5500"/>
                  </a:cubicBezTo>
                  <a:cubicBezTo>
                    <a:pt x="4" y="5500"/>
                    <a:pt x="0" y="5497"/>
                    <a:pt x="0" y="5492"/>
                  </a:cubicBezTo>
                  <a:close/>
                  <a:moveTo>
                    <a:pt x="0" y="5348"/>
                  </a:moveTo>
                  <a:lnTo>
                    <a:pt x="0" y="5300"/>
                  </a:lnTo>
                  <a:cubicBezTo>
                    <a:pt x="0" y="5296"/>
                    <a:pt x="4" y="5292"/>
                    <a:pt x="8" y="5292"/>
                  </a:cubicBezTo>
                  <a:cubicBezTo>
                    <a:pt x="13" y="5292"/>
                    <a:pt x="16" y="5296"/>
                    <a:pt x="16" y="5300"/>
                  </a:cubicBezTo>
                  <a:lnTo>
                    <a:pt x="16" y="5348"/>
                  </a:lnTo>
                  <a:cubicBezTo>
                    <a:pt x="16" y="5353"/>
                    <a:pt x="13" y="5356"/>
                    <a:pt x="8" y="5356"/>
                  </a:cubicBezTo>
                  <a:cubicBezTo>
                    <a:pt x="4" y="5356"/>
                    <a:pt x="0" y="5353"/>
                    <a:pt x="0" y="5348"/>
                  </a:cubicBezTo>
                  <a:close/>
                  <a:moveTo>
                    <a:pt x="0" y="5204"/>
                  </a:moveTo>
                  <a:lnTo>
                    <a:pt x="0" y="5156"/>
                  </a:lnTo>
                  <a:cubicBezTo>
                    <a:pt x="0" y="5152"/>
                    <a:pt x="4" y="5148"/>
                    <a:pt x="8" y="5148"/>
                  </a:cubicBezTo>
                  <a:cubicBezTo>
                    <a:pt x="13" y="5148"/>
                    <a:pt x="16" y="5152"/>
                    <a:pt x="16" y="5156"/>
                  </a:cubicBezTo>
                  <a:lnTo>
                    <a:pt x="16" y="5204"/>
                  </a:lnTo>
                  <a:cubicBezTo>
                    <a:pt x="16" y="5209"/>
                    <a:pt x="13" y="5212"/>
                    <a:pt x="8" y="5212"/>
                  </a:cubicBezTo>
                  <a:cubicBezTo>
                    <a:pt x="4" y="5212"/>
                    <a:pt x="0" y="5209"/>
                    <a:pt x="0" y="5204"/>
                  </a:cubicBezTo>
                  <a:close/>
                  <a:moveTo>
                    <a:pt x="0" y="5060"/>
                  </a:moveTo>
                  <a:lnTo>
                    <a:pt x="0" y="5012"/>
                  </a:lnTo>
                  <a:cubicBezTo>
                    <a:pt x="0" y="5008"/>
                    <a:pt x="4" y="5004"/>
                    <a:pt x="8" y="5004"/>
                  </a:cubicBezTo>
                  <a:cubicBezTo>
                    <a:pt x="13" y="5004"/>
                    <a:pt x="16" y="5008"/>
                    <a:pt x="16" y="5012"/>
                  </a:cubicBezTo>
                  <a:lnTo>
                    <a:pt x="16" y="5060"/>
                  </a:lnTo>
                  <a:cubicBezTo>
                    <a:pt x="16" y="5065"/>
                    <a:pt x="13" y="5068"/>
                    <a:pt x="8" y="5068"/>
                  </a:cubicBezTo>
                  <a:cubicBezTo>
                    <a:pt x="4" y="5068"/>
                    <a:pt x="0" y="5065"/>
                    <a:pt x="0" y="5060"/>
                  </a:cubicBezTo>
                  <a:close/>
                  <a:moveTo>
                    <a:pt x="0" y="4916"/>
                  </a:moveTo>
                  <a:lnTo>
                    <a:pt x="0" y="4868"/>
                  </a:lnTo>
                  <a:cubicBezTo>
                    <a:pt x="0" y="4864"/>
                    <a:pt x="4" y="4860"/>
                    <a:pt x="8" y="4860"/>
                  </a:cubicBezTo>
                  <a:cubicBezTo>
                    <a:pt x="13" y="4860"/>
                    <a:pt x="16" y="4864"/>
                    <a:pt x="16" y="4868"/>
                  </a:cubicBezTo>
                  <a:lnTo>
                    <a:pt x="16" y="4916"/>
                  </a:lnTo>
                  <a:cubicBezTo>
                    <a:pt x="16" y="4921"/>
                    <a:pt x="13" y="4924"/>
                    <a:pt x="8" y="4924"/>
                  </a:cubicBezTo>
                  <a:cubicBezTo>
                    <a:pt x="4" y="4924"/>
                    <a:pt x="0" y="4921"/>
                    <a:pt x="0" y="4916"/>
                  </a:cubicBezTo>
                  <a:close/>
                  <a:moveTo>
                    <a:pt x="0" y="4772"/>
                  </a:moveTo>
                  <a:lnTo>
                    <a:pt x="0" y="4724"/>
                  </a:lnTo>
                  <a:cubicBezTo>
                    <a:pt x="0" y="4720"/>
                    <a:pt x="4" y="4716"/>
                    <a:pt x="8" y="4716"/>
                  </a:cubicBezTo>
                  <a:cubicBezTo>
                    <a:pt x="13" y="4716"/>
                    <a:pt x="16" y="4720"/>
                    <a:pt x="16" y="4724"/>
                  </a:cubicBezTo>
                  <a:lnTo>
                    <a:pt x="16" y="4772"/>
                  </a:lnTo>
                  <a:cubicBezTo>
                    <a:pt x="16" y="4777"/>
                    <a:pt x="13" y="4780"/>
                    <a:pt x="8" y="4780"/>
                  </a:cubicBezTo>
                  <a:cubicBezTo>
                    <a:pt x="4" y="4780"/>
                    <a:pt x="0" y="4777"/>
                    <a:pt x="0" y="4772"/>
                  </a:cubicBezTo>
                  <a:close/>
                  <a:moveTo>
                    <a:pt x="0" y="4628"/>
                  </a:moveTo>
                  <a:lnTo>
                    <a:pt x="0" y="4580"/>
                  </a:lnTo>
                  <a:cubicBezTo>
                    <a:pt x="0" y="4576"/>
                    <a:pt x="4" y="4572"/>
                    <a:pt x="8" y="4572"/>
                  </a:cubicBezTo>
                  <a:cubicBezTo>
                    <a:pt x="13" y="4572"/>
                    <a:pt x="16" y="4576"/>
                    <a:pt x="16" y="4580"/>
                  </a:cubicBezTo>
                  <a:lnTo>
                    <a:pt x="16" y="4628"/>
                  </a:lnTo>
                  <a:cubicBezTo>
                    <a:pt x="16" y="4633"/>
                    <a:pt x="13" y="4636"/>
                    <a:pt x="8" y="4636"/>
                  </a:cubicBezTo>
                  <a:cubicBezTo>
                    <a:pt x="4" y="4636"/>
                    <a:pt x="0" y="4633"/>
                    <a:pt x="0" y="4628"/>
                  </a:cubicBezTo>
                  <a:close/>
                  <a:moveTo>
                    <a:pt x="0" y="4484"/>
                  </a:moveTo>
                  <a:lnTo>
                    <a:pt x="0" y="4436"/>
                  </a:lnTo>
                  <a:cubicBezTo>
                    <a:pt x="0" y="4432"/>
                    <a:pt x="4" y="4428"/>
                    <a:pt x="8" y="4428"/>
                  </a:cubicBezTo>
                  <a:cubicBezTo>
                    <a:pt x="13" y="4428"/>
                    <a:pt x="16" y="4432"/>
                    <a:pt x="16" y="4436"/>
                  </a:cubicBezTo>
                  <a:lnTo>
                    <a:pt x="16" y="4484"/>
                  </a:lnTo>
                  <a:cubicBezTo>
                    <a:pt x="16" y="4489"/>
                    <a:pt x="13" y="4492"/>
                    <a:pt x="8" y="4492"/>
                  </a:cubicBezTo>
                  <a:cubicBezTo>
                    <a:pt x="4" y="4492"/>
                    <a:pt x="0" y="4489"/>
                    <a:pt x="0" y="4484"/>
                  </a:cubicBezTo>
                  <a:close/>
                  <a:moveTo>
                    <a:pt x="0" y="4340"/>
                  </a:moveTo>
                  <a:lnTo>
                    <a:pt x="0" y="4292"/>
                  </a:lnTo>
                  <a:cubicBezTo>
                    <a:pt x="0" y="4288"/>
                    <a:pt x="4" y="4284"/>
                    <a:pt x="8" y="4284"/>
                  </a:cubicBezTo>
                  <a:cubicBezTo>
                    <a:pt x="13" y="4284"/>
                    <a:pt x="16" y="4288"/>
                    <a:pt x="16" y="4292"/>
                  </a:cubicBezTo>
                  <a:lnTo>
                    <a:pt x="16" y="4340"/>
                  </a:lnTo>
                  <a:cubicBezTo>
                    <a:pt x="16" y="4345"/>
                    <a:pt x="13" y="4348"/>
                    <a:pt x="8" y="4348"/>
                  </a:cubicBezTo>
                  <a:cubicBezTo>
                    <a:pt x="4" y="4348"/>
                    <a:pt x="0" y="4345"/>
                    <a:pt x="0" y="4340"/>
                  </a:cubicBezTo>
                  <a:close/>
                  <a:moveTo>
                    <a:pt x="0" y="4196"/>
                  </a:moveTo>
                  <a:lnTo>
                    <a:pt x="0" y="4148"/>
                  </a:lnTo>
                  <a:cubicBezTo>
                    <a:pt x="0" y="4144"/>
                    <a:pt x="4" y="4140"/>
                    <a:pt x="8" y="4140"/>
                  </a:cubicBezTo>
                  <a:cubicBezTo>
                    <a:pt x="13" y="4140"/>
                    <a:pt x="16" y="4144"/>
                    <a:pt x="16" y="4148"/>
                  </a:cubicBezTo>
                  <a:lnTo>
                    <a:pt x="16" y="4196"/>
                  </a:lnTo>
                  <a:cubicBezTo>
                    <a:pt x="16" y="4201"/>
                    <a:pt x="13" y="4204"/>
                    <a:pt x="8" y="4204"/>
                  </a:cubicBezTo>
                  <a:cubicBezTo>
                    <a:pt x="4" y="4204"/>
                    <a:pt x="0" y="4201"/>
                    <a:pt x="0" y="4196"/>
                  </a:cubicBezTo>
                  <a:close/>
                  <a:moveTo>
                    <a:pt x="0" y="4052"/>
                  </a:moveTo>
                  <a:lnTo>
                    <a:pt x="0" y="4004"/>
                  </a:lnTo>
                  <a:cubicBezTo>
                    <a:pt x="0" y="4000"/>
                    <a:pt x="4" y="3996"/>
                    <a:pt x="8" y="3996"/>
                  </a:cubicBezTo>
                  <a:cubicBezTo>
                    <a:pt x="13" y="3996"/>
                    <a:pt x="16" y="4000"/>
                    <a:pt x="16" y="4004"/>
                  </a:cubicBezTo>
                  <a:lnTo>
                    <a:pt x="16" y="4052"/>
                  </a:lnTo>
                  <a:cubicBezTo>
                    <a:pt x="16" y="4057"/>
                    <a:pt x="13" y="4060"/>
                    <a:pt x="8" y="4060"/>
                  </a:cubicBezTo>
                  <a:cubicBezTo>
                    <a:pt x="4" y="4060"/>
                    <a:pt x="0" y="4057"/>
                    <a:pt x="0" y="4052"/>
                  </a:cubicBezTo>
                  <a:close/>
                  <a:moveTo>
                    <a:pt x="0" y="3908"/>
                  </a:moveTo>
                  <a:lnTo>
                    <a:pt x="0" y="3860"/>
                  </a:lnTo>
                  <a:cubicBezTo>
                    <a:pt x="0" y="3856"/>
                    <a:pt x="4" y="3852"/>
                    <a:pt x="8" y="3852"/>
                  </a:cubicBezTo>
                  <a:cubicBezTo>
                    <a:pt x="13" y="3852"/>
                    <a:pt x="16" y="3856"/>
                    <a:pt x="16" y="3860"/>
                  </a:cubicBezTo>
                  <a:lnTo>
                    <a:pt x="16" y="3908"/>
                  </a:lnTo>
                  <a:cubicBezTo>
                    <a:pt x="16" y="3913"/>
                    <a:pt x="13" y="3916"/>
                    <a:pt x="8" y="3916"/>
                  </a:cubicBezTo>
                  <a:cubicBezTo>
                    <a:pt x="4" y="3916"/>
                    <a:pt x="0" y="3913"/>
                    <a:pt x="0" y="3908"/>
                  </a:cubicBezTo>
                  <a:close/>
                  <a:moveTo>
                    <a:pt x="0" y="3764"/>
                  </a:moveTo>
                  <a:lnTo>
                    <a:pt x="0" y="3716"/>
                  </a:lnTo>
                  <a:cubicBezTo>
                    <a:pt x="0" y="3712"/>
                    <a:pt x="4" y="3708"/>
                    <a:pt x="8" y="3708"/>
                  </a:cubicBezTo>
                  <a:cubicBezTo>
                    <a:pt x="13" y="3708"/>
                    <a:pt x="16" y="3712"/>
                    <a:pt x="16" y="3716"/>
                  </a:cubicBezTo>
                  <a:lnTo>
                    <a:pt x="16" y="3764"/>
                  </a:lnTo>
                  <a:cubicBezTo>
                    <a:pt x="16" y="3769"/>
                    <a:pt x="13" y="3772"/>
                    <a:pt x="8" y="3772"/>
                  </a:cubicBezTo>
                  <a:cubicBezTo>
                    <a:pt x="4" y="3772"/>
                    <a:pt x="0" y="3769"/>
                    <a:pt x="0" y="3764"/>
                  </a:cubicBezTo>
                  <a:close/>
                  <a:moveTo>
                    <a:pt x="0" y="3620"/>
                  </a:moveTo>
                  <a:lnTo>
                    <a:pt x="0" y="3572"/>
                  </a:lnTo>
                  <a:cubicBezTo>
                    <a:pt x="0" y="3568"/>
                    <a:pt x="4" y="3564"/>
                    <a:pt x="8" y="3564"/>
                  </a:cubicBezTo>
                  <a:cubicBezTo>
                    <a:pt x="13" y="3564"/>
                    <a:pt x="16" y="3568"/>
                    <a:pt x="16" y="3572"/>
                  </a:cubicBezTo>
                  <a:lnTo>
                    <a:pt x="16" y="3620"/>
                  </a:lnTo>
                  <a:cubicBezTo>
                    <a:pt x="16" y="3625"/>
                    <a:pt x="13" y="3628"/>
                    <a:pt x="8" y="3628"/>
                  </a:cubicBezTo>
                  <a:cubicBezTo>
                    <a:pt x="4" y="3628"/>
                    <a:pt x="0" y="3625"/>
                    <a:pt x="0" y="3620"/>
                  </a:cubicBezTo>
                  <a:close/>
                  <a:moveTo>
                    <a:pt x="0" y="3476"/>
                  </a:moveTo>
                  <a:lnTo>
                    <a:pt x="0" y="3428"/>
                  </a:lnTo>
                  <a:cubicBezTo>
                    <a:pt x="0" y="3424"/>
                    <a:pt x="4" y="3420"/>
                    <a:pt x="8" y="3420"/>
                  </a:cubicBezTo>
                  <a:cubicBezTo>
                    <a:pt x="13" y="3420"/>
                    <a:pt x="16" y="3424"/>
                    <a:pt x="16" y="3428"/>
                  </a:cubicBezTo>
                  <a:lnTo>
                    <a:pt x="16" y="3476"/>
                  </a:lnTo>
                  <a:cubicBezTo>
                    <a:pt x="16" y="3481"/>
                    <a:pt x="13" y="3484"/>
                    <a:pt x="8" y="3484"/>
                  </a:cubicBezTo>
                  <a:cubicBezTo>
                    <a:pt x="4" y="3484"/>
                    <a:pt x="0" y="3481"/>
                    <a:pt x="0" y="3476"/>
                  </a:cubicBezTo>
                  <a:close/>
                  <a:moveTo>
                    <a:pt x="0" y="3332"/>
                  </a:moveTo>
                  <a:lnTo>
                    <a:pt x="0" y="3284"/>
                  </a:lnTo>
                  <a:cubicBezTo>
                    <a:pt x="0" y="3280"/>
                    <a:pt x="4" y="3276"/>
                    <a:pt x="8" y="3276"/>
                  </a:cubicBezTo>
                  <a:cubicBezTo>
                    <a:pt x="13" y="3276"/>
                    <a:pt x="16" y="3280"/>
                    <a:pt x="16" y="3284"/>
                  </a:cubicBezTo>
                  <a:lnTo>
                    <a:pt x="16" y="3332"/>
                  </a:lnTo>
                  <a:cubicBezTo>
                    <a:pt x="16" y="3337"/>
                    <a:pt x="13" y="3340"/>
                    <a:pt x="8" y="3340"/>
                  </a:cubicBezTo>
                  <a:cubicBezTo>
                    <a:pt x="4" y="3340"/>
                    <a:pt x="0" y="3337"/>
                    <a:pt x="0" y="3332"/>
                  </a:cubicBezTo>
                  <a:close/>
                  <a:moveTo>
                    <a:pt x="0" y="3188"/>
                  </a:moveTo>
                  <a:lnTo>
                    <a:pt x="0" y="3140"/>
                  </a:lnTo>
                  <a:cubicBezTo>
                    <a:pt x="0" y="3136"/>
                    <a:pt x="4" y="3132"/>
                    <a:pt x="8" y="3132"/>
                  </a:cubicBezTo>
                  <a:cubicBezTo>
                    <a:pt x="13" y="3132"/>
                    <a:pt x="16" y="3136"/>
                    <a:pt x="16" y="3140"/>
                  </a:cubicBezTo>
                  <a:lnTo>
                    <a:pt x="16" y="3188"/>
                  </a:lnTo>
                  <a:cubicBezTo>
                    <a:pt x="16" y="3193"/>
                    <a:pt x="13" y="3196"/>
                    <a:pt x="8" y="3196"/>
                  </a:cubicBezTo>
                  <a:cubicBezTo>
                    <a:pt x="4" y="3196"/>
                    <a:pt x="0" y="3193"/>
                    <a:pt x="0" y="3188"/>
                  </a:cubicBezTo>
                  <a:close/>
                  <a:moveTo>
                    <a:pt x="0" y="3044"/>
                  </a:moveTo>
                  <a:lnTo>
                    <a:pt x="0" y="2996"/>
                  </a:lnTo>
                  <a:cubicBezTo>
                    <a:pt x="0" y="2992"/>
                    <a:pt x="4" y="2988"/>
                    <a:pt x="8" y="2988"/>
                  </a:cubicBezTo>
                  <a:cubicBezTo>
                    <a:pt x="13" y="2988"/>
                    <a:pt x="16" y="2992"/>
                    <a:pt x="16" y="2996"/>
                  </a:cubicBezTo>
                  <a:lnTo>
                    <a:pt x="16" y="3044"/>
                  </a:lnTo>
                  <a:cubicBezTo>
                    <a:pt x="16" y="3049"/>
                    <a:pt x="13" y="3052"/>
                    <a:pt x="8" y="3052"/>
                  </a:cubicBezTo>
                  <a:cubicBezTo>
                    <a:pt x="4" y="3052"/>
                    <a:pt x="0" y="3049"/>
                    <a:pt x="0" y="3044"/>
                  </a:cubicBezTo>
                  <a:close/>
                  <a:moveTo>
                    <a:pt x="0" y="2900"/>
                  </a:moveTo>
                  <a:lnTo>
                    <a:pt x="0" y="2852"/>
                  </a:lnTo>
                  <a:cubicBezTo>
                    <a:pt x="0" y="2848"/>
                    <a:pt x="4" y="2844"/>
                    <a:pt x="8" y="2844"/>
                  </a:cubicBezTo>
                  <a:cubicBezTo>
                    <a:pt x="13" y="2844"/>
                    <a:pt x="16" y="2848"/>
                    <a:pt x="16" y="2852"/>
                  </a:cubicBezTo>
                  <a:lnTo>
                    <a:pt x="16" y="2900"/>
                  </a:lnTo>
                  <a:cubicBezTo>
                    <a:pt x="16" y="2905"/>
                    <a:pt x="13" y="2908"/>
                    <a:pt x="8" y="2908"/>
                  </a:cubicBezTo>
                  <a:cubicBezTo>
                    <a:pt x="4" y="2908"/>
                    <a:pt x="0" y="2905"/>
                    <a:pt x="0" y="2900"/>
                  </a:cubicBezTo>
                  <a:close/>
                  <a:moveTo>
                    <a:pt x="0" y="2756"/>
                  </a:moveTo>
                  <a:lnTo>
                    <a:pt x="0" y="2708"/>
                  </a:lnTo>
                  <a:cubicBezTo>
                    <a:pt x="0" y="2704"/>
                    <a:pt x="4" y="2700"/>
                    <a:pt x="8" y="2700"/>
                  </a:cubicBezTo>
                  <a:cubicBezTo>
                    <a:pt x="13" y="2700"/>
                    <a:pt x="16" y="2704"/>
                    <a:pt x="16" y="2708"/>
                  </a:cubicBezTo>
                  <a:lnTo>
                    <a:pt x="16" y="2756"/>
                  </a:lnTo>
                  <a:cubicBezTo>
                    <a:pt x="16" y="2761"/>
                    <a:pt x="13" y="2764"/>
                    <a:pt x="8" y="2764"/>
                  </a:cubicBezTo>
                  <a:cubicBezTo>
                    <a:pt x="4" y="2764"/>
                    <a:pt x="0" y="2761"/>
                    <a:pt x="0" y="2756"/>
                  </a:cubicBezTo>
                  <a:close/>
                  <a:moveTo>
                    <a:pt x="0" y="2612"/>
                  </a:moveTo>
                  <a:lnTo>
                    <a:pt x="0" y="2564"/>
                  </a:lnTo>
                  <a:cubicBezTo>
                    <a:pt x="0" y="2560"/>
                    <a:pt x="4" y="2556"/>
                    <a:pt x="8" y="2556"/>
                  </a:cubicBezTo>
                  <a:cubicBezTo>
                    <a:pt x="13" y="2556"/>
                    <a:pt x="16" y="2560"/>
                    <a:pt x="16" y="2564"/>
                  </a:cubicBezTo>
                  <a:lnTo>
                    <a:pt x="16" y="2612"/>
                  </a:lnTo>
                  <a:cubicBezTo>
                    <a:pt x="16" y="2617"/>
                    <a:pt x="13" y="2620"/>
                    <a:pt x="8" y="2620"/>
                  </a:cubicBezTo>
                  <a:cubicBezTo>
                    <a:pt x="4" y="2620"/>
                    <a:pt x="0" y="2617"/>
                    <a:pt x="0" y="2612"/>
                  </a:cubicBezTo>
                  <a:close/>
                  <a:moveTo>
                    <a:pt x="0" y="2468"/>
                  </a:moveTo>
                  <a:lnTo>
                    <a:pt x="0" y="2420"/>
                  </a:lnTo>
                  <a:cubicBezTo>
                    <a:pt x="0" y="2416"/>
                    <a:pt x="4" y="2412"/>
                    <a:pt x="8" y="2412"/>
                  </a:cubicBezTo>
                  <a:cubicBezTo>
                    <a:pt x="13" y="2412"/>
                    <a:pt x="16" y="2416"/>
                    <a:pt x="16" y="2420"/>
                  </a:cubicBezTo>
                  <a:lnTo>
                    <a:pt x="16" y="2468"/>
                  </a:lnTo>
                  <a:cubicBezTo>
                    <a:pt x="16" y="2473"/>
                    <a:pt x="13" y="2476"/>
                    <a:pt x="8" y="2476"/>
                  </a:cubicBezTo>
                  <a:cubicBezTo>
                    <a:pt x="4" y="2476"/>
                    <a:pt x="0" y="2473"/>
                    <a:pt x="0" y="2468"/>
                  </a:cubicBezTo>
                  <a:close/>
                  <a:moveTo>
                    <a:pt x="0" y="2324"/>
                  </a:moveTo>
                  <a:lnTo>
                    <a:pt x="0" y="2276"/>
                  </a:lnTo>
                  <a:cubicBezTo>
                    <a:pt x="0" y="2272"/>
                    <a:pt x="4" y="2268"/>
                    <a:pt x="8" y="2268"/>
                  </a:cubicBezTo>
                  <a:cubicBezTo>
                    <a:pt x="13" y="2268"/>
                    <a:pt x="16" y="2272"/>
                    <a:pt x="16" y="2276"/>
                  </a:cubicBezTo>
                  <a:lnTo>
                    <a:pt x="16" y="2324"/>
                  </a:lnTo>
                  <a:cubicBezTo>
                    <a:pt x="16" y="2329"/>
                    <a:pt x="13" y="2332"/>
                    <a:pt x="8" y="2332"/>
                  </a:cubicBezTo>
                  <a:cubicBezTo>
                    <a:pt x="4" y="2332"/>
                    <a:pt x="0" y="2329"/>
                    <a:pt x="0" y="2324"/>
                  </a:cubicBezTo>
                  <a:close/>
                  <a:moveTo>
                    <a:pt x="0" y="2180"/>
                  </a:moveTo>
                  <a:lnTo>
                    <a:pt x="0" y="2132"/>
                  </a:lnTo>
                  <a:cubicBezTo>
                    <a:pt x="0" y="2128"/>
                    <a:pt x="4" y="2124"/>
                    <a:pt x="8" y="2124"/>
                  </a:cubicBezTo>
                  <a:cubicBezTo>
                    <a:pt x="13" y="2124"/>
                    <a:pt x="16" y="2128"/>
                    <a:pt x="16" y="2132"/>
                  </a:cubicBezTo>
                  <a:lnTo>
                    <a:pt x="16" y="2180"/>
                  </a:lnTo>
                  <a:cubicBezTo>
                    <a:pt x="16" y="2185"/>
                    <a:pt x="13" y="2188"/>
                    <a:pt x="8" y="2188"/>
                  </a:cubicBezTo>
                  <a:cubicBezTo>
                    <a:pt x="4" y="2188"/>
                    <a:pt x="0" y="2185"/>
                    <a:pt x="0" y="2180"/>
                  </a:cubicBezTo>
                  <a:close/>
                  <a:moveTo>
                    <a:pt x="0" y="2036"/>
                  </a:moveTo>
                  <a:lnTo>
                    <a:pt x="0" y="1988"/>
                  </a:lnTo>
                  <a:cubicBezTo>
                    <a:pt x="0" y="1984"/>
                    <a:pt x="4" y="1980"/>
                    <a:pt x="8" y="1980"/>
                  </a:cubicBezTo>
                  <a:cubicBezTo>
                    <a:pt x="13" y="1980"/>
                    <a:pt x="16" y="1984"/>
                    <a:pt x="16" y="1988"/>
                  </a:cubicBezTo>
                  <a:lnTo>
                    <a:pt x="16" y="2036"/>
                  </a:lnTo>
                  <a:cubicBezTo>
                    <a:pt x="16" y="2041"/>
                    <a:pt x="13" y="2044"/>
                    <a:pt x="8" y="2044"/>
                  </a:cubicBezTo>
                  <a:cubicBezTo>
                    <a:pt x="4" y="2044"/>
                    <a:pt x="0" y="2041"/>
                    <a:pt x="0" y="2036"/>
                  </a:cubicBezTo>
                  <a:close/>
                  <a:moveTo>
                    <a:pt x="0" y="1892"/>
                  </a:moveTo>
                  <a:lnTo>
                    <a:pt x="0" y="1844"/>
                  </a:lnTo>
                  <a:cubicBezTo>
                    <a:pt x="0" y="1840"/>
                    <a:pt x="4" y="1836"/>
                    <a:pt x="8" y="1836"/>
                  </a:cubicBezTo>
                  <a:cubicBezTo>
                    <a:pt x="13" y="1836"/>
                    <a:pt x="16" y="1840"/>
                    <a:pt x="16" y="1844"/>
                  </a:cubicBezTo>
                  <a:lnTo>
                    <a:pt x="16" y="1892"/>
                  </a:lnTo>
                  <a:cubicBezTo>
                    <a:pt x="16" y="1897"/>
                    <a:pt x="13" y="1900"/>
                    <a:pt x="8" y="1900"/>
                  </a:cubicBezTo>
                  <a:cubicBezTo>
                    <a:pt x="4" y="1900"/>
                    <a:pt x="0" y="1897"/>
                    <a:pt x="0" y="1892"/>
                  </a:cubicBezTo>
                  <a:close/>
                  <a:moveTo>
                    <a:pt x="0" y="1748"/>
                  </a:moveTo>
                  <a:lnTo>
                    <a:pt x="0" y="1700"/>
                  </a:lnTo>
                  <a:cubicBezTo>
                    <a:pt x="0" y="1696"/>
                    <a:pt x="4" y="1692"/>
                    <a:pt x="8" y="1692"/>
                  </a:cubicBezTo>
                  <a:cubicBezTo>
                    <a:pt x="13" y="1692"/>
                    <a:pt x="16" y="1696"/>
                    <a:pt x="16" y="1700"/>
                  </a:cubicBezTo>
                  <a:lnTo>
                    <a:pt x="16" y="1748"/>
                  </a:lnTo>
                  <a:cubicBezTo>
                    <a:pt x="16" y="1753"/>
                    <a:pt x="13" y="1756"/>
                    <a:pt x="8" y="1756"/>
                  </a:cubicBezTo>
                  <a:cubicBezTo>
                    <a:pt x="4" y="1756"/>
                    <a:pt x="0" y="1753"/>
                    <a:pt x="0" y="1748"/>
                  </a:cubicBezTo>
                  <a:close/>
                  <a:moveTo>
                    <a:pt x="0" y="1604"/>
                  </a:moveTo>
                  <a:lnTo>
                    <a:pt x="0" y="1556"/>
                  </a:lnTo>
                  <a:cubicBezTo>
                    <a:pt x="0" y="1552"/>
                    <a:pt x="4" y="1548"/>
                    <a:pt x="8" y="1548"/>
                  </a:cubicBezTo>
                  <a:cubicBezTo>
                    <a:pt x="13" y="1548"/>
                    <a:pt x="16" y="1552"/>
                    <a:pt x="16" y="1556"/>
                  </a:cubicBezTo>
                  <a:lnTo>
                    <a:pt x="16" y="1604"/>
                  </a:lnTo>
                  <a:cubicBezTo>
                    <a:pt x="16" y="1609"/>
                    <a:pt x="13" y="1612"/>
                    <a:pt x="8" y="1612"/>
                  </a:cubicBezTo>
                  <a:cubicBezTo>
                    <a:pt x="4" y="1612"/>
                    <a:pt x="0" y="1609"/>
                    <a:pt x="0" y="1604"/>
                  </a:cubicBezTo>
                  <a:close/>
                  <a:moveTo>
                    <a:pt x="0" y="1460"/>
                  </a:moveTo>
                  <a:lnTo>
                    <a:pt x="0" y="1412"/>
                  </a:lnTo>
                  <a:cubicBezTo>
                    <a:pt x="0" y="1408"/>
                    <a:pt x="4" y="1404"/>
                    <a:pt x="8" y="1404"/>
                  </a:cubicBezTo>
                  <a:cubicBezTo>
                    <a:pt x="13" y="1404"/>
                    <a:pt x="16" y="1408"/>
                    <a:pt x="16" y="1412"/>
                  </a:cubicBezTo>
                  <a:lnTo>
                    <a:pt x="16" y="1460"/>
                  </a:lnTo>
                  <a:cubicBezTo>
                    <a:pt x="16" y="1465"/>
                    <a:pt x="13" y="1468"/>
                    <a:pt x="8" y="1468"/>
                  </a:cubicBezTo>
                  <a:cubicBezTo>
                    <a:pt x="4" y="1468"/>
                    <a:pt x="0" y="1465"/>
                    <a:pt x="0" y="1460"/>
                  </a:cubicBezTo>
                  <a:close/>
                  <a:moveTo>
                    <a:pt x="0" y="1316"/>
                  </a:moveTo>
                  <a:lnTo>
                    <a:pt x="0" y="1268"/>
                  </a:lnTo>
                  <a:cubicBezTo>
                    <a:pt x="0" y="1264"/>
                    <a:pt x="4" y="1260"/>
                    <a:pt x="8" y="1260"/>
                  </a:cubicBezTo>
                  <a:cubicBezTo>
                    <a:pt x="13" y="1260"/>
                    <a:pt x="16" y="1264"/>
                    <a:pt x="16" y="1268"/>
                  </a:cubicBezTo>
                  <a:lnTo>
                    <a:pt x="16" y="1316"/>
                  </a:lnTo>
                  <a:cubicBezTo>
                    <a:pt x="16" y="1321"/>
                    <a:pt x="13" y="1324"/>
                    <a:pt x="8" y="1324"/>
                  </a:cubicBezTo>
                  <a:cubicBezTo>
                    <a:pt x="4" y="1324"/>
                    <a:pt x="0" y="1321"/>
                    <a:pt x="0" y="1316"/>
                  </a:cubicBezTo>
                  <a:close/>
                  <a:moveTo>
                    <a:pt x="0" y="1172"/>
                  </a:moveTo>
                  <a:lnTo>
                    <a:pt x="0" y="1124"/>
                  </a:lnTo>
                  <a:cubicBezTo>
                    <a:pt x="0" y="1120"/>
                    <a:pt x="4" y="1116"/>
                    <a:pt x="8" y="1116"/>
                  </a:cubicBezTo>
                  <a:cubicBezTo>
                    <a:pt x="13" y="1116"/>
                    <a:pt x="16" y="1120"/>
                    <a:pt x="16" y="1124"/>
                  </a:cubicBezTo>
                  <a:lnTo>
                    <a:pt x="16" y="1172"/>
                  </a:lnTo>
                  <a:cubicBezTo>
                    <a:pt x="16" y="1177"/>
                    <a:pt x="13" y="1180"/>
                    <a:pt x="8" y="1180"/>
                  </a:cubicBezTo>
                  <a:cubicBezTo>
                    <a:pt x="4" y="1180"/>
                    <a:pt x="0" y="1177"/>
                    <a:pt x="0" y="1172"/>
                  </a:cubicBezTo>
                  <a:close/>
                  <a:moveTo>
                    <a:pt x="0" y="1028"/>
                  </a:moveTo>
                  <a:lnTo>
                    <a:pt x="0" y="980"/>
                  </a:lnTo>
                  <a:cubicBezTo>
                    <a:pt x="0" y="976"/>
                    <a:pt x="4" y="972"/>
                    <a:pt x="8" y="972"/>
                  </a:cubicBezTo>
                  <a:cubicBezTo>
                    <a:pt x="13" y="972"/>
                    <a:pt x="16" y="976"/>
                    <a:pt x="16" y="980"/>
                  </a:cubicBezTo>
                  <a:lnTo>
                    <a:pt x="16" y="1028"/>
                  </a:lnTo>
                  <a:cubicBezTo>
                    <a:pt x="16" y="1033"/>
                    <a:pt x="13" y="1036"/>
                    <a:pt x="8" y="1036"/>
                  </a:cubicBezTo>
                  <a:cubicBezTo>
                    <a:pt x="4" y="1036"/>
                    <a:pt x="0" y="1033"/>
                    <a:pt x="0" y="1028"/>
                  </a:cubicBezTo>
                  <a:close/>
                  <a:moveTo>
                    <a:pt x="0" y="884"/>
                  </a:moveTo>
                  <a:lnTo>
                    <a:pt x="0" y="836"/>
                  </a:lnTo>
                  <a:cubicBezTo>
                    <a:pt x="0" y="832"/>
                    <a:pt x="4" y="828"/>
                    <a:pt x="8" y="828"/>
                  </a:cubicBezTo>
                  <a:cubicBezTo>
                    <a:pt x="13" y="828"/>
                    <a:pt x="16" y="832"/>
                    <a:pt x="16" y="836"/>
                  </a:cubicBezTo>
                  <a:lnTo>
                    <a:pt x="16" y="884"/>
                  </a:lnTo>
                  <a:cubicBezTo>
                    <a:pt x="16" y="889"/>
                    <a:pt x="13" y="892"/>
                    <a:pt x="8" y="892"/>
                  </a:cubicBezTo>
                  <a:cubicBezTo>
                    <a:pt x="4" y="892"/>
                    <a:pt x="0" y="889"/>
                    <a:pt x="0" y="884"/>
                  </a:cubicBezTo>
                  <a:close/>
                  <a:moveTo>
                    <a:pt x="0" y="740"/>
                  </a:moveTo>
                  <a:lnTo>
                    <a:pt x="0" y="692"/>
                  </a:lnTo>
                  <a:cubicBezTo>
                    <a:pt x="0" y="688"/>
                    <a:pt x="4" y="684"/>
                    <a:pt x="8" y="684"/>
                  </a:cubicBezTo>
                  <a:cubicBezTo>
                    <a:pt x="13" y="684"/>
                    <a:pt x="16" y="688"/>
                    <a:pt x="16" y="692"/>
                  </a:cubicBezTo>
                  <a:lnTo>
                    <a:pt x="16" y="740"/>
                  </a:lnTo>
                  <a:cubicBezTo>
                    <a:pt x="16" y="745"/>
                    <a:pt x="13" y="748"/>
                    <a:pt x="8" y="748"/>
                  </a:cubicBezTo>
                  <a:cubicBezTo>
                    <a:pt x="4" y="748"/>
                    <a:pt x="0" y="745"/>
                    <a:pt x="0" y="740"/>
                  </a:cubicBezTo>
                  <a:close/>
                  <a:moveTo>
                    <a:pt x="0" y="596"/>
                  </a:moveTo>
                  <a:lnTo>
                    <a:pt x="0" y="548"/>
                  </a:lnTo>
                  <a:cubicBezTo>
                    <a:pt x="0" y="544"/>
                    <a:pt x="4" y="540"/>
                    <a:pt x="8" y="540"/>
                  </a:cubicBezTo>
                  <a:cubicBezTo>
                    <a:pt x="13" y="540"/>
                    <a:pt x="16" y="544"/>
                    <a:pt x="16" y="548"/>
                  </a:cubicBezTo>
                  <a:lnTo>
                    <a:pt x="16" y="596"/>
                  </a:lnTo>
                  <a:cubicBezTo>
                    <a:pt x="16" y="601"/>
                    <a:pt x="13" y="604"/>
                    <a:pt x="8" y="604"/>
                  </a:cubicBezTo>
                  <a:cubicBezTo>
                    <a:pt x="4" y="604"/>
                    <a:pt x="0" y="601"/>
                    <a:pt x="0" y="596"/>
                  </a:cubicBezTo>
                  <a:close/>
                  <a:moveTo>
                    <a:pt x="0" y="452"/>
                  </a:moveTo>
                  <a:lnTo>
                    <a:pt x="0" y="404"/>
                  </a:lnTo>
                  <a:cubicBezTo>
                    <a:pt x="0" y="400"/>
                    <a:pt x="4" y="396"/>
                    <a:pt x="8" y="396"/>
                  </a:cubicBezTo>
                  <a:cubicBezTo>
                    <a:pt x="13" y="396"/>
                    <a:pt x="16" y="400"/>
                    <a:pt x="16" y="404"/>
                  </a:cubicBezTo>
                  <a:lnTo>
                    <a:pt x="16" y="452"/>
                  </a:lnTo>
                  <a:cubicBezTo>
                    <a:pt x="16" y="457"/>
                    <a:pt x="13" y="460"/>
                    <a:pt x="8" y="460"/>
                  </a:cubicBezTo>
                  <a:cubicBezTo>
                    <a:pt x="4" y="460"/>
                    <a:pt x="0" y="457"/>
                    <a:pt x="0" y="452"/>
                  </a:cubicBezTo>
                  <a:close/>
                  <a:moveTo>
                    <a:pt x="0" y="308"/>
                  </a:moveTo>
                  <a:lnTo>
                    <a:pt x="0" y="260"/>
                  </a:lnTo>
                  <a:cubicBezTo>
                    <a:pt x="0" y="256"/>
                    <a:pt x="4" y="252"/>
                    <a:pt x="8" y="252"/>
                  </a:cubicBezTo>
                  <a:cubicBezTo>
                    <a:pt x="13" y="252"/>
                    <a:pt x="16" y="256"/>
                    <a:pt x="16" y="260"/>
                  </a:cubicBezTo>
                  <a:lnTo>
                    <a:pt x="16" y="308"/>
                  </a:lnTo>
                  <a:cubicBezTo>
                    <a:pt x="16" y="313"/>
                    <a:pt x="13" y="316"/>
                    <a:pt x="8" y="316"/>
                  </a:cubicBezTo>
                  <a:cubicBezTo>
                    <a:pt x="4" y="316"/>
                    <a:pt x="0" y="313"/>
                    <a:pt x="0" y="308"/>
                  </a:cubicBezTo>
                  <a:close/>
                  <a:moveTo>
                    <a:pt x="0" y="164"/>
                  </a:moveTo>
                  <a:lnTo>
                    <a:pt x="0" y="116"/>
                  </a:lnTo>
                  <a:cubicBezTo>
                    <a:pt x="0" y="112"/>
                    <a:pt x="4" y="108"/>
                    <a:pt x="8" y="108"/>
                  </a:cubicBezTo>
                  <a:cubicBezTo>
                    <a:pt x="13" y="108"/>
                    <a:pt x="16" y="112"/>
                    <a:pt x="16" y="116"/>
                  </a:cubicBezTo>
                  <a:lnTo>
                    <a:pt x="16" y="164"/>
                  </a:lnTo>
                  <a:cubicBezTo>
                    <a:pt x="16" y="169"/>
                    <a:pt x="13" y="172"/>
                    <a:pt x="8" y="172"/>
                  </a:cubicBezTo>
                  <a:cubicBezTo>
                    <a:pt x="4" y="172"/>
                    <a:pt x="0" y="169"/>
                    <a:pt x="0" y="164"/>
                  </a:cubicBezTo>
                  <a:close/>
                  <a:moveTo>
                    <a:pt x="0" y="20"/>
                  </a:moveTo>
                  <a:lnTo>
                    <a:pt x="0" y="8"/>
                  </a:lnTo>
                  <a:cubicBezTo>
                    <a:pt x="0" y="4"/>
                    <a:pt x="4" y="0"/>
                    <a:pt x="8" y="0"/>
                  </a:cubicBezTo>
                  <a:cubicBezTo>
                    <a:pt x="13" y="0"/>
                    <a:pt x="16" y="4"/>
                    <a:pt x="16" y="8"/>
                  </a:cubicBezTo>
                  <a:lnTo>
                    <a:pt x="16" y="20"/>
                  </a:lnTo>
                  <a:cubicBezTo>
                    <a:pt x="16" y="25"/>
                    <a:pt x="13" y="28"/>
                    <a:pt x="8" y="28"/>
                  </a:cubicBezTo>
                  <a:cubicBezTo>
                    <a:pt x="4" y="28"/>
                    <a:pt x="0" y="25"/>
                    <a:pt x="0" y="2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10" name="Freeform 7"/>
            <p:cNvSpPr>
              <a:spLocks noEditPoints="1"/>
            </p:cNvSpPr>
            <p:nvPr/>
          </p:nvSpPr>
          <p:spPr bwMode="auto">
            <a:xfrm>
              <a:off x="1358" y="196"/>
              <a:ext cx="8" cy="3405"/>
            </a:xfrm>
            <a:custGeom>
              <a:avLst/>
              <a:gdLst>
                <a:gd name="T0" fmla="*/ 8 w 16"/>
                <a:gd name="T1" fmla="*/ 6796 h 6796"/>
                <a:gd name="T2" fmla="*/ 16 w 16"/>
                <a:gd name="T3" fmla="*/ 6644 h 6796"/>
                <a:gd name="T4" fmla="*/ 16 w 16"/>
                <a:gd name="T5" fmla="*/ 6452 h 6796"/>
                <a:gd name="T6" fmla="*/ 8 w 16"/>
                <a:gd name="T7" fmla="*/ 6300 h 6796"/>
                <a:gd name="T8" fmla="*/ 0 w 16"/>
                <a:gd name="T9" fmla="*/ 6164 h 6796"/>
                <a:gd name="T10" fmla="*/ 0 w 16"/>
                <a:gd name="T11" fmla="*/ 6068 h 6796"/>
                <a:gd name="T12" fmla="*/ 0 w 16"/>
                <a:gd name="T13" fmla="*/ 6068 h 6796"/>
                <a:gd name="T14" fmla="*/ 8 w 16"/>
                <a:gd name="T15" fmla="*/ 5932 h 6796"/>
                <a:gd name="T16" fmla="*/ 16 w 16"/>
                <a:gd name="T17" fmla="*/ 5780 h 6796"/>
                <a:gd name="T18" fmla="*/ 16 w 16"/>
                <a:gd name="T19" fmla="*/ 5588 h 6796"/>
                <a:gd name="T20" fmla="*/ 8 w 16"/>
                <a:gd name="T21" fmla="*/ 5436 h 6796"/>
                <a:gd name="T22" fmla="*/ 0 w 16"/>
                <a:gd name="T23" fmla="*/ 5300 h 6796"/>
                <a:gd name="T24" fmla="*/ 0 w 16"/>
                <a:gd name="T25" fmla="*/ 5204 h 6796"/>
                <a:gd name="T26" fmla="*/ 0 w 16"/>
                <a:gd name="T27" fmla="*/ 5204 h 6796"/>
                <a:gd name="T28" fmla="*/ 8 w 16"/>
                <a:gd name="T29" fmla="*/ 5068 h 6796"/>
                <a:gd name="T30" fmla="*/ 16 w 16"/>
                <a:gd name="T31" fmla="*/ 4916 h 6796"/>
                <a:gd name="T32" fmla="*/ 16 w 16"/>
                <a:gd name="T33" fmla="*/ 4724 h 6796"/>
                <a:gd name="T34" fmla="*/ 8 w 16"/>
                <a:gd name="T35" fmla="*/ 4572 h 6796"/>
                <a:gd name="T36" fmla="*/ 0 w 16"/>
                <a:gd name="T37" fmla="*/ 4436 h 6796"/>
                <a:gd name="T38" fmla="*/ 0 w 16"/>
                <a:gd name="T39" fmla="*/ 4340 h 6796"/>
                <a:gd name="T40" fmla="*/ 0 w 16"/>
                <a:gd name="T41" fmla="*/ 4340 h 6796"/>
                <a:gd name="T42" fmla="*/ 8 w 16"/>
                <a:gd name="T43" fmla="*/ 4204 h 6796"/>
                <a:gd name="T44" fmla="*/ 16 w 16"/>
                <a:gd name="T45" fmla="*/ 4052 h 6796"/>
                <a:gd name="T46" fmla="*/ 16 w 16"/>
                <a:gd name="T47" fmla="*/ 3860 h 6796"/>
                <a:gd name="T48" fmla="*/ 8 w 16"/>
                <a:gd name="T49" fmla="*/ 3708 h 6796"/>
                <a:gd name="T50" fmla="*/ 0 w 16"/>
                <a:gd name="T51" fmla="*/ 3572 h 6796"/>
                <a:gd name="T52" fmla="*/ 0 w 16"/>
                <a:gd name="T53" fmla="*/ 3476 h 6796"/>
                <a:gd name="T54" fmla="*/ 0 w 16"/>
                <a:gd name="T55" fmla="*/ 3476 h 6796"/>
                <a:gd name="T56" fmla="*/ 8 w 16"/>
                <a:gd name="T57" fmla="*/ 3340 h 6796"/>
                <a:gd name="T58" fmla="*/ 16 w 16"/>
                <a:gd name="T59" fmla="*/ 3188 h 6796"/>
                <a:gd name="T60" fmla="*/ 16 w 16"/>
                <a:gd name="T61" fmla="*/ 2996 h 6796"/>
                <a:gd name="T62" fmla="*/ 8 w 16"/>
                <a:gd name="T63" fmla="*/ 2844 h 6796"/>
                <a:gd name="T64" fmla="*/ 0 w 16"/>
                <a:gd name="T65" fmla="*/ 2708 h 6796"/>
                <a:gd name="T66" fmla="*/ 0 w 16"/>
                <a:gd name="T67" fmla="*/ 2612 h 6796"/>
                <a:gd name="T68" fmla="*/ 0 w 16"/>
                <a:gd name="T69" fmla="*/ 2612 h 6796"/>
                <a:gd name="T70" fmla="*/ 8 w 16"/>
                <a:gd name="T71" fmla="*/ 2476 h 6796"/>
                <a:gd name="T72" fmla="*/ 16 w 16"/>
                <a:gd name="T73" fmla="*/ 2324 h 6796"/>
                <a:gd name="T74" fmla="*/ 16 w 16"/>
                <a:gd name="T75" fmla="*/ 2132 h 6796"/>
                <a:gd name="T76" fmla="*/ 8 w 16"/>
                <a:gd name="T77" fmla="*/ 1980 h 6796"/>
                <a:gd name="T78" fmla="*/ 0 w 16"/>
                <a:gd name="T79" fmla="*/ 1844 h 6796"/>
                <a:gd name="T80" fmla="*/ 0 w 16"/>
                <a:gd name="T81" fmla="*/ 1748 h 6796"/>
                <a:gd name="T82" fmla="*/ 0 w 16"/>
                <a:gd name="T83" fmla="*/ 1748 h 6796"/>
                <a:gd name="T84" fmla="*/ 8 w 16"/>
                <a:gd name="T85" fmla="*/ 1612 h 6796"/>
                <a:gd name="T86" fmla="*/ 16 w 16"/>
                <a:gd name="T87" fmla="*/ 1460 h 6796"/>
                <a:gd name="T88" fmla="*/ 16 w 16"/>
                <a:gd name="T89" fmla="*/ 1268 h 6796"/>
                <a:gd name="T90" fmla="*/ 8 w 16"/>
                <a:gd name="T91" fmla="*/ 1116 h 6796"/>
                <a:gd name="T92" fmla="*/ 0 w 16"/>
                <a:gd name="T93" fmla="*/ 980 h 6796"/>
                <a:gd name="T94" fmla="*/ 0 w 16"/>
                <a:gd name="T95" fmla="*/ 884 h 6796"/>
                <a:gd name="T96" fmla="*/ 0 w 16"/>
                <a:gd name="T97" fmla="*/ 884 h 6796"/>
                <a:gd name="T98" fmla="*/ 8 w 16"/>
                <a:gd name="T99" fmla="*/ 748 h 6796"/>
                <a:gd name="T100" fmla="*/ 16 w 16"/>
                <a:gd name="T101" fmla="*/ 596 h 6796"/>
                <a:gd name="T102" fmla="*/ 16 w 16"/>
                <a:gd name="T103" fmla="*/ 404 h 6796"/>
                <a:gd name="T104" fmla="*/ 8 w 16"/>
                <a:gd name="T105" fmla="*/ 252 h 6796"/>
                <a:gd name="T106" fmla="*/ 0 w 16"/>
                <a:gd name="T107" fmla="*/ 116 h 6796"/>
                <a:gd name="T108" fmla="*/ 0 w 16"/>
                <a:gd name="T109" fmla="*/ 20 h 6796"/>
                <a:gd name="T110" fmla="*/ 0 w 16"/>
                <a:gd name="T111" fmla="*/ 20 h 6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 h="6796">
                  <a:moveTo>
                    <a:pt x="0" y="6788"/>
                  </a:moveTo>
                  <a:lnTo>
                    <a:pt x="0" y="6740"/>
                  </a:lnTo>
                  <a:cubicBezTo>
                    <a:pt x="0" y="6736"/>
                    <a:pt x="4" y="6732"/>
                    <a:pt x="8" y="6732"/>
                  </a:cubicBezTo>
                  <a:cubicBezTo>
                    <a:pt x="13" y="6732"/>
                    <a:pt x="16" y="6736"/>
                    <a:pt x="16" y="6740"/>
                  </a:cubicBezTo>
                  <a:lnTo>
                    <a:pt x="16" y="6788"/>
                  </a:lnTo>
                  <a:cubicBezTo>
                    <a:pt x="16" y="6793"/>
                    <a:pt x="13" y="6796"/>
                    <a:pt x="8" y="6796"/>
                  </a:cubicBezTo>
                  <a:cubicBezTo>
                    <a:pt x="4" y="6796"/>
                    <a:pt x="0" y="6793"/>
                    <a:pt x="0" y="6788"/>
                  </a:cubicBezTo>
                  <a:close/>
                  <a:moveTo>
                    <a:pt x="0" y="6644"/>
                  </a:moveTo>
                  <a:lnTo>
                    <a:pt x="0" y="6596"/>
                  </a:lnTo>
                  <a:cubicBezTo>
                    <a:pt x="0" y="6592"/>
                    <a:pt x="4" y="6588"/>
                    <a:pt x="8" y="6588"/>
                  </a:cubicBezTo>
                  <a:cubicBezTo>
                    <a:pt x="13" y="6588"/>
                    <a:pt x="16" y="6592"/>
                    <a:pt x="16" y="6596"/>
                  </a:cubicBezTo>
                  <a:lnTo>
                    <a:pt x="16" y="6644"/>
                  </a:lnTo>
                  <a:cubicBezTo>
                    <a:pt x="16" y="6649"/>
                    <a:pt x="13" y="6652"/>
                    <a:pt x="8" y="6652"/>
                  </a:cubicBezTo>
                  <a:cubicBezTo>
                    <a:pt x="4" y="6652"/>
                    <a:pt x="0" y="6649"/>
                    <a:pt x="0" y="6644"/>
                  </a:cubicBezTo>
                  <a:close/>
                  <a:moveTo>
                    <a:pt x="0" y="6500"/>
                  </a:moveTo>
                  <a:lnTo>
                    <a:pt x="0" y="6452"/>
                  </a:lnTo>
                  <a:cubicBezTo>
                    <a:pt x="0" y="6448"/>
                    <a:pt x="4" y="6444"/>
                    <a:pt x="8" y="6444"/>
                  </a:cubicBezTo>
                  <a:cubicBezTo>
                    <a:pt x="13" y="6444"/>
                    <a:pt x="16" y="6448"/>
                    <a:pt x="16" y="6452"/>
                  </a:cubicBezTo>
                  <a:lnTo>
                    <a:pt x="16" y="6500"/>
                  </a:lnTo>
                  <a:cubicBezTo>
                    <a:pt x="16" y="6505"/>
                    <a:pt x="13" y="6508"/>
                    <a:pt x="8" y="6508"/>
                  </a:cubicBezTo>
                  <a:cubicBezTo>
                    <a:pt x="4" y="6508"/>
                    <a:pt x="0" y="6505"/>
                    <a:pt x="0" y="6500"/>
                  </a:cubicBezTo>
                  <a:close/>
                  <a:moveTo>
                    <a:pt x="0" y="6356"/>
                  </a:moveTo>
                  <a:lnTo>
                    <a:pt x="0" y="6308"/>
                  </a:lnTo>
                  <a:cubicBezTo>
                    <a:pt x="0" y="6304"/>
                    <a:pt x="4" y="6300"/>
                    <a:pt x="8" y="6300"/>
                  </a:cubicBezTo>
                  <a:cubicBezTo>
                    <a:pt x="13" y="6300"/>
                    <a:pt x="16" y="6304"/>
                    <a:pt x="16" y="6308"/>
                  </a:cubicBezTo>
                  <a:lnTo>
                    <a:pt x="16" y="6356"/>
                  </a:lnTo>
                  <a:cubicBezTo>
                    <a:pt x="16" y="6361"/>
                    <a:pt x="13" y="6364"/>
                    <a:pt x="8" y="6364"/>
                  </a:cubicBezTo>
                  <a:cubicBezTo>
                    <a:pt x="4" y="6364"/>
                    <a:pt x="0" y="6361"/>
                    <a:pt x="0" y="6356"/>
                  </a:cubicBezTo>
                  <a:close/>
                  <a:moveTo>
                    <a:pt x="0" y="6212"/>
                  </a:moveTo>
                  <a:lnTo>
                    <a:pt x="0" y="6164"/>
                  </a:lnTo>
                  <a:cubicBezTo>
                    <a:pt x="0" y="6160"/>
                    <a:pt x="4" y="6156"/>
                    <a:pt x="8" y="6156"/>
                  </a:cubicBezTo>
                  <a:cubicBezTo>
                    <a:pt x="13" y="6156"/>
                    <a:pt x="16" y="6160"/>
                    <a:pt x="16" y="6164"/>
                  </a:cubicBezTo>
                  <a:lnTo>
                    <a:pt x="16" y="6212"/>
                  </a:lnTo>
                  <a:cubicBezTo>
                    <a:pt x="16" y="6217"/>
                    <a:pt x="13" y="6220"/>
                    <a:pt x="8" y="6220"/>
                  </a:cubicBezTo>
                  <a:cubicBezTo>
                    <a:pt x="4" y="6220"/>
                    <a:pt x="0" y="6217"/>
                    <a:pt x="0" y="6212"/>
                  </a:cubicBezTo>
                  <a:close/>
                  <a:moveTo>
                    <a:pt x="0" y="6068"/>
                  </a:moveTo>
                  <a:lnTo>
                    <a:pt x="0" y="6020"/>
                  </a:lnTo>
                  <a:cubicBezTo>
                    <a:pt x="0" y="6016"/>
                    <a:pt x="4" y="6012"/>
                    <a:pt x="8" y="6012"/>
                  </a:cubicBezTo>
                  <a:cubicBezTo>
                    <a:pt x="13" y="6012"/>
                    <a:pt x="16" y="6016"/>
                    <a:pt x="16" y="6020"/>
                  </a:cubicBezTo>
                  <a:lnTo>
                    <a:pt x="16" y="6068"/>
                  </a:lnTo>
                  <a:cubicBezTo>
                    <a:pt x="16" y="6073"/>
                    <a:pt x="13" y="6076"/>
                    <a:pt x="8" y="6076"/>
                  </a:cubicBezTo>
                  <a:cubicBezTo>
                    <a:pt x="4" y="6076"/>
                    <a:pt x="0" y="6073"/>
                    <a:pt x="0" y="6068"/>
                  </a:cubicBezTo>
                  <a:close/>
                  <a:moveTo>
                    <a:pt x="0" y="5924"/>
                  </a:moveTo>
                  <a:lnTo>
                    <a:pt x="0" y="5876"/>
                  </a:lnTo>
                  <a:cubicBezTo>
                    <a:pt x="0" y="5872"/>
                    <a:pt x="4" y="5868"/>
                    <a:pt x="8" y="5868"/>
                  </a:cubicBezTo>
                  <a:cubicBezTo>
                    <a:pt x="13" y="5868"/>
                    <a:pt x="16" y="5872"/>
                    <a:pt x="16" y="5876"/>
                  </a:cubicBezTo>
                  <a:lnTo>
                    <a:pt x="16" y="5924"/>
                  </a:lnTo>
                  <a:cubicBezTo>
                    <a:pt x="16" y="5929"/>
                    <a:pt x="13" y="5932"/>
                    <a:pt x="8" y="5932"/>
                  </a:cubicBezTo>
                  <a:cubicBezTo>
                    <a:pt x="4" y="5932"/>
                    <a:pt x="0" y="5929"/>
                    <a:pt x="0" y="5924"/>
                  </a:cubicBezTo>
                  <a:close/>
                  <a:moveTo>
                    <a:pt x="0" y="5780"/>
                  </a:moveTo>
                  <a:lnTo>
                    <a:pt x="0" y="5732"/>
                  </a:lnTo>
                  <a:cubicBezTo>
                    <a:pt x="0" y="5728"/>
                    <a:pt x="4" y="5724"/>
                    <a:pt x="8" y="5724"/>
                  </a:cubicBezTo>
                  <a:cubicBezTo>
                    <a:pt x="13" y="5724"/>
                    <a:pt x="16" y="5728"/>
                    <a:pt x="16" y="5732"/>
                  </a:cubicBezTo>
                  <a:lnTo>
                    <a:pt x="16" y="5780"/>
                  </a:lnTo>
                  <a:cubicBezTo>
                    <a:pt x="16" y="5785"/>
                    <a:pt x="13" y="5788"/>
                    <a:pt x="8" y="5788"/>
                  </a:cubicBezTo>
                  <a:cubicBezTo>
                    <a:pt x="4" y="5788"/>
                    <a:pt x="0" y="5785"/>
                    <a:pt x="0" y="5780"/>
                  </a:cubicBezTo>
                  <a:close/>
                  <a:moveTo>
                    <a:pt x="0" y="5636"/>
                  </a:moveTo>
                  <a:lnTo>
                    <a:pt x="0" y="5588"/>
                  </a:lnTo>
                  <a:cubicBezTo>
                    <a:pt x="0" y="5584"/>
                    <a:pt x="4" y="5580"/>
                    <a:pt x="8" y="5580"/>
                  </a:cubicBezTo>
                  <a:cubicBezTo>
                    <a:pt x="13" y="5580"/>
                    <a:pt x="16" y="5584"/>
                    <a:pt x="16" y="5588"/>
                  </a:cubicBezTo>
                  <a:lnTo>
                    <a:pt x="16" y="5636"/>
                  </a:lnTo>
                  <a:cubicBezTo>
                    <a:pt x="16" y="5641"/>
                    <a:pt x="13" y="5644"/>
                    <a:pt x="8" y="5644"/>
                  </a:cubicBezTo>
                  <a:cubicBezTo>
                    <a:pt x="4" y="5644"/>
                    <a:pt x="0" y="5641"/>
                    <a:pt x="0" y="5636"/>
                  </a:cubicBezTo>
                  <a:close/>
                  <a:moveTo>
                    <a:pt x="0" y="5492"/>
                  </a:moveTo>
                  <a:lnTo>
                    <a:pt x="0" y="5444"/>
                  </a:lnTo>
                  <a:cubicBezTo>
                    <a:pt x="0" y="5440"/>
                    <a:pt x="4" y="5436"/>
                    <a:pt x="8" y="5436"/>
                  </a:cubicBezTo>
                  <a:cubicBezTo>
                    <a:pt x="13" y="5436"/>
                    <a:pt x="16" y="5440"/>
                    <a:pt x="16" y="5444"/>
                  </a:cubicBezTo>
                  <a:lnTo>
                    <a:pt x="16" y="5492"/>
                  </a:lnTo>
                  <a:cubicBezTo>
                    <a:pt x="16" y="5497"/>
                    <a:pt x="13" y="5500"/>
                    <a:pt x="8" y="5500"/>
                  </a:cubicBezTo>
                  <a:cubicBezTo>
                    <a:pt x="4" y="5500"/>
                    <a:pt x="0" y="5497"/>
                    <a:pt x="0" y="5492"/>
                  </a:cubicBezTo>
                  <a:close/>
                  <a:moveTo>
                    <a:pt x="0" y="5348"/>
                  </a:moveTo>
                  <a:lnTo>
                    <a:pt x="0" y="5300"/>
                  </a:lnTo>
                  <a:cubicBezTo>
                    <a:pt x="0" y="5296"/>
                    <a:pt x="4" y="5292"/>
                    <a:pt x="8" y="5292"/>
                  </a:cubicBezTo>
                  <a:cubicBezTo>
                    <a:pt x="13" y="5292"/>
                    <a:pt x="16" y="5296"/>
                    <a:pt x="16" y="5300"/>
                  </a:cubicBezTo>
                  <a:lnTo>
                    <a:pt x="16" y="5348"/>
                  </a:lnTo>
                  <a:cubicBezTo>
                    <a:pt x="16" y="5353"/>
                    <a:pt x="13" y="5356"/>
                    <a:pt x="8" y="5356"/>
                  </a:cubicBezTo>
                  <a:cubicBezTo>
                    <a:pt x="4" y="5356"/>
                    <a:pt x="0" y="5353"/>
                    <a:pt x="0" y="5348"/>
                  </a:cubicBezTo>
                  <a:close/>
                  <a:moveTo>
                    <a:pt x="0" y="5204"/>
                  </a:moveTo>
                  <a:lnTo>
                    <a:pt x="0" y="5156"/>
                  </a:lnTo>
                  <a:cubicBezTo>
                    <a:pt x="0" y="5152"/>
                    <a:pt x="4" y="5148"/>
                    <a:pt x="8" y="5148"/>
                  </a:cubicBezTo>
                  <a:cubicBezTo>
                    <a:pt x="13" y="5148"/>
                    <a:pt x="16" y="5152"/>
                    <a:pt x="16" y="5156"/>
                  </a:cubicBezTo>
                  <a:lnTo>
                    <a:pt x="16" y="5204"/>
                  </a:lnTo>
                  <a:cubicBezTo>
                    <a:pt x="16" y="5209"/>
                    <a:pt x="13" y="5212"/>
                    <a:pt x="8" y="5212"/>
                  </a:cubicBezTo>
                  <a:cubicBezTo>
                    <a:pt x="4" y="5212"/>
                    <a:pt x="0" y="5209"/>
                    <a:pt x="0" y="5204"/>
                  </a:cubicBezTo>
                  <a:close/>
                  <a:moveTo>
                    <a:pt x="0" y="5060"/>
                  </a:moveTo>
                  <a:lnTo>
                    <a:pt x="0" y="5012"/>
                  </a:lnTo>
                  <a:cubicBezTo>
                    <a:pt x="0" y="5008"/>
                    <a:pt x="4" y="5004"/>
                    <a:pt x="8" y="5004"/>
                  </a:cubicBezTo>
                  <a:cubicBezTo>
                    <a:pt x="13" y="5004"/>
                    <a:pt x="16" y="5008"/>
                    <a:pt x="16" y="5012"/>
                  </a:cubicBezTo>
                  <a:lnTo>
                    <a:pt x="16" y="5060"/>
                  </a:lnTo>
                  <a:cubicBezTo>
                    <a:pt x="16" y="5065"/>
                    <a:pt x="13" y="5068"/>
                    <a:pt x="8" y="5068"/>
                  </a:cubicBezTo>
                  <a:cubicBezTo>
                    <a:pt x="4" y="5068"/>
                    <a:pt x="0" y="5065"/>
                    <a:pt x="0" y="5060"/>
                  </a:cubicBezTo>
                  <a:close/>
                  <a:moveTo>
                    <a:pt x="0" y="4916"/>
                  </a:moveTo>
                  <a:lnTo>
                    <a:pt x="0" y="4868"/>
                  </a:lnTo>
                  <a:cubicBezTo>
                    <a:pt x="0" y="4864"/>
                    <a:pt x="4" y="4860"/>
                    <a:pt x="8" y="4860"/>
                  </a:cubicBezTo>
                  <a:cubicBezTo>
                    <a:pt x="13" y="4860"/>
                    <a:pt x="16" y="4864"/>
                    <a:pt x="16" y="4868"/>
                  </a:cubicBezTo>
                  <a:lnTo>
                    <a:pt x="16" y="4916"/>
                  </a:lnTo>
                  <a:cubicBezTo>
                    <a:pt x="16" y="4921"/>
                    <a:pt x="13" y="4924"/>
                    <a:pt x="8" y="4924"/>
                  </a:cubicBezTo>
                  <a:cubicBezTo>
                    <a:pt x="4" y="4924"/>
                    <a:pt x="0" y="4921"/>
                    <a:pt x="0" y="4916"/>
                  </a:cubicBezTo>
                  <a:close/>
                  <a:moveTo>
                    <a:pt x="0" y="4772"/>
                  </a:moveTo>
                  <a:lnTo>
                    <a:pt x="0" y="4724"/>
                  </a:lnTo>
                  <a:cubicBezTo>
                    <a:pt x="0" y="4720"/>
                    <a:pt x="4" y="4716"/>
                    <a:pt x="8" y="4716"/>
                  </a:cubicBezTo>
                  <a:cubicBezTo>
                    <a:pt x="13" y="4716"/>
                    <a:pt x="16" y="4720"/>
                    <a:pt x="16" y="4724"/>
                  </a:cubicBezTo>
                  <a:lnTo>
                    <a:pt x="16" y="4772"/>
                  </a:lnTo>
                  <a:cubicBezTo>
                    <a:pt x="16" y="4777"/>
                    <a:pt x="13" y="4780"/>
                    <a:pt x="8" y="4780"/>
                  </a:cubicBezTo>
                  <a:cubicBezTo>
                    <a:pt x="4" y="4780"/>
                    <a:pt x="0" y="4777"/>
                    <a:pt x="0" y="4772"/>
                  </a:cubicBezTo>
                  <a:close/>
                  <a:moveTo>
                    <a:pt x="0" y="4628"/>
                  </a:moveTo>
                  <a:lnTo>
                    <a:pt x="0" y="4580"/>
                  </a:lnTo>
                  <a:cubicBezTo>
                    <a:pt x="0" y="4576"/>
                    <a:pt x="4" y="4572"/>
                    <a:pt x="8" y="4572"/>
                  </a:cubicBezTo>
                  <a:cubicBezTo>
                    <a:pt x="13" y="4572"/>
                    <a:pt x="16" y="4576"/>
                    <a:pt x="16" y="4580"/>
                  </a:cubicBezTo>
                  <a:lnTo>
                    <a:pt x="16" y="4628"/>
                  </a:lnTo>
                  <a:cubicBezTo>
                    <a:pt x="16" y="4633"/>
                    <a:pt x="13" y="4636"/>
                    <a:pt x="8" y="4636"/>
                  </a:cubicBezTo>
                  <a:cubicBezTo>
                    <a:pt x="4" y="4636"/>
                    <a:pt x="0" y="4633"/>
                    <a:pt x="0" y="4628"/>
                  </a:cubicBezTo>
                  <a:close/>
                  <a:moveTo>
                    <a:pt x="0" y="4484"/>
                  </a:moveTo>
                  <a:lnTo>
                    <a:pt x="0" y="4436"/>
                  </a:lnTo>
                  <a:cubicBezTo>
                    <a:pt x="0" y="4432"/>
                    <a:pt x="4" y="4428"/>
                    <a:pt x="8" y="4428"/>
                  </a:cubicBezTo>
                  <a:cubicBezTo>
                    <a:pt x="13" y="4428"/>
                    <a:pt x="16" y="4432"/>
                    <a:pt x="16" y="4436"/>
                  </a:cubicBezTo>
                  <a:lnTo>
                    <a:pt x="16" y="4484"/>
                  </a:lnTo>
                  <a:cubicBezTo>
                    <a:pt x="16" y="4489"/>
                    <a:pt x="13" y="4492"/>
                    <a:pt x="8" y="4492"/>
                  </a:cubicBezTo>
                  <a:cubicBezTo>
                    <a:pt x="4" y="4492"/>
                    <a:pt x="0" y="4489"/>
                    <a:pt x="0" y="4484"/>
                  </a:cubicBezTo>
                  <a:close/>
                  <a:moveTo>
                    <a:pt x="0" y="4340"/>
                  </a:moveTo>
                  <a:lnTo>
                    <a:pt x="0" y="4292"/>
                  </a:lnTo>
                  <a:cubicBezTo>
                    <a:pt x="0" y="4288"/>
                    <a:pt x="4" y="4284"/>
                    <a:pt x="8" y="4284"/>
                  </a:cubicBezTo>
                  <a:cubicBezTo>
                    <a:pt x="13" y="4284"/>
                    <a:pt x="16" y="4288"/>
                    <a:pt x="16" y="4292"/>
                  </a:cubicBezTo>
                  <a:lnTo>
                    <a:pt x="16" y="4340"/>
                  </a:lnTo>
                  <a:cubicBezTo>
                    <a:pt x="16" y="4345"/>
                    <a:pt x="13" y="4348"/>
                    <a:pt x="8" y="4348"/>
                  </a:cubicBezTo>
                  <a:cubicBezTo>
                    <a:pt x="4" y="4348"/>
                    <a:pt x="0" y="4345"/>
                    <a:pt x="0" y="4340"/>
                  </a:cubicBezTo>
                  <a:close/>
                  <a:moveTo>
                    <a:pt x="0" y="4196"/>
                  </a:moveTo>
                  <a:lnTo>
                    <a:pt x="0" y="4148"/>
                  </a:lnTo>
                  <a:cubicBezTo>
                    <a:pt x="0" y="4144"/>
                    <a:pt x="4" y="4140"/>
                    <a:pt x="8" y="4140"/>
                  </a:cubicBezTo>
                  <a:cubicBezTo>
                    <a:pt x="13" y="4140"/>
                    <a:pt x="16" y="4144"/>
                    <a:pt x="16" y="4148"/>
                  </a:cubicBezTo>
                  <a:lnTo>
                    <a:pt x="16" y="4196"/>
                  </a:lnTo>
                  <a:cubicBezTo>
                    <a:pt x="16" y="4201"/>
                    <a:pt x="13" y="4204"/>
                    <a:pt x="8" y="4204"/>
                  </a:cubicBezTo>
                  <a:cubicBezTo>
                    <a:pt x="4" y="4204"/>
                    <a:pt x="0" y="4201"/>
                    <a:pt x="0" y="4196"/>
                  </a:cubicBezTo>
                  <a:close/>
                  <a:moveTo>
                    <a:pt x="0" y="4052"/>
                  </a:moveTo>
                  <a:lnTo>
                    <a:pt x="0" y="4004"/>
                  </a:lnTo>
                  <a:cubicBezTo>
                    <a:pt x="0" y="4000"/>
                    <a:pt x="4" y="3996"/>
                    <a:pt x="8" y="3996"/>
                  </a:cubicBezTo>
                  <a:cubicBezTo>
                    <a:pt x="13" y="3996"/>
                    <a:pt x="16" y="4000"/>
                    <a:pt x="16" y="4004"/>
                  </a:cubicBezTo>
                  <a:lnTo>
                    <a:pt x="16" y="4052"/>
                  </a:lnTo>
                  <a:cubicBezTo>
                    <a:pt x="16" y="4057"/>
                    <a:pt x="13" y="4060"/>
                    <a:pt x="8" y="4060"/>
                  </a:cubicBezTo>
                  <a:cubicBezTo>
                    <a:pt x="4" y="4060"/>
                    <a:pt x="0" y="4057"/>
                    <a:pt x="0" y="4052"/>
                  </a:cubicBezTo>
                  <a:close/>
                  <a:moveTo>
                    <a:pt x="0" y="3908"/>
                  </a:moveTo>
                  <a:lnTo>
                    <a:pt x="0" y="3860"/>
                  </a:lnTo>
                  <a:cubicBezTo>
                    <a:pt x="0" y="3856"/>
                    <a:pt x="4" y="3852"/>
                    <a:pt x="8" y="3852"/>
                  </a:cubicBezTo>
                  <a:cubicBezTo>
                    <a:pt x="13" y="3852"/>
                    <a:pt x="16" y="3856"/>
                    <a:pt x="16" y="3860"/>
                  </a:cubicBezTo>
                  <a:lnTo>
                    <a:pt x="16" y="3908"/>
                  </a:lnTo>
                  <a:cubicBezTo>
                    <a:pt x="16" y="3913"/>
                    <a:pt x="13" y="3916"/>
                    <a:pt x="8" y="3916"/>
                  </a:cubicBezTo>
                  <a:cubicBezTo>
                    <a:pt x="4" y="3916"/>
                    <a:pt x="0" y="3913"/>
                    <a:pt x="0" y="3908"/>
                  </a:cubicBezTo>
                  <a:close/>
                  <a:moveTo>
                    <a:pt x="0" y="3764"/>
                  </a:moveTo>
                  <a:lnTo>
                    <a:pt x="0" y="3716"/>
                  </a:lnTo>
                  <a:cubicBezTo>
                    <a:pt x="0" y="3712"/>
                    <a:pt x="4" y="3708"/>
                    <a:pt x="8" y="3708"/>
                  </a:cubicBezTo>
                  <a:cubicBezTo>
                    <a:pt x="13" y="3708"/>
                    <a:pt x="16" y="3712"/>
                    <a:pt x="16" y="3716"/>
                  </a:cubicBezTo>
                  <a:lnTo>
                    <a:pt x="16" y="3764"/>
                  </a:lnTo>
                  <a:cubicBezTo>
                    <a:pt x="16" y="3769"/>
                    <a:pt x="13" y="3772"/>
                    <a:pt x="8" y="3772"/>
                  </a:cubicBezTo>
                  <a:cubicBezTo>
                    <a:pt x="4" y="3772"/>
                    <a:pt x="0" y="3769"/>
                    <a:pt x="0" y="3764"/>
                  </a:cubicBezTo>
                  <a:close/>
                  <a:moveTo>
                    <a:pt x="0" y="3620"/>
                  </a:moveTo>
                  <a:lnTo>
                    <a:pt x="0" y="3572"/>
                  </a:lnTo>
                  <a:cubicBezTo>
                    <a:pt x="0" y="3568"/>
                    <a:pt x="4" y="3564"/>
                    <a:pt x="8" y="3564"/>
                  </a:cubicBezTo>
                  <a:cubicBezTo>
                    <a:pt x="13" y="3564"/>
                    <a:pt x="16" y="3568"/>
                    <a:pt x="16" y="3572"/>
                  </a:cubicBezTo>
                  <a:lnTo>
                    <a:pt x="16" y="3620"/>
                  </a:lnTo>
                  <a:cubicBezTo>
                    <a:pt x="16" y="3625"/>
                    <a:pt x="13" y="3628"/>
                    <a:pt x="8" y="3628"/>
                  </a:cubicBezTo>
                  <a:cubicBezTo>
                    <a:pt x="4" y="3628"/>
                    <a:pt x="0" y="3625"/>
                    <a:pt x="0" y="3620"/>
                  </a:cubicBezTo>
                  <a:close/>
                  <a:moveTo>
                    <a:pt x="0" y="3476"/>
                  </a:moveTo>
                  <a:lnTo>
                    <a:pt x="0" y="3428"/>
                  </a:lnTo>
                  <a:cubicBezTo>
                    <a:pt x="0" y="3424"/>
                    <a:pt x="4" y="3420"/>
                    <a:pt x="8" y="3420"/>
                  </a:cubicBezTo>
                  <a:cubicBezTo>
                    <a:pt x="13" y="3420"/>
                    <a:pt x="16" y="3424"/>
                    <a:pt x="16" y="3428"/>
                  </a:cubicBezTo>
                  <a:lnTo>
                    <a:pt x="16" y="3476"/>
                  </a:lnTo>
                  <a:cubicBezTo>
                    <a:pt x="16" y="3481"/>
                    <a:pt x="13" y="3484"/>
                    <a:pt x="8" y="3484"/>
                  </a:cubicBezTo>
                  <a:cubicBezTo>
                    <a:pt x="4" y="3484"/>
                    <a:pt x="0" y="3481"/>
                    <a:pt x="0" y="3476"/>
                  </a:cubicBezTo>
                  <a:close/>
                  <a:moveTo>
                    <a:pt x="0" y="3332"/>
                  </a:moveTo>
                  <a:lnTo>
                    <a:pt x="0" y="3284"/>
                  </a:lnTo>
                  <a:cubicBezTo>
                    <a:pt x="0" y="3280"/>
                    <a:pt x="4" y="3276"/>
                    <a:pt x="8" y="3276"/>
                  </a:cubicBezTo>
                  <a:cubicBezTo>
                    <a:pt x="13" y="3276"/>
                    <a:pt x="16" y="3280"/>
                    <a:pt x="16" y="3284"/>
                  </a:cubicBezTo>
                  <a:lnTo>
                    <a:pt x="16" y="3332"/>
                  </a:lnTo>
                  <a:cubicBezTo>
                    <a:pt x="16" y="3337"/>
                    <a:pt x="13" y="3340"/>
                    <a:pt x="8" y="3340"/>
                  </a:cubicBezTo>
                  <a:cubicBezTo>
                    <a:pt x="4" y="3340"/>
                    <a:pt x="0" y="3337"/>
                    <a:pt x="0" y="3332"/>
                  </a:cubicBezTo>
                  <a:close/>
                  <a:moveTo>
                    <a:pt x="0" y="3188"/>
                  </a:moveTo>
                  <a:lnTo>
                    <a:pt x="0" y="3140"/>
                  </a:lnTo>
                  <a:cubicBezTo>
                    <a:pt x="0" y="3136"/>
                    <a:pt x="4" y="3132"/>
                    <a:pt x="8" y="3132"/>
                  </a:cubicBezTo>
                  <a:cubicBezTo>
                    <a:pt x="13" y="3132"/>
                    <a:pt x="16" y="3136"/>
                    <a:pt x="16" y="3140"/>
                  </a:cubicBezTo>
                  <a:lnTo>
                    <a:pt x="16" y="3188"/>
                  </a:lnTo>
                  <a:cubicBezTo>
                    <a:pt x="16" y="3193"/>
                    <a:pt x="13" y="3196"/>
                    <a:pt x="8" y="3196"/>
                  </a:cubicBezTo>
                  <a:cubicBezTo>
                    <a:pt x="4" y="3196"/>
                    <a:pt x="0" y="3193"/>
                    <a:pt x="0" y="3188"/>
                  </a:cubicBezTo>
                  <a:close/>
                  <a:moveTo>
                    <a:pt x="0" y="3044"/>
                  </a:moveTo>
                  <a:lnTo>
                    <a:pt x="0" y="2996"/>
                  </a:lnTo>
                  <a:cubicBezTo>
                    <a:pt x="0" y="2992"/>
                    <a:pt x="4" y="2988"/>
                    <a:pt x="8" y="2988"/>
                  </a:cubicBezTo>
                  <a:cubicBezTo>
                    <a:pt x="13" y="2988"/>
                    <a:pt x="16" y="2992"/>
                    <a:pt x="16" y="2996"/>
                  </a:cubicBezTo>
                  <a:lnTo>
                    <a:pt x="16" y="3044"/>
                  </a:lnTo>
                  <a:cubicBezTo>
                    <a:pt x="16" y="3049"/>
                    <a:pt x="13" y="3052"/>
                    <a:pt x="8" y="3052"/>
                  </a:cubicBezTo>
                  <a:cubicBezTo>
                    <a:pt x="4" y="3052"/>
                    <a:pt x="0" y="3049"/>
                    <a:pt x="0" y="3044"/>
                  </a:cubicBezTo>
                  <a:close/>
                  <a:moveTo>
                    <a:pt x="0" y="2900"/>
                  </a:moveTo>
                  <a:lnTo>
                    <a:pt x="0" y="2852"/>
                  </a:lnTo>
                  <a:cubicBezTo>
                    <a:pt x="0" y="2848"/>
                    <a:pt x="4" y="2844"/>
                    <a:pt x="8" y="2844"/>
                  </a:cubicBezTo>
                  <a:cubicBezTo>
                    <a:pt x="13" y="2844"/>
                    <a:pt x="16" y="2848"/>
                    <a:pt x="16" y="2852"/>
                  </a:cubicBezTo>
                  <a:lnTo>
                    <a:pt x="16" y="2900"/>
                  </a:lnTo>
                  <a:cubicBezTo>
                    <a:pt x="16" y="2905"/>
                    <a:pt x="13" y="2908"/>
                    <a:pt x="8" y="2908"/>
                  </a:cubicBezTo>
                  <a:cubicBezTo>
                    <a:pt x="4" y="2908"/>
                    <a:pt x="0" y="2905"/>
                    <a:pt x="0" y="2900"/>
                  </a:cubicBezTo>
                  <a:close/>
                  <a:moveTo>
                    <a:pt x="0" y="2756"/>
                  </a:moveTo>
                  <a:lnTo>
                    <a:pt x="0" y="2708"/>
                  </a:lnTo>
                  <a:cubicBezTo>
                    <a:pt x="0" y="2704"/>
                    <a:pt x="4" y="2700"/>
                    <a:pt x="8" y="2700"/>
                  </a:cubicBezTo>
                  <a:cubicBezTo>
                    <a:pt x="13" y="2700"/>
                    <a:pt x="16" y="2704"/>
                    <a:pt x="16" y="2708"/>
                  </a:cubicBezTo>
                  <a:lnTo>
                    <a:pt x="16" y="2756"/>
                  </a:lnTo>
                  <a:cubicBezTo>
                    <a:pt x="16" y="2761"/>
                    <a:pt x="13" y="2764"/>
                    <a:pt x="8" y="2764"/>
                  </a:cubicBezTo>
                  <a:cubicBezTo>
                    <a:pt x="4" y="2764"/>
                    <a:pt x="0" y="2761"/>
                    <a:pt x="0" y="2756"/>
                  </a:cubicBezTo>
                  <a:close/>
                  <a:moveTo>
                    <a:pt x="0" y="2612"/>
                  </a:moveTo>
                  <a:lnTo>
                    <a:pt x="0" y="2564"/>
                  </a:lnTo>
                  <a:cubicBezTo>
                    <a:pt x="0" y="2560"/>
                    <a:pt x="4" y="2556"/>
                    <a:pt x="8" y="2556"/>
                  </a:cubicBezTo>
                  <a:cubicBezTo>
                    <a:pt x="13" y="2556"/>
                    <a:pt x="16" y="2560"/>
                    <a:pt x="16" y="2564"/>
                  </a:cubicBezTo>
                  <a:lnTo>
                    <a:pt x="16" y="2612"/>
                  </a:lnTo>
                  <a:cubicBezTo>
                    <a:pt x="16" y="2617"/>
                    <a:pt x="13" y="2620"/>
                    <a:pt x="8" y="2620"/>
                  </a:cubicBezTo>
                  <a:cubicBezTo>
                    <a:pt x="4" y="2620"/>
                    <a:pt x="0" y="2617"/>
                    <a:pt x="0" y="2612"/>
                  </a:cubicBezTo>
                  <a:close/>
                  <a:moveTo>
                    <a:pt x="0" y="2468"/>
                  </a:moveTo>
                  <a:lnTo>
                    <a:pt x="0" y="2420"/>
                  </a:lnTo>
                  <a:cubicBezTo>
                    <a:pt x="0" y="2416"/>
                    <a:pt x="4" y="2412"/>
                    <a:pt x="8" y="2412"/>
                  </a:cubicBezTo>
                  <a:cubicBezTo>
                    <a:pt x="13" y="2412"/>
                    <a:pt x="16" y="2416"/>
                    <a:pt x="16" y="2420"/>
                  </a:cubicBezTo>
                  <a:lnTo>
                    <a:pt x="16" y="2468"/>
                  </a:lnTo>
                  <a:cubicBezTo>
                    <a:pt x="16" y="2473"/>
                    <a:pt x="13" y="2476"/>
                    <a:pt x="8" y="2476"/>
                  </a:cubicBezTo>
                  <a:cubicBezTo>
                    <a:pt x="4" y="2476"/>
                    <a:pt x="0" y="2473"/>
                    <a:pt x="0" y="2468"/>
                  </a:cubicBezTo>
                  <a:close/>
                  <a:moveTo>
                    <a:pt x="0" y="2324"/>
                  </a:moveTo>
                  <a:lnTo>
                    <a:pt x="0" y="2276"/>
                  </a:lnTo>
                  <a:cubicBezTo>
                    <a:pt x="0" y="2272"/>
                    <a:pt x="4" y="2268"/>
                    <a:pt x="8" y="2268"/>
                  </a:cubicBezTo>
                  <a:cubicBezTo>
                    <a:pt x="13" y="2268"/>
                    <a:pt x="16" y="2272"/>
                    <a:pt x="16" y="2276"/>
                  </a:cubicBezTo>
                  <a:lnTo>
                    <a:pt x="16" y="2324"/>
                  </a:lnTo>
                  <a:cubicBezTo>
                    <a:pt x="16" y="2329"/>
                    <a:pt x="13" y="2332"/>
                    <a:pt x="8" y="2332"/>
                  </a:cubicBezTo>
                  <a:cubicBezTo>
                    <a:pt x="4" y="2332"/>
                    <a:pt x="0" y="2329"/>
                    <a:pt x="0" y="2324"/>
                  </a:cubicBezTo>
                  <a:close/>
                  <a:moveTo>
                    <a:pt x="0" y="2180"/>
                  </a:moveTo>
                  <a:lnTo>
                    <a:pt x="0" y="2132"/>
                  </a:lnTo>
                  <a:cubicBezTo>
                    <a:pt x="0" y="2128"/>
                    <a:pt x="4" y="2124"/>
                    <a:pt x="8" y="2124"/>
                  </a:cubicBezTo>
                  <a:cubicBezTo>
                    <a:pt x="13" y="2124"/>
                    <a:pt x="16" y="2128"/>
                    <a:pt x="16" y="2132"/>
                  </a:cubicBezTo>
                  <a:lnTo>
                    <a:pt x="16" y="2180"/>
                  </a:lnTo>
                  <a:cubicBezTo>
                    <a:pt x="16" y="2185"/>
                    <a:pt x="13" y="2188"/>
                    <a:pt x="8" y="2188"/>
                  </a:cubicBezTo>
                  <a:cubicBezTo>
                    <a:pt x="4" y="2188"/>
                    <a:pt x="0" y="2185"/>
                    <a:pt x="0" y="2180"/>
                  </a:cubicBezTo>
                  <a:close/>
                  <a:moveTo>
                    <a:pt x="0" y="2036"/>
                  </a:moveTo>
                  <a:lnTo>
                    <a:pt x="0" y="1988"/>
                  </a:lnTo>
                  <a:cubicBezTo>
                    <a:pt x="0" y="1984"/>
                    <a:pt x="4" y="1980"/>
                    <a:pt x="8" y="1980"/>
                  </a:cubicBezTo>
                  <a:cubicBezTo>
                    <a:pt x="13" y="1980"/>
                    <a:pt x="16" y="1984"/>
                    <a:pt x="16" y="1988"/>
                  </a:cubicBezTo>
                  <a:lnTo>
                    <a:pt x="16" y="2036"/>
                  </a:lnTo>
                  <a:cubicBezTo>
                    <a:pt x="16" y="2041"/>
                    <a:pt x="13" y="2044"/>
                    <a:pt x="8" y="2044"/>
                  </a:cubicBezTo>
                  <a:cubicBezTo>
                    <a:pt x="4" y="2044"/>
                    <a:pt x="0" y="2041"/>
                    <a:pt x="0" y="2036"/>
                  </a:cubicBezTo>
                  <a:close/>
                  <a:moveTo>
                    <a:pt x="0" y="1892"/>
                  </a:moveTo>
                  <a:lnTo>
                    <a:pt x="0" y="1844"/>
                  </a:lnTo>
                  <a:cubicBezTo>
                    <a:pt x="0" y="1840"/>
                    <a:pt x="4" y="1836"/>
                    <a:pt x="8" y="1836"/>
                  </a:cubicBezTo>
                  <a:cubicBezTo>
                    <a:pt x="13" y="1836"/>
                    <a:pt x="16" y="1840"/>
                    <a:pt x="16" y="1844"/>
                  </a:cubicBezTo>
                  <a:lnTo>
                    <a:pt x="16" y="1892"/>
                  </a:lnTo>
                  <a:cubicBezTo>
                    <a:pt x="16" y="1897"/>
                    <a:pt x="13" y="1900"/>
                    <a:pt x="8" y="1900"/>
                  </a:cubicBezTo>
                  <a:cubicBezTo>
                    <a:pt x="4" y="1900"/>
                    <a:pt x="0" y="1897"/>
                    <a:pt x="0" y="1892"/>
                  </a:cubicBezTo>
                  <a:close/>
                  <a:moveTo>
                    <a:pt x="0" y="1748"/>
                  </a:moveTo>
                  <a:lnTo>
                    <a:pt x="0" y="1700"/>
                  </a:lnTo>
                  <a:cubicBezTo>
                    <a:pt x="0" y="1696"/>
                    <a:pt x="4" y="1692"/>
                    <a:pt x="8" y="1692"/>
                  </a:cubicBezTo>
                  <a:cubicBezTo>
                    <a:pt x="13" y="1692"/>
                    <a:pt x="16" y="1696"/>
                    <a:pt x="16" y="1700"/>
                  </a:cubicBezTo>
                  <a:lnTo>
                    <a:pt x="16" y="1748"/>
                  </a:lnTo>
                  <a:cubicBezTo>
                    <a:pt x="16" y="1753"/>
                    <a:pt x="13" y="1756"/>
                    <a:pt x="8" y="1756"/>
                  </a:cubicBezTo>
                  <a:cubicBezTo>
                    <a:pt x="4" y="1756"/>
                    <a:pt x="0" y="1753"/>
                    <a:pt x="0" y="1748"/>
                  </a:cubicBezTo>
                  <a:close/>
                  <a:moveTo>
                    <a:pt x="0" y="1604"/>
                  </a:moveTo>
                  <a:lnTo>
                    <a:pt x="0" y="1556"/>
                  </a:lnTo>
                  <a:cubicBezTo>
                    <a:pt x="0" y="1552"/>
                    <a:pt x="4" y="1548"/>
                    <a:pt x="8" y="1548"/>
                  </a:cubicBezTo>
                  <a:cubicBezTo>
                    <a:pt x="13" y="1548"/>
                    <a:pt x="16" y="1552"/>
                    <a:pt x="16" y="1556"/>
                  </a:cubicBezTo>
                  <a:lnTo>
                    <a:pt x="16" y="1604"/>
                  </a:lnTo>
                  <a:cubicBezTo>
                    <a:pt x="16" y="1609"/>
                    <a:pt x="13" y="1612"/>
                    <a:pt x="8" y="1612"/>
                  </a:cubicBezTo>
                  <a:cubicBezTo>
                    <a:pt x="4" y="1612"/>
                    <a:pt x="0" y="1609"/>
                    <a:pt x="0" y="1604"/>
                  </a:cubicBezTo>
                  <a:close/>
                  <a:moveTo>
                    <a:pt x="0" y="1460"/>
                  </a:moveTo>
                  <a:lnTo>
                    <a:pt x="0" y="1412"/>
                  </a:lnTo>
                  <a:cubicBezTo>
                    <a:pt x="0" y="1408"/>
                    <a:pt x="4" y="1404"/>
                    <a:pt x="8" y="1404"/>
                  </a:cubicBezTo>
                  <a:cubicBezTo>
                    <a:pt x="13" y="1404"/>
                    <a:pt x="16" y="1408"/>
                    <a:pt x="16" y="1412"/>
                  </a:cubicBezTo>
                  <a:lnTo>
                    <a:pt x="16" y="1460"/>
                  </a:lnTo>
                  <a:cubicBezTo>
                    <a:pt x="16" y="1465"/>
                    <a:pt x="13" y="1468"/>
                    <a:pt x="8" y="1468"/>
                  </a:cubicBezTo>
                  <a:cubicBezTo>
                    <a:pt x="4" y="1468"/>
                    <a:pt x="0" y="1465"/>
                    <a:pt x="0" y="1460"/>
                  </a:cubicBezTo>
                  <a:close/>
                  <a:moveTo>
                    <a:pt x="0" y="1316"/>
                  </a:moveTo>
                  <a:lnTo>
                    <a:pt x="0" y="1268"/>
                  </a:lnTo>
                  <a:cubicBezTo>
                    <a:pt x="0" y="1264"/>
                    <a:pt x="4" y="1260"/>
                    <a:pt x="8" y="1260"/>
                  </a:cubicBezTo>
                  <a:cubicBezTo>
                    <a:pt x="13" y="1260"/>
                    <a:pt x="16" y="1264"/>
                    <a:pt x="16" y="1268"/>
                  </a:cubicBezTo>
                  <a:lnTo>
                    <a:pt x="16" y="1316"/>
                  </a:lnTo>
                  <a:cubicBezTo>
                    <a:pt x="16" y="1321"/>
                    <a:pt x="13" y="1324"/>
                    <a:pt x="8" y="1324"/>
                  </a:cubicBezTo>
                  <a:cubicBezTo>
                    <a:pt x="4" y="1324"/>
                    <a:pt x="0" y="1321"/>
                    <a:pt x="0" y="1316"/>
                  </a:cubicBezTo>
                  <a:close/>
                  <a:moveTo>
                    <a:pt x="0" y="1172"/>
                  </a:moveTo>
                  <a:lnTo>
                    <a:pt x="0" y="1124"/>
                  </a:lnTo>
                  <a:cubicBezTo>
                    <a:pt x="0" y="1120"/>
                    <a:pt x="4" y="1116"/>
                    <a:pt x="8" y="1116"/>
                  </a:cubicBezTo>
                  <a:cubicBezTo>
                    <a:pt x="13" y="1116"/>
                    <a:pt x="16" y="1120"/>
                    <a:pt x="16" y="1124"/>
                  </a:cubicBezTo>
                  <a:lnTo>
                    <a:pt x="16" y="1172"/>
                  </a:lnTo>
                  <a:cubicBezTo>
                    <a:pt x="16" y="1177"/>
                    <a:pt x="13" y="1180"/>
                    <a:pt x="8" y="1180"/>
                  </a:cubicBezTo>
                  <a:cubicBezTo>
                    <a:pt x="4" y="1180"/>
                    <a:pt x="0" y="1177"/>
                    <a:pt x="0" y="1172"/>
                  </a:cubicBezTo>
                  <a:close/>
                  <a:moveTo>
                    <a:pt x="0" y="1028"/>
                  </a:moveTo>
                  <a:lnTo>
                    <a:pt x="0" y="980"/>
                  </a:lnTo>
                  <a:cubicBezTo>
                    <a:pt x="0" y="976"/>
                    <a:pt x="4" y="972"/>
                    <a:pt x="8" y="972"/>
                  </a:cubicBezTo>
                  <a:cubicBezTo>
                    <a:pt x="13" y="972"/>
                    <a:pt x="16" y="976"/>
                    <a:pt x="16" y="980"/>
                  </a:cubicBezTo>
                  <a:lnTo>
                    <a:pt x="16" y="1028"/>
                  </a:lnTo>
                  <a:cubicBezTo>
                    <a:pt x="16" y="1033"/>
                    <a:pt x="13" y="1036"/>
                    <a:pt x="8" y="1036"/>
                  </a:cubicBezTo>
                  <a:cubicBezTo>
                    <a:pt x="4" y="1036"/>
                    <a:pt x="0" y="1033"/>
                    <a:pt x="0" y="1028"/>
                  </a:cubicBezTo>
                  <a:close/>
                  <a:moveTo>
                    <a:pt x="0" y="884"/>
                  </a:moveTo>
                  <a:lnTo>
                    <a:pt x="0" y="836"/>
                  </a:lnTo>
                  <a:cubicBezTo>
                    <a:pt x="0" y="832"/>
                    <a:pt x="4" y="828"/>
                    <a:pt x="8" y="828"/>
                  </a:cubicBezTo>
                  <a:cubicBezTo>
                    <a:pt x="13" y="828"/>
                    <a:pt x="16" y="832"/>
                    <a:pt x="16" y="836"/>
                  </a:cubicBezTo>
                  <a:lnTo>
                    <a:pt x="16" y="884"/>
                  </a:lnTo>
                  <a:cubicBezTo>
                    <a:pt x="16" y="889"/>
                    <a:pt x="13" y="892"/>
                    <a:pt x="8" y="892"/>
                  </a:cubicBezTo>
                  <a:cubicBezTo>
                    <a:pt x="4" y="892"/>
                    <a:pt x="0" y="889"/>
                    <a:pt x="0" y="884"/>
                  </a:cubicBezTo>
                  <a:close/>
                  <a:moveTo>
                    <a:pt x="0" y="740"/>
                  </a:moveTo>
                  <a:lnTo>
                    <a:pt x="0" y="692"/>
                  </a:lnTo>
                  <a:cubicBezTo>
                    <a:pt x="0" y="688"/>
                    <a:pt x="4" y="684"/>
                    <a:pt x="8" y="684"/>
                  </a:cubicBezTo>
                  <a:cubicBezTo>
                    <a:pt x="13" y="684"/>
                    <a:pt x="16" y="688"/>
                    <a:pt x="16" y="692"/>
                  </a:cubicBezTo>
                  <a:lnTo>
                    <a:pt x="16" y="740"/>
                  </a:lnTo>
                  <a:cubicBezTo>
                    <a:pt x="16" y="745"/>
                    <a:pt x="13" y="748"/>
                    <a:pt x="8" y="748"/>
                  </a:cubicBezTo>
                  <a:cubicBezTo>
                    <a:pt x="4" y="748"/>
                    <a:pt x="0" y="745"/>
                    <a:pt x="0" y="740"/>
                  </a:cubicBezTo>
                  <a:close/>
                  <a:moveTo>
                    <a:pt x="0" y="596"/>
                  </a:moveTo>
                  <a:lnTo>
                    <a:pt x="0" y="548"/>
                  </a:lnTo>
                  <a:cubicBezTo>
                    <a:pt x="0" y="544"/>
                    <a:pt x="4" y="540"/>
                    <a:pt x="8" y="540"/>
                  </a:cubicBezTo>
                  <a:cubicBezTo>
                    <a:pt x="13" y="540"/>
                    <a:pt x="16" y="544"/>
                    <a:pt x="16" y="548"/>
                  </a:cubicBezTo>
                  <a:lnTo>
                    <a:pt x="16" y="596"/>
                  </a:lnTo>
                  <a:cubicBezTo>
                    <a:pt x="16" y="601"/>
                    <a:pt x="13" y="604"/>
                    <a:pt x="8" y="604"/>
                  </a:cubicBezTo>
                  <a:cubicBezTo>
                    <a:pt x="4" y="604"/>
                    <a:pt x="0" y="601"/>
                    <a:pt x="0" y="596"/>
                  </a:cubicBezTo>
                  <a:close/>
                  <a:moveTo>
                    <a:pt x="0" y="452"/>
                  </a:moveTo>
                  <a:lnTo>
                    <a:pt x="0" y="404"/>
                  </a:lnTo>
                  <a:cubicBezTo>
                    <a:pt x="0" y="400"/>
                    <a:pt x="4" y="396"/>
                    <a:pt x="8" y="396"/>
                  </a:cubicBezTo>
                  <a:cubicBezTo>
                    <a:pt x="13" y="396"/>
                    <a:pt x="16" y="400"/>
                    <a:pt x="16" y="404"/>
                  </a:cubicBezTo>
                  <a:lnTo>
                    <a:pt x="16" y="452"/>
                  </a:lnTo>
                  <a:cubicBezTo>
                    <a:pt x="16" y="457"/>
                    <a:pt x="13" y="460"/>
                    <a:pt x="8" y="460"/>
                  </a:cubicBezTo>
                  <a:cubicBezTo>
                    <a:pt x="4" y="460"/>
                    <a:pt x="0" y="457"/>
                    <a:pt x="0" y="452"/>
                  </a:cubicBezTo>
                  <a:close/>
                  <a:moveTo>
                    <a:pt x="0" y="308"/>
                  </a:moveTo>
                  <a:lnTo>
                    <a:pt x="0" y="260"/>
                  </a:lnTo>
                  <a:cubicBezTo>
                    <a:pt x="0" y="256"/>
                    <a:pt x="4" y="252"/>
                    <a:pt x="8" y="252"/>
                  </a:cubicBezTo>
                  <a:cubicBezTo>
                    <a:pt x="13" y="252"/>
                    <a:pt x="16" y="256"/>
                    <a:pt x="16" y="260"/>
                  </a:cubicBezTo>
                  <a:lnTo>
                    <a:pt x="16" y="308"/>
                  </a:lnTo>
                  <a:cubicBezTo>
                    <a:pt x="16" y="313"/>
                    <a:pt x="13" y="316"/>
                    <a:pt x="8" y="316"/>
                  </a:cubicBezTo>
                  <a:cubicBezTo>
                    <a:pt x="4" y="316"/>
                    <a:pt x="0" y="313"/>
                    <a:pt x="0" y="308"/>
                  </a:cubicBezTo>
                  <a:close/>
                  <a:moveTo>
                    <a:pt x="0" y="164"/>
                  </a:moveTo>
                  <a:lnTo>
                    <a:pt x="0" y="116"/>
                  </a:lnTo>
                  <a:cubicBezTo>
                    <a:pt x="0" y="112"/>
                    <a:pt x="4" y="108"/>
                    <a:pt x="8" y="108"/>
                  </a:cubicBezTo>
                  <a:cubicBezTo>
                    <a:pt x="13" y="108"/>
                    <a:pt x="16" y="112"/>
                    <a:pt x="16" y="116"/>
                  </a:cubicBezTo>
                  <a:lnTo>
                    <a:pt x="16" y="164"/>
                  </a:lnTo>
                  <a:cubicBezTo>
                    <a:pt x="16" y="169"/>
                    <a:pt x="13" y="172"/>
                    <a:pt x="8" y="172"/>
                  </a:cubicBezTo>
                  <a:cubicBezTo>
                    <a:pt x="4" y="172"/>
                    <a:pt x="0" y="169"/>
                    <a:pt x="0" y="164"/>
                  </a:cubicBezTo>
                  <a:close/>
                  <a:moveTo>
                    <a:pt x="0" y="20"/>
                  </a:moveTo>
                  <a:lnTo>
                    <a:pt x="0" y="8"/>
                  </a:lnTo>
                  <a:cubicBezTo>
                    <a:pt x="0" y="4"/>
                    <a:pt x="4" y="0"/>
                    <a:pt x="8" y="0"/>
                  </a:cubicBezTo>
                  <a:cubicBezTo>
                    <a:pt x="13" y="0"/>
                    <a:pt x="16" y="4"/>
                    <a:pt x="16" y="8"/>
                  </a:cubicBezTo>
                  <a:lnTo>
                    <a:pt x="16" y="20"/>
                  </a:lnTo>
                  <a:cubicBezTo>
                    <a:pt x="16" y="25"/>
                    <a:pt x="13" y="28"/>
                    <a:pt x="8" y="28"/>
                  </a:cubicBezTo>
                  <a:cubicBezTo>
                    <a:pt x="4" y="28"/>
                    <a:pt x="0" y="25"/>
                    <a:pt x="0" y="2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11" name="Freeform 8"/>
            <p:cNvSpPr>
              <a:spLocks noEditPoints="1"/>
            </p:cNvSpPr>
            <p:nvPr/>
          </p:nvSpPr>
          <p:spPr bwMode="auto">
            <a:xfrm>
              <a:off x="1929" y="196"/>
              <a:ext cx="8" cy="3405"/>
            </a:xfrm>
            <a:custGeom>
              <a:avLst/>
              <a:gdLst>
                <a:gd name="T0" fmla="*/ 8 w 16"/>
                <a:gd name="T1" fmla="*/ 6796 h 6796"/>
                <a:gd name="T2" fmla="*/ 16 w 16"/>
                <a:gd name="T3" fmla="*/ 6644 h 6796"/>
                <a:gd name="T4" fmla="*/ 16 w 16"/>
                <a:gd name="T5" fmla="*/ 6452 h 6796"/>
                <a:gd name="T6" fmla="*/ 8 w 16"/>
                <a:gd name="T7" fmla="*/ 6300 h 6796"/>
                <a:gd name="T8" fmla="*/ 0 w 16"/>
                <a:gd name="T9" fmla="*/ 6164 h 6796"/>
                <a:gd name="T10" fmla="*/ 0 w 16"/>
                <a:gd name="T11" fmla="*/ 6068 h 6796"/>
                <a:gd name="T12" fmla="*/ 0 w 16"/>
                <a:gd name="T13" fmla="*/ 6068 h 6796"/>
                <a:gd name="T14" fmla="*/ 8 w 16"/>
                <a:gd name="T15" fmla="*/ 5932 h 6796"/>
                <a:gd name="T16" fmla="*/ 16 w 16"/>
                <a:gd name="T17" fmla="*/ 5780 h 6796"/>
                <a:gd name="T18" fmla="*/ 16 w 16"/>
                <a:gd name="T19" fmla="*/ 5588 h 6796"/>
                <a:gd name="T20" fmla="*/ 8 w 16"/>
                <a:gd name="T21" fmla="*/ 5436 h 6796"/>
                <a:gd name="T22" fmla="*/ 0 w 16"/>
                <a:gd name="T23" fmla="*/ 5300 h 6796"/>
                <a:gd name="T24" fmla="*/ 0 w 16"/>
                <a:gd name="T25" fmla="*/ 5204 h 6796"/>
                <a:gd name="T26" fmla="*/ 0 w 16"/>
                <a:gd name="T27" fmla="*/ 5204 h 6796"/>
                <a:gd name="T28" fmla="*/ 8 w 16"/>
                <a:gd name="T29" fmla="*/ 5068 h 6796"/>
                <a:gd name="T30" fmla="*/ 16 w 16"/>
                <a:gd name="T31" fmla="*/ 4916 h 6796"/>
                <a:gd name="T32" fmla="*/ 16 w 16"/>
                <a:gd name="T33" fmla="*/ 4724 h 6796"/>
                <a:gd name="T34" fmla="*/ 8 w 16"/>
                <a:gd name="T35" fmla="*/ 4572 h 6796"/>
                <a:gd name="T36" fmla="*/ 0 w 16"/>
                <a:gd name="T37" fmla="*/ 4436 h 6796"/>
                <a:gd name="T38" fmla="*/ 0 w 16"/>
                <a:gd name="T39" fmla="*/ 4340 h 6796"/>
                <a:gd name="T40" fmla="*/ 0 w 16"/>
                <a:gd name="T41" fmla="*/ 4340 h 6796"/>
                <a:gd name="T42" fmla="*/ 8 w 16"/>
                <a:gd name="T43" fmla="*/ 4204 h 6796"/>
                <a:gd name="T44" fmla="*/ 16 w 16"/>
                <a:gd name="T45" fmla="*/ 4052 h 6796"/>
                <a:gd name="T46" fmla="*/ 16 w 16"/>
                <a:gd name="T47" fmla="*/ 3860 h 6796"/>
                <a:gd name="T48" fmla="*/ 8 w 16"/>
                <a:gd name="T49" fmla="*/ 3708 h 6796"/>
                <a:gd name="T50" fmla="*/ 0 w 16"/>
                <a:gd name="T51" fmla="*/ 3572 h 6796"/>
                <a:gd name="T52" fmla="*/ 0 w 16"/>
                <a:gd name="T53" fmla="*/ 3476 h 6796"/>
                <a:gd name="T54" fmla="*/ 0 w 16"/>
                <a:gd name="T55" fmla="*/ 3476 h 6796"/>
                <a:gd name="T56" fmla="*/ 8 w 16"/>
                <a:gd name="T57" fmla="*/ 3340 h 6796"/>
                <a:gd name="T58" fmla="*/ 16 w 16"/>
                <a:gd name="T59" fmla="*/ 3188 h 6796"/>
                <a:gd name="T60" fmla="*/ 16 w 16"/>
                <a:gd name="T61" fmla="*/ 2996 h 6796"/>
                <a:gd name="T62" fmla="*/ 8 w 16"/>
                <a:gd name="T63" fmla="*/ 2844 h 6796"/>
                <a:gd name="T64" fmla="*/ 0 w 16"/>
                <a:gd name="T65" fmla="*/ 2708 h 6796"/>
                <a:gd name="T66" fmla="*/ 0 w 16"/>
                <a:gd name="T67" fmla="*/ 2612 h 6796"/>
                <a:gd name="T68" fmla="*/ 0 w 16"/>
                <a:gd name="T69" fmla="*/ 2612 h 6796"/>
                <a:gd name="T70" fmla="*/ 8 w 16"/>
                <a:gd name="T71" fmla="*/ 2476 h 6796"/>
                <a:gd name="T72" fmla="*/ 16 w 16"/>
                <a:gd name="T73" fmla="*/ 2324 h 6796"/>
                <a:gd name="T74" fmla="*/ 16 w 16"/>
                <a:gd name="T75" fmla="*/ 2132 h 6796"/>
                <a:gd name="T76" fmla="*/ 8 w 16"/>
                <a:gd name="T77" fmla="*/ 1980 h 6796"/>
                <a:gd name="T78" fmla="*/ 0 w 16"/>
                <a:gd name="T79" fmla="*/ 1844 h 6796"/>
                <a:gd name="T80" fmla="*/ 0 w 16"/>
                <a:gd name="T81" fmla="*/ 1748 h 6796"/>
                <a:gd name="T82" fmla="*/ 0 w 16"/>
                <a:gd name="T83" fmla="*/ 1748 h 6796"/>
                <a:gd name="T84" fmla="*/ 8 w 16"/>
                <a:gd name="T85" fmla="*/ 1612 h 6796"/>
                <a:gd name="T86" fmla="*/ 16 w 16"/>
                <a:gd name="T87" fmla="*/ 1460 h 6796"/>
                <a:gd name="T88" fmla="*/ 16 w 16"/>
                <a:gd name="T89" fmla="*/ 1268 h 6796"/>
                <a:gd name="T90" fmla="*/ 8 w 16"/>
                <a:gd name="T91" fmla="*/ 1116 h 6796"/>
                <a:gd name="T92" fmla="*/ 0 w 16"/>
                <a:gd name="T93" fmla="*/ 980 h 6796"/>
                <a:gd name="T94" fmla="*/ 0 w 16"/>
                <a:gd name="T95" fmla="*/ 884 h 6796"/>
                <a:gd name="T96" fmla="*/ 0 w 16"/>
                <a:gd name="T97" fmla="*/ 884 h 6796"/>
                <a:gd name="T98" fmla="*/ 8 w 16"/>
                <a:gd name="T99" fmla="*/ 748 h 6796"/>
                <a:gd name="T100" fmla="*/ 16 w 16"/>
                <a:gd name="T101" fmla="*/ 596 h 6796"/>
                <a:gd name="T102" fmla="*/ 16 w 16"/>
                <a:gd name="T103" fmla="*/ 404 h 6796"/>
                <a:gd name="T104" fmla="*/ 8 w 16"/>
                <a:gd name="T105" fmla="*/ 252 h 6796"/>
                <a:gd name="T106" fmla="*/ 0 w 16"/>
                <a:gd name="T107" fmla="*/ 116 h 6796"/>
                <a:gd name="T108" fmla="*/ 0 w 16"/>
                <a:gd name="T109" fmla="*/ 20 h 6796"/>
                <a:gd name="T110" fmla="*/ 0 w 16"/>
                <a:gd name="T111" fmla="*/ 20 h 6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 h="6796">
                  <a:moveTo>
                    <a:pt x="0" y="6788"/>
                  </a:moveTo>
                  <a:lnTo>
                    <a:pt x="0" y="6740"/>
                  </a:lnTo>
                  <a:cubicBezTo>
                    <a:pt x="0" y="6736"/>
                    <a:pt x="3" y="6732"/>
                    <a:pt x="8" y="6732"/>
                  </a:cubicBezTo>
                  <a:cubicBezTo>
                    <a:pt x="12" y="6732"/>
                    <a:pt x="16" y="6736"/>
                    <a:pt x="16" y="6740"/>
                  </a:cubicBezTo>
                  <a:lnTo>
                    <a:pt x="16" y="6788"/>
                  </a:lnTo>
                  <a:cubicBezTo>
                    <a:pt x="16" y="6793"/>
                    <a:pt x="12" y="6796"/>
                    <a:pt x="8" y="6796"/>
                  </a:cubicBezTo>
                  <a:cubicBezTo>
                    <a:pt x="3" y="6796"/>
                    <a:pt x="0" y="6793"/>
                    <a:pt x="0" y="6788"/>
                  </a:cubicBezTo>
                  <a:close/>
                  <a:moveTo>
                    <a:pt x="0" y="6644"/>
                  </a:moveTo>
                  <a:lnTo>
                    <a:pt x="0" y="6596"/>
                  </a:lnTo>
                  <a:cubicBezTo>
                    <a:pt x="0" y="6592"/>
                    <a:pt x="3" y="6588"/>
                    <a:pt x="8" y="6588"/>
                  </a:cubicBezTo>
                  <a:cubicBezTo>
                    <a:pt x="12" y="6588"/>
                    <a:pt x="16" y="6592"/>
                    <a:pt x="16" y="6596"/>
                  </a:cubicBezTo>
                  <a:lnTo>
                    <a:pt x="16" y="6644"/>
                  </a:lnTo>
                  <a:cubicBezTo>
                    <a:pt x="16" y="6649"/>
                    <a:pt x="12" y="6652"/>
                    <a:pt x="8" y="6652"/>
                  </a:cubicBezTo>
                  <a:cubicBezTo>
                    <a:pt x="3" y="6652"/>
                    <a:pt x="0" y="6649"/>
                    <a:pt x="0" y="6644"/>
                  </a:cubicBezTo>
                  <a:close/>
                  <a:moveTo>
                    <a:pt x="0" y="6500"/>
                  </a:moveTo>
                  <a:lnTo>
                    <a:pt x="0" y="6452"/>
                  </a:lnTo>
                  <a:cubicBezTo>
                    <a:pt x="0" y="6448"/>
                    <a:pt x="3" y="6444"/>
                    <a:pt x="8" y="6444"/>
                  </a:cubicBezTo>
                  <a:cubicBezTo>
                    <a:pt x="12" y="6444"/>
                    <a:pt x="16" y="6448"/>
                    <a:pt x="16" y="6452"/>
                  </a:cubicBezTo>
                  <a:lnTo>
                    <a:pt x="16" y="6500"/>
                  </a:lnTo>
                  <a:cubicBezTo>
                    <a:pt x="16" y="6505"/>
                    <a:pt x="12" y="6508"/>
                    <a:pt x="8" y="6508"/>
                  </a:cubicBezTo>
                  <a:cubicBezTo>
                    <a:pt x="3" y="6508"/>
                    <a:pt x="0" y="6505"/>
                    <a:pt x="0" y="6500"/>
                  </a:cubicBezTo>
                  <a:close/>
                  <a:moveTo>
                    <a:pt x="0" y="6356"/>
                  </a:moveTo>
                  <a:lnTo>
                    <a:pt x="0" y="6308"/>
                  </a:lnTo>
                  <a:cubicBezTo>
                    <a:pt x="0" y="6304"/>
                    <a:pt x="3" y="6300"/>
                    <a:pt x="8" y="6300"/>
                  </a:cubicBezTo>
                  <a:cubicBezTo>
                    <a:pt x="12" y="6300"/>
                    <a:pt x="16" y="6304"/>
                    <a:pt x="16" y="6308"/>
                  </a:cubicBezTo>
                  <a:lnTo>
                    <a:pt x="16" y="6356"/>
                  </a:lnTo>
                  <a:cubicBezTo>
                    <a:pt x="16" y="6361"/>
                    <a:pt x="12" y="6364"/>
                    <a:pt x="8" y="6364"/>
                  </a:cubicBezTo>
                  <a:cubicBezTo>
                    <a:pt x="3" y="6364"/>
                    <a:pt x="0" y="6361"/>
                    <a:pt x="0" y="6356"/>
                  </a:cubicBezTo>
                  <a:close/>
                  <a:moveTo>
                    <a:pt x="0" y="6212"/>
                  </a:moveTo>
                  <a:lnTo>
                    <a:pt x="0" y="6164"/>
                  </a:lnTo>
                  <a:cubicBezTo>
                    <a:pt x="0" y="6160"/>
                    <a:pt x="3" y="6156"/>
                    <a:pt x="8" y="6156"/>
                  </a:cubicBezTo>
                  <a:cubicBezTo>
                    <a:pt x="12" y="6156"/>
                    <a:pt x="16" y="6160"/>
                    <a:pt x="16" y="6164"/>
                  </a:cubicBezTo>
                  <a:lnTo>
                    <a:pt x="16" y="6212"/>
                  </a:lnTo>
                  <a:cubicBezTo>
                    <a:pt x="16" y="6217"/>
                    <a:pt x="12" y="6220"/>
                    <a:pt x="8" y="6220"/>
                  </a:cubicBezTo>
                  <a:cubicBezTo>
                    <a:pt x="3" y="6220"/>
                    <a:pt x="0" y="6217"/>
                    <a:pt x="0" y="6212"/>
                  </a:cubicBezTo>
                  <a:close/>
                  <a:moveTo>
                    <a:pt x="0" y="6068"/>
                  </a:moveTo>
                  <a:lnTo>
                    <a:pt x="0" y="6020"/>
                  </a:lnTo>
                  <a:cubicBezTo>
                    <a:pt x="0" y="6016"/>
                    <a:pt x="3" y="6012"/>
                    <a:pt x="8" y="6012"/>
                  </a:cubicBezTo>
                  <a:cubicBezTo>
                    <a:pt x="12" y="6012"/>
                    <a:pt x="16" y="6016"/>
                    <a:pt x="16" y="6020"/>
                  </a:cubicBezTo>
                  <a:lnTo>
                    <a:pt x="16" y="6068"/>
                  </a:lnTo>
                  <a:cubicBezTo>
                    <a:pt x="16" y="6073"/>
                    <a:pt x="12" y="6076"/>
                    <a:pt x="8" y="6076"/>
                  </a:cubicBezTo>
                  <a:cubicBezTo>
                    <a:pt x="3" y="6076"/>
                    <a:pt x="0" y="6073"/>
                    <a:pt x="0" y="6068"/>
                  </a:cubicBezTo>
                  <a:close/>
                  <a:moveTo>
                    <a:pt x="0" y="5924"/>
                  </a:moveTo>
                  <a:lnTo>
                    <a:pt x="0" y="5876"/>
                  </a:lnTo>
                  <a:cubicBezTo>
                    <a:pt x="0" y="5872"/>
                    <a:pt x="3" y="5868"/>
                    <a:pt x="8" y="5868"/>
                  </a:cubicBezTo>
                  <a:cubicBezTo>
                    <a:pt x="12" y="5868"/>
                    <a:pt x="16" y="5872"/>
                    <a:pt x="16" y="5876"/>
                  </a:cubicBezTo>
                  <a:lnTo>
                    <a:pt x="16" y="5924"/>
                  </a:lnTo>
                  <a:cubicBezTo>
                    <a:pt x="16" y="5929"/>
                    <a:pt x="12" y="5932"/>
                    <a:pt x="8" y="5932"/>
                  </a:cubicBezTo>
                  <a:cubicBezTo>
                    <a:pt x="3" y="5932"/>
                    <a:pt x="0" y="5929"/>
                    <a:pt x="0" y="5924"/>
                  </a:cubicBezTo>
                  <a:close/>
                  <a:moveTo>
                    <a:pt x="0" y="5780"/>
                  </a:moveTo>
                  <a:lnTo>
                    <a:pt x="0" y="5732"/>
                  </a:lnTo>
                  <a:cubicBezTo>
                    <a:pt x="0" y="5728"/>
                    <a:pt x="3" y="5724"/>
                    <a:pt x="8" y="5724"/>
                  </a:cubicBezTo>
                  <a:cubicBezTo>
                    <a:pt x="12" y="5724"/>
                    <a:pt x="16" y="5728"/>
                    <a:pt x="16" y="5732"/>
                  </a:cubicBezTo>
                  <a:lnTo>
                    <a:pt x="16" y="5780"/>
                  </a:lnTo>
                  <a:cubicBezTo>
                    <a:pt x="16" y="5785"/>
                    <a:pt x="12" y="5788"/>
                    <a:pt x="8" y="5788"/>
                  </a:cubicBezTo>
                  <a:cubicBezTo>
                    <a:pt x="3" y="5788"/>
                    <a:pt x="0" y="5785"/>
                    <a:pt x="0" y="5780"/>
                  </a:cubicBezTo>
                  <a:close/>
                  <a:moveTo>
                    <a:pt x="0" y="5636"/>
                  </a:moveTo>
                  <a:lnTo>
                    <a:pt x="0" y="5588"/>
                  </a:lnTo>
                  <a:cubicBezTo>
                    <a:pt x="0" y="5584"/>
                    <a:pt x="3" y="5580"/>
                    <a:pt x="8" y="5580"/>
                  </a:cubicBezTo>
                  <a:cubicBezTo>
                    <a:pt x="12" y="5580"/>
                    <a:pt x="16" y="5584"/>
                    <a:pt x="16" y="5588"/>
                  </a:cubicBezTo>
                  <a:lnTo>
                    <a:pt x="16" y="5636"/>
                  </a:lnTo>
                  <a:cubicBezTo>
                    <a:pt x="16" y="5641"/>
                    <a:pt x="12" y="5644"/>
                    <a:pt x="8" y="5644"/>
                  </a:cubicBezTo>
                  <a:cubicBezTo>
                    <a:pt x="3" y="5644"/>
                    <a:pt x="0" y="5641"/>
                    <a:pt x="0" y="5636"/>
                  </a:cubicBezTo>
                  <a:close/>
                  <a:moveTo>
                    <a:pt x="0" y="5492"/>
                  </a:moveTo>
                  <a:lnTo>
                    <a:pt x="0" y="5444"/>
                  </a:lnTo>
                  <a:cubicBezTo>
                    <a:pt x="0" y="5440"/>
                    <a:pt x="3" y="5436"/>
                    <a:pt x="8" y="5436"/>
                  </a:cubicBezTo>
                  <a:cubicBezTo>
                    <a:pt x="12" y="5436"/>
                    <a:pt x="16" y="5440"/>
                    <a:pt x="16" y="5444"/>
                  </a:cubicBezTo>
                  <a:lnTo>
                    <a:pt x="16" y="5492"/>
                  </a:lnTo>
                  <a:cubicBezTo>
                    <a:pt x="16" y="5497"/>
                    <a:pt x="12" y="5500"/>
                    <a:pt x="8" y="5500"/>
                  </a:cubicBezTo>
                  <a:cubicBezTo>
                    <a:pt x="3" y="5500"/>
                    <a:pt x="0" y="5497"/>
                    <a:pt x="0" y="5492"/>
                  </a:cubicBezTo>
                  <a:close/>
                  <a:moveTo>
                    <a:pt x="0" y="5348"/>
                  </a:moveTo>
                  <a:lnTo>
                    <a:pt x="0" y="5300"/>
                  </a:lnTo>
                  <a:cubicBezTo>
                    <a:pt x="0" y="5296"/>
                    <a:pt x="3" y="5292"/>
                    <a:pt x="8" y="5292"/>
                  </a:cubicBezTo>
                  <a:cubicBezTo>
                    <a:pt x="12" y="5292"/>
                    <a:pt x="16" y="5296"/>
                    <a:pt x="16" y="5300"/>
                  </a:cubicBezTo>
                  <a:lnTo>
                    <a:pt x="16" y="5348"/>
                  </a:lnTo>
                  <a:cubicBezTo>
                    <a:pt x="16" y="5353"/>
                    <a:pt x="12" y="5356"/>
                    <a:pt x="8" y="5356"/>
                  </a:cubicBezTo>
                  <a:cubicBezTo>
                    <a:pt x="3" y="5356"/>
                    <a:pt x="0" y="5353"/>
                    <a:pt x="0" y="5348"/>
                  </a:cubicBezTo>
                  <a:close/>
                  <a:moveTo>
                    <a:pt x="0" y="5204"/>
                  </a:moveTo>
                  <a:lnTo>
                    <a:pt x="0" y="5156"/>
                  </a:lnTo>
                  <a:cubicBezTo>
                    <a:pt x="0" y="5152"/>
                    <a:pt x="3" y="5148"/>
                    <a:pt x="8" y="5148"/>
                  </a:cubicBezTo>
                  <a:cubicBezTo>
                    <a:pt x="12" y="5148"/>
                    <a:pt x="16" y="5152"/>
                    <a:pt x="16" y="5156"/>
                  </a:cubicBezTo>
                  <a:lnTo>
                    <a:pt x="16" y="5204"/>
                  </a:lnTo>
                  <a:cubicBezTo>
                    <a:pt x="16" y="5209"/>
                    <a:pt x="12" y="5212"/>
                    <a:pt x="8" y="5212"/>
                  </a:cubicBezTo>
                  <a:cubicBezTo>
                    <a:pt x="3" y="5212"/>
                    <a:pt x="0" y="5209"/>
                    <a:pt x="0" y="5204"/>
                  </a:cubicBezTo>
                  <a:close/>
                  <a:moveTo>
                    <a:pt x="0" y="5060"/>
                  </a:moveTo>
                  <a:lnTo>
                    <a:pt x="0" y="5012"/>
                  </a:lnTo>
                  <a:cubicBezTo>
                    <a:pt x="0" y="5008"/>
                    <a:pt x="3" y="5004"/>
                    <a:pt x="8" y="5004"/>
                  </a:cubicBezTo>
                  <a:cubicBezTo>
                    <a:pt x="12" y="5004"/>
                    <a:pt x="16" y="5008"/>
                    <a:pt x="16" y="5012"/>
                  </a:cubicBezTo>
                  <a:lnTo>
                    <a:pt x="16" y="5060"/>
                  </a:lnTo>
                  <a:cubicBezTo>
                    <a:pt x="16" y="5065"/>
                    <a:pt x="12" y="5068"/>
                    <a:pt x="8" y="5068"/>
                  </a:cubicBezTo>
                  <a:cubicBezTo>
                    <a:pt x="3" y="5068"/>
                    <a:pt x="0" y="5065"/>
                    <a:pt x="0" y="5060"/>
                  </a:cubicBezTo>
                  <a:close/>
                  <a:moveTo>
                    <a:pt x="0" y="4916"/>
                  </a:moveTo>
                  <a:lnTo>
                    <a:pt x="0" y="4868"/>
                  </a:lnTo>
                  <a:cubicBezTo>
                    <a:pt x="0" y="4864"/>
                    <a:pt x="3" y="4860"/>
                    <a:pt x="8" y="4860"/>
                  </a:cubicBezTo>
                  <a:cubicBezTo>
                    <a:pt x="12" y="4860"/>
                    <a:pt x="16" y="4864"/>
                    <a:pt x="16" y="4868"/>
                  </a:cubicBezTo>
                  <a:lnTo>
                    <a:pt x="16" y="4916"/>
                  </a:lnTo>
                  <a:cubicBezTo>
                    <a:pt x="16" y="4921"/>
                    <a:pt x="12" y="4924"/>
                    <a:pt x="8" y="4924"/>
                  </a:cubicBezTo>
                  <a:cubicBezTo>
                    <a:pt x="3" y="4924"/>
                    <a:pt x="0" y="4921"/>
                    <a:pt x="0" y="4916"/>
                  </a:cubicBezTo>
                  <a:close/>
                  <a:moveTo>
                    <a:pt x="0" y="4772"/>
                  </a:moveTo>
                  <a:lnTo>
                    <a:pt x="0" y="4724"/>
                  </a:lnTo>
                  <a:cubicBezTo>
                    <a:pt x="0" y="4720"/>
                    <a:pt x="3" y="4716"/>
                    <a:pt x="8" y="4716"/>
                  </a:cubicBezTo>
                  <a:cubicBezTo>
                    <a:pt x="12" y="4716"/>
                    <a:pt x="16" y="4720"/>
                    <a:pt x="16" y="4724"/>
                  </a:cubicBezTo>
                  <a:lnTo>
                    <a:pt x="16" y="4772"/>
                  </a:lnTo>
                  <a:cubicBezTo>
                    <a:pt x="16" y="4777"/>
                    <a:pt x="12" y="4780"/>
                    <a:pt x="8" y="4780"/>
                  </a:cubicBezTo>
                  <a:cubicBezTo>
                    <a:pt x="3" y="4780"/>
                    <a:pt x="0" y="4777"/>
                    <a:pt x="0" y="4772"/>
                  </a:cubicBezTo>
                  <a:close/>
                  <a:moveTo>
                    <a:pt x="0" y="4628"/>
                  </a:moveTo>
                  <a:lnTo>
                    <a:pt x="0" y="4580"/>
                  </a:lnTo>
                  <a:cubicBezTo>
                    <a:pt x="0" y="4576"/>
                    <a:pt x="3" y="4572"/>
                    <a:pt x="8" y="4572"/>
                  </a:cubicBezTo>
                  <a:cubicBezTo>
                    <a:pt x="12" y="4572"/>
                    <a:pt x="16" y="4576"/>
                    <a:pt x="16" y="4580"/>
                  </a:cubicBezTo>
                  <a:lnTo>
                    <a:pt x="16" y="4628"/>
                  </a:lnTo>
                  <a:cubicBezTo>
                    <a:pt x="16" y="4633"/>
                    <a:pt x="12" y="4636"/>
                    <a:pt x="8" y="4636"/>
                  </a:cubicBezTo>
                  <a:cubicBezTo>
                    <a:pt x="3" y="4636"/>
                    <a:pt x="0" y="4633"/>
                    <a:pt x="0" y="4628"/>
                  </a:cubicBezTo>
                  <a:close/>
                  <a:moveTo>
                    <a:pt x="0" y="4484"/>
                  </a:moveTo>
                  <a:lnTo>
                    <a:pt x="0" y="4436"/>
                  </a:lnTo>
                  <a:cubicBezTo>
                    <a:pt x="0" y="4432"/>
                    <a:pt x="3" y="4428"/>
                    <a:pt x="8" y="4428"/>
                  </a:cubicBezTo>
                  <a:cubicBezTo>
                    <a:pt x="12" y="4428"/>
                    <a:pt x="16" y="4432"/>
                    <a:pt x="16" y="4436"/>
                  </a:cubicBezTo>
                  <a:lnTo>
                    <a:pt x="16" y="4484"/>
                  </a:lnTo>
                  <a:cubicBezTo>
                    <a:pt x="16" y="4489"/>
                    <a:pt x="12" y="4492"/>
                    <a:pt x="8" y="4492"/>
                  </a:cubicBezTo>
                  <a:cubicBezTo>
                    <a:pt x="3" y="4492"/>
                    <a:pt x="0" y="4489"/>
                    <a:pt x="0" y="4484"/>
                  </a:cubicBezTo>
                  <a:close/>
                  <a:moveTo>
                    <a:pt x="0" y="4340"/>
                  </a:moveTo>
                  <a:lnTo>
                    <a:pt x="0" y="4292"/>
                  </a:lnTo>
                  <a:cubicBezTo>
                    <a:pt x="0" y="4288"/>
                    <a:pt x="3" y="4284"/>
                    <a:pt x="8" y="4284"/>
                  </a:cubicBezTo>
                  <a:cubicBezTo>
                    <a:pt x="12" y="4284"/>
                    <a:pt x="16" y="4288"/>
                    <a:pt x="16" y="4292"/>
                  </a:cubicBezTo>
                  <a:lnTo>
                    <a:pt x="16" y="4340"/>
                  </a:lnTo>
                  <a:cubicBezTo>
                    <a:pt x="16" y="4345"/>
                    <a:pt x="12" y="4348"/>
                    <a:pt x="8" y="4348"/>
                  </a:cubicBezTo>
                  <a:cubicBezTo>
                    <a:pt x="3" y="4348"/>
                    <a:pt x="0" y="4345"/>
                    <a:pt x="0" y="4340"/>
                  </a:cubicBezTo>
                  <a:close/>
                  <a:moveTo>
                    <a:pt x="0" y="4196"/>
                  </a:moveTo>
                  <a:lnTo>
                    <a:pt x="0" y="4148"/>
                  </a:lnTo>
                  <a:cubicBezTo>
                    <a:pt x="0" y="4144"/>
                    <a:pt x="3" y="4140"/>
                    <a:pt x="8" y="4140"/>
                  </a:cubicBezTo>
                  <a:cubicBezTo>
                    <a:pt x="12" y="4140"/>
                    <a:pt x="16" y="4144"/>
                    <a:pt x="16" y="4148"/>
                  </a:cubicBezTo>
                  <a:lnTo>
                    <a:pt x="16" y="4196"/>
                  </a:lnTo>
                  <a:cubicBezTo>
                    <a:pt x="16" y="4201"/>
                    <a:pt x="12" y="4204"/>
                    <a:pt x="8" y="4204"/>
                  </a:cubicBezTo>
                  <a:cubicBezTo>
                    <a:pt x="3" y="4204"/>
                    <a:pt x="0" y="4201"/>
                    <a:pt x="0" y="4196"/>
                  </a:cubicBezTo>
                  <a:close/>
                  <a:moveTo>
                    <a:pt x="0" y="4052"/>
                  </a:moveTo>
                  <a:lnTo>
                    <a:pt x="0" y="4004"/>
                  </a:lnTo>
                  <a:cubicBezTo>
                    <a:pt x="0" y="4000"/>
                    <a:pt x="3" y="3996"/>
                    <a:pt x="8" y="3996"/>
                  </a:cubicBezTo>
                  <a:cubicBezTo>
                    <a:pt x="12" y="3996"/>
                    <a:pt x="16" y="4000"/>
                    <a:pt x="16" y="4004"/>
                  </a:cubicBezTo>
                  <a:lnTo>
                    <a:pt x="16" y="4052"/>
                  </a:lnTo>
                  <a:cubicBezTo>
                    <a:pt x="16" y="4057"/>
                    <a:pt x="12" y="4060"/>
                    <a:pt x="8" y="4060"/>
                  </a:cubicBezTo>
                  <a:cubicBezTo>
                    <a:pt x="3" y="4060"/>
                    <a:pt x="0" y="4057"/>
                    <a:pt x="0" y="4052"/>
                  </a:cubicBezTo>
                  <a:close/>
                  <a:moveTo>
                    <a:pt x="0" y="3908"/>
                  </a:moveTo>
                  <a:lnTo>
                    <a:pt x="0" y="3860"/>
                  </a:lnTo>
                  <a:cubicBezTo>
                    <a:pt x="0" y="3856"/>
                    <a:pt x="3" y="3852"/>
                    <a:pt x="8" y="3852"/>
                  </a:cubicBezTo>
                  <a:cubicBezTo>
                    <a:pt x="12" y="3852"/>
                    <a:pt x="16" y="3856"/>
                    <a:pt x="16" y="3860"/>
                  </a:cubicBezTo>
                  <a:lnTo>
                    <a:pt x="16" y="3908"/>
                  </a:lnTo>
                  <a:cubicBezTo>
                    <a:pt x="16" y="3913"/>
                    <a:pt x="12" y="3916"/>
                    <a:pt x="8" y="3916"/>
                  </a:cubicBezTo>
                  <a:cubicBezTo>
                    <a:pt x="3" y="3916"/>
                    <a:pt x="0" y="3913"/>
                    <a:pt x="0" y="3908"/>
                  </a:cubicBezTo>
                  <a:close/>
                  <a:moveTo>
                    <a:pt x="0" y="3764"/>
                  </a:moveTo>
                  <a:lnTo>
                    <a:pt x="0" y="3716"/>
                  </a:lnTo>
                  <a:cubicBezTo>
                    <a:pt x="0" y="3712"/>
                    <a:pt x="3" y="3708"/>
                    <a:pt x="8" y="3708"/>
                  </a:cubicBezTo>
                  <a:cubicBezTo>
                    <a:pt x="12" y="3708"/>
                    <a:pt x="16" y="3712"/>
                    <a:pt x="16" y="3716"/>
                  </a:cubicBezTo>
                  <a:lnTo>
                    <a:pt x="16" y="3764"/>
                  </a:lnTo>
                  <a:cubicBezTo>
                    <a:pt x="16" y="3769"/>
                    <a:pt x="12" y="3772"/>
                    <a:pt x="8" y="3772"/>
                  </a:cubicBezTo>
                  <a:cubicBezTo>
                    <a:pt x="3" y="3772"/>
                    <a:pt x="0" y="3769"/>
                    <a:pt x="0" y="3764"/>
                  </a:cubicBezTo>
                  <a:close/>
                  <a:moveTo>
                    <a:pt x="0" y="3620"/>
                  </a:moveTo>
                  <a:lnTo>
                    <a:pt x="0" y="3572"/>
                  </a:lnTo>
                  <a:cubicBezTo>
                    <a:pt x="0" y="3568"/>
                    <a:pt x="3" y="3564"/>
                    <a:pt x="8" y="3564"/>
                  </a:cubicBezTo>
                  <a:cubicBezTo>
                    <a:pt x="12" y="3564"/>
                    <a:pt x="16" y="3568"/>
                    <a:pt x="16" y="3572"/>
                  </a:cubicBezTo>
                  <a:lnTo>
                    <a:pt x="16" y="3620"/>
                  </a:lnTo>
                  <a:cubicBezTo>
                    <a:pt x="16" y="3625"/>
                    <a:pt x="12" y="3628"/>
                    <a:pt x="8" y="3628"/>
                  </a:cubicBezTo>
                  <a:cubicBezTo>
                    <a:pt x="3" y="3628"/>
                    <a:pt x="0" y="3625"/>
                    <a:pt x="0" y="3620"/>
                  </a:cubicBezTo>
                  <a:close/>
                  <a:moveTo>
                    <a:pt x="0" y="3476"/>
                  </a:moveTo>
                  <a:lnTo>
                    <a:pt x="0" y="3428"/>
                  </a:lnTo>
                  <a:cubicBezTo>
                    <a:pt x="0" y="3424"/>
                    <a:pt x="3" y="3420"/>
                    <a:pt x="8" y="3420"/>
                  </a:cubicBezTo>
                  <a:cubicBezTo>
                    <a:pt x="12" y="3420"/>
                    <a:pt x="16" y="3424"/>
                    <a:pt x="16" y="3428"/>
                  </a:cubicBezTo>
                  <a:lnTo>
                    <a:pt x="16" y="3476"/>
                  </a:lnTo>
                  <a:cubicBezTo>
                    <a:pt x="16" y="3481"/>
                    <a:pt x="12" y="3484"/>
                    <a:pt x="8" y="3484"/>
                  </a:cubicBezTo>
                  <a:cubicBezTo>
                    <a:pt x="3" y="3484"/>
                    <a:pt x="0" y="3481"/>
                    <a:pt x="0" y="3476"/>
                  </a:cubicBezTo>
                  <a:close/>
                  <a:moveTo>
                    <a:pt x="0" y="3332"/>
                  </a:moveTo>
                  <a:lnTo>
                    <a:pt x="0" y="3284"/>
                  </a:lnTo>
                  <a:cubicBezTo>
                    <a:pt x="0" y="3280"/>
                    <a:pt x="3" y="3276"/>
                    <a:pt x="8" y="3276"/>
                  </a:cubicBezTo>
                  <a:cubicBezTo>
                    <a:pt x="12" y="3276"/>
                    <a:pt x="16" y="3280"/>
                    <a:pt x="16" y="3284"/>
                  </a:cubicBezTo>
                  <a:lnTo>
                    <a:pt x="16" y="3332"/>
                  </a:lnTo>
                  <a:cubicBezTo>
                    <a:pt x="16" y="3337"/>
                    <a:pt x="12" y="3340"/>
                    <a:pt x="8" y="3340"/>
                  </a:cubicBezTo>
                  <a:cubicBezTo>
                    <a:pt x="3" y="3340"/>
                    <a:pt x="0" y="3337"/>
                    <a:pt x="0" y="3332"/>
                  </a:cubicBezTo>
                  <a:close/>
                  <a:moveTo>
                    <a:pt x="0" y="3188"/>
                  </a:moveTo>
                  <a:lnTo>
                    <a:pt x="0" y="3140"/>
                  </a:lnTo>
                  <a:cubicBezTo>
                    <a:pt x="0" y="3136"/>
                    <a:pt x="3" y="3132"/>
                    <a:pt x="8" y="3132"/>
                  </a:cubicBezTo>
                  <a:cubicBezTo>
                    <a:pt x="12" y="3132"/>
                    <a:pt x="16" y="3136"/>
                    <a:pt x="16" y="3140"/>
                  </a:cubicBezTo>
                  <a:lnTo>
                    <a:pt x="16" y="3188"/>
                  </a:lnTo>
                  <a:cubicBezTo>
                    <a:pt x="16" y="3193"/>
                    <a:pt x="12" y="3196"/>
                    <a:pt x="8" y="3196"/>
                  </a:cubicBezTo>
                  <a:cubicBezTo>
                    <a:pt x="3" y="3196"/>
                    <a:pt x="0" y="3193"/>
                    <a:pt x="0" y="3188"/>
                  </a:cubicBezTo>
                  <a:close/>
                  <a:moveTo>
                    <a:pt x="0" y="3044"/>
                  </a:moveTo>
                  <a:lnTo>
                    <a:pt x="0" y="2996"/>
                  </a:lnTo>
                  <a:cubicBezTo>
                    <a:pt x="0" y="2992"/>
                    <a:pt x="3" y="2988"/>
                    <a:pt x="8" y="2988"/>
                  </a:cubicBezTo>
                  <a:cubicBezTo>
                    <a:pt x="12" y="2988"/>
                    <a:pt x="16" y="2992"/>
                    <a:pt x="16" y="2996"/>
                  </a:cubicBezTo>
                  <a:lnTo>
                    <a:pt x="16" y="3044"/>
                  </a:lnTo>
                  <a:cubicBezTo>
                    <a:pt x="16" y="3049"/>
                    <a:pt x="12" y="3052"/>
                    <a:pt x="8" y="3052"/>
                  </a:cubicBezTo>
                  <a:cubicBezTo>
                    <a:pt x="3" y="3052"/>
                    <a:pt x="0" y="3049"/>
                    <a:pt x="0" y="3044"/>
                  </a:cubicBezTo>
                  <a:close/>
                  <a:moveTo>
                    <a:pt x="0" y="2900"/>
                  </a:moveTo>
                  <a:lnTo>
                    <a:pt x="0" y="2852"/>
                  </a:lnTo>
                  <a:cubicBezTo>
                    <a:pt x="0" y="2848"/>
                    <a:pt x="3" y="2844"/>
                    <a:pt x="8" y="2844"/>
                  </a:cubicBezTo>
                  <a:cubicBezTo>
                    <a:pt x="12" y="2844"/>
                    <a:pt x="16" y="2848"/>
                    <a:pt x="16" y="2852"/>
                  </a:cubicBezTo>
                  <a:lnTo>
                    <a:pt x="16" y="2900"/>
                  </a:lnTo>
                  <a:cubicBezTo>
                    <a:pt x="16" y="2905"/>
                    <a:pt x="12" y="2908"/>
                    <a:pt x="8" y="2908"/>
                  </a:cubicBezTo>
                  <a:cubicBezTo>
                    <a:pt x="3" y="2908"/>
                    <a:pt x="0" y="2905"/>
                    <a:pt x="0" y="2900"/>
                  </a:cubicBezTo>
                  <a:close/>
                  <a:moveTo>
                    <a:pt x="0" y="2756"/>
                  </a:moveTo>
                  <a:lnTo>
                    <a:pt x="0" y="2708"/>
                  </a:lnTo>
                  <a:cubicBezTo>
                    <a:pt x="0" y="2704"/>
                    <a:pt x="3" y="2700"/>
                    <a:pt x="8" y="2700"/>
                  </a:cubicBezTo>
                  <a:cubicBezTo>
                    <a:pt x="12" y="2700"/>
                    <a:pt x="16" y="2704"/>
                    <a:pt x="16" y="2708"/>
                  </a:cubicBezTo>
                  <a:lnTo>
                    <a:pt x="16" y="2756"/>
                  </a:lnTo>
                  <a:cubicBezTo>
                    <a:pt x="16" y="2761"/>
                    <a:pt x="12" y="2764"/>
                    <a:pt x="8" y="2764"/>
                  </a:cubicBezTo>
                  <a:cubicBezTo>
                    <a:pt x="3" y="2764"/>
                    <a:pt x="0" y="2761"/>
                    <a:pt x="0" y="2756"/>
                  </a:cubicBezTo>
                  <a:close/>
                  <a:moveTo>
                    <a:pt x="0" y="2612"/>
                  </a:moveTo>
                  <a:lnTo>
                    <a:pt x="0" y="2564"/>
                  </a:lnTo>
                  <a:cubicBezTo>
                    <a:pt x="0" y="2560"/>
                    <a:pt x="3" y="2556"/>
                    <a:pt x="8" y="2556"/>
                  </a:cubicBezTo>
                  <a:cubicBezTo>
                    <a:pt x="12" y="2556"/>
                    <a:pt x="16" y="2560"/>
                    <a:pt x="16" y="2564"/>
                  </a:cubicBezTo>
                  <a:lnTo>
                    <a:pt x="16" y="2612"/>
                  </a:lnTo>
                  <a:cubicBezTo>
                    <a:pt x="16" y="2617"/>
                    <a:pt x="12" y="2620"/>
                    <a:pt x="8" y="2620"/>
                  </a:cubicBezTo>
                  <a:cubicBezTo>
                    <a:pt x="3" y="2620"/>
                    <a:pt x="0" y="2617"/>
                    <a:pt x="0" y="2612"/>
                  </a:cubicBezTo>
                  <a:close/>
                  <a:moveTo>
                    <a:pt x="0" y="2468"/>
                  </a:moveTo>
                  <a:lnTo>
                    <a:pt x="0" y="2420"/>
                  </a:lnTo>
                  <a:cubicBezTo>
                    <a:pt x="0" y="2416"/>
                    <a:pt x="3" y="2412"/>
                    <a:pt x="8" y="2412"/>
                  </a:cubicBezTo>
                  <a:cubicBezTo>
                    <a:pt x="12" y="2412"/>
                    <a:pt x="16" y="2416"/>
                    <a:pt x="16" y="2420"/>
                  </a:cubicBezTo>
                  <a:lnTo>
                    <a:pt x="16" y="2468"/>
                  </a:lnTo>
                  <a:cubicBezTo>
                    <a:pt x="16" y="2473"/>
                    <a:pt x="12" y="2476"/>
                    <a:pt x="8" y="2476"/>
                  </a:cubicBezTo>
                  <a:cubicBezTo>
                    <a:pt x="3" y="2476"/>
                    <a:pt x="0" y="2473"/>
                    <a:pt x="0" y="2468"/>
                  </a:cubicBezTo>
                  <a:close/>
                  <a:moveTo>
                    <a:pt x="0" y="2324"/>
                  </a:moveTo>
                  <a:lnTo>
                    <a:pt x="0" y="2276"/>
                  </a:lnTo>
                  <a:cubicBezTo>
                    <a:pt x="0" y="2272"/>
                    <a:pt x="3" y="2268"/>
                    <a:pt x="8" y="2268"/>
                  </a:cubicBezTo>
                  <a:cubicBezTo>
                    <a:pt x="12" y="2268"/>
                    <a:pt x="16" y="2272"/>
                    <a:pt x="16" y="2276"/>
                  </a:cubicBezTo>
                  <a:lnTo>
                    <a:pt x="16" y="2324"/>
                  </a:lnTo>
                  <a:cubicBezTo>
                    <a:pt x="16" y="2329"/>
                    <a:pt x="12" y="2332"/>
                    <a:pt x="8" y="2332"/>
                  </a:cubicBezTo>
                  <a:cubicBezTo>
                    <a:pt x="3" y="2332"/>
                    <a:pt x="0" y="2329"/>
                    <a:pt x="0" y="2324"/>
                  </a:cubicBezTo>
                  <a:close/>
                  <a:moveTo>
                    <a:pt x="0" y="2180"/>
                  </a:moveTo>
                  <a:lnTo>
                    <a:pt x="0" y="2132"/>
                  </a:lnTo>
                  <a:cubicBezTo>
                    <a:pt x="0" y="2128"/>
                    <a:pt x="3" y="2124"/>
                    <a:pt x="8" y="2124"/>
                  </a:cubicBezTo>
                  <a:cubicBezTo>
                    <a:pt x="12" y="2124"/>
                    <a:pt x="16" y="2128"/>
                    <a:pt x="16" y="2132"/>
                  </a:cubicBezTo>
                  <a:lnTo>
                    <a:pt x="16" y="2180"/>
                  </a:lnTo>
                  <a:cubicBezTo>
                    <a:pt x="16" y="2185"/>
                    <a:pt x="12" y="2188"/>
                    <a:pt x="8" y="2188"/>
                  </a:cubicBezTo>
                  <a:cubicBezTo>
                    <a:pt x="3" y="2188"/>
                    <a:pt x="0" y="2185"/>
                    <a:pt x="0" y="2180"/>
                  </a:cubicBezTo>
                  <a:close/>
                  <a:moveTo>
                    <a:pt x="0" y="2036"/>
                  </a:moveTo>
                  <a:lnTo>
                    <a:pt x="0" y="1988"/>
                  </a:lnTo>
                  <a:cubicBezTo>
                    <a:pt x="0" y="1984"/>
                    <a:pt x="3" y="1980"/>
                    <a:pt x="8" y="1980"/>
                  </a:cubicBezTo>
                  <a:cubicBezTo>
                    <a:pt x="12" y="1980"/>
                    <a:pt x="16" y="1984"/>
                    <a:pt x="16" y="1988"/>
                  </a:cubicBezTo>
                  <a:lnTo>
                    <a:pt x="16" y="2036"/>
                  </a:lnTo>
                  <a:cubicBezTo>
                    <a:pt x="16" y="2041"/>
                    <a:pt x="12" y="2044"/>
                    <a:pt x="8" y="2044"/>
                  </a:cubicBezTo>
                  <a:cubicBezTo>
                    <a:pt x="3" y="2044"/>
                    <a:pt x="0" y="2041"/>
                    <a:pt x="0" y="2036"/>
                  </a:cubicBezTo>
                  <a:close/>
                  <a:moveTo>
                    <a:pt x="0" y="1892"/>
                  </a:moveTo>
                  <a:lnTo>
                    <a:pt x="0" y="1844"/>
                  </a:lnTo>
                  <a:cubicBezTo>
                    <a:pt x="0" y="1840"/>
                    <a:pt x="3" y="1836"/>
                    <a:pt x="8" y="1836"/>
                  </a:cubicBezTo>
                  <a:cubicBezTo>
                    <a:pt x="12" y="1836"/>
                    <a:pt x="16" y="1840"/>
                    <a:pt x="16" y="1844"/>
                  </a:cubicBezTo>
                  <a:lnTo>
                    <a:pt x="16" y="1892"/>
                  </a:lnTo>
                  <a:cubicBezTo>
                    <a:pt x="16" y="1897"/>
                    <a:pt x="12" y="1900"/>
                    <a:pt x="8" y="1900"/>
                  </a:cubicBezTo>
                  <a:cubicBezTo>
                    <a:pt x="3" y="1900"/>
                    <a:pt x="0" y="1897"/>
                    <a:pt x="0" y="1892"/>
                  </a:cubicBezTo>
                  <a:close/>
                  <a:moveTo>
                    <a:pt x="0" y="1748"/>
                  </a:moveTo>
                  <a:lnTo>
                    <a:pt x="0" y="1700"/>
                  </a:lnTo>
                  <a:cubicBezTo>
                    <a:pt x="0" y="1696"/>
                    <a:pt x="3" y="1692"/>
                    <a:pt x="8" y="1692"/>
                  </a:cubicBezTo>
                  <a:cubicBezTo>
                    <a:pt x="12" y="1692"/>
                    <a:pt x="16" y="1696"/>
                    <a:pt x="16" y="1700"/>
                  </a:cubicBezTo>
                  <a:lnTo>
                    <a:pt x="16" y="1748"/>
                  </a:lnTo>
                  <a:cubicBezTo>
                    <a:pt x="16" y="1753"/>
                    <a:pt x="12" y="1756"/>
                    <a:pt x="8" y="1756"/>
                  </a:cubicBezTo>
                  <a:cubicBezTo>
                    <a:pt x="3" y="1756"/>
                    <a:pt x="0" y="1753"/>
                    <a:pt x="0" y="1748"/>
                  </a:cubicBezTo>
                  <a:close/>
                  <a:moveTo>
                    <a:pt x="0" y="1604"/>
                  </a:moveTo>
                  <a:lnTo>
                    <a:pt x="0" y="1556"/>
                  </a:lnTo>
                  <a:cubicBezTo>
                    <a:pt x="0" y="1552"/>
                    <a:pt x="3" y="1548"/>
                    <a:pt x="8" y="1548"/>
                  </a:cubicBezTo>
                  <a:cubicBezTo>
                    <a:pt x="12" y="1548"/>
                    <a:pt x="16" y="1552"/>
                    <a:pt x="16" y="1556"/>
                  </a:cubicBezTo>
                  <a:lnTo>
                    <a:pt x="16" y="1604"/>
                  </a:lnTo>
                  <a:cubicBezTo>
                    <a:pt x="16" y="1609"/>
                    <a:pt x="12" y="1612"/>
                    <a:pt x="8" y="1612"/>
                  </a:cubicBezTo>
                  <a:cubicBezTo>
                    <a:pt x="3" y="1612"/>
                    <a:pt x="0" y="1609"/>
                    <a:pt x="0" y="1604"/>
                  </a:cubicBezTo>
                  <a:close/>
                  <a:moveTo>
                    <a:pt x="0" y="1460"/>
                  </a:moveTo>
                  <a:lnTo>
                    <a:pt x="0" y="1412"/>
                  </a:lnTo>
                  <a:cubicBezTo>
                    <a:pt x="0" y="1408"/>
                    <a:pt x="3" y="1404"/>
                    <a:pt x="8" y="1404"/>
                  </a:cubicBezTo>
                  <a:cubicBezTo>
                    <a:pt x="12" y="1404"/>
                    <a:pt x="16" y="1408"/>
                    <a:pt x="16" y="1412"/>
                  </a:cubicBezTo>
                  <a:lnTo>
                    <a:pt x="16" y="1460"/>
                  </a:lnTo>
                  <a:cubicBezTo>
                    <a:pt x="16" y="1465"/>
                    <a:pt x="12" y="1468"/>
                    <a:pt x="8" y="1468"/>
                  </a:cubicBezTo>
                  <a:cubicBezTo>
                    <a:pt x="3" y="1468"/>
                    <a:pt x="0" y="1465"/>
                    <a:pt x="0" y="1460"/>
                  </a:cubicBezTo>
                  <a:close/>
                  <a:moveTo>
                    <a:pt x="0" y="1316"/>
                  </a:moveTo>
                  <a:lnTo>
                    <a:pt x="0" y="1268"/>
                  </a:lnTo>
                  <a:cubicBezTo>
                    <a:pt x="0" y="1264"/>
                    <a:pt x="3" y="1260"/>
                    <a:pt x="8" y="1260"/>
                  </a:cubicBezTo>
                  <a:cubicBezTo>
                    <a:pt x="12" y="1260"/>
                    <a:pt x="16" y="1264"/>
                    <a:pt x="16" y="1268"/>
                  </a:cubicBezTo>
                  <a:lnTo>
                    <a:pt x="16" y="1316"/>
                  </a:lnTo>
                  <a:cubicBezTo>
                    <a:pt x="16" y="1321"/>
                    <a:pt x="12" y="1324"/>
                    <a:pt x="8" y="1324"/>
                  </a:cubicBezTo>
                  <a:cubicBezTo>
                    <a:pt x="3" y="1324"/>
                    <a:pt x="0" y="1321"/>
                    <a:pt x="0" y="1316"/>
                  </a:cubicBezTo>
                  <a:close/>
                  <a:moveTo>
                    <a:pt x="0" y="1172"/>
                  </a:moveTo>
                  <a:lnTo>
                    <a:pt x="0" y="1124"/>
                  </a:lnTo>
                  <a:cubicBezTo>
                    <a:pt x="0" y="1120"/>
                    <a:pt x="3" y="1116"/>
                    <a:pt x="8" y="1116"/>
                  </a:cubicBezTo>
                  <a:cubicBezTo>
                    <a:pt x="12" y="1116"/>
                    <a:pt x="16" y="1120"/>
                    <a:pt x="16" y="1124"/>
                  </a:cubicBezTo>
                  <a:lnTo>
                    <a:pt x="16" y="1172"/>
                  </a:lnTo>
                  <a:cubicBezTo>
                    <a:pt x="16" y="1177"/>
                    <a:pt x="12" y="1180"/>
                    <a:pt x="8" y="1180"/>
                  </a:cubicBezTo>
                  <a:cubicBezTo>
                    <a:pt x="3" y="1180"/>
                    <a:pt x="0" y="1177"/>
                    <a:pt x="0" y="1172"/>
                  </a:cubicBezTo>
                  <a:close/>
                  <a:moveTo>
                    <a:pt x="0" y="1028"/>
                  </a:moveTo>
                  <a:lnTo>
                    <a:pt x="0" y="980"/>
                  </a:lnTo>
                  <a:cubicBezTo>
                    <a:pt x="0" y="976"/>
                    <a:pt x="3" y="972"/>
                    <a:pt x="8" y="972"/>
                  </a:cubicBezTo>
                  <a:cubicBezTo>
                    <a:pt x="12" y="972"/>
                    <a:pt x="16" y="976"/>
                    <a:pt x="16" y="980"/>
                  </a:cubicBezTo>
                  <a:lnTo>
                    <a:pt x="16" y="1028"/>
                  </a:lnTo>
                  <a:cubicBezTo>
                    <a:pt x="16" y="1033"/>
                    <a:pt x="12" y="1036"/>
                    <a:pt x="8" y="1036"/>
                  </a:cubicBezTo>
                  <a:cubicBezTo>
                    <a:pt x="3" y="1036"/>
                    <a:pt x="0" y="1033"/>
                    <a:pt x="0" y="1028"/>
                  </a:cubicBezTo>
                  <a:close/>
                  <a:moveTo>
                    <a:pt x="0" y="884"/>
                  </a:moveTo>
                  <a:lnTo>
                    <a:pt x="0" y="836"/>
                  </a:lnTo>
                  <a:cubicBezTo>
                    <a:pt x="0" y="832"/>
                    <a:pt x="3" y="828"/>
                    <a:pt x="8" y="828"/>
                  </a:cubicBezTo>
                  <a:cubicBezTo>
                    <a:pt x="12" y="828"/>
                    <a:pt x="16" y="832"/>
                    <a:pt x="16" y="836"/>
                  </a:cubicBezTo>
                  <a:lnTo>
                    <a:pt x="16" y="884"/>
                  </a:lnTo>
                  <a:cubicBezTo>
                    <a:pt x="16" y="889"/>
                    <a:pt x="12" y="892"/>
                    <a:pt x="8" y="892"/>
                  </a:cubicBezTo>
                  <a:cubicBezTo>
                    <a:pt x="3" y="892"/>
                    <a:pt x="0" y="889"/>
                    <a:pt x="0" y="884"/>
                  </a:cubicBezTo>
                  <a:close/>
                  <a:moveTo>
                    <a:pt x="0" y="740"/>
                  </a:moveTo>
                  <a:lnTo>
                    <a:pt x="0" y="692"/>
                  </a:lnTo>
                  <a:cubicBezTo>
                    <a:pt x="0" y="688"/>
                    <a:pt x="3" y="684"/>
                    <a:pt x="8" y="684"/>
                  </a:cubicBezTo>
                  <a:cubicBezTo>
                    <a:pt x="12" y="684"/>
                    <a:pt x="16" y="688"/>
                    <a:pt x="16" y="692"/>
                  </a:cubicBezTo>
                  <a:lnTo>
                    <a:pt x="16" y="740"/>
                  </a:lnTo>
                  <a:cubicBezTo>
                    <a:pt x="16" y="745"/>
                    <a:pt x="12" y="748"/>
                    <a:pt x="8" y="748"/>
                  </a:cubicBezTo>
                  <a:cubicBezTo>
                    <a:pt x="3" y="748"/>
                    <a:pt x="0" y="745"/>
                    <a:pt x="0" y="740"/>
                  </a:cubicBezTo>
                  <a:close/>
                  <a:moveTo>
                    <a:pt x="0" y="596"/>
                  </a:moveTo>
                  <a:lnTo>
                    <a:pt x="0" y="548"/>
                  </a:lnTo>
                  <a:cubicBezTo>
                    <a:pt x="0" y="544"/>
                    <a:pt x="3" y="540"/>
                    <a:pt x="8" y="540"/>
                  </a:cubicBezTo>
                  <a:cubicBezTo>
                    <a:pt x="12" y="540"/>
                    <a:pt x="16" y="544"/>
                    <a:pt x="16" y="548"/>
                  </a:cubicBezTo>
                  <a:lnTo>
                    <a:pt x="16" y="596"/>
                  </a:lnTo>
                  <a:cubicBezTo>
                    <a:pt x="16" y="601"/>
                    <a:pt x="12" y="604"/>
                    <a:pt x="8" y="604"/>
                  </a:cubicBezTo>
                  <a:cubicBezTo>
                    <a:pt x="3" y="604"/>
                    <a:pt x="0" y="601"/>
                    <a:pt x="0" y="596"/>
                  </a:cubicBezTo>
                  <a:close/>
                  <a:moveTo>
                    <a:pt x="0" y="452"/>
                  </a:moveTo>
                  <a:lnTo>
                    <a:pt x="0" y="404"/>
                  </a:lnTo>
                  <a:cubicBezTo>
                    <a:pt x="0" y="400"/>
                    <a:pt x="3" y="396"/>
                    <a:pt x="8" y="396"/>
                  </a:cubicBezTo>
                  <a:cubicBezTo>
                    <a:pt x="12" y="396"/>
                    <a:pt x="16" y="400"/>
                    <a:pt x="16" y="404"/>
                  </a:cubicBezTo>
                  <a:lnTo>
                    <a:pt x="16" y="452"/>
                  </a:lnTo>
                  <a:cubicBezTo>
                    <a:pt x="16" y="457"/>
                    <a:pt x="12" y="460"/>
                    <a:pt x="8" y="460"/>
                  </a:cubicBezTo>
                  <a:cubicBezTo>
                    <a:pt x="3" y="460"/>
                    <a:pt x="0" y="457"/>
                    <a:pt x="0" y="452"/>
                  </a:cubicBezTo>
                  <a:close/>
                  <a:moveTo>
                    <a:pt x="0" y="308"/>
                  </a:moveTo>
                  <a:lnTo>
                    <a:pt x="0" y="260"/>
                  </a:lnTo>
                  <a:cubicBezTo>
                    <a:pt x="0" y="256"/>
                    <a:pt x="3" y="252"/>
                    <a:pt x="8" y="252"/>
                  </a:cubicBezTo>
                  <a:cubicBezTo>
                    <a:pt x="12" y="252"/>
                    <a:pt x="16" y="256"/>
                    <a:pt x="16" y="260"/>
                  </a:cubicBezTo>
                  <a:lnTo>
                    <a:pt x="16" y="308"/>
                  </a:lnTo>
                  <a:cubicBezTo>
                    <a:pt x="16" y="313"/>
                    <a:pt x="12" y="316"/>
                    <a:pt x="8" y="316"/>
                  </a:cubicBezTo>
                  <a:cubicBezTo>
                    <a:pt x="3" y="316"/>
                    <a:pt x="0" y="313"/>
                    <a:pt x="0" y="308"/>
                  </a:cubicBezTo>
                  <a:close/>
                  <a:moveTo>
                    <a:pt x="0" y="164"/>
                  </a:moveTo>
                  <a:lnTo>
                    <a:pt x="0" y="116"/>
                  </a:lnTo>
                  <a:cubicBezTo>
                    <a:pt x="0" y="112"/>
                    <a:pt x="3" y="108"/>
                    <a:pt x="8" y="108"/>
                  </a:cubicBezTo>
                  <a:cubicBezTo>
                    <a:pt x="12" y="108"/>
                    <a:pt x="16" y="112"/>
                    <a:pt x="16" y="116"/>
                  </a:cubicBezTo>
                  <a:lnTo>
                    <a:pt x="16" y="164"/>
                  </a:lnTo>
                  <a:cubicBezTo>
                    <a:pt x="16" y="169"/>
                    <a:pt x="12" y="172"/>
                    <a:pt x="8" y="172"/>
                  </a:cubicBezTo>
                  <a:cubicBezTo>
                    <a:pt x="3" y="172"/>
                    <a:pt x="0" y="169"/>
                    <a:pt x="0" y="164"/>
                  </a:cubicBezTo>
                  <a:close/>
                  <a:moveTo>
                    <a:pt x="0" y="20"/>
                  </a:moveTo>
                  <a:lnTo>
                    <a:pt x="0" y="8"/>
                  </a:lnTo>
                  <a:cubicBezTo>
                    <a:pt x="0" y="4"/>
                    <a:pt x="3" y="0"/>
                    <a:pt x="8" y="0"/>
                  </a:cubicBezTo>
                  <a:cubicBezTo>
                    <a:pt x="12" y="0"/>
                    <a:pt x="16" y="4"/>
                    <a:pt x="16" y="8"/>
                  </a:cubicBezTo>
                  <a:lnTo>
                    <a:pt x="16" y="20"/>
                  </a:lnTo>
                  <a:cubicBezTo>
                    <a:pt x="16" y="25"/>
                    <a:pt x="12" y="28"/>
                    <a:pt x="8" y="28"/>
                  </a:cubicBezTo>
                  <a:cubicBezTo>
                    <a:pt x="3" y="28"/>
                    <a:pt x="0" y="25"/>
                    <a:pt x="0" y="2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12" name="Freeform 9"/>
            <p:cNvSpPr>
              <a:spLocks noEditPoints="1"/>
            </p:cNvSpPr>
            <p:nvPr/>
          </p:nvSpPr>
          <p:spPr bwMode="auto">
            <a:xfrm>
              <a:off x="2499" y="196"/>
              <a:ext cx="8" cy="3405"/>
            </a:xfrm>
            <a:custGeom>
              <a:avLst/>
              <a:gdLst>
                <a:gd name="T0" fmla="*/ 8 w 16"/>
                <a:gd name="T1" fmla="*/ 6796 h 6796"/>
                <a:gd name="T2" fmla="*/ 16 w 16"/>
                <a:gd name="T3" fmla="*/ 6644 h 6796"/>
                <a:gd name="T4" fmla="*/ 16 w 16"/>
                <a:gd name="T5" fmla="*/ 6452 h 6796"/>
                <a:gd name="T6" fmla="*/ 8 w 16"/>
                <a:gd name="T7" fmla="*/ 6300 h 6796"/>
                <a:gd name="T8" fmla="*/ 0 w 16"/>
                <a:gd name="T9" fmla="*/ 6164 h 6796"/>
                <a:gd name="T10" fmla="*/ 0 w 16"/>
                <a:gd name="T11" fmla="*/ 6068 h 6796"/>
                <a:gd name="T12" fmla="*/ 0 w 16"/>
                <a:gd name="T13" fmla="*/ 6068 h 6796"/>
                <a:gd name="T14" fmla="*/ 8 w 16"/>
                <a:gd name="T15" fmla="*/ 5932 h 6796"/>
                <a:gd name="T16" fmla="*/ 16 w 16"/>
                <a:gd name="T17" fmla="*/ 5780 h 6796"/>
                <a:gd name="T18" fmla="*/ 16 w 16"/>
                <a:gd name="T19" fmla="*/ 5588 h 6796"/>
                <a:gd name="T20" fmla="*/ 8 w 16"/>
                <a:gd name="T21" fmla="*/ 5436 h 6796"/>
                <a:gd name="T22" fmla="*/ 0 w 16"/>
                <a:gd name="T23" fmla="*/ 5300 h 6796"/>
                <a:gd name="T24" fmla="*/ 0 w 16"/>
                <a:gd name="T25" fmla="*/ 5204 h 6796"/>
                <a:gd name="T26" fmla="*/ 0 w 16"/>
                <a:gd name="T27" fmla="*/ 5204 h 6796"/>
                <a:gd name="T28" fmla="*/ 8 w 16"/>
                <a:gd name="T29" fmla="*/ 5068 h 6796"/>
                <a:gd name="T30" fmla="*/ 16 w 16"/>
                <a:gd name="T31" fmla="*/ 4916 h 6796"/>
                <a:gd name="T32" fmla="*/ 16 w 16"/>
                <a:gd name="T33" fmla="*/ 4724 h 6796"/>
                <a:gd name="T34" fmla="*/ 8 w 16"/>
                <a:gd name="T35" fmla="*/ 4572 h 6796"/>
                <a:gd name="T36" fmla="*/ 0 w 16"/>
                <a:gd name="T37" fmla="*/ 4436 h 6796"/>
                <a:gd name="T38" fmla="*/ 0 w 16"/>
                <a:gd name="T39" fmla="*/ 4340 h 6796"/>
                <a:gd name="T40" fmla="*/ 0 w 16"/>
                <a:gd name="T41" fmla="*/ 4340 h 6796"/>
                <a:gd name="T42" fmla="*/ 8 w 16"/>
                <a:gd name="T43" fmla="*/ 4204 h 6796"/>
                <a:gd name="T44" fmla="*/ 16 w 16"/>
                <a:gd name="T45" fmla="*/ 4052 h 6796"/>
                <a:gd name="T46" fmla="*/ 16 w 16"/>
                <a:gd name="T47" fmla="*/ 3860 h 6796"/>
                <a:gd name="T48" fmla="*/ 8 w 16"/>
                <a:gd name="T49" fmla="*/ 3708 h 6796"/>
                <a:gd name="T50" fmla="*/ 0 w 16"/>
                <a:gd name="T51" fmla="*/ 3572 h 6796"/>
                <a:gd name="T52" fmla="*/ 0 w 16"/>
                <a:gd name="T53" fmla="*/ 3476 h 6796"/>
                <a:gd name="T54" fmla="*/ 0 w 16"/>
                <a:gd name="T55" fmla="*/ 3476 h 6796"/>
                <a:gd name="T56" fmla="*/ 8 w 16"/>
                <a:gd name="T57" fmla="*/ 3340 h 6796"/>
                <a:gd name="T58" fmla="*/ 16 w 16"/>
                <a:gd name="T59" fmla="*/ 3188 h 6796"/>
                <a:gd name="T60" fmla="*/ 16 w 16"/>
                <a:gd name="T61" fmla="*/ 2996 h 6796"/>
                <a:gd name="T62" fmla="*/ 8 w 16"/>
                <a:gd name="T63" fmla="*/ 2844 h 6796"/>
                <a:gd name="T64" fmla="*/ 0 w 16"/>
                <a:gd name="T65" fmla="*/ 2708 h 6796"/>
                <a:gd name="T66" fmla="*/ 0 w 16"/>
                <a:gd name="T67" fmla="*/ 2612 h 6796"/>
                <a:gd name="T68" fmla="*/ 0 w 16"/>
                <a:gd name="T69" fmla="*/ 2612 h 6796"/>
                <a:gd name="T70" fmla="*/ 8 w 16"/>
                <a:gd name="T71" fmla="*/ 2476 h 6796"/>
                <a:gd name="T72" fmla="*/ 16 w 16"/>
                <a:gd name="T73" fmla="*/ 2324 h 6796"/>
                <a:gd name="T74" fmla="*/ 16 w 16"/>
                <a:gd name="T75" fmla="*/ 2132 h 6796"/>
                <a:gd name="T76" fmla="*/ 8 w 16"/>
                <a:gd name="T77" fmla="*/ 1980 h 6796"/>
                <a:gd name="T78" fmla="*/ 0 w 16"/>
                <a:gd name="T79" fmla="*/ 1844 h 6796"/>
                <a:gd name="T80" fmla="*/ 0 w 16"/>
                <a:gd name="T81" fmla="*/ 1748 h 6796"/>
                <a:gd name="T82" fmla="*/ 0 w 16"/>
                <a:gd name="T83" fmla="*/ 1748 h 6796"/>
                <a:gd name="T84" fmla="*/ 8 w 16"/>
                <a:gd name="T85" fmla="*/ 1612 h 6796"/>
                <a:gd name="T86" fmla="*/ 16 w 16"/>
                <a:gd name="T87" fmla="*/ 1460 h 6796"/>
                <a:gd name="T88" fmla="*/ 16 w 16"/>
                <a:gd name="T89" fmla="*/ 1268 h 6796"/>
                <a:gd name="T90" fmla="*/ 8 w 16"/>
                <a:gd name="T91" fmla="*/ 1116 h 6796"/>
                <a:gd name="T92" fmla="*/ 0 w 16"/>
                <a:gd name="T93" fmla="*/ 980 h 6796"/>
                <a:gd name="T94" fmla="*/ 0 w 16"/>
                <a:gd name="T95" fmla="*/ 884 h 6796"/>
                <a:gd name="T96" fmla="*/ 0 w 16"/>
                <a:gd name="T97" fmla="*/ 884 h 6796"/>
                <a:gd name="T98" fmla="*/ 8 w 16"/>
                <a:gd name="T99" fmla="*/ 748 h 6796"/>
                <a:gd name="T100" fmla="*/ 16 w 16"/>
                <a:gd name="T101" fmla="*/ 596 h 6796"/>
                <a:gd name="T102" fmla="*/ 16 w 16"/>
                <a:gd name="T103" fmla="*/ 404 h 6796"/>
                <a:gd name="T104" fmla="*/ 8 w 16"/>
                <a:gd name="T105" fmla="*/ 252 h 6796"/>
                <a:gd name="T106" fmla="*/ 0 w 16"/>
                <a:gd name="T107" fmla="*/ 116 h 6796"/>
                <a:gd name="T108" fmla="*/ 0 w 16"/>
                <a:gd name="T109" fmla="*/ 20 h 6796"/>
                <a:gd name="T110" fmla="*/ 0 w 16"/>
                <a:gd name="T111" fmla="*/ 20 h 6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 h="6796">
                  <a:moveTo>
                    <a:pt x="0" y="6788"/>
                  </a:moveTo>
                  <a:lnTo>
                    <a:pt x="0" y="6740"/>
                  </a:lnTo>
                  <a:cubicBezTo>
                    <a:pt x="0" y="6736"/>
                    <a:pt x="3" y="6732"/>
                    <a:pt x="8" y="6732"/>
                  </a:cubicBezTo>
                  <a:cubicBezTo>
                    <a:pt x="12" y="6732"/>
                    <a:pt x="16" y="6736"/>
                    <a:pt x="16" y="6740"/>
                  </a:cubicBezTo>
                  <a:lnTo>
                    <a:pt x="16" y="6788"/>
                  </a:lnTo>
                  <a:cubicBezTo>
                    <a:pt x="16" y="6793"/>
                    <a:pt x="12" y="6796"/>
                    <a:pt x="8" y="6796"/>
                  </a:cubicBezTo>
                  <a:cubicBezTo>
                    <a:pt x="3" y="6796"/>
                    <a:pt x="0" y="6793"/>
                    <a:pt x="0" y="6788"/>
                  </a:cubicBezTo>
                  <a:close/>
                  <a:moveTo>
                    <a:pt x="0" y="6644"/>
                  </a:moveTo>
                  <a:lnTo>
                    <a:pt x="0" y="6596"/>
                  </a:lnTo>
                  <a:cubicBezTo>
                    <a:pt x="0" y="6592"/>
                    <a:pt x="3" y="6588"/>
                    <a:pt x="8" y="6588"/>
                  </a:cubicBezTo>
                  <a:cubicBezTo>
                    <a:pt x="12" y="6588"/>
                    <a:pt x="16" y="6592"/>
                    <a:pt x="16" y="6596"/>
                  </a:cubicBezTo>
                  <a:lnTo>
                    <a:pt x="16" y="6644"/>
                  </a:lnTo>
                  <a:cubicBezTo>
                    <a:pt x="16" y="6649"/>
                    <a:pt x="12" y="6652"/>
                    <a:pt x="8" y="6652"/>
                  </a:cubicBezTo>
                  <a:cubicBezTo>
                    <a:pt x="3" y="6652"/>
                    <a:pt x="0" y="6649"/>
                    <a:pt x="0" y="6644"/>
                  </a:cubicBezTo>
                  <a:close/>
                  <a:moveTo>
                    <a:pt x="0" y="6500"/>
                  </a:moveTo>
                  <a:lnTo>
                    <a:pt x="0" y="6452"/>
                  </a:lnTo>
                  <a:cubicBezTo>
                    <a:pt x="0" y="6448"/>
                    <a:pt x="3" y="6444"/>
                    <a:pt x="8" y="6444"/>
                  </a:cubicBezTo>
                  <a:cubicBezTo>
                    <a:pt x="12" y="6444"/>
                    <a:pt x="16" y="6448"/>
                    <a:pt x="16" y="6452"/>
                  </a:cubicBezTo>
                  <a:lnTo>
                    <a:pt x="16" y="6500"/>
                  </a:lnTo>
                  <a:cubicBezTo>
                    <a:pt x="16" y="6505"/>
                    <a:pt x="12" y="6508"/>
                    <a:pt x="8" y="6508"/>
                  </a:cubicBezTo>
                  <a:cubicBezTo>
                    <a:pt x="3" y="6508"/>
                    <a:pt x="0" y="6505"/>
                    <a:pt x="0" y="6500"/>
                  </a:cubicBezTo>
                  <a:close/>
                  <a:moveTo>
                    <a:pt x="0" y="6356"/>
                  </a:moveTo>
                  <a:lnTo>
                    <a:pt x="0" y="6308"/>
                  </a:lnTo>
                  <a:cubicBezTo>
                    <a:pt x="0" y="6304"/>
                    <a:pt x="3" y="6300"/>
                    <a:pt x="8" y="6300"/>
                  </a:cubicBezTo>
                  <a:cubicBezTo>
                    <a:pt x="12" y="6300"/>
                    <a:pt x="16" y="6304"/>
                    <a:pt x="16" y="6308"/>
                  </a:cubicBezTo>
                  <a:lnTo>
                    <a:pt x="16" y="6356"/>
                  </a:lnTo>
                  <a:cubicBezTo>
                    <a:pt x="16" y="6361"/>
                    <a:pt x="12" y="6364"/>
                    <a:pt x="8" y="6364"/>
                  </a:cubicBezTo>
                  <a:cubicBezTo>
                    <a:pt x="3" y="6364"/>
                    <a:pt x="0" y="6361"/>
                    <a:pt x="0" y="6356"/>
                  </a:cubicBezTo>
                  <a:close/>
                  <a:moveTo>
                    <a:pt x="0" y="6212"/>
                  </a:moveTo>
                  <a:lnTo>
                    <a:pt x="0" y="6164"/>
                  </a:lnTo>
                  <a:cubicBezTo>
                    <a:pt x="0" y="6160"/>
                    <a:pt x="3" y="6156"/>
                    <a:pt x="8" y="6156"/>
                  </a:cubicBezTo>
                  <a:cubicBezTo>
                    <a:pt x="12" y="6156"/>
                    <a:pt x="16" y="6160"/>
                    <a:pt x="16" y="6164"/>
                  </a:cubicBezTo>
                  <a:lnTo>
                    <a:pt x="16" y="6212"/>
                  </a:lnTo>
                  <a:cubicBezTo>
                    <a:pt x="16" y="6217"/>
                    <a:pt x="12" y="6220"/>
                    <a:pt x="8" y="6220"/>
                  </a:cubicBezTo>
                  <a:cubicBezTo>
                    <a:pt x="3" y="6220"/>
                    <a:pt x="0" y="6217"/>
                    <a:pt x="0" y="6212"/>
                  </a:cubicBezTo>
                  <a:close/>
                  <a:moveTo>
                    <a:pt x="0" y="6068"/>
                  </a:moveTo>
                  <a:lnTo>
                    <a:pt x="0" y="6020"/>
                  </a:lnTo>
                  <a:cubicBezTo>
                    <a:pt x="0" y="6016"/>
                    <a:pt x="3" y="6012"/>
                    <a:pt x="8" y="6012"/>
                  </a:cubicBezTo>
                  <a:cubicBezTo>
                    <a:pt x="12" y="6012"/>
                    <a:pt x="16" y="6016"/>
                    <a:pt x="16" y="6020"/>
                  </a:cubicBezTo>
                  <a:lnTo>
                    <a:pt x="16" y="6068"/>
                  </a:lnTo>
                  <a:cubicBezTo>
                    <a:pt x="16" y="6073"/>
                    <a:pt x="12" y="6076"/>
                    <a:pt x="8" y="6076"/>
                  </a:cubicBezTo>
                  <a:cubicBezTo>
                    <a:pt x="3" y="6076"/>
                    <a:pt x="0" y="6073"/>
                    <a:pt x="0" y="6068"/>
                  </a:cubicBezTo>
                  <a:close/>
                  <a:moveTo>
                    <a:pt x="0" y="5924"/>
                  </a:moveTo>
                  <a:lnTo>
                    <a:pt x="0" y="5876"/>
                  </a:lnTo>
                  <a:cubicBezTo>
                    <a:pt x="0" y="5872"/>
                    <a:pt x="3" y="5868"/>
                    <a:pt x="8" y="5868"/>
                  </a:cubicBezTo>
                  <a:cubicBezTo>
                    <a:pt x="12" y="5868"/>
                    <a:pt x="16" y="5872"/>
                    <a:pt x="16" y="5876"/>
                  </a:cubicBezTo>
                  <a:lnTo>
                    <a:pt x="16" y="5924"/>
                  </a:lnTo>
                  <a:cubicBezTo>
                    <a:pt x="16" y="5929"/>
                    <a:pt x="12" y="5932"/>
                    <a:pt x="8" y="5932"/>
                  </a:cubicBezTo>
                  <a:cubicBezTo>
                    <a:pt x="3" y="5932"/>
                    <a:pt x="0" y="5929"/>
                    <a:pt x="0" y="5924"/>
                  </a:cubicBezTo>
                  <a:close/>
                  <a:moveTo>
                    <a:pt x="0" y="5780"/>
                  </a:moveTo>
                  <a:lnTo>
                    <a:pt x="0" y="5732"/>
                  </a:lnTo>
                  <a:cubicBezTo>
                    <a:pt x="0" y="5728"/>
                    <a:pt x="3" y="5724"/>
                    <a:pt x="8" y="5724"/>
                  </a:cubicBezTo>
                  <a:cubicBezTo>
                    <a:pt x="12" y="5724"/>
                    <a:pt x="16" y="5728"/>
                    <a:pt x="16" y="5732"/>
                  </a:cubicBezTo>
                  <a:lnTo>
                    <a:pt x="16" y="5780"/>
                  </a:lnTo>
                  <a:cubicBezTo>
                    <a:pt x="16" y="5785"/>
                    <a:pt x="12" y="5788"/>
                    <a:pt x="8" y="5788"/>
                  </a:cubicBezTo>
                  <a:cubicBezTo>
                    <a:pt x="3" y="5788"/>
                    <a:pt x="0" y="5785"/>
                    <a:pt x="0" y="5780"/>
                  </a:cubicBezTo>
                  <a:close/>
                  <a:moveTo>
                    <a:pt x="0" y="5636"/>
                  </a:moveTo>
                  <a:lnTo>
                    <a:pt x="0" y="5588"/>
                  </a:lnTo>
                  <a:cubicBezTo>
                    <a:pt x="0" y="5584"/>
                    <a:pt x="3" y="5580"/>
                    <a:pt x="8" y="5580"/>
                  </a:cubicBezTo>
                  <a:cubicBezTo>
                    <a:pt x="12" y="5580"/>
                    <a:pt x="16" y="5584"/>
                    <a:pt x="16" y="5588"/>
                  </a:cubicBezTo>
                  <a:lnTo>
                    <a:pt x="16" y="5636"/>
                  </a:lnTo>
                  <a:cubicBezTo>
                    <a:pt x="16" y="5641"/>
                    <a:pt x="12" y="5644"/>
                    <a:pt x="8" y="5644"/>
                  </a:cubicBezTo>
                  <a:cubicBezTo>
                    <a:pt x="3" y="5644"/>
                    <a:pt x="0" y="5641"/>
                    <a:pt x="0" y="5636"/>
                  </a:cubicBezTo>
                  <a:close/>
                  <a:moveTo>
                    <a:pt x="0" y="5492"/>
                  </a:moveTo>
                  <a:lnTo>
                    <a:pt x="0" y="5444"/>
                  </a:lnTo>
                  <a:cubicBezTo>
                    <a:pt x="0" y="5440"/>
                    <a:pt x="3" y="5436"/>
                    <a:pt x="8" y="5436"/>
                  </a:cubicBezTo>
                  <a:cubicBezTo>
                    <a:pt x="12" y="5436"/>
                    <a:pt x="16" y="5440"/>
                    <a:pt x="16" y="5444"/>
                  </a:cubicBezTo>
                  <a:lnTo>
                    <a:pt x="16" y="5492"/>
                  </a:lnTo>
                  <a:cubicBezTo>
                    <a:pt x="16" y="5497"/>
                    <a:pt x="12" y="5500"/>
                    <a:pt x="8" y="5500"/>
                  </a:cubicBezTo>
                  <a:cubicBezTo>
                    <a:pt x="3" y="5500"/>
                    <a:pt x="0" y="5497"/>
                    <a:pt x="0" y="5492"/>
                  </a:cubicBezTo>
                  <a:close/>
                  <a:moveTo>
                    <a:pt x="0" y="5348"/>
                  </a:moveTo>
                  <a:lnTo>
                    <a:pt x="0" y="5300"/>
                  </a:lnTo>
                  <a:cubicBezTo>
                    <a:pt x="0" y="5296"/>
                    <a:pt x="3" y="5292"/>
                    <a:pt x="8" y="5292"/>
                  </a:cubicBezTo>
                  <a:cubicBezTo>
                    <a:pt x="12" y="5292"/>
                    <a:pt x="16" y="5296"/>
                    <a:pt x="16" y="5300"/>
                  </a:cubicBezTo>
                  <a:lnTo>
                    <a:pt x="16" y="5348"/>
                  </a:lnTo>
                  <a:cubicBezTo>
                    <a:pt x="16" y="5353"/>
                    <a:pt x="12" y="5356"/>
                    <a:pt x="8" y="5356"/>
                  </a:cubicBezTo>
                  <a:cubicBezTo>
                    <a:pt x="3" y="5356"/>
                    <a:pt x="0" y="5353"/>
                    <a:pt x="0" y="5348"/>
                  </a:cubicBezTo>
                  <a:close/>
                  <a:moveTo>
                    <a:pt x="0" y="5204"/>
                  </a:moveTo>
                  <a:lnTo>
                    <a:pt x="0" y="5156"/>
                  </a:lnTo>
                  <a:cubicBezTo>
                    <a:pt x="0" y="5152"/>
                    <a:pt x="3" y="5148"/>
                    <a:pt x="8" y="5148"/>
                  </a:cubicBezTo>
                  <a:cubicBezTo>
                    <a:pt x="12" y="5148"/>
                    <a:pt x="16" y="5152"/>
                    <a:pt x="16" y="5156"/>
                  </a:cubicBezTo>
                  <a:lnTo>
                    <a:pt x="16" y="5204"/>
                  </a:lnTo>
                  <a:cubicBezTo>
                    <a:pt x="16" y="5209"/>
                    <a:pt x="12" y="5212"/>
                    <a:pt x="8" y="5212"/>
                  </a:cubicBezTo>
                  <a:cubicBezTo>
                    <a:pt x="3" y="5212"/>
                    <a:pt x="0" y="5209"/>
                    <a:pt x="0" y="5204"/>
                  </a:cubicBezTo>
                  <a:close/>
                  <a:moveTo>
                    <a:pt x="0" y="5060"/>
                  </a:moveTo>
                  <a:lnTo>
                    <a:pt x="0" y="5012"/>
                  </a:lnTo>
                  <a:cubicBezTo>
                    <a:pt x="0" y="5008"/>
                    <a:pt x="3" y="5004"/>
                    <a:pt x="8" y="5004"/>
                  </a:cubicBezTo>
                  <a:cubicBezTo>
                    <a:pt x="12" y="5004"/>
                    <a:pt x="16" y="5008"/>
                    <a:pt x="16" y="5012"/>
                  </a:cubicBezTo>
                  <a:lnTo>
                    <a:pt x="16" y="5060"/>
                  </a:lnTo>
                  <a:cubicBezTo>
                    <a:pt x="16" y="5065"/>
                    <a:pt x="12" y="5068"/>
                    <a:pt x="8" y="5068"/>
                  </a:cubicBezTo>
                  <a:cubicBezTo>
                    <a:pt x="3" y="5068"/>
                    <a:pt x="0" y="5065"/>
                    <a:pt x="0" y="5060"/>
                  </a:cubicBezTo>
                  <a:close/>
                  <a:moveTo>
                    <a:pt x="0" y="4916"/>
                  </a:moveTo>
                  <a:lnTo>
                    <a:pt x="0" y="4868"/>
                  </a:lnTo>
                  <a:cubicBezTo>
                    <a:pt x="0" y="4864"/>
                    <a:pt x="3" y="4860"/>
                    <a:pt x="8" y="4860"/>
                  </a:cubicBezTo>
                  <a:cubicBezTo>
                    <a:pt x="12" y="4860"/>
                    <a:pt x="16" y="4864"/>
                    <a:pt x="16" y="4868"/>
                  </a:cubicBezTo>
                  <a:lnTo>
                    <a:pt x="16" y="4916"/>
                  </a:lnTo>
                  <a:cubicBezTo>
                    <a:pt x="16" y="4921"/>
                    <a:pt x="12" y="4924"/>
                    <a:pt x="8" y="4924"/>
                  </a:cubicBezTo>
                  <a:cubicBezTo>
                    <a:pt x="3" y="4924"/>
                    <a:pt x="0" y="4921"/>
                    <a:pt x="0" y="4916"/>
                  </a:cubicBezTo>
                  <a:close/>
                  <a:moveTo>
                    <a:pt x="0" y="4772"/>
                  </a:moveTo>
                  <a:lnTo>
                    <a:pt x="0" y="4724"/>
                  </a:lnTo>
                  <a:cubicBezTo>
                    <a:pt x="0" y="4720"/>
                    <a:pt x="3" y="4716"/>
                    <a:pt x="8" y="4716"/>
                  </a:cubicBezTo>
                  <a:cubicBezTo>
                    <a:pt x="12" y="4716"/>
                    <a:pt x="16" y="4720"/>
                    <a:pt x="16" y="4724"/>
                  </a:cubicBezTo>
                  <a:lnTo>
                    <a:pt x="16" y="4772"/>
                  </a:lnTo>
                  <a:cubicBezTo>
                    <a:pt x="16" y="4777"/>
                    <a:pt x="12" y="4780"/>
                    <a:pt x="8" y="4780"/>
                  </a:cubicBezTo>
                  <a:cubicBezTo>
                    <a:pt x="3" y="4780"/>
                    <a:pt x="0" y="4777"/>
                    <a:pt x="0" y="4772"/>
                  </a:cubicBezTo>
                  <a:close/>
                  <a:moveTo>
                    <a:pt x="0" y="4628"/>
                  </a:moveTo>
                  <a:lnTo>
                    <a:pt x="0" y="4580"/>
                  </a:lnTo>
                  <a:cubicBezTo>
                    <a:pt x="0" y="4576"/>
                    <a:pt x="3" y="4572"/>
                    <a:pt x="8" y="4572"/>
                  </a:cubicBezTo>
                  <a:cubicBezTo>
                    <a:pt x="12" y="4572"/>
                    <a:pt x="16" y="4576"/>
                    <a:pt x="16" y="4580"/>
                  </a:cubicBezTo>
                  <a:lnTo>
                    <a:pt x="16" y="4628"/>
                  </a:lnTo>
                  <a:cubicBezTo>
                    <a:pt x="16" y="4633"/>
                    <a:pt x="12" y="4636"/>
                    <a:pt x="8" y="4636"/>
                  </a:cubicBezTo>
                  <a:cubicBezTo>
                    <a:pt x="3" y="4636"/>
                    <a:pt x="0" y="4633"/>
                    <a:pt x="0" y="4628"/>
                  </a:cubicBezTo>
                  <a:close/>
                  <a:moveTo>
                    <a:pt x="0" y="4484"/>
                  </a:moveTo>
                  <a:lnTo>
                    <a:pt x="0" y="4436"/>
                  </a:lnTo>
                  <a:cubicBezTo>
                    <a:pt x="0" y="4432"/>
                    <a:pt x="3" y="4428"/>
                    <a:pt x="8" y="4428"/>
                  </a:cubicBezTo>
                  <a:cubicBezTo>
                    <a:pt x="12" y="4428"/>
                    <a:pt x="16" y="4432"/>
                    <a:pt x="16" y="4436"/>
                  </a:cubicBezTo>
                  <a:lnTo>
                    <a:pt x="16" y="4484"/>
                  </a:lnTo>
                  <a:cubicBezTo>
                    <a:pt x="16" y="4489"/>
                    <a:pt x="12" y="4492"/>
                    <a:pt x="8" y="4492"/>
                  </a:cubicBezTo>
                  <a:cubicBezTo>
                    <a:pt x="3" y="4492"/>
                    <a:pt x="0" y="4489"/>
                    <a:pt x="0" y="4484"/>
                  </a:cubicBezTo>
                  <a:close/>
                  <a:moveTo>
                    <a:pt x="0" y="4340"/>
                  </a:moveTo>
                  <a:lnTo>
                    <a:pt x="0" y="4292"/>
                  </a:lnTo>
                  <a:cubicBezTo>
                    <a:pt x="0" y="4288"/>
                    <a:pt x="3" y="4284"/>
                    <a:pt x="8" y="4284"/>
                  </a:cubicBezTo>
                  <a:cubicBezTo>
                    <a:pt x="12" y="4284"/>
                    <a:pt x="16" y="4288"/>
                    <a:pt x="16" y="4292"/>
                  </a:cubicBezTo>
                  <a:lnTo>
                    <a:pt x="16" y="4340"/>
                  </a:lnTo>
                  <a:cubicBezTo>
                    <a:pt x="16" y="4345"/>
                    <a:pt x="12" y="4348"/>
                    <a:pt x="8" y="4348"/>
                  </a:cubicBezTo>
                  <a:cubicBezTo>
                    <a:pt x="3" y="4348"/>
                    <a:pt x="0" y="4345"/>
                    <a:pt x="0" y="4340"/>
                  </a:cubicBezTo>
                  <a:close/>
                  <a:moveTo>
                    <a:pt x="0" y="4196"/>
                  </a:moveTo>
                  <a:lnTo>
                    <a:pt x="0" y="4148"/>
                  </a:lnTo>
                  <a:cubicBezTo>
                    <a:pt x="0" y="4144"/>
                    <a:pt x="3" y="4140"/>
                    <a:pt x="8" y="4140"/>
                  </a:cubicBezTo>
                  <a:cubicBezTo>
                    <a:pt x="12" y="4140"/>
                    <a:pt x="16" y="4144"/>
                    <a:pt x="16" y="4148"/>
                  </a:cubicBezTo>
                  <a:lnTo>
                    <a:pt x="16" y="4196"/>
                  </a:lnTo>
                  <a:cubicBezTo>
                    <a:pt x="16" y="4201"/>
                    <a:pt x="12" y="4204"/>
                    <a:pt x="8" y="4204"/>
                  </a:cubicBezTo>
                  <a:cubicBezTo>
                    <a:pt x="3" y="4204"/>
                    <a:pt x="0" y="4201"/>
                    <a:pt x="0" y="4196"/>
                  </a:cubicBezTo>
                  <a:close/>
                  <a:moveTo>
                    <a:pt x="0" y="4052"/>
                  </a:moveTo>
                  <a:lnTo>
                    <a:pt x="0" y="4004"/>
                  </a:lnTo>
                  <a:cubicBezTo>
                    <a:pt x="0" y="4000"/>
                    <a:pt x="3" y="3996"/>
                    <a:pt x="8" y="3996"/>
                  </a:cubicBezTo>
                  <a:cubicBezTo>
                    <a:pt x="12" y="3996"/>
                    <a:pt x="16" y="4000"/>
                    <a:pt x="16" y="4004"/>
                  </a:cubicBezTo>
                  <a:lnTo>
                    <a:pt x="16" y="4052"/>
                  </a:lnTo>
                  <a:cubicBezTo>
                    <a:pt x="16" y="4057"/>
                    <a:pt x="12" y="4060"/>
                    <a:pt x="8" y="4060"/>
                  </a:cubicBezTo>
                  <a:cubicBezTo>
                    <a:pt x="3" y="4060"/>
                    <a:pt x="0" y="4057"/>
                    <a:pt x="0" y="4052"/>
                  </a:cubicBezTo>
                  <a:close/>
                  <a:moveTo>
                    <a:pt x="0" y="3908"/>
                  </a:moveTo>
                  <a:lnTo>
                    <a:pt x="0" y="3860"/>
                  </a:lnTo>
                  <a:cubicBezTo>
                    <a:pt x="0" y="3856"/>
                    <a:pt x="3" y="3852"/>
                    <a:pt x="8" y="3852"/>
                  </a:cubicBezTo>
                  <a:cubicBezTo>
                    <a:pt x="12" y="3852"/>
                    <a:pt x="16" y="3856"/>
                    <a:pt x="16" y="3860"/>
                  </a:cubicBezTo>
                  <a:lnTo>
                    <a:pt x="16" y="3908"/>
                  </a:lnTo>
                  <a:cubicBezTo>
                    <a:pt x="16" y="3913"/>
                    <a:pt x="12" y="3916"/>
                    <a:pt x="8" y="3916"/>
                  </a:cubicBezTo>
                  <a:cubicBezTo>
                    <a:pt x="3" y="3916"/>
                    <a:pt x="0" y="3913"/>
                    <a:pt x="0" y="3908"/>
                  </a:cubicBezTo>
                  <a:close/>
                  <a:moveTo>
                    <a:pt x="0" y="3764"/>
                  </a:moveTo>
                  <a:lnTo>
                    <a:pt x="0" y="3716"/>
                  </a:lnTo>
                  <a:cubicBezTo>
                    <a:pt x="0" y="3712"/>
                    <a:pt x="3" y="3708"/>
                    <a:pt x="8" y="3708"/>
                  </a:cubicBezTo>
                  <a:cubicBezTo>
                    <a:pt x="12" y="3708"/>
                    <a:pt x="16" y="3712"/>
                    <a:pt x="16" y="3716"/>
                  </a:cubicBezTo>
                  <a:lnTo>
                    <a:pt x="16" y="3764"/>
                  </a:lnTo>
                  <a:cubicBezTo>
                    <a:pt x="16" y="3769"/>
                    <a:pt x="12" y="3772"/>
                    <a:pt x="8" y="3772"/>
                  </a:cubicBezTo>
                  <a:cubicBezTo>
                    <a:pt x="3" y="3772"/>
                    <a:pt x="0" y="3769"/>
                    <a:pt x="0" y="3764"/>
                  </a:cubicBezTo>
                  <a:close/>
                  <a:moveTo>
                    <a:pt x="0" y="3620"/>
                  </a:moveTo>
                  <a:lnTo>
                    <a:pt x="0" y="3572"/>
                  </a:lnTo>
                  <a:cubicBezTo>
                    <a:pt x="0" y="3568"/>
                    <a:pt x="3" y="3564"/>
                    <a:pt x="8" y="3564"/>
                  </a:cubicBezTo>
                  <a:cubicBezTo>
                    <a:pt x="12" y="3564"/>
                    <a:pt x="16" y="3568"/>
                    <a:pt x="16" y="3572"/>
                  </a:cubicBezTo>
                  <a:lnTo>
                    <a:pt x="16" y="3620"/>
                  </a:lnTo>
                  <a:cubicBezTo>
                    <a:pt x="16" y="3625"/>
                    <a:pt x="12" y="3628"/>
                    <a:pt x="8" y="3628"/>
                  </a:cubicBezTo>
                  <a:cubicBezTo>
                    <a:pt x="3" y="3628"/>
                    <a:pt x="0" y="3625"/>
                    <a:pt x="0" y="3620"/>
                  </a:cubicBezTo>
                  <a:close/>
                  <a:moveTo>
                    <a:pt x="0" y="3476"/>
                  </a:moveTo>
                  <a:lnTo>
                    <a:pt x="0" y="3428"/>
                  </a:lnTo>
                  <a:cubicBezTo>
                    <a:pt x="0" y="3424"/>
                    <a:pt x="3" y="3420"/>
                    <a:pt x="8" y="3420"/>
                  </a:cubicBezTo>
                  <a:cubicBezTo>
                    <a:pt x="12" y="3420"/>
                    <a:pt x="16" y="3424"/>
                    <a:pt x="16" y="3428"/>
                  </a:cubicBezTo>
                  <a:lnTo>
                    <a:pt x="16" y="3476"/>
                  </a:lnTo>
                  <a:cubicBezTo>
                    <a:pt x="16" y="3481"/>
                    <a:pt x="12" y="3484"/>
                    <a:pt x="8" y="3484"/>
                  </a:cubicBezTo>
                  <a:cubicBezTo>
                    <a:pt x="3" y="3484"/>
                    <a:pt x="0" y="3481"/>
                    <a:pt x="0" y="3476"/>
                  </a:cubicBezTo>
                  <a:close/>
                  <a:moveTo>
                    <a:pt x="0" y="3332"/>
                  </a:moveTo>
                  <a:lnTo>
                    <a:pt x="0" y="3284"/>
                  </a:lnTo>
                  <a:cubicBezTo>
                    <a:pt x="0" y="3280"/>
                    <a:pt x="3" y="3276"/>
                    <a:pt x="8" y="3276"/>
                  </a:cubicBezTo>
                  <a:cubicBezTo>
                    <a:pt x="12" y="3276"/>
                    <a:pt x="16" y="3280"/>
                    <a:pt x="16" y="3284"/>
                  </a:cubicBezTo>
                  <a:lnTo>
                    <a:pt x="16" y="3332"/>
                  </a:lnTo>
                  <a:cubicBezTo>
                    <a:pt x="16" y="3337"/>
                    <a:pt x="12" y="3340"/>
                    <a:pt x="8" y="3340"/>
                  </a:cubicBezTo>
                  <a:cubicBezTo>
                    <a:pt x="3" y="3340"/>
                    <a:pt x="0" y="3337"/>
                    <a:pt x="0" y="3332"/>
                  </a:cubicBezTo>
                  <a:close/>
                  <a:moveTo>
                    <a:pt x="0" y="3188"/>
                  </a:moveTo>
                  <a:lnTo>
                    <a:pt x="0" y="3140"/>
                  </a:lnTo>
                  <a:cubicBezTo>
                    <a:pt x="0" y="3136"/>
                    <a:pt x="3" y="3132"/>
                    <a:pt x="8" y="3132"/>
                  </a:cubicBezTo>
                  <a:cubicBezTo>
                    <a:pt x="12" y="3132"/>
                    <a:pt x="16" y="3136"/>
                    <a:pt x="16" y="3140"/>
                  </a:cubicBezTo>
                  <a:lnTo>
                    <a:pt x="16" y="3188"/>
                  </a:lnTo>
                  <a:cubicBezTo>
                    <a:pt x="16" y="3193"/>
                    <a:pt x="12" y="3196"/>
                    <a:pt x="8" y="3196"/>
                  </a:cubicBezTo>
                  <a:cubicBezTo>
                    <a:pt x="3" y="3196"/>
                    <a:pt x="0" y="3193"/>
                    <a:pt x="0" y="3188"/>
                  </a:cubicBezTo>
                  <a:close/>
                  <a:moveTo>
                    <a:pt x="0" y="3044"/>
                  </a:moveTo>
                  <a:lnTo>
                    <a:pt x="0" y="2996"/>
                  </a:lnTo>
                  <a:cubicBezTo>
                    <a:pt x="0" y="2992"/>
                    <a:pt x="3" y="2988"/>
                    <a:pt x="8" y="2988"/>
                  </a:cubicBezTo>
                  <a:cubicBezTo>
                    <a:pt x="12" y="2988"/>
                    <a:pt x="16" y="2992"/>
                    <a:pt x="16" y="2996"/>
                  </a:cubicBezTo>
                  <a:lnTo>
                    <a:pt x="16" y="3044"/>
                  </a:lnTo>
                  <a:cubicBezTo>
                    <a:pt x="16" y="3049"/>
                    <a:pt x="12" y="3052"/>
                    <a:pt x="8" y="3052"/>
                  </a:cubicBezTo>
                  <a:cubicBezTo>
                    <a:pt x="3" y="3052"/>
                    <a:pt x="0" y="3049"/>
                    <a:pt x="0" y="3044"/>
                  </a:cubicBezTo>
                  <a:close/>
                  <a:moveTo>
                    <a:pt x="0" y="2900"/>
                  </a:moveTo>
                  <a:lnTo>
                    <a:pt x="0" y="2852"/>
                  </a:lnTo>
                  <a:cubicBezTo>
                    <a:pt x="0" y="2848"/>
                    <a:pt x="3" y="2844"/>
                    <a:pt x="8" y="2844"/>
                  </a:cubicBezTo>
                  <a:cubicBezTo>
                    <a:pt x="12" y="2844"/>
                    <a:pt x="16" y="2848"/>
                    <a:pt x="16" y="2852"/>
                  </a:cubicBezTo>
                  <a:lnTo>
                    <a:pt x="16" y="2900"/>
                  </a:lnTo>
                  <a:cubicBezTo>
                    <a:pt x="16" y="2905"/>
                    <a:pt x="12" y="2908"/>
                    <a:pt x="8" y="2908"/>
                  </a:cubicBezTo>
                  <a:cubicBezTo>
                    <a:pt x="3" y="2908"/>
                    <a:pt x="0" y="2905"/>
                    <a:pt x="0" y="2900"/>
                  </a:cubicBezTo>
                  <a:close/>
                  <a:moveTo>
                    <a:pt x="0" y="2756"/>
                  </a:moveTo>
                  <a:lnTo>
                    <a:pt x="0" y="2708"/>
                  </a:lnTo>
                  <a:cubicBezTo>
                    <a:pt x="0" y="2704"/>
                    <a:pt x="3" y="2700"/>
                    <a:pt x="8" y="2700"/>
                  </a:cubicBezTo>
                  <a:cubicBezTo>
                    <a:pt x="12" y="2700"/>
                    <a:pt x="16" y="2704"/>
                    <a:pt x="16" y="2708"/>
                  </a:cubicBezTo>
                  <a:lnTo>
                    <a:pt x="16" y="2756"/>
                  </a:lnTo>
                  <a:cubicBezTo>
                    <a:pt x="16" y="2761"/>
                    <a:pt x="12" y="2764"/>
                    <a:pt x="8" y="2764"/>
                  </a:cubicBezTo>
                  <a:cubicBezTo>
                    <a:pt x="3" y="2764"/>
                    <a:pt x="0" y="2761"/>
                    <a:pt x="0" y="2756"/>
                  </a:cubicBezTo>
                  <a:close/>
                  <a:moveTo>
                    <a:pt x="0" y="2612"/>
                  </a:moveTo>
                  <a:lnTo>
                    <a:pt x="0" y="2564"/>
                  </a:lnTo>
                  <a:cubicBezTo>
                    <a:pt x="0" y="2560"/>
                    <a:pt x="3" y="2556"/>
                    <a:pt x="8" y="2556"/>
                  </a:cubicBezTo>
                  <a:cubicBezTo>
                    <a:pt x="12" y="2556"/>
                    <a:pt x="16" y="2560"/>
                    <a:pt x="16" y="2564"/>
                  </a:cubicBezTo>
                  <a:lnTo>
                    <a:pt x="16" y="2612"/>
                  </a:lnTo>
                  <a:cubicBezTo>
                    <a:pt x="16" y="2617"/>
                    <a:pt x="12" y="2620"/>
                    <a:pt x="8" y="2620"/>
                  </a:cubicBezTo>
                  <a:cubicBezTo>
                    <a:pt x="3" y="2620"/>
                    <a:pt x="0" y="2617"/>
                    <a:pt x="0" y="2612"/>
                  </a:cubicBezTo>
                  <a:close/>
                  <a:moveTo>
                    <a:pt x="0" y="2468"/>
                  </a:moveTo>
                  <a:lnTo>
                    <a:pt x="0" y="2420"/>
                  </a:lnTo>
                  <a:cubicBezTo>
                    <a:pt x="0" y="2416"/>
                    <a:pt x="3" y="2412"/>
                    <a:pt x="8" y="2412"/>
                  </a:cubicBezTo>
                  <a:cubicBezTo>
                    <a:pt x="12" y="2412"/>
                    <a:pt x="16" y="2416"/>
                    <a:pt x="16" y="2420"/>
                  </a:cubicBezTo>
                  <a:lnTo>
                    <a:pt x="16" y="2468"/>
                  </a:lnTo>
                  <a:cubicBezTo>
                    <a:pt x="16" y="2473"/>
                    <a:pt x="12" y="2476"/>
                    <a:pt x="8" y="2476"/>
                  </a:cubicBezTo>
                  <a:cubicBezTo>
                    <a:pt x="3" y="2476"/>
                    <a:pt x="0" y="2473"/>
                    <a:pt x="0" y="2468"/>
                  </a:cubicBezTo>
                  <a:close/>
                  <a:moveTo>
                    <a:pt x="0" y="2324"/>
                  </a:moveTo>
                  <a:lnTo>
                    <a:pt x="0" y="2276"/>
                  </a:lnTo>
                  <a:cubicBezTo>
                    <a:pt x="0" y="2272"/>
                    <a:pt x="3" y="2268"/>
                    <a:pt x="8" y="2268"/>
                  </a:cubicBezTo>
                  <a:cubicBezTo>
                    <a:pt x="12" y="2268"/>
                    <a:pt x="16" y="2272"/>
                    <a:pt x="16" y="2276"/>
                  </a:cubicBezTo>
                  <a:lnTo>
                    <a:pt x="16" y="2324"/>
                  </a:lnTo>
                  <a:cubicBezTo>
                    <a:pt x="16" y="2329"/>
                    <a:pt x="12" y="2332"/>
                    <a:pt x="8" y="2332"/>
                  </a:cubicBezTo>
                  <a:cubicBezTo>
                    <a:pt x="3" y="2332"/>
                    <a:pt x="0" y="2329"/>
                    <a:pt x="0" y="2324"/>
                  </a:cubicBezTo>
                  <a:close/>
                  <a:moveTo>
                    <a:pt x="0" y="2180"/>
                  </a:moveTo>
                  <a:lnTo>
                    <a:pt x="0" y="2132"/>
                  </a:lnTo>
                  <a:cubicBezTo>
                    <a:pt x="0" y="2128"/>
                    <a:pt x="3" y="2124"/>
                    <a:pt x="8" y="2124"/>
                  </a:cubicBezTo>
                  <a:cubicBezTo>
                    <a:pt x="12" y="2124"/>
                    <a:pt x="16" y="2128"/>
                    <a:pt x="16" y="2132"/>
                  </a:cubicBezTo>
                  <a:lnTo>
                    <a:pt x="16" y="2180"/>
                  </a:lnTo>
                  <a:cubicBezTo>
                    <a:pt x="16" y="2185"/>
                    <a:pt x="12" y="2188"/>
                    <a:pt x="8" y="2188"/>
                  </a:cubicBezTo>
                  <a:cubicBezTo>
                    <a:pt x="3" y="2188"/>
                    <a:pt x="0" y="2185"/>
                    <a:pt x="0" y="2180"/>
                  </a:cubicBezTo>
                  <a:close/>
                  <a:moveTo>
                    <a:pt x="0" y="2036"/>
                  </a:moveTo>
                  <a:lnTo>
                    <a:pt x="0" y="1988"/>
                  </a:lnTo>
                  <a:cubicBezTo>
                    <a:pt x="0" y="1984"/>
                    <a:pt x="3" y="1980"/>
                    <a:pt x="8" y="1980"/>
                  </a:cubicBezTo>
                  <a:cubicBezTo>
                    <a:pt x="12" y="1980"/>
                    <a:pt x="16" y="1984"/>
                    <a:pt x="16" y="1988"/>
                  </a:cubicBezTo>
                  <a:lnTo>
                    <a:pt x="16" y="2036"/>
                  </a:lnTo>
                  <a:cubicBezTo>
                    <a:pt x="16" y="2041"/>
                    <a:pt x="12" y="2044"/>
                    <a:pt x="8" y="2044"/>
                  </a:cubicBezTo>
                  <a:cubicBezTo>
                    <a:pt x="3" y="2044"/>
                    <a:pt x="0" y="2041"/>
                    <a:pt x="0" y="2036"/>
                  </a:cubicBezTo>
                  <a:close/>
                  <a:moveTo>
                    <a:pt x="0" y="1892"/>
                  </a:moveTo>
                  <a:lnTo>
                    <a:pt x="0" y="1844"/>
                  </a:lnTo>
                  <a:cubicBezTo>
                    <a:pt x="0" y="1840"/>
                    <a:pt x="3" y="1836"/>
                    <a:pt x="8" y="1836"/>
                  </a:cubicBezTo>
                  <a:cubicBezTo>
                    <a:pt x="12" y="1836"/>
                    <a:pt x="16" y="1840"/>
                    <a:pt x="16" y="1844"/>
                  </a:cubicBezTo>
                  <a:lnTo>
                    <a:pt x="16" y="1892"/>
                  </a:lnTo>
                  <a:cubicBezTo>
                    <a:pt x="16" y="1897"/>
                    <a:pt x="12" y="1900"/>
                    <a:pt x="8" y="1900"/>
                  </a:cubicBezTo>
                  <a:cubicBezTo>
                    <a:pt x="3" y="1900"/>
                    <a:pt x="0" y="1897"/>
                    <a:pt x="0" y="1892"/>
                  </a:cubicBezTo>
                  <a:close/>
                  <a:moveTo>
                    <a:pt x="0" y="1748"/>
                  </a:moveTo>
                  <a:lnTo>
                    <a:pt x="0" y="1700"/>
                  </a:lnTo>
                  <a:cubicBezTo>
                    <a:pt x="0" y="1696"/>
                    <a:pt x="3" y="1692"/>
                    <a:pt x="8" y="1692"/>
                  </a:cubicBezTo>
                  <a:cubicBezTo>
                    <a:pt x="12" y="1692"/>
                    <a:pt x="16" y="1696"/>
                    <a:pt x="16" y="1700"/>
                  </a:cubicBezTo>
                  <a:lnTo>
                    <a:pt x="16" y="1748"/>
                  </a:lnTo>
                  <a:cubicBezTo>
                    <a:pt x="16" y="1753"/>
                    <a:pt x="12" y="1756"/>
                    <a:pt x="8" y="1756"/>
                  </a:cubicBezTo>
                  <a:cubicBezTo>
                    <a:pt x="3" y="1756"/>
                    <a:pt x="0" y="1753"/>
                    <a:pt x="0" y="1748"/>
                  </a:cubicBezTo>
                  <a:close/>
                  <a:moveTo>
                    <a:pt x="0" y="1604"/>
                  </a:moveTo>
                  <a:lnTo>
                    <a:pt x="0" y="1556"/>
                  </a:lnTo>
                  <a:cubicBezTo>
                    <a:pt x="0" y="1552"/>
                    <a:pt x="3" y="1548"/>
                    <a:pt x="8" y="1548"/>
                  </a:cubicBezTo>
                  <a:cubicBezTo>
                    <a:pt x="12" y="1548"/>
                    <a:pt x="16" y="1552"/>
                    <a:pt x="16" y="1556"/>
                  </a:cubicBezTo>
                  <a:lnTo>
                    <a:pt x="16" y="1604"/>
                  </a:lnTo>
                  <a:cubicBezTo>
                    <a:pt x="16" y="1609"/>
                    <a:pt x="12" y="1612"/>
                    <a:pt x="8" y="1612"/>
                  </a:cubicBezTo>
                  <a:cubicBezTo>
                    <a:pt x="3" y="1612"/>
                    <a:pt x="0" y="1609"/>
                    <a:pt x="0" y="1604"/>
                  </a:cubicBezTo>
                  <a:close/>
                  <a:moveTo>
                    <a:pt x="0" y="1460"/>
                  </a:moveTo>
                  <a:lnTo>
                    <a:pt x="0" y="1412"/>
                  </a:lnTo>
                  <a:cubicBezTo>
                    <a:pt x="0" y="1408"/>
                    <a:pt x="3" y="1404"/>
                    <a:pt x="8" y="1404"/>
                  </a:cubicBezTo>
                  <a:cubicBezTo>
                    <a:pt x="12" y="1404"/>
                    <a:pt x="16" y="1408"/>
                    <a:pt x="16" y="1412"/>
                  </a:cubicBezTo>
                  <a:lnTo>
                    <a:pt x="16" y="1460"/>
                  </a:lnTo>
                  <a:cubicBezTo>
                    <a:pt x="16" y="1465"/>
                    <a:pt x="12" y="1468"/>
                    <a:pt x="8" y="1468"/>
                  </a:cubicBezTo>
                  <a:cubicBezTo>
                    <a:pt x="3" y="1468"/>
                    <a:pt x="0" y="1465"/>
                    <a:pt x="0" y="1460"/>
                  </a:cubicBezTo>
                  <a:close/>
                  <a:moveTo>
                    <a:pt x="0" y="1316"/>
                  </a:moveTo>
                  <a:lnTo>
                    <a:pt x="0" y="1268"/>
                  </a:lnTo>
                  <a:cubicBezTo>
                    <a:pt x="0" y="1264"/>
                    <a:pt x="3" y="1260"/>
                    <a:pt x="8" y="1260"/>
                  </a:cubicBezTo>
                  <a:cubicBezTo>
                    <a:pt x="12" y="1260"/>
                    <a:pt x="16" y="1264"/>
                    <a:pt x="16" y="1268"/>
                  </a:cubicBezTo>
                  <a:lnTo>
                    <a:pt x="16" y="1316"/>
                  </a:lnTo>
                  <a:cubicBezTo>
                    <a:pt x="16" y="1321"/>
                    <a:pt x="12" y="1324"/>
                    <a:pt x="8" y="1324"/>
                  </a:cubicBezTo>
                  <a:cubicBezTo>
                    <a:pt x="3" y="1324"/>
                    <a:pt x="0" y="1321"/>
                    <a:pt x="0" y="1316"/>
                  </a:cubicBezTo>
                  <a:close/>
                  <a:moveTo>
                    <a:pt x="0" y="1172"/>
                  </a:moveTo>
                  <a:lnTo>
                    <a:pt x="0" y="1124"/>
                  </a:lnTo>
                  <a:cubicBezTo>
                    <a:pt x="0" y="1120"/>
                    <a:pt x="3" y="1116"/>
                    <a:pt x="8" y="1116"/>
                  </a:cubicBezTo>
                  <a:cubicBezTo>
                    <a:pt x="12" y="1116"/>
                    <a:pt x="16" y="1120"/>
                    <a:pt x="16" y="1124"/>
                  </a:cubicBezTo>
                  <a:lnTo>
                    <a:pt x="16" y="1172"/>
                  </a:lnTo>
                  <a:cubicBezTo>
                    <a:pt x="16" y="1177"/>
                    <a:pt x="12" y="1180"/>
                    <a:pt x="8" y="1180"/>
                  </a:cubicBezTo>
                  <a:cubicBezTo>
                    <a:pt x="3" y="1180"/>
                    <a:pt x="0" y="1177"/>
                    <a:pt x="0" y="1172"/>
                  </a:cubicBezTo>
                  <a:close/>
                  <a:moveTo>
                    <a:pt x="0" y="1028"/>
                  </a:moveTo>
                  <a:lnTo>
                    <a:pt x="0" y="980"/>
                  </a:lnTo>
                  <a:cubicBezTo>
                    <a:pt x="0" y="976"/>
                    <a:pt x="3" y="972"/>
                    <a:pt x="8" y="972"/>
                  </a:cubicBezTo>
                  <a:cubicBezTo>
                    <a:pt x="12" y="972"/>
                    <a:pt x="16" y="976"/>
                    <a:pt x="16" y="980"/>
                  </a:cubicBezTo>
                  <a:lnTo>
                    <a:pt x="16" y="1028"/>
                  </a:lnTo>
                  <a:cubicBezTo>
                    <a:pt x="16" y="1033"/>
                    <a:pt x="12" y="1036"/>
                    <a:pt x="8" y="1036"/>
                  </a:cubicBezTo>
                  <a:cubicBezTo>
                    <a:pt x="3" y="1036"/>
                    <a:pt x="0" y="1033"/>
                    <a:pt x="0" y="1028"/>
                  </a:cubicBezTo>
                  <a:close/>
                  <a:moveTo>
                    <a:pt x="0" y="884"/>
                  </a:moveTo>
                  <a:lnTo>
                    <a:pt x="0" y="836"/>
                  </a:lnTo>
                  <a:cubicBezTo>
                    <a:pt x="0" y="832"/>
                    <a:pt x="3" y="828"/>
                    <a:pt x="8" y="828"/>
                  </a:cubicBezTo>
                  <a:cubicBezTo>
                    <a:pt x="12" y="828"/>
                    <a:pt x="16" y="832"/>
                    <a:pt x="16" y="836"/>
                  </a:cubicBezTo>
                  <a:lnTo>
                    <a:pt x="16" y="884"/>
                  </a:lnTo>
                  <a:cubicBezTo>
                    <a:pt x="16" y="889"/>
                    <a:pt x="12" y="892"/>
                    <a:pt x="8" y="892"/>
                  </a:cubicBezTo>
                  <a:cubicBezTo>
                    <a:pt x="3" y="892"/>
                    <a:pt x="0" y="889"/>
                    <a:pt x="0" y="884"/>
                  </a:cubicBezTo>
                  <a:close/>
                  <a:moveTo>
                    <a:pt x="0" y="740"/>
                  </a:moveTo>
                  <a:lnTo>
                    <a:pt x="0" y="692"/>
                  </a:lnTo>
                  <a:cubicBezTo>
                    <a:pt x="0" y="688"/>
                    <a:pt x="3" y="684"/>
                    <a:pt x="8" y="684"/>
                  </a:cubicBezTo>
                  <a:cubicBezTo>
                    <a:pt x="12" y="684"/>
                    <a:pt x="16" y="688"/>
                    <a:pt x="16" y="692"/>
                  </a:cubicBezTo>
                  <a:lnTo>
                    <a:pt x="16" y="740"/>
                  </a:lnTo>
                  <a:cubicBezTo>
                    <a:pt x="16" y="745"/>
                    <a:pt x="12" y="748"/>
                    <a:pt x="8" y="748"/>
                  </a:cubicBezTo>
                  <a:cubicBezTo>
                    <a:pt x="3" y="748"/>
                    <a:pt x="0" y="745"/>
                    <a:pt x="0" y="740"/>
                  </a:cubicBezTo>
                  <a:close/>
                  <a:moveTo>
                    <a:pt x="0" y="596"/>
                  </a:moveTo>
                  <a:lnTo>
                    <a:pt x="0" y="548"/>
                  </a:lnTo>
                  <a:cubicBezTo>
                    <a:pt x="0" y="544"/>
                    <a:pt x="3" y="540"/>
                    <a:pt x="8" y="540"/>
                  </a:cubicBezTo>
                  <a:cubicBezTo>
                    <a:pt x="12" y="540"/>
                    <a:pt x="16" y="544"/>
                    <a:pt x="16" y="548"/>
                  </a:cubicBezTo>
                  <a:lnTo>
                    <a:pt x="16" y="596"/>
                  </a:lnTo>
                  <a:cubicBezTo>
                    <a:pt x="16" y="601"/>
                    <a:pt x="12" y="604"/>
                    <a:pt x="8" y="604"/>
                  </a:cubicBezTo>
                  <a:cubicBezTo>
                    <a:pt x="3" y="604"/>
                    <a:pt x="0" y="601"/>
                    <a:pt x="0" y="596"/>
                  </a:cubicBezTo>
                  <a:close/>
                  <a:moveTo>
                    <a:pt x="0" y="452"/>
                  </a:moveTo>
                  <a:lnTo>
                    <a:pt x="0" y="404"/>
                  </a:lnTo>
                  <a:cubicBezTo>
                    <a:pt x="0" y="400"/>
                    <a:pt x="3" y="396"/>
                    <a:pt x="8" y="396"/>
                  </a:cubicBezTo>
                  <a:cubicBezTo>
                    <a:pt x="12" y="396"/>
                    <a:pt x="16" y="400"/>
                    <a:pt x="16" y="404"/>
                  </a:cubicBezTo>
                  <a:lnTo>
                    <a:pt x="16" y="452"/>
                  </a:lnTo>
                  <a:cubicBezTo>
                    <a:pt x="16" y="457"/>
                    <a:pt x="12" y="460"/>
                    <a:pt x="8" y="460"/>
                  </a:cubicBezTo>
                  <a:cubicBezTo>
                    <a:pt x="3" y="460"/>
                    <a:pt x="0" y="457"/>
                    <a:pt x="0" y="452"/>
                  </a:cubicBezTo>
                  <a:close/>
                  <a:moveTo>
                    <a:pt x="0" y="308"/>
                  </a:moveTo>
                  <a:lnTo>
                    <a:pt x="0" y="260"/>
                  </a:lnTo>
                  <a:cubicBezTo>
                    <a:pt x="0" y="256"/>
                    <a:pt x="3" y="252"/>
                    <a:pt x="8" y="252"/>
                  </a:cubicBezTo>
                  <a:cubicBezTo>
                    <a:pt x="12" y="252"/>
                    <a:pt x="16" y="256"/>
                    <a:pt x="16" y="260"/>
                  </a:cubicBezTo>
                  <a:lnTo>
                    <a:pt x="16" y="308"/>
                  </a:lnTo>
                  <a:cubicBezTo>
                    <a:pt x="16" y="313"/>
                    <a:pt x="12" y="316"/>
                    <a:pt x="8" y="316"/>
                  </a:cubicBezTo>
                  <a:cubicBezTo>
                    <a:pt x="3" y="316"/>
                    <a:pt x="0" y="313"/>
                    <a:pt x="0" y="308"/>
                  </a:cubicBezTo>
                  <a:close/>
                  <a:moveTo>
                    <a:pt x="0" y="164"/>
                  </a:moveTo>
                  <a:lnTo>
                    <a:pt x="0" y="116"/>
                  </a:lnTo>
                  <a:cubicBezTo>
                    <a:pt x="0" y="112"/>
                    <a:pt x="3" y="108"/>
                    <a:pt x="8" y="108"/>
                  </a:cubicBezTo>
                  <a:cubicBezTo>
                    <a:pt x="12" y="108"/>
                    <a:pt x="16" y="112"/>
                    <a:pt x="16" y="116"/>
                  </a:cubicBezTo>
                  <a:lnTo>
                    <a:pt x="16" y="164"/>
                  </a:lnTo>
                  <a:cubicBezTo>
                    <a:pt x="16" y="169"/>
                    <a:pt x="12" y="172"/>
                    <a:pt x="8" y="172"/>
                  </a:cubicBezTo>
                  <a:cubicBezTo>
                    <a:pt x="3" y="172"/>
                    <a:pt x="0" y="169"/>
                    <a:pt x="0" y="164"/>
                  </a:cubicBezTo>
                  <a:close/>
                  <a:moveTo>
                    <a:pt x="0" y="20"/>
                  </a:moveTo>
                  <a:lnTo>
                    <a:pt x="0" y="8"/>
                  </a:lnTo>
                  <a:cubicBezTo>
                    <a:pt x="0" y="4"/>
                    <a:pt x="3" y="0"/>
                    <a:pt x="8" y="0"/>
                  </a:cubicBezTo>
                  <a:cubicBezTo>
                    <a:pt x="12" y="0"/>
                    <a:pt x="16" y="4"/>
                    <a:pt x="16" y="8"/>
                  </a:cubicBezTo>
                  <a:lnTo>
                    <a:pt x="16" y="20"/>
                  </a:lnTo>
                  <a:cubicBezTo>
                    <a:pt x="16" y="25"/>
                    <a:pt x="12" y="28"/>
                    <a:pt x="8" y="28"/>
                  </a:cubicBezTo>
                  <a:cubicBezTo>
                    <a:pt x="3" y="28"/>
                    <a:pt x="0" y="25"/>
                    <a:pt x="0" y="2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13" name="Freeform 10"/>
            <p:cNvSpPr>
              <a:spLocks noEditPoints="1"/>
            </p:cNvSpPr>
            <p:nvPr/>
          </p:nvSpPr>
          <p:spPr bwMode="auto">
            <a:xfrm>
              <a:off x="3069" y="196"/>
              <a:ext cx="8" cy="3405"/>
            </a:xfrm>
            <a:custGeom>
              <a:avLst/>
              <a:gdLst>
                <a:gd name="T0" fmla="*/ 8 w 16"/>
                <a:gd name="T1" fmla="*/ 6796 h 6796"/>
                <a:gd name="T2" fmla="*/ 16 w 16"/>
                <a:gd name="T3" fmla="*/ 6644 h 6796"/>
                <a:gd name="T4" fmla="*/ 16 w 16"/>
                <a:gd name="T5" fmla="*/ 6452 h 6796"/>
                <a:gd name="T6" fmla="*/ 8 w 16"/>
                <a:gd name="T7" fmla="*/ 6300 h 6796"/>
                <a:gd name="T8" fmla="*/ 0 w 16"/>
                <a:gd name="T9" fmla="*/ 6164 h 6796"/>
                <a:gd name="T10" fmla="*/ 0 w 16"/>
                <a:gd name="T11" fmla="*/ 6068 h 6796"/>
                <a:gd name="T12" fmla="*/ 0 w 16"/>
                <a:gd name="T13" fmla="*/ 6068 h 6796"/>
                <a:gd name="T14" fmla="*/ 8 w 16"/>
                <a:gd name="T15" fmla="*/ 5932 h 6796"/>
                <a:gd name="T16" fmla="*/ 16 w 16"/>
                <a:gd name="T17" fmla="*/ 5780 h 6796"/>
                <a:gd name="T18" fmla="*/ 16 w 16"/>
                <a:gd name="T19" fmla="*/ 5588 h 6796"/>
                <a:gd name="T20" fmla="*/ 8 w 16"/>
                <a:gd name="T21" fmla="*/ 5436 h 6796"/>
                <a:gd name="T22" fmla="*/ 0 w 16"/>
                <a:gd name="T23" fmla="*/ 5300 h 6796"/>
                <a:gd name="T24" fmla="*/ 0 w 16"/>
                <a:gd name="T25" fmla="*/ 5204 h 6796"/>
                <a:gd name="T26" fmla="*/ 0 w 16"/>
                <a:gd name="T27" fmla="*/ 5204 h 6796"/>
                <a:gd name="T28" fmla="*/ 8 w 16"/>
                <a:gd name="T29" fmla="*/ 5068 h 6796"/>
                <a:gd name="T30" fmla="*/ 16 w 16"/>
                <a:gd name="T31" fmla="*/ 4916 h 6796"/>
                <a:gd name="T32" fmla="*/ 16 w 16"/>
                <a:gd name="T33" fmla="*/ 4724 h 6796"/>
                <a:gd name="T34" fmla="*/ 8 w 16"/>
                <a:gd name="T35" fmla="*/ 4572 h 6796"/>
                <a:gd name="T36" fmla="*/ 0 w 16"/>
                <a:gd name="T37" fmla="*/ 4436 h 6796"/>
                <a:gd name="T38" fmla="*/ 0 w 16"/>
                <a:gd name="T39" fmla="*/ 4340 h 6796"/>
                <a:gd name="T40" fmla="*/ 0 w 16"/>
                <a:gd name="T41" fmla="*/ 4340 h 6796"/>
                <a:gd name="T42" fmla="*/ 8 w 16"/>
                <a:gd name="T43" fmla="*/ 4204 h 6796"/>
                <a:gd name="T44" fmla="*/ 16 w 16"/>
                <a:gd name="T45" fmla="*/ 4052 h 6796"/>
                <a:gd name="T46" fmla="*/ 16 w 16"/>
                <a:gd name="T47" fmla="*/ 3860 h 6796"/>
                <a:gd name="T48" fmla="*/ 8 w 16"/>
                <a:gd name="T49" fmla="*/ 3708 h 6796"/>
                <a:gd name="T50" fmla="*/ 0 w 16"/>
                <a:gd name="T51" fmla="*/ 3572 h 6796"/>
                <a:gd name="T52" fmla="*/ 0 w 16"/>
                <a:gd name="T53" fmla="*/ 3476 h 6796"/>
                <a:gd name="T54" fmla="*/ 0 w 16"/>
                <a:gd name="T55" fmla="*/ 3476 h 6796"/>
                <a:gd name="T56" fmla="*/ 8 w 16"/>
                <a:gd name="T57" fmla="*/ 3340 h 6796"/>
                <a:gd name="T58" fmla="*/ 16 w 16"/>
                <a:gd name="T59" fmla="*/ 3188 h 6796"/>
                <a:gd name="T60" fmla="*/ 16 w 16"/>
                <a:gd name="T61" fmla="*/ 2996 h 6796"/>
                <a:gd name="T62" fmla="*/ 8 w 16"/>
                <a:gd name="T63" fmla="*/ 2844 h 6796"/>
                <a:gd name="T64" fmla="*/ 0 w 16"/>
                <a:gd name="T65" fmla="*/ 2708 h 6796"/>
                <a:gd name="T66" fmla="*/ 0 w 16"/>
                <a:gd name="T67" fmla="*/ 2612 h 6796"/>
                <a:gd name="T68" fmla="*/ 0 w 16"/>
                <a:gd name="T69" fmla="*/ 2612 h 6796"/>
                <a:gd name="T70" fmla="*/ 8 w 16"/>
                <a:gd name="T71" fmla="*/ 2476 h 6796"/>
                <a:gd name="T72" fmla="*/ 16 w 16"/>
                <a:gd name="T73" fmla="*/ 2324 h 6796"/>
                <a:gd name="T74" fmla="*/ 16 w 16"/>
                <a:gd name="T75" fmla="*/ 2132 h 6796"/>
                <a:gd name="T76" fmla="*/ 8 w 16"/>
                <a:gd name="T77" fmla="*/ 1980 h 6796"/>
                <a:gd name="T78" fmla="*/ 0 w 16"/>
                <a:gd name="T79" fmla="*/ 1844 h 6796"/>
                <a:gd name="T80" fmla="*/ 0 w 16"/>
                <a:gd name="T81" fmla="*/ 1748 h 6796"/>
                <a:gd name="T82" fmla="*/ 0 w 16"/>
                <a:gd name="T83" fmla="*/ 1748 h 6796"/>
                <a:gd name="T84" fmla="*/ 8 w 16"/>
                <a:gd name="T85" fmla="*/ 1612 h 6796"/>
                <a:gd name="T86" fmla="*/ 16 w 16"/>
                <a:gd name="T87" fmla="*/ 1460 h 6796"/>
                <a:gd name="T88" fmla="*/ 16 w 16"/>
                <a:gd name="T89" fmla="*/ 1268 h 6796"/>
                <a:gd name="T90" fmla="*/ 8 w 16"/>
                <a:gd name="T91" fmla="*/ 1116 h 6796"/>
                <a:gd name="T92" fmla="*/ 0 w 16"/>
                <a:gd name="T93" fmla="*/ 980 h 6796"/>
                <a:gd name="T94" fmla="*/ 0 w 16"/>
                <a:gd name="T95" fmla="*/ 884 h 6796"/>
                <a:gd name="T96" fmla="*/ 0 w 16"/>
                <a:gd name="T97" fmla="*/ 884 h 6796"/>
                <a:gd name="T98" fmla="*/ 8 w 16"/>
                <a:gd name="T99" fmla="*/ 748 h 6796"/>
                <a:gd name="T100" fmla="*/ 16 w 16"/>
                <a:gd name="T101" fmla="*/ 596 h 6796"/>
                <a:gd name="T102" fmla="*/ 16 w 16"/>
                <a:gd name="T103" fmla="*/ 404 h 6796"/>
                <a:gd name="T104" fmla="*/ 8 w 16"/>
                <a:gd name="T105" fmla="*/ 252 h 6796"/>
                <a:gd name="T106" fmla="*/ 0 w 16"/>
                <a:gd name="T107" fmla="*/ 116 h 6796"/>
                <a:gd name="T108" fmla="*/ 0 w 16"/>
                <a:gd name="T109" fmla="*/ 20 h 6796"/>
                <a:gd name="T110" fmla="*/ 0 w 16"/>
                <a:gd name="T111" fmla="*/ 20 h 6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 h="6796">
                  <a:moveTo>
                    <a:pt x="0" y="6788"/>
                  </a:moveTo>
                  <a:lnTo>
                    <a:pt x="0" y="6740"/>
                  </a:lnTo>
                  <a:cubicBezTo>
                    <a:pt x="0" y="6736"/>
                    <a:pt x="4" y="6732"/>
                    <a:pt x="8" y="6732"/>
                  </a:cubicBezTo>
                  <a:cubicBezTo>
                    <a:pt x="12" y="6732"/>
                    <a:pt x="16" y="6736"/>
                    <a:pt x="16" y="6740"/>
                  </a:cubicBezTo>
                  <a:lnTo>
                    <a:pt x="16" y="6788"/>
                  </a:lnTo>
                  <a:cubicBezTo>
                    <a:pt x="16" y="6793"/>
                    <a:pt x="12" y="6796"/>
                    <a:pt x="8" y="6796"/>
                  </a:cubicBezTo>
                  <a:cubicBezTo>
                    <a:pt x="4" y="6796"/>
                    <a:pt x="0" y="6793"/>
                    <a:pt x="0" y="6788"/>
                  </a:cubicBezTo>
                  <a:close/>
                  <a:moveTo>
                    <a:pt x="0" y="6644"/>
                  </a:moveTo>
                  <a:lnTo>
                    <a:pt x="0" y="6596"/>
                  </a:lnTo>
                  <a:cubicBezTo>
                    <a:pt x="0" y="6592"/>
                    <a:pt x="4" y="6588"/>
                    <a:pt x="8" y="6588"/>
                  </a:cubicBezTo>
                  <a:cubicBezTo>
                    <a:pt x="12" y="6588"/>
                    <a:pt x="16" y="6592"/>
                    <a:pt x="16" y="6596"/>
                  </a:cubicBezTo>
                  <a:lnTo>
                    <a:pt x="16" y="6644"/>
                  </a:lnTo>
                  <a:cubicBezTo>
                    <a:pt x="16" y="6649"/>
                    <a:pt x="12" y="6652"/>
                    <a:pt x="8" y="6652"/>
                  </a:cubicBezTo>
                  <a:cubicBezTo>
                    <a:pt x="4" y="6652"/>
                    <a:pt x="0" y="6649"/>
                    <a:pt x="0" y="6644"/>
                  </a:cubicBezTo>
                  <a:close/>
                  <a:moveTo>
                    <a:pt x="0" y="6500"/>
                  </a:moveTo>
                  <a:lnTo>
                    <a:pt x="0" y="6452"/>
                  </a:lnTo>
                  <a:cubicBezTo>
                    <a:pt x="0" y="6448"/>
                    <a:pt x="4" y="6444"/>
                    <a:pt x="8" y="6444"/>
                  </a:cubicBezTo>
                  <a:cubicBezTo>
                    <a:pt x="12" y="6444"/>
                    <a:pt x="16" y="6448"/>
                    <a:pt x="16" y="6452"/>
                  </a:cubicBezTo>
                  <a:lnTo>
                    <a:pt x="16" y="6500"/>
                  </a:lnTo>
                  <a:cubicBezTo>
                    <a:pt x="16" y="6505"/>
                    <a:pt x="12" y="6508"/>
                    <a:pt x="8" y="6508"/>
                  </a:cubicBezTo>
                  <a:cubicBezTo>
                    <a:pt x="4" y="6508"/>
                    <a:pt x="0" y="6505"/>
                    <a:pt x="0" y="6500"/>
                  </a:cubicBezTo>
                  <a:close/>
                  <a:moveTo>
                    <a:pt x="0" y="6356"/>
                  </a:moveTo>
                  <a:lnTo>
                    <a:pt x="0" y="6308"/>
                  </a:lnTo>
                  <a:cubicBezTo>
                    <a:pt x="0" y="6304"/>
                    <a:pt x="4" y="6300"/>
                    <a:pt x="8" y="6300"/>
                  </a:cubicBezTo>
                  <a:cubicBezTo>
                    <a:pt x="12" y="6300"/>
                    <a:pt x="16" y="6304"/>
                    <a:pt x="16" y="6308"/>
                  </a:cubicBezTo>
                  <a:lnTo>
                    <a:pt x="16" y="6356"/>
                  </a:lnTo>
                  <a:cubicBezTo>
                    <a:pt x="16" y="6361"/>
                    <a:pt x="12" y="6364"/>
                    <a:pt x="8" y="6364"/>
                  </a:cubicBezTo>
                  <a:cubicBezTo>
                    <a:pt x="4" y="6364"/>
                    <a:pt x="0" y="6361"/>
                    <a:pt x="0" y="6356"/>
                  </a:cubicBezTo>
                  <a:close/>
                  <a:moveTo>
                    <a:pt x="0" y="6212"/>
                  </a:moveTo>
                  <a:lnTo>
                    <a:pt x="0" y="6164"/>
                  </a:lnTo>
                  <a:cubicBezTo>
                    <a:pt x="0" y="6160"/>
                    <a:pt x="4" y="6156"/>
                    <a:pt x="8" y="6156"/>
                  </a:cubicBezTo>
                  <a:cubicBezTo>
                    <a:pt x="12" y="6156"/>
                    <a:pt x="16" y="6160"/>
                    <a:pt x="16" y="6164"/>
                  </a:cubicBezTo>
                  <a:lnTo>
                    <a:pt x="16" y="6212"/>
                  </a:lnTo>
                  <a:cubicBezTo>
                    <a:pt x="16" y="6217"/>
                    <a:pt x="12" y="6220"/>
                    <a:pt x="8" y="6220"/>
                  </a:cubicBezTo>
                  <a:cubicBezTo>
                    <a:pt x="4" y="6220"/>
                    <a:pt x="0" y="6217"/>
                    <a:pt x="0" y="6212"/>
                  </a:cubicBezTo>
                  <a:close/>
                  <a:moveTo>
                    <a:pt x="0" y="6068"/>
                  </a:moveTo>
                  <a:lnTo>
                    <a:pt x="0" y="6020"/>
                  </a:lnTo>
                  <a:cubicBezTo>
                    <a:pt x="0" y="6016"/>
                    <a:pt x="4" y="6012"/>
                    <a:pt x="8" y="6012"/>
                  </a:cubicBezTo>
                  <a:cubicBezTo>
                    <a:pt x="12" y="6012"/>
                    <a:pt x="16" y="6016"/>
                    <a:pt x="16" y="6020"/>
                  </a:cubicBezTo>
                  <a:lnTo>
                    <a:pt x="16" y="6068"/>
                  </a:lnTo>
                  <a:cubicBezTo>
                    <a:pt x="16" y="6073"/>
                    <a:pt x="12" y="6076"/>
                    <a:pt x="8" y="6076"/>
                  </a:cubicBezTo>
                  <a:cubicBezTo>
                    <a:pt x="4" y="6076"/>
                    <a:pt x="0" y="6073"/>
                    <a:pt x="0" y="6068"/>
                  </a:cubicBezTo>
                  <a:close/>
                  <a:moveTo>
                    <a:pt x="0" y="5924"/>
                  </a:moveTo>
                  <a:lnTo>
                    <a:pt x="0" y="5876"/>
                  </a:lnTo>
                  <a:cubicBezTo>
                    <a:pt x="0" y="5872"/>
                    <a:pt x="4" y="5868"/>
                    <a:pt x="8" y="5868"/>
                  </a:cubicBezTo>
                  <a:cubicBezTo>
                    <a:pt x="12" y="5868"/>
                    <a:pt x="16" y="5872"/>
                    <a:pt x="16" y="5876"/>
                  </a:cubicBezTo>
                  <a:lnTo>
                    <a:pt x="16" y="5924"/>
                  </a:lnTo>
                  <a:cubicBezTo>
                    <a:pt x="16" y="5929"/>
                    <a:pt x="12" y="5932"/>
                    <a:pt x="8" y="5932"/>
                  </a:cubicBezTo>
                  <a:cubicBezTo>
                    <a:pt x="4" y="5932"/>
                    <a:pt x="0" y="5929"/>
                    <a:pt x="0" y="5924"/>
                  </a:cubicBezTo>
                  <a:close/>
                  <a:moveTo>
                    <a:pt x="0" y="5780"/>
                  </a:moveTo>
                  <a:lnTo>
                    <a:pt x="0" y="5732"/>
                  </a:lnTo>
                  <a:cubicBezTo>
                    <a:pt x="0" y="5728"/>
                    <a:pt x="4" y="5724"/>
                    <a:pt x="8" y="5724"/>
                  </a:cubicBezTo>
                  <a:cubicBezTo>
                    <a:pt x="12" y="5724"/>
                    <a:pt x="16" y="5728"/>
                    <a:pt x="16" y="5732"/>
                  </a:cubicBezTo>
                  <a:lnTo>
                    <a:pt x="16" y="5780"/>
                  </a:lnTo>
                  <a:cubicBezTo>
                    <a:pt x="16" y="5785"/>
                    <a:pt x="12" y="5788"/>
                    <a:pt x="8" y="5788"/>
                  </a:cubicBezTo>
                  <a:cubicBezTo>
                    <a:pt x="4" y="5788"/>
                    <a:pt x="0" y="5785"/>
                    <a:pt x="0" y="5780"/>
                  </a:cubicBezTo>
                  <a:close/>
                  <a:moveTo>
                    <a:pt x="0" y="5636"/>
                  </a:moveTo>
                  <a:lnTo>
                    <a:pt x="0" y="5588"/>
                  </a:lnTo>
                  <a:cubicBezTo>
                    <a:pt x="0" y="5584"/>
                    <a:pt x="4" y="5580"/>
                    <a:pt x="8" y="5580"/>
                  </a:cubicBezTo>
                  <a:cubicBezTo>
                    <a:pt x="12" y="5580"/>
                    <a:pt x="16" y="5584"/>
                    <a:pt x="16" y="5588"/>
                  </a:cubicBezTo>
                  <a:lnTo>
                    <a:pt x="16" y="5636"/>
                  </a:lnTo>
                  <a:cubicBezTo>
                    <a:pt x="16" y="5641"/>
                    <a:pt x="12" y="5644"/>
                    <a:pt x="8" y="5644"/>
                  </a:cubicBezTo>
                  <a:cubicBezTo>
                    <a:pt x="4" y="5644"/>
                    <a:pt x="0" y="5641"/>
                    <a:pt x="0" y="5636"/>
                  </a:cubicBezTo>
                  <a:close/>
                  <a:moveTo>
                    <a:pt x="0" y="5492"/>
                  </a:moveTo>
                  <a:lnTo>
                    <a:pt x="0" y="5444"/>
                  </a:lnTo>
                  <a:cubicBezTo>
                    <a:pt x="0" y="5440"/>
                    <a:pt x="4" y="5436"/>
                    <a:pt x="8" y="5436"/>
                  </a:cubicBezTo>
                  <a:cubicBezTo>
                    <a:pt x="12" y="5436"/>
                    <a:pt x="16" y="5440"/>
                    <a:pt x="16" y="5444"/>
                  </a:cubicBezTo>
                  <a:lnTo>
                    <a:pt x="16" y="5492"/>
                  </a:lnTo>
                  <a:cubicBezTo>
                    <a:pt x="16" y="5497"/>
                    <a:pt x="12" y="5500"/>
                    <a:pt x="8" y="5500"/>
                  </a:cubicBezTo>
                  <a:cubicBezTo>
                    <a:pt x="4" y="5500"/>
                    <a:pt x="0" y="5497"/>
                    <a:pt x="0" y="5492"/>
                  </a:cubicBezTo>
                  <a:close/>
                  <a:moveTo>
                    <a:pt x="0" y="5348"/>
                  </a:moveTo>
                  <a:lnTo>
                    <a:pt x="0" y="5300"/>
                  </a:lnTo>
                  <a:cubicBezTo>
                    <a:pt x="0" y="5296"/>
                    <a:pt x="4" y="5292"/>
                    <a:pt x="8" y="5292"/>
                  </a:cubicBezTo>
                  <a:cubicBezTo>
                    <a:pt x="12" y="5292"/>
                    <a:pt x="16" y="5296"/>
                    <a:pt x="16" y="5300"/>
                  </a:cubicBezTo>
                  <a:lnTo>
                    <a:pt x="16" y="5348"/>
                  </a:lnTo>
                  <a:cubicBezTo>
                    <a:pt x="16" y="5353"/>
                    <a:pt x="12" y="5356"/>
                    <a:pt x="8" y="5356"/>
                  </a:cubicBezTo>
                  <a:cubicBezTo>
                    <a:pt x="4" y="5356"/>
                    <a:pt x="0" y="5353"/>
                    <a:pt x="0" y="5348"/>
                  </a:cubicBezTo>
                  <a:close/>
                  <a:moveTo>
                    <a:pt x="0" y="5204"/>
                  </a:moveTo>
                  <a:lnTo>
                    <a:pt x="0" y="5156"/>
                  </a:lnTo>
                  <a:cubicBezTo>
                    <a:pt x="0" y="5152"/>
                    <a:pt x="4" y="5148"/>
                    <a:pt x="8" y="5148"/>
                  </a:cubicBezTo>
                  <a:cubicBezTo>
                    <a:pt x="12" y="5148"/>
                    <a:pt x="16" y="5152"/>
                    <a:pt x="16" y="5156"/>
                  </a:cubicBezTo>
                  <a:lnTo>
                    <a:pt x="16" y="5204"/>
                  </a:lnTo>
                  <a:cubicBezTo>
                    <a:pt x="16" y="5209"/>
                    <a:pt x="12" y="5212"/>
                    <a:pt x="8" y="5212"/>
                  </a:cubicBezTo>
                  <a:cubicBezTo>
                    <a:pt x="4" y="5212"/>
                    <a:pt x="0" y="5209"/>
                    <a:pt x="0" y="5204"/>
                  </a:cubicBezTo>
                  <a:close/>
                  <a:moveTo>
                    <a:pt x="0" y="5060"/>
                  </a:moveTo>
                  <a:lnTo>
                    <a:pt x="0" y="5012"/>
                  </a:lnTo>
                  <a:cubicBezTo>
                    <a:pt x="0" y="5008"/>
                    <a:pt x="4" y="5004"/>
                    <a:pt x="8" y="5004"/>
                  </a:cubicBezTo>
                  <a:cubicBezTo>
                    <a:pt x="12" y="5004"/>
                    <a:pt x="16" y="5008"/>
                    <a:pt x="16" y="5012"/>
                  </a:cubicBezTo>
                  <a:lnTo>
                    <a:pt x="16" y="5060"/>
                  </a:lnTo>
                  <a:cubicBezTo>
                    <a:pt x="16" y="5065"/>
                    <a:pt x="12" y="5068"/>
                    <a:pt x="8" y="5068"/>
                  </a:cubicBezTo>
                  <a:cubicBezTo>
                    <a:pt x="4" y="5068"/>
                    <a:pt x="0" y="5065"/>
                    <a:pt x="0" y="5060"/>
                  </a:cubicBezTo>
                  <a:close/>
                  <a:moveTo>
                    <a:pt x="0" y="4916"/>
                  </a:moveTo>
                  <a:lnTo>
                    <a:pt x="0" y="4868"/>
                  </a:lnTo>
                  <a:cubicBezTo>
                    <a:pt x="0" y="4864"/>
                    <a:pt x="4" y="4860"/>
                    <a:pt x="8" y="4860"/>
                  </a:cubicBezTo>
                  <a:cubicBezTo>
                    <a:pt x="12" y="4860"/>
                    <a:pt x="16" y="4864"/>
                    <a:pt x="16" y="4868"/>
                  </a:cubicBezTo>
                  <a:lnTo>
                    <a:pt x="16" y="4916"/>
                  </a:lnTo>
                  <a:cubicBezTo>
                    <a:pt x="16" y="4921"/>
                    <a:pt x="12" y="4924"/>
                    <a:pt x="8" y="4924"/>
                  </a:cubicBezTo>
                  <a:cubicBezTo>
                    <a:pt x="4" y="4924"/>
                    <a:pt x="0" y="4921"/>
                    <a:pt x="0" y="4916"/>
                  </a:cubicBezTo>
                  <a:close/>
                  <a:moveTo>
                    <a:pt x="0" y="4772"/>
                  </a:moveTo>
                  <a:lnTo>
                    <a:pt x="0" y="4724"/>
                  </a:lnTo>
                  <a:cubicBezTo>
                    <a:pt x="0" y="4720"/>
                    <a:pt x="4" y="4716"/>
                    <a:pt x="8" y="4716"/>
                  </a:cubicBezTo>
                  <a:cubicBezTo>
                    <a:pt x="12" y="4716"/>
                    <a:pt x="16" y="4720"/>
                    <a:pt x="16" y="4724"/>
                  </a:cubicBezTo>
                  <a:lnTo>
                    <a:pt x="16" y="4772"/>
                  </a:lnTo>
                  <a:cubicBezTo>
                    <a:pt x="16" y="4777"/>
                    <a:pt x="12" y="4780"/>
                    <a:pt x="8" y="4780"/>
                  </a:cubicBezTo>
                  <a:cubicBezTo>
                    <a:pt x="4" y="4780"/>
                    <a:pt x="0" y="4777"/>
                    <a:pt x="0" y="4772"/>
                  </a:cubicBezTo>
                  <a:close/>
                  <a:moveTo>
                    <a:pt x="0" y="4628"/>
                  </a:moveTo>
                  <a:lnTo>
                    <a:pt x="0" y="4580"/>
                  </a:lnTo>
                  <a:cubicBezTo>
                    <a:pt x="0" y="4576"/>
                    <a:pt x="4" y="4572"/>
                    <a:pt x="8" y="4572"/>
                  </a:cubicBezTo>
                  <a:cubicBezTo>
                    <a:pt x="12" y="4572"/>
                    <a:pt x="16" y="4576"/>
                    <a:pt x="16" y="4580"/>
                  </a:cubicBezTo>
                  <a:lnTo>
                    <a:pt x="16" y="4628"/>
                  </a:lnTo>
                  <a:cubicBezTo>
                    <a:pt x="16" y="4633"/>
                    <a:pt x="12" y="4636"/>
                    <a:pt x="8" y="4636"/>
                  </a:cubicBezTo>
                  <a:cubicBezTo>
                    <a:pt x="4" y="4636"/>
                    <a:pt x="0" y="4633"/>
                    <a:pt x="0" y="4628"/>
                  </a:cubicBezTo>
                  <a:close/>
                  <a:moveTo>
                    <a:pt x="0" y="4484"/>
                  </a:moveTo>
                  <a:lnTo>
                    <a:pt x="0" y="4436"/>
                  </a:lnTo>
                  <a:cubicBezTo>
                    <a:pt x="0" y="4432"/>
                    <a:pt x="4" y="4428"/>
                    <a:pt x="8" y="4428"/>
                  </a:cubicBezTo>
                  <a:cubicBezTo>
                    <a:pt x="12" y="4428"/>
                    <a:pt x="16" y="4432"/>
                    <a:pt x="16" y="4436"/>
                  </a:cubicBezTo>
                  <a:lnTo>
                    <a:pt x="16" y="4484"/>
                  </a:lnTo>
                  <a:cubicBezTo>
                    <a:pt x="16" y="4489"/>
                    <a:pt x="12" y="4492"/>
                    <a:pt x="8" y="4492"/>
                  </a:cubicBezTo>
                  <a:cubicBezTo>
                    <a:pt x="4" y="4492"/>
                    <a:pt x="0" y="4489"/>
                    <a:pt x="0" y="4484"/>
                  </a:cubicBezTo>
                  <a:close/>
                  <a:moveTo>
                    <a:pt x="0" y="4340"/>
                  </a:moveTo>
                  <a:lnTo>
                    <a:pt x="0" y="4292"/>
                  </a:lnTo>
                  <a:cubicBezTo>
                    <a:pt x="0" y="4288"/>
                    <a:pt x="4" y="4284"/>
                    <a:pt x="8" y="4284"/>
                  </a:cubicBezTo>
                  <a:cubicBezTo>
                    <a:pt x="12" y="4284"/>
                    <a:pt x="16" y="4288"/>
                    <a:pt x="16" y="4292"/>
                  </a:cubicBezTo>
                  <a:lnTo>
                    <a:pt x="16" y="4340"/>
                  </a:lnTo>
                  <a:cubicBezTo>
                    <a:pt x="16" y="4345"/>
                    <a:pt x="12" y="4348"/>
                    <a:pt x="8" y="4348"/>
                  </a:cubicBezTo>
                  <a:cubicBezTo>
                    <a:pt x="4" y="4348"/>
                    <a:pt x="0" y="4345"/>
                    <a:pt x="0" y="4340"/>
                  </a:cubicBezTo>
                  <a:close/>
                  <a:moveTo>
                    <a:pt x="0" y="4196"/>
                  </a:moveTo>
                  <a:lnTo>
                    <a:pt x="0" y="4148"/>
                  </a:lnTo>
                  <a:cubicBezTo>
                    <a:pt x="0" y="4144"/>
                    <a:pt x="4" y="4140"/>
                    <a:pt x="8" y="4140"/>
                  </a:cubicBezTo>
                  <a:cubicBezTo>
                    <a:pt x="12" y="4140"/>
                    <a:pt x="16" y="4144"/>
                    <a:pt x="16" y="4148"/>
                  </a:cubicBezTo>
                  <a:lnTo>
                    <a:pt x="16" y="4196"/>
                  </a:lnTo>
                  <a:cubicBezTo>
                    <a:pt x="16" y="4201"/>
                    <a:pt x="12" y="4204"/>
                    <a:pt x="8" y="4204"/>
                  </a:cubicBezTo>
                  <a:cubicBezTo>
                    <a:pt x="4" y="4204"/>
                    <a:pt x="0" y="4201"/>
                    <a:pt x="0" y="4196"/>
                  </a:cubicBezTo>
                  <a:close/>
                  <a:moveTo>
                    <a:pt x="0" y="4052"/>
                  </a:moveTo>
                  <a:lnTo>
                    <a:pt x="0" y="4004"/>
                  </a:lnTo>
                  <a:cubicBezTo>
                    <a:pt x="0" y="4000"/>
                    <a:pt x="4" y="3996"/>
                    <a:pt x="8" y="3996"/>
                  </a:cubicBezTo>
                  <a:cubicBezTo>
                    <a:pt x="12" y="3996"/>
                    <a:pt x="16" y="4000"/>
                    <a:pt x="16" y="4004"/>
                  </a:cubicBezTo>
                  <a:lnTo>
                    <a:pt x="16" y="4052"/>
                  </a:lnTo>
                  <a:cubicBezTo>
                    <a:pt x="16" y="4057"/>
                    <a:pt x="12" y="4060"/>
                    <a:pt x="8" y="4060"/>
                  </a:cubicBezTo>
                  <a:cubicBezTo>
                    <a:pt x="4" y="4060"/>
                    <a:pt x="0" y="4057"/>
                    <a:pt x="0" y="4052"/>
                  </a:cubicBezTo>
                  <a:close/>
                  <a:moveTo>
                    <a:pt x="0" y="3908"/>
                  </a:moveTo>
                  <a:lnTo>
                    <a:pt x="0" y="3860"/>
                  </a:lnTo>
                  <a:cubicBezTo>
                    <a:pt x="0" y="3856"/>
                    <a:pt x="4" y="3852"/>
                    <a:pt x="8" y="3852"/>
                  </a:cubicBezTo>
                  <a:cubicBezTo>
                    <a:pt x="12" y="3852"/>
                    <a:pt x="16" y="3856"/>
                    <a:pt x="16" y="3860"/>
                  </a:cubicBezTo>
                  <a:lnTo>
                    <a:pt x="16" y="3908"/>
                  </a:lnTo>
                  <a:cubicBezTo>
                    <a:pt x="16" y="3913"/>
                    <a:pt x="12" y="3916"/>
                    <a:pt x="8" y="3916"/>
                  </a:cubicBezTo>
                  <a:cubicBezTo>
                    <a:pt x="4" y="3916"/>
                    <a:pt x="0" y="3913"/>
                    <a:pt x="0" y="3908"/>
                  </a:cubicBezTo>
                  <a:close/>
                  <a:moveTo>
                    <a:pt x="0" y="3764"/>
                  </a:moveTo>
                  <a:lnTo>
                    <a:pt x="0" y="3716"/>
                  </a:lnTo>
                  <a:cubicBezTo>
                    <a:pt x="0" y="3712"/>
                    <a:pt x="4" y="3708"/>
                    <a:pt x="8" y="3708"/>
                  </a:cubicBezTo>
                  <a:cubicBezTo>
                    <a:pt x="12" y="3708"/>
                    <a:pt x="16" y="3712"/>
                    <a:pt x="16" y="3716"/>
                  </a:cubicBezTo>
                  <a:lnTo>
                    <a:pt x="16" y="3764"/>
                  </a:lnTo>
                  <a:cubicBezTo>
                    <a:pt x="16" y="3769"/>
                    <a:pt x="12" y="3772"/>
                    <a:pt x="8" y="3772"/>
                  </a:cubicBezTo>
                  <a:cubicBezTo>
                    <a:pt x="4" y="3772"/>
                    <a:pt x="0" y="3769"/>
                    <a:pt x="0" y="3764"/>
                  </a:cubicBezTo>
                  <a:close/>
                  <a:moveTo>
                    <a:pt x="0" y="3620"/>
                  </a:moveTo>
                  <a:lnTo>
                    <a:pt x="0" y="3572"/>
                  </a:lnTo>
                  <a:cubicBezTo>
                    <a:pt x="0" y="3568"/>
                    <a:pt x="4" y="3564"/>
                    <a:pt x="8" y="3564"/>
                  </a:cubicBezTo>
                  <a:cubicBezTo>
                    <a:pt x="12" y="3564"/>
                    <a:pt x="16" y="3568"/>
                    <a:pt x="16" y="3572"/>
                  </a:cubicBezTo>
                  <a:lnTo>
                    <a:pt x="16" y="3620"/>
                  </a:lnTo>
                  <a:cubicBezTo>
                    <a:pt x="16" y="3625"/>
                    <a:pt x="12" y="3628"/>
                    <a:pt x="8" y="3628"/>
                  </a:cubicBezTo>
                  <a:cubicBezTo>
                    <a:pt x="4" y="3628"/>
                    <a:pt x="0" y="3625"/>
                    <a:pt x="0" y="3620"/>
                  </a:cubicBezTo>
                  <a:close/>
                  <a:moveTo>
                    <a:pt x="0" y="3476"/>
                  </a:moveTo>
                  <a:lnTo>
                    <a:pt x="0" y="3428"/>
                  </a:lnTo>
                  <a:cubicBezTo>
                    <a:pt x="0" y="3424"/>
                    <a:pt x="4" y="3420"/>
                    <a:pt x="8" y="3420"/>
                  </a:cubicBezTo>
                  <a:cubicBezTo>
                    <a:pt x="12" y="3420"/>
                    <a:pt x="16" y="3424"/>
                    <a:pt x="16" y="3428"/>
                  </a:cubicBezTo>
                  <a:lnTo>
                    <a:pt x="16" y="3476"/>
                  </a:lnTo>
                  <a:cubicBezTo>
                    <a:pt x="16" y="3481"/>
                    <a:pt x="12" y="3484"/>
                    <a:pt x="8" y="3484"/>
                  </a:cubicBezTo>
                  <a:cubicBezTo>
                    <a:pt x="4" y="3484"/>
                    <a:pt x="0" y="3481"/>
                    <a:pt x="0" y="3476"/>
                  </a:cubicBezTo>
                  <a:close/>
                  <a:moveTo>
                    <a:pt x="0" y="3332"/>
                  </a:moveTo>
                  <a:lnTo>
                    <a:pt x="0" y="3284"/>
                  </a:lnTo>
                  <a:cubicBezTo>
                    <a:pt x="0" y="3280"/>
                    <a:pt x="4" y="3276"/>
                    <a:pt x="8" y="3276"/>
                  </a:cubicBezTo>
                  <a:cubicBezTo>
                    <a:pt x="12" y="3276"/>
                    <a:pt x="16" y="3280"/>
                    <a:pt x="16" y="3284"/>
                  </a:cubicBezTo>
                  <a:lnTo>
                    <a:pt x="16" y="3332"/>
                  </a:lnTo>
                  <a:cubicBezTo>
                    <a:pt x="16" y="3337"/>
                    <a:pt x="12" y="3340"/>
                    <a:pt x="8" y="3340"/>
                  </a:cubicBezTo>
                  <a:cubicBezTo>
                    <a:pt x="4" y="3340"/>
                    <a:pt x="0" y="3337"/>
                    <a:pt x="0" y="3332"/>
                  </a:cubicBezTo>
                  <a:close/>
                  <a:moveTo>
                    <a:pt x="0" y="3188"/>
                  </a:moveTo>
                  <a:lnTo>
                    <a:pt x="0" y="3140"/>
                  </a:lnTo>
                  <a:cubicBezTo>
                    <a:pt x="0" y="3136"/>
                    <a:pt x="4" y="3132"/>
                    <a:pt x="8" y="3132"/>
                  </a:cubicBezTo>
                  <a:cubicBezTo>
                    <a:pt x="12" y="3132"/>
                    <a:pt x="16" y="3136"/>
                    <a:pt x="16" y="3140"/>
                  </a:cubicBezTo>
                  <a:lnTo>
                    <a:pt x="16" y="3188"/>
                  </a:lnTo>
                  <a:cubicBezTo>
                    <a:pt x="16" y="3193"/>
                    <a:pt x="12" y="3196"/>
                    <a:pt x="8" y="3196"/>
                  </a:cubicBezTo>
                  <a:cubicBezTo>
                    <a:pt x="4" y="3196"/>
                    <a:pt x="0" y="3193"/>
                    <a:pt x="0" y="3188"/>
                  </a:cubicBezTo>
                  <a:close/>
                  <a:moveTo>
                    <a:pt x="0" y="3044"/>
                  </a:moveTo>
                  <a:lnTo>
                    <a:pt x="0" y="2996"/>
                  </a:lnTo>
                  <a:cubicBezTo>
                    <a:pt x="0" y="2992"/>
                    <a:pt x="4" y="2988"/>
                    <a:pt x="8" y="2988"/>
                  </a:cubicBezTo>
                  <a:cubicBezTo>
                    <a:pt x="12" y="2988"/>
                    <a:pt x="16" y="2992"/>
                    <a:pt x="16" y="2996"/>
                  </a:cubicBezTo>
                  <a:lnTo>
                    <a:pt x="16" y="3044"/>
                  </a:lnTo>
                  <a:cubicBezTo>
                    <a:pt x="16" y="3049"/>
                    <a:pt x="12" y="3052"/>
                    <a:pt x="8" y="3052"/>
                  </a:cubicBezTo>
                  <a:cubicBezTo>
                    <a:pt x="4" y="3052"/>
                    <a:pt x="0" y="3049"/>
                    <a:pt x="0" y="3044"/>
                  </a:cubicBezTo>
                  <a:close/>
                  <a:moveTo>
                    <a:pt x="0" y="2900"/>
                  </a:moveTo>
                  <a:lnTo>
                    <a:pt x="0" y="2852"/>
                  </a:lnTo>
                  <a:cubicBezTo>
                    <a:pt x="0" y="2848"/>
                    <a:pt x="4" y="2844"/>
                    <a:pt x="8" y="2844"/>
                  </a:cubicBezTo>
                  <a:cubicBezTo>
                    <a:pt x="12" y="2844"/>
                    <a:pt x="16" y="2848"/>
                    <a:pt x="16" y="2852"/>
                  </a:cubicBezTo>
                  <a:lnTo>
                    <a:pt x="16" y="2900"/>
                  </a:lnTo>
                  <a:cubicBezTo>
                    <a:pt x="16" y="2905"/>
                    <a:pt x="12" y="2908"/>
                    <a:pt x="8" y="2908"/>
                  </a:cubicBezTo>
                  <a:cubicBezTo>
                    <a:pt x="4" y="2908"/>
                    <a:pt x="0" y="2905"/>
                    <a:pt x="0" y="2900"/>
                  </a:cubicBezTo>
                  <a:close/>
                  <a:moveTo>
                    <a:pt x="0" y="2756"/>
                  </a:moveTo>
                  <a:lnTo>
                    <a:pt x="0" y="2708"/>
                  </a:lnTo>
                  <a:cubicBezTo>
                    <a:pt x="0" y="2704"/>
                    <a:pt x="4" y="2700"/>
                    <a:pt x="8" y="2700"/>
                  </a:cubicBezTo>
                  <a:cubicBezTo>
                    <a:pt x="12" y="2700"/>
                    <a:pt x="16" y="2704"/>
                    <a:pt x="16" y="2708"/>
                  </a:cubicBezTo>
                  <a:lnTo>
                    <a:pt x="16" y="2756"/>
                  </a:lnTo>
                  <a:cubicBezTo>
                    <a:pt x="16" y="2761"/>
                    <a:pt x="12" y="2764"/>
                    <a:pt x="8" y="2764"/>
                  </a:cubicBezTo>
                  <a:cubicBezTo>
                    <a:pt x="4" y="2764"/>
                    <a:pt x="0" y="2761"/>
                    <a:pt x="0" y="2756"/>
                  </a:cubicBezTo>
                  <a:close/>
                  <a:moveTo>
                    <a:pt x="0" y="2612"/>
                  </a:moveTo>
                  <a:lnTo>
                    <a:pt x="0" y="2564"/>
                  </a:lnTo>
                  <a:cubicBezTo>
                    <a:pt x="0" y="2560"/>
                    <a:pt x="4" y="2556"/>
                    <a:pt x="8" y="2556"/>
                  </a:cubicBezTo>
                  <a:cubicBezTo>
                    <a:pt x="12" y="2556"/>
                    <a:pt x="16" y="2560"/>
                    <a:pt x="16" y="2564"/>
                  </a:cubicBezTo>
                  <a:lnTo>
                    <a:pt x="16" y="2612"/>
                  </a:lnTo>
                  <a:cubicBezTo>
                    <a:pt x="16" y="2617"/>
                    <a:pt x="12" y="2620"/>
                    <a:pt x="8" y="2620"/>
                  </a:cubicBezTo>
                  <a:cubicBezTo>
                    <a:pt x="4" y="2620"/>
                    <a:pt x="0" y="2617"/>
                    <a:pt x="0" y="2612"/>
                  </a:cubicBezTo>
                  <a:close/>
                  <a:moveTo>
                    <a:pt x="0" y="2468"/>
                  </a:moveTo>
                  <a:lnTo>
                    <a:pt x="0" y="2420"/>
                  </a:lnTo>
                  <a:cubicBezTo>
                    <a:pt x="0" y="2416"/>
                    <a:pt x="4" y="2412"/>
                    <a:pt x="8" y="2412"/>
                  </a:cubicBezTo>
                  <a:cubicBezTo>
                    <a:pt x="12" y="2412"/>
                    <a:pt x="16" y="2416"/>
                    <a:pt x="16" y="2420"/>
                  </a:cubicBezTo>
                  <a:lnTo>
                    <a:pt x="16" y="2468"/>
                  </a:lnTo>
                  <a:cubicBezTo>
                    <a:pt x="16" y="2473"/>
                    <a:pt x="12" y="2476"/>
                    <a:pt x="8" y="2476"/>
                  </a:cubicBezTo>
                  <a:cubicBezTo>
                    <a:pt x="4" y="2476"/>
                    <a:pt x="0" y="2473"/>
                    <a:pt x="0" y="2468"/>
                  </a:cubicBezTo>
                  <a:close/>
                  <a:moveTo>
                    <a:pt x="0" y="2324"/>
                  </a:moveTo>
                  <a:lnTo>
                    <a:pt x="0" y="2276"/>
                  </a:lnTo>
                  <a:cubicBezTo>
                    <a:pt x="0" y="2272"/>
                    <a:pt x="4" y="2268"/>
                    <a:pt x="8" y="2268"/>
                  </a:cubicBezTo>
                  <a:cubicBezTo>
                    <a:pt x="12" y="2268"/>
                    <a:pt x="16" y="2272"/>
                    <a:pt x="16" y="2276"/>
                  </a:cubicBezTo>
                  <a:lnTo>
                    <a:pt x="16" y="2324"/>
                  </a:lnTo>
                  <a:cubicBezTo>
                    <a:pt x="16" y="2329"/>
                    <a:pt x="12" y="2332"/>
                    <a:pt x="8" y="2332"/>
                  </a:cubicBezTo>
                  <a:cubicBezTo>
                    <a:pt x="4" y="2332"/>
                    <a:pt x="0" y="2329"/>
                    <a:pt x="0" y="2324"/>
                  </a:cubicBezTo>
                  <a:close/>
                  <a:moveTo>
                    <a:pt x="0" y="2180"/>
                  </a:moveTo>
                  <a:lnTo>
                    <a:pt x="0" y="2132"/>
                  </a:lnTo>
                  <a:cubicBezTo>
                    <a:pt x="0" y="2128"/>
                    <a:pt x="4" y="2124"/>
                    <a:pt x="8" y="2124"/>
                  </a:cubicBezTo>
                  <a:cubicBezTo>
                    <a:pt x="12" y="2124"/>
                    <a:pt x="16" y="2128"/>
                    <a:pt x="16" y="2132"/>
                  </a:cubicBezTo>
                  <a:lnTo>
                    <a:pt x="16" y="2180"/>
                  </a:lnTo>
                  <a:cubicBezTo>
                    <a:pt x="16" y="2185"/>
                    <a:pt x="12" y="2188"/>
                    <a:pt x="8" y="2188"/>
                  </a:cubicBezTo>
                  <a:cubicBezTo>
                    <a:pt x="4" y="2188"/>
                    <a:pt x="0" y="2185"/>
                    <a:pt x="0" y="2180"/>
                  </a:cubicBezTo>
                  <a:close/>
                  <a:moveTo>
                    <a:pt x="0" y="2036"/>
                  </a:moveTo>
                  <a:lnTo>
                    <a:pt x="0" y="1988"/>
                  </a:lnTo>
                  <a:cubicBezTo>
                    <a:pt x="0" y="1984"/>
                    <a:pt x="4" y="1980"/>
                    <a:pt x="8" y="1980"/>
                  </a:cubicBezTo>
                  <a:cubicBezTo>
                    <a:pt x="12" y="1980"/>
                    <a:pt x="16" y="1984"/>
                    <a:pt x="16" y="1988"/>
                  </a:cubicBezTo>
                  <a:lnTo>
                    <a:pt x="16" y="2036"/>
                  </a:lnTo>
                  <a:cubicBezTo>
                    <a:pt x="16" y="2041"/>
                    <a:pt x="12" y="2044"/>
                    <a:pt x="8" y="2044"/>
                  </a:cubicBezTo>
                  <a:cubicBezTo>
                    <a:pt x="4" y="2044"/>
                    <a:pt x="0" y="2041"/>
                    <a:pt x="0" y="2036"/>
                  </a:cubicBezTo>
                  <a:close/>
                  <a:moveTo>
                    <a:pt x="0" y="1892"/>
                  </a:moveTo>
                  <a:lnTo>
                    <a:pt x="0" y="1844"/>
                  </a:lnTo>
                  <a:cubicBezTo>
                    <a:pt x="0" y="1840"/>
                    <a:pt x="4" y="1836"/>
                    <a:pt x="8" y="1836"/>
                  </a:cubicBezTo>
                  <a:cubicBezTo>
                    <a:pt x="12" y="1836"/>
                    <a:pt x="16" y="1840"/>
                    <a:pt x="16" y="1844"/>
                  </a:cubicBezTo>
                  <a:lnTo>
                    <a:pt x="16" y="1892"/>
                  </a:lnTo>
                  <a:cubicBezTo>
                    <a:pt x="16" y="1897"/>
                    <a:pt x="12" y="1900"/>
                    <a:pt x="8" y="1900"/>
                  </a:cubicBezTo>
                  <a:cubicBezTo>
                    <a:pt x="4" y="1900"/>
                    <a:pt x="0" y="1897"/>
                    <a:pt x="0" y="1892"/>
                  </a:cubicBezTo>
                  <a:close/>
                  <a:moveTo>
                    <a:pt x="0" y="1748"/>
                  </a:moveTo>
                  <a:lnTo>
                    <a:pt x="0" y="1700"/>
                  </a:lnTo>
                  <a:cubicBezTo>
                    <a:pt x="0" y="1696"/>
                    <a:pt x="4" y="1692"/>
                    <a:pt x="8" y="1692"/>
                  </a:cubicBezTo>
                  <a:cubicBezTo>
                    <a:pt x="12" y="1692"/>
                    <a:pt x="16" y="1696"/>
                    <a:pt x="16" y="1700"/>
                  </a:cubicBezTo>
                  <a:lnTo>
                    <a:pt x="16" y="1748"/>
                  </a:lnTo>
                  <a:cubicBezTo>
                    <a:pt x="16" y="1753"/>
                    <a:pt x="12" y="1756"/>
                    <a:pt x="8" y="1756"/>
                  </a:cubicBezTo>
                  <a:cubicBezTo>
                    <a:pt x="4" y="1756"/>
                    <a:pt x="0" y="1753"/>
                    <a:pt x="0" y="1748"/>
                  </a:cubicBezTo>
                  <a:close/>
                  <a:moveTo>
                    <a:pt x="0" y="1604"/>
                  </a:moveTo>
                  <a:lnTo>
                    <a:pt x="0" y="1556"/>
                  </a:lnTo>
                  <a:cubicBezTo>
                    <a:pt x="0" y="1552"/>
                    <a:pt x="4" y="1548"/>
                    <a:pt x="8" y="1548"/>
                  </a:cubicBezTo>
                  <a:cubicBezTo>
                    <a:pt x="12" y="1548"/>
                    <a:pt x="16" y="1552"/>
                    <a:pt x="16" y="1556"/>
                  </a:cubicBezTo>
                  <a:lnTo>
                    <a:pt x="16" y="1604"/>
                  </a:lnTo>
                  <a:cubicBezTo>
                    <a:pt x="16" y="1609"/>
                    <a:pt x="12" y="1612"/>
                    <a:pt x="8" y="1612"/>
                  </a:cubicBezTo>
                  <a:cubicBezTo>
                    <a:pt x="4" y="1612"/>
                    <a:pt x="0" y="1609"/>
                    <a:pt x="0" y="1604"/>
                  </a:cubicBezTo>
                  <a:close/>
                  <a:moveTo>
                    <a:pt x="0" y="1460"/>
                  </a:moveTo>
                  <a:lnTo>
                    <a:pt x="0" y="1412"/>
                  </a:lnTo>
                  <a:cubicBezTo>
                    <a:pt x="0" y="1408"/>
                    <a:pt x="4" y="1404"/>
                    <a:pt x="8" y="1404"/>
                  </a:cubicBezTo>
                  <a:cubicBezTo>
                    <a:pt x="12" y="1404"/>
                    <a:pt x="16" y="1408"/>
                    <a:pt x="16" y="1412"/>
                  </a:cubicBezTo>
                  <a:lnTo>
                    <a:pt x="16" y="1460"/>
                  </a:lnTo>
                  <a:cubicBezTo>
                    <a:pt x="16" y="1465"/>
                    <a:pt x="12" y="1468"/>
                    <a:pt x="8" y="1468"/>
                  </a:cubicBezTo>
                  <a:cubicBezTo>
                    <a:pt x="4" y="1468"/>
                    <a:pt x="0" y="1465"/>
                    <a:pt x="0" y="1460"/>
                  </a:cubicBezTo>
                  <a:close/>
                  <a:moveTo>
                    <a:pt x="0" y="1316"/>
                  </a:moveTo>
                  <a:lnTo>
                    <a:pt x="0" y="1268"/>
                  </a:lnTo>
                  <a:cubicBezTo>
                    <a:pt x="0" y="1264"/>
                    <a:pt x="4" y="1260"/>
                    <a:pt x="8" y="1260"/>
                  </a:cubicBezTo>
                  <a:cubicBezTo>
                    <a:pt x="12" y="1260"/>
                    <a:pt x="16" y="1264"/>
                    <a:pt x="16" y="1268"/>
                  </a:cubicBezTo>
                  <a:lnTo>
                    <a:pt x="16" y="1316"/>
                  </a:lnTo>
                  <a:cubicBezTo>
                    <a:pt x="16" y="1321"/>
                    <a:pt x="12" y="1324"/>
                    <a:pt x="8" y="1324"/>
                  </a:cubicBezTo>
                  <a:cubicBezTo>
                    <a:pt x="4" y="1324"/>
                    <a:pt x="0" y="1321"/>
                    <a:pt x="0" y="1316"/>
                  </a:cubicBezTo>
                  <a:close/>
                  <a:moveTo>
                    <a:pt x="0" y="1172"/>
                  </a:moveTo>
                  <a:lnTo>
                    <a:pt x="0" y="1124"/>
                  </a:lnTo>
                  <a:cubicBezTo>
                    <a:pt x="0" y="1120"/>
                    <a:pt x="4" y="1116"/>
                    <a:pt x="8" y="1116"/>
                  </a:cubicBezTo>
                  <a:cubicBezTo>
                    <a:pt x="12" y="1116"/>
                    <a:pt x="16" y="1120"/>
                    <a:pt x="16" y="1124"/>
                  </a:cubicBezTo>
                  <a:lnTo>
                    <a:pt x="16" y="1172"/>
                  </a:lnTo>
                  <a:cubicBezTo>
                    <a:pt x="16" y="1177"/>
                    <a:pt x="12" y="1180"/>
                    <a:pt x="8" y="1180"/>
                  </a:cubicBezTo>
                  <a:cubicBezTo>
                    <a:pt x="4" y="1180"/>
                    <a:pt x="0" y="1177"/>
                    <a:pt x="0" y="1172"/>
                  </a:cubicBezTo>
                  <a:close/>
                  <a:moveTo>
                    <a:pt x="0" y="1028"/>
                  </a:moveTo>
                  <a:lnTo>
                    <a:pt x="0" y="980"/>
                  </a:lnTo>
                  <a:cubicBezTo>
                    <a:pt x="0" y="976"/>
                    <a:pt x="4" y="972"/>
                    <a:pt x="8" y="972"/>
                  </a:cubicBezTo>
                  <a:cubicBezTo>
                    <a:pt x="12" y="972"/>
                    <a:pt x="16" y="976"/>
                    <a:pt x="16" y="980"/>
                  </a:cubicBezTo>
                  <a:lnTo>
                    <a:pt x="16" y="1028"/>
                  </a:lnTo>
                  <a:cubicBezTo>
                    <a:pt x="16" y="1033"/>
                    <a:pt x="12" y="1036"/>
                    <a:pt x="8" y="1036"/>
                  </a:cubicBezTo>
                  <a:cubicBezTo>
                    <a:pt x="4" y="1036"/>
                    <a:pt x="0" y="1033"/>
                    <a:pt x="0" y="1028"/>
                  </a:cubicBezTo>
                  <a:close/>
                  <a:moveTo>
                    <a:pt x="0" y="884"/>
                  </a:moveTo>
                  <a:lnTo>
                    <a:pt x="0" y="836"/>
                  </a:lnTo>
                  <a:cubicBezTo>
                    <a:pt x="0" y="832"/>
                    <a:pt x="4" y="828"/>
                    <a:pt x="8" y="828"/>
                  </a:cubicBezTo>
                  <a:cubicBezTo>
                    <a:pt x="12" y="828"/>
                    <a:pt x="16" y="832"/>
                    <a:pt x="16" y="836"/>
                  </a:cubicBezTo>
                  <a:lnTo>
                    <a:pt x="16" y="884"/>
                  </a:lnTo>
                  <a:cubicBezTo>
                    <a:pt x="16" y="889"/>
                    <a:pt x="12" y="892"/>
                    <a:pt x="8" y="892"/>
                  </a:cubicBezTo>
                  <a:cubicBezTo>
                    <a:pt x="4" y="892"/>
                    <a:pt x="0" y="889"/>
                    <a:pt x="0" y="884"/>
                  </a:cubicBezTo>
                  <a:close/>
                  <a:moveTo>
                    <a:pt x="0" y="740"/>
                  </a:moveTo>
                  <a:lnTo>
                    <a:pt x="0" y="692"/>
                  </a:lnTo>
                  <a:cubicBezTo>
                    <a:pt x="0" y="688"/>
                    <a:pt x="4" y="684"/>
                    <a:pt x="8" y="684"/>
                  </a:cubicBezTo>
                  <a:cubicBezTo>
                    <a:pt x="12" y="684"/>
                    <a:pt x="16" y="688"/>
                    <a:pt x="16" y="692"/>
                  </a:cubicBezTo>
                  <a:lnTo>
                    <a:pt x="16" y="740"/>
                  </a:lnTo>
                  <a:cubicBezTo>
                    <a:pt x="16" y="745"/>
                    <a:pt x="12" y="748"/>
                    <a:pt x="8" y="748"/>
                  </a:cubicBezTo>
                  <a:cubicBezTo>
                    <a:pt x="4" y="748"/>
                    <a:pt x="0" y="745"/>
                    <a:pt x="0" y="740"/>
                  </a:cubicBezTo>
                  <a:close/>
                  <a:moveTo>
                    <a:pt x="0" y="596"/>
                  </a:moveTo>
                  <a:lnTo>
                    <a:pt x="0" y="548"/>
                  </a:lnTo>
                  <a:cubicBezTo>
                    <a:pt x="0" y="544"/>
                    <a:pt x="4" y="540"/>
                    <a:pt x="8" y="540"/>
                  </a:cubicBezTo>
                  <a:cubicBezTo>
                    <a:pt x="12" y="540"/>
                    <a:pt x="16" y="544"/>
                    <a:pt x="16" y="548"/>
                  </a:cubicBezTo>
                  <a:lnTo>
                    <a:pt x="16" y="596"/>
                  </a:lnTo>
                  <a:cubicBezTo>
                    <a:pt x="16" y="601"/>
                    <a:pt x="12" y="604"/>
                    <a:pt x="8" y="604"/>
                  </a:cubicBezTo>
                  <a:cubicBezTo>
                    <a:pt x="4" y="604"/>
                    <a:pt x="0" y="601"/>
                    <a:pt x="0" y="596"/>
                  </a:cubicBezTo>
                  <a:close/>
                  <a:moveTo>
                    <a:pt x="0" y="452"/>
                  </a:moveTo>
                  <a:lnTo>
                    <a:pt x="0" y="404"/>
                  </a:lnTo>
                  <a:cubicBezTo>
                    <a:pt x="0" y="400"/>
                    <a:pt x="4" y="396"/>
                    <a:pt x="8" y="396"/>
                  </a:cubicBezTo>
                  <a:cubicBezTo>
                    <a:pt x="12" y="396"/>
                    <a:pt x="16" y="400"/>
                    <a:pt x="16" y="404"/>
                  </a:cubicBezTo>
                  <a:lnTo>
                    <a:pt x="16" y="452"/>
                  </a:lnTo>
                  <a:cubicBezTo>
                    <a:pt x="16" y="457"/>
                    <a:pt x="12" y="460"/>
                    <a:pt x="8" y="460"/>
                  </a:cubicBezTo>
                  <a:cubicBezTo>
                    <a:pt x="4" y="460"/>
                    <a:pt x="0" y="457"/>
                    <a:pt x="0" y="452"/>
                  </a:cubicBezTo>
                  <a:close/>
                  <a:moveTo>
                    <a:pt x="0" y="308"/>
                  </a:moveTo>
                  <a:lnTo>
                    <a:pt x="0" y="260"/>
                  </a:lnTo>
                  <a:cubicBezTo>
                    <a:pt x="0" y="256"/>
                    <a:pt x="4" y="252"/>
                    <a:pt x="8" y="252"/>
                  </a:cubicBezTo>
                  <a:cubicBezTo>
                    <a:pt x="12" y="252"/>
                    <a:pt x="16" y="256"/>
                    <a:pt x="16" y="260"/>
                  </a:cubicBezTo>
                  <a:lnTo>
                    <a:pt x="16" y="308"/>
                  </a:lnTo>
                  <a:cubicBezTo>
                    <a:pt x="16" y="313"/>
                    <a:pt x="12" y="316"/>
                    <a:pt x="8" y="316"/>
                  </a:cubicBezTo>
                  <a:cubicBezTo>
                    <a:pt x="4" y="316"/>
                    <a:pt x="0" y="313"/>
                    <a:pt x="0" y="308"/>
                  </a:cubicBezTo>
                  <a:close/>
                  <a:moveTo>
                    <a:pt x="0" y="164"/>
                  </a:moveTo>
                  <a:lnTo>
                    <a:pt x="0" y="116"/>
                  </a:lnTo>
                  <a:cubicBezTo>
                    <a:pt x="0" y="112"/>
                    <a:pt x="4" y="108"/>
                    <a:pt x="8" y="108"/>
                  </a:cubicBezTo>
                  <a:cubicBezTo>
                    <a:pt x="12" y="108"/>
                    <a:pt x="16" y="112"/>
                    <a:pt x="16" y="116"/>
                  </a:cubicBezTo>
                  <a:lnTo>
                    <a:pt x="16" y="164"/>
                  </a:lnTo>
                  <a:cubicBezTo>
                    <a:pt x="16" y="169"/>
                    <a:pt x="12" y="172"/>
                    <a:pt x="8" y="172"/>
                  </a:cubicBezTo>
                  <a:cubicBezTo>
                    <a:pt x="4" y="172"/>
                    <a:pt x="0" y="169"/>
                    <a:pt x="0" y="164"/>
                  </a:cubicBezTo>
                  <a:close/>
                  <a:moveTo>
                    <a:pt x="0" y="20"/>
                  </a:moveTo>
                  <a:lnTo>
                    <a:pt x="0" y="8"/>
                  </a:lnTo>
                  <a:cubicBezTo>
                    <a:pt x="0" y="4"/>
                    <a:pt x="4" y="0"/>
                    <a:pt x="8" y="0"/>
                  </a:cubicBezTo>
                  <a:cubicBezTo>
                    <a:pt x="12" y="0"/>
                    <a:pt x="16" y="4"/>
                    <a:pt x="16" y="8"/>
                  </a:cubicBezTo>
                  <a:lnTo>
                    <a:pt x="16" y="20"/>
                  </a:lnTo>
                  <a:cubicBezTo>
                    <a:pt x="16" y="25"/>
                    <a:pt x="12" y="28"/>
                    <a:pt x="8" y="28"/>
                  </a:cubicBezTo>
                  <a:cubicBezTo>
                    <a:pt x="4" y="28"/>
                    <a:pt x="0" y="25"/>
                    <a:pt x="0" y="2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14" name="Freeform 11"/>
            <p:cNvSpPr>
              <a:spLocks noEditPoints="1"/>
            </p:cNvSpPr>
            <p:nvPr/>
          </p:nvSpPr>
          <p:spPr bwMode="auto">
            <a:xfrm>
              <a:off x="3639" y="196"/>
              <a:ext cx="8" cy="3405"/>
            </a:xfrm>
            <a:custGeom>
              <a:avLst/>
              <a:gdLst>
                <a:gd name="T0" fmla="*/ 8 w 16"/>
                <a:gd name="T1" fmla="*/ 6796 h 6796"/>
                <a:gd name="T2" fmla="*/ 16 w 16"/>
                <a:gd name="T3" fmla="*/ 6644 h 6796"/>
                <a:gd name="T4" fmla="*/ 16 w 16"/>
                <a:gd name="T5" fmla="*/ 6452 h 6796"/>
                <a:gd name="T6" fmla="*/ 8 w 16"/>
                <a:gd name="T7" fmla="*/ 6300 h 6796"/>
                <a:gd name="T8" fmla="*/ 0 w 16"/>
                <a:gd name="T9" fmla="*/ 6164 h 6796"/>
                <a:gd name="T10" fmla="*/ 0 w 16"/>
                <a:gd name="T11" fmla="*/ 6068 h 6796"/>
                <a:gd name="T12" fmla="*/ 0 w 16"/>
                <a:gd name="T13" fmla="*/ 6068 h 6796"/>
                <a:gd name="T14" fmla="*/ 8 w 16"/>
                <a:gd name="T15" fmla="*/ 5932 h 6796"/>
                <a:gd name="T16" fmla="*/ 16 w 16"/>
                <a:gd name="T17" fmla="*/ 5780 h 6796"/>
                <a:gd name="T18" fmla="*/ 16 w 16"/>
                <a:gd name="T19" fmla="*/ 5588 h 6796"/>
                <a:gd name="T20" fmla="*/ 8 w 16"/>
                <a:gd name="T21" fmla="*/ 5436 h 6796"/>
                <a:gd name="T22" fmla="*/ 0 w 16"/>
                <a:gd name="T23" fmla="*/ 5300 h 6796"/>
                <a:gd name="T24" fmla="*/ 0 w 16"/>
                <a:gd name="T25" fmla="*/ 5204 h 6796"/>
                <a:gd name="T26" fmla="*/ 0 w 16"/>
                <a:gd name="T27" fmla="*/ 5204 h 6796"/>
                <a:gd name="T28" fmla="*/ 8 w 16"/>
                <a:gd name="T29" fmla="*/ 5068 h 6796"/>
                <a:gd name="T30" fmla="*/ 16 w 16"/>
                <a:gd name="T31" fmla="*/ 4916 h 6796"/>
                <a:gd name="T32" fmla="*/ 16 w 16"/>
                <a:gd name="T33" fmla="*/ 4724 h 6796"/>
                <a:gd name="T34" fmla="*/ 8 w 16"/>
                <a:gd name="T35" fmla="*/ 4572 h 6796"/>
                <a:gd name="T36" fmla="*/ 0 w 16"/>
                <a:gd name="T37" fmla="*/ 4436 h 6796"/>
                <a:gd name="T38" fmla="*/ 0 w 16"/>
                <a:gd name="T39" fmla="*/ 4340 h 6796"/>
                <a:gd name="T40" fmla="*/ 0 w 16"/>
                <a:gd name="T41" fmla="*/ 4340 h 6796"/>
                <a:gd name="T42" fmla="*/ 8 w 16"/>
                <a:gd name="T43" fmla="*/ 4204 h 6796"/>
                <a:gd name="T44" fmla="*/ 16 w 16"/>
                <a:gd name="T45" fmla="*/ 4052 h 6796"/>
                <a:gd name="T46" fmla="*/ 16 w 16"/>
                <a:gd name="T47" fmla="*/ 3860 h 6796"/>
                <a:gd name="T48" fmla="*/ 8 w 16"/>
                <a:gd name="T49" fmla="*/ 3708 h 6796"/>
                <a:gd name="T50" fmla="*/ 0 w 16"/>
                <a:gd name="T51" fmla="*/ 3572 h 6796"/>
                <a:gd name="T52" fmla="*/ 0 w 16"/>
                <a:gd name="T53" fmla="*/ 3476 h 6796"/>
                <a:gd name="T54" fmla="*/ 0 w 16"/>
                <a:gd name="T55" fmla="*/ 3476 h 6796"/>
                <a:gd name="T56" fmla="*/ 8 w 16"/>
                <a:gd name="T57" fmla="*/ 3340 h 6796"/>
                <a:gd name="T58" fmla="*/ 16 w 16"/>
                <a:gd name="T59" fmla="*/ 3188 h 6796"/>
                <a:gd name="T60" fmla="*/ 16 w 16"/>
                <a:gd name="T61" fmla="*/ 2996 h 6796"/>
                <a:gd name="T62" fmla="*/ 8 w 16"/>
                <a:gd name="T63" fmla="*/ 2844 h 6796"/>
                <a:gd name="T64" fmla="*/ 0 w 16"/>
                <a:gd name="T65" fmla="*/ 2708 h 6796"/>
                <a:gd name="T66" fmla="*/ 0 w 16"/>
                <a:gd name="T67" fmla="*/ 2612 h 6796"/>
                <a:gd name="T68" fmla="*/ 0 w 16"/>
                <a:gd name="T69" fmla="*/ 2612 h 6796"/>
                <a:gd name="T70" fmla="*/ 8 w 16"/>
                <a:gd name="T71" fmla="*/ 2476 h 6796"/>
                <a:gd name="T72" fmla="*/ 16 w 16"/>
                <a:gd name="T73" fmla="*/ 2324 h 6796"/>
                <a:gd name="T74" fmla="*/ 16 w 16"/>
                <a:gd name="T75" fmla="*/ 2132 h 6796"/>
                <a:gd name="T76" fmla="*/ 8 w 16"/>
                <a:gd name="T77" fmla="*/ 1980 h 6796"/>
                <a:gd name="T78" fmla="*/ 0 w 16"/>
                <a:gd name="T79" fmla="*/ 1844 h 6796"/>
                <a:gd name="T80" fmla="*/ 0 w 16"/>
                <a:gd name="T81" fmla="*/ 1748 h 6796"/>
                <a:gd name="T82" fmla="*/ 0 w 16"/>
                <a:gd name="T83" fmla="*/ 1748 h 6796"/>
                <a:gd name="T84" fmla="*/ 8 w 16"/>
                <a:gd name="T85" fmla="*/ 1612 h 6796"/>
                <a:gd name="T86" fmla="*/ 16 w 16"/>
                <a:gd name="T87" fmla="*/ 1460 h 6796"/>
                <a:gd name="T88" fmla="*/ 16 w 16"/>
                <a:gd name="T89" fmla="*/ 1268 h 6796"/>
                <a:gd name="T90" fmla="*/ 8 w 16"/>
                <a:gd name="T91" fmla="*/ 1116 h 6796"/>
                <a:gd name="T92" fmla="*/ 0 w 16"/>
                <a:gd name="T93" fmla="*/ 980 h 6796"/>
                <a:gd name="T94" fmla="*/ 0 w 16"/>
                <a:gd name="T95" fmla="*/ 884 h 6796"/>
                <a:gd name="T96" fmla="*/ 0 w 16"/>
                <a:gd name="T97" fmla="*/ 884 h 6796"/>
                <a:gd name="T98" fmla="*/ 8 w 16"/>
                <a:gd name="T99" fmla="*/ 748 h 6796"/>
                <a:gd name="T100" fmla="*/ 16 w 16"/>
                <a:gd name="T101" fmla="*/ 596 h 6796"/>
                <a:gd name="T102" fmla="*/ 16 w 16"/>
                <a:gd name="T103" fmla="*/ 404 h 6796"/>
                <a:gd name="T104" fmla="*/ 8 w 16"/>
                <a:gd name="T105" fmla="*/ 252 h 6796"/>
                <a:gd name="T106" fmla="*/ 0 w 16"/>
                <a:gd name="T107" fmla="*/ 116 h 6796"/>
                <a:gd name="T108" fmla="*/ 0 w 16"/>
                <a:gd name="T109" fmla="*/ 20 h 6796"/>
                <a:gd name="T110" fmla="*/ 0 w 16"/>
                <a:gd name="T111" fmla="*/ 20 h 6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 h="6796">
                  <a:moveTo>
                    <a:pt x="0" y="6788"/>
                  </a:moveTo>
                  <a:lnTo>
                    <a:pt x="0" y="6740"/>
                  </a:lnTo>
                  <a:cubicBezTo>
                    <a:pt x="0" y="6736"/>
                    <a:pt x="4" y="6732"/>
                    <a:pt x="8" y="6732"/>
                  </a:cubicBezTo>
                  <a:cubicBezTo>
                    <a:pt x="13" y="6732"/>
                    <a:pt x="16" y="6736"/>
                    <a:pt x="16" y="6740"/>
                  </a:cubicBezTo>
                  <a:lnTo>
                    <a:pt x="16" y="6788"/>
                  </a:lnTo>
                  <a:cubicBezTo>
                    <a:pt x="16" y="6793"/>
                    <a:pt x="13" y="6796"/>
                    <a:pt x="8" y="6796"/>
                  </a:cubicBezTo>
                  <a:cubicBezTo>
                    <a:pt x="4" y="6796"/>
                    <a:pt x="0" y="6793"/>
                    <a:pt x="0" y="6788"/>
                  </a:cubicBezTo>
                  <a:close/>
                  <a:moveTo>
                    <a:pt x="0" y="6644"/>
                  </a:moveTo>
                  <a:lnTo>
                    <a:pt x="0" y="6596"/>
                  </a:lnTo>
                  <a:cubicBezTo>
                    <a:pt x="0" y="6592"/>
                    <a:pt x="4" y="6588"/>
                    <a:pt x="8" y="6588"/>
                  </a:cubicBezTo>
                  <a:cubicBezTo>
                    <a:pt x="13" y="6588"/>
                    <a:pt x="16" y="6592"/>
                    <a:pt x="16" y="6596"/>
                  </a:cubicBezTo>
                  <a:lnTo>
                    <a:pt x="16" y="6644"/>
                  </a:lnTo>
                  <a:cubicBezTo>
                    <a:pt x="16" y="6649"/>
                    <a:pt x="13" y="6652"/>
                    <a:pt x="8" y="6652"/>
                  </a:cubicBezTo>
                  <a:cubicBezTo>
                    <a:pt x="4" y="6652"/>
                    <a:pt x="0" y="6649"/>
                    <a:pt x="0" y="6644"/>
                  </a:cubicBezTo>
                  <a:close/>
                  <a:moveTo>
                    <a:pt x="0" y="6500"/>
                  </a:moveTo>
                  <a:lnTo>
                    <a:pt x="0" y="6452"/>
                  </a:lnTo>
                  <a:cubicBezTo>
                    <a:pt x="0" y="6448"/>
                    <a:pt x="4" y="6444"/>
                    <a:pt x="8" y="6444"/>
                  </a:cubicBezTo>
                  <a:cubicBezTo>
                    <a:pt x="13" y="6444"/>
                    <a:pt x="16" y="6448"/>
                    <a:pt x="16" y="6452"/>
                  </a:cubicBezTo>
                  <a:lnTo>
                    <a:pt x="16" y="6500"/>
                  </a:lnTo>
                  <a:cubicBezTo>
                    <a:pt x="16" y="6505"/>
                    <a:pt x="13" y="6508"/>
                    <a:pt x="8" y="6508"/>
                  </a:cubicBezTo>
                  <a:cubicBezTo>
                    <a:pt x="4" y="6508"/>
                    <a:pt x="0" y="6505"/>
                    <a:pt x="0" y="6500"/>
                  </a:cubicBezTo>
                  <a:close/>
                  <a:moveTo>
                    <a:pt x="0" y="6356"/>
                  </a:moveTo>
                  <a:lnTo>
                    <a:pt x="0" y="6308"/>
                  </a:lnTo>
                  <a:cubicBezTo>
                    <a:pt x="0" y="6304"/>
                    <a:pt x="4" y="6300"/>
                    <a:pt x="8" y="6300"/>
                  </a:cubicBezTo>
                  <a:cubicBezTo>
                    <a:pt x="13" y="6300"/>
                    <a:pt x="16" y="6304"/>
                    <a:pt x="16" y="6308"/>
                  </a:cubicBezTo>
                  <a:lnTo>
                    <a:pt x="16" y="6356"/>
                  </a:lnTo>
                  <a:cubicBezTo>
                    <a:pt x="16" y="6361"/>
                    <a:pt x="13" y="6364"/>
                    <a:pt x="8" y="6364"/>
                  </a:cubicBezTo>
                  <a:cubicBezTo>
                    <a:pt x="4" y="6364"/>
                    <a:pt x="0" y="6361"/>
                    <a:pt x="0" y="6356"/>
                  </a:cubicBezTo>
                  <a:close/>
                  <a:moveTo>
                    <a:pt x="0" y="6212"/>
                  </a:moveTo>
                  <a:lnTo>
                    <a:pt x="0" y="6164"/>
                  </a:lnTo>
                  <a:cubicBezTo>
                    <a:pt x="0" y="6160"/>
                    <a:pt x="4" y="6156"/>
                    <a:pt x="8" y="6156"/>
                  </a:cubicBezTo>
                  <a:cubicBezTo>
                    <a:pt x="13" y="6156"/>
                    <a:pt x="16" y="6160"/>
                    <a:pt x="16" y="6164"/>
                  </a:cubicBezTo>
                  <a:lnTo>
                    <a:pt x="16" y="6212"/>
                  </a:lnTo>
                  <a:cubicBezTo>
                    <a:pt x="16" y="6217"/>
                    <a:pt x="13" y="6220"/>
                    <a:pt x="8" y="6220"/>
                  </a:cubicBezTo>
                  <a:cubicBezTo>
                    <a:pt x="4" y="6220"/>
                    <a:pt x="0" y="6217"/>
                    <a:pt x="0" y="6212"/>
                  </a:cubicBezTo>
                  <a:close/>
                  <a:moveTo>
                    <a:pt x="0" y="6068"/>
                  </a:moveTo>
                  <a:lnTo>
                    <a:pt x="0" y="6020"/>
                  </a:lnTo>
                  <a:cubicBezTo>
                    <a:pt x="0" y="6016"/>
                    <a:pt x="4" y="6012"/>
                    <a:pt x="8" y="6012"/>
                  </a:cubicBezTo>
                  <a:cubicBezTo>
                    <a:pt x="13" y="6012"/>
                    <a:pt x="16" y="6016"/>
                    <a:pt x="16" y="6020"/>
                  </a:cubicBezTo>
                  <a:lnTo>
                    <a:pt x="16" y="6068"/>
                  </a:lnTo>
                  <a:cubicBezTo>
                    <a:pt x="16" y="6073"/>
                    <a:pt x="13" y="6076"/>
                    <a:pt x="8" y="6076"/>
                  </a:cubicBezTo>
                  <a:cubicBezTo>
                    <a:pt x="4" y="6076"/>
                    <a:pt x="0" y="6073"/>
                    <a:pt x="0" y="6068"/>
                  </a:cubicBezTo>
                  <a:close/>
                  <a:moveTo>
                    <a:pt x="0" y="5924"/>
                  </a:moveTo>
                  <a:lnTo>
                    <a:pt x="0" y="5876"/>
                  </a:lnTo>
                  <a:cubicBezTo>
                    <a:pt x="0" y="5872"/>
                    <a:pt x="4" y="5868"/>
                    <a:pt x="8" y="5868"/>
                  </a:cubicBezTo>
                  <a:cubicBezTo>
                    <a:pt x="13" y="5868"/>
                    <a:pt x="16" y="5872"/>
                    <a:pt x="16" y="5876"/>
                  </a:cubicBezTo>
                  <a:lnTo>
                    <a:pt x="16" y="5924"/>
                  </a:lnTo>
                  <a:cubicBezTo>
                    <a:pt x="16" y="5929"/>
                    <a:pt x="13" y="5932"/>
                    <a:pt x="8" y="5932"/>
                  </a:cubicBezTo>
                  <a:cubicBezTo>
                    <a:pt x="4" y="5932"/>
                    <a:pt x="0" y="5929"/>
                    <a:pt x="0" y="5924"/>
                  </a:cubicBezTo>
                  <a:close/>
                  <a:moveTo>
                    <a:pt x="0" y="5780"/>
                  </a:moveTo>
                  <a:lnTo>
                    <a:pt x="0" y="5732"/>
                  </a:lnTo>
                  <a:cubicBezTo>
                    <a:pt x="0" y="5728"/>
                    <a:pt x="4" y="5724"/>
                    <a:pt x="8" y="5724"/>
                  </a:cubicBezTo>
                  <a:cubicBezTo>
                    <a:pt x="13" y="5724"/>
                    <a:pt x="16" y="5728"/>
                    <a:pt x="16" y="5732"/>
                  </a:cubicBezTo>
                  <a:lnTo>
                    <a:pt x="16" y="5780"/>
                  </a:lnTo>
                  <a:cubicBezTo>
                    <a:pt x="16" y="5785"/>
                    <a:pt x="13" y="5788"/>
                    <a:pt x="8" y="5788"/>
                  </a:cubicBezTo>
                  <a:cubicBezTo>
                    <a:pt x="4" y="5788"/>
                    <a:pt x="0" y="5785"/>
                    <a:pt x="0" y="5780"/>
                  </a:cubicBezTo>
                  <a:close/>
                  <a:moveTo>
                    <a:pt x="0" y="5636"/>
                  </a:moveTo>
                  <a:lnTo>
                    <a:pt x="0" y="5588"/>
                  </a:lnTo>
                  <a:cubicBezTo>
                    <a:pt x="0" y="5584"/>
                    <a:pt x="4" y="5580"/>
                    <a:pt x="8" y="5580"/>
                  </a:cubicBezTo>
                  <a:cubicBezTo>
                    <a:pt x="13" y="5580"/>
                    <a:pt x="16" y="5584"/>
                    <a:pt x="16" y="5588"/>
                  </a:cubicBezTo>
                  <a:lnTo>
                    <a:pt x="16" y="5636"/>
                  </a:lnTo>
                  <a:cubicBezTo>
                    <a:pt x="16" y="5641"/>
                    <a:pt x="13" y="5644"/>
                    <a:pt x="8" y="5644"/>
                  </a:cubicBezTo>
                  <a:cubicBezTo>
                    <a:pt x="4" y="5644"/>
                    <a:pt x="0" y="5641"/>
                    <a:pt x="0" y="5636"/>
                  </a:cubicBezTo>
                  <a:close/>
                  <a:moveTo>
                    <a:pt x="0" y="5492"/>
                  </a:moveTo>
                  <a:lnTo>
                    <a:pt x="0" y="5444"/>
                  </a:lnTo>
                  <a:cubicBezTo>
                    <a:pt x="0" y="5440"/>
                    <a:pt x="4" y="5436"/>
                    <a:pt x="8" y="5436"/>
                  </a:cubicBezTo>
                  <a:cubicBezTo>
                    <a:pt x="13" y="5436"/>
                    <a:pt x="16" y="5440"/>
                    <a:pt x="16" y="5444"/>
                  </a:cubicBezTo>
                  <a:lnTo>
                    <a:pt x="16" y="5492"/>
                  </a:lnTo>
                  <a:cubicBezTo>
                    <a:pt x="16" y="5497"/>
                    <a:pt x="13" y="5500"/>
                    <a:pt x="8" y="5500"/>
                  </a:cubicBezTo>
                  <a:cubicBezTo>
                    <a:pt x="4" y="5500"/>
                    <a:pt x="0" y="5497"/>
                    <a:pt x="0" y="5492"/>
                  </a:cubicBezTo>
                  <a:close/>
                  <a:moveTo>
                    <a:pt x="0" y="5348"/>
                  </a:moveTo>
                  <a:lnTo>
                    <a:pt x="0" y="5300"/>
                  </a:lnTo>
                  <a:cubicBezTo>
                    <a:pt x="0" y="5296"/>
                    <a:pt x="4" y="5292"/>
                    <a:pt x="8" y="5292"/>
                  </a:cubicBezTo>
                  <a:cubicBezTo>
                    <a:pt x="13" y="5292"/>
                    <a:pt x="16" y="5296"/>
                    <a:pt x="16" y="5300"/>
                  </a:cubicBezTo>
                  <a:lnTo>
                    <a:pt x="16" y="5348"/>
                  </a:lnTo>
                  <a:cubicBezTo>
                    <a:pt x="16" y="5353"/>
                    <a:pt x="13" y="5356"/>
                    <a:pt x="8" y="5356"/>
                  </a:cubicBezTo>
                  <a:cubicBezTo>
                    <a:pt x="4" y="5356"/>
                    <a:pt x="0" y="5353"/>
                    <a:pt x="0" y="5348"/>
                  </a:cubicBezTo>
                  <a:close/>
                  <a:moveTo>
                    <a:pt x="0" y="5204"/>
                  </a:moveTo>
                  <a:lnTo>
                    <a:pt x="0" y="5156"/>
                  </a:lnTo>
                  <a:cubicBezTo>
                    <a:pt x="0" y="5152"/>
                    <a:pt x="4" y="5148"/>
                    <a:pt x="8" y="5148"/>
                  </a:cubicBezTo>
                  <a:cubicBezTo>
                    <a:pt x="13" y="5148"/>
                    <a:pt x="16" y="5152"/>
                    <a:pt x="16" y="5156"/>
                  </a:cubicBezTo>
                  <a:lnTo>
                    <a:pt x="16" y="5204"/>
                  </a:lnTo>
                  <a:cubicBezTo>
                    <a:pt x="16" y="5209"/>
                    <a:pt x="13" y="5212"/>
                    <a:pt x="8" y="5212"/>
                  </a:cubicBezTo>
                  <a:cubicBezTo>
                    <a:pt x="4" y="5212"/>
                    <a:pt x="0" y="5209"/>
                    <a:pt x="0" y="5204"/>
                  </a:cubicBezTo>
                  <a:close/>
                  <a:moveTo>
                    <a:pt x="0" y="5060"/>
                  </a:moveTo>
                  <a:lnTo>
                    <a:pt x="0" y="5012"/>
                  </a:lnTo>
                  <a:cubicBezTo>
                    <a:pt x="0" y="5008"/>
                    <a:pt x="4" y="5004"/>
                    <a:pt x="8" y="5004"/>
                  </a:cubicBezTo>
                  <a:cubicBezTo>
                    <a:pt x="13" y="5004"/>
                    <a:pt x="16" y="5008"/>
                    <a:pt x="16" y="5012"/>
                  </a:cubicBezTo>
                  <a:lnTo>
                    <a:pt x="16" y="5060"/>
                  </a:lnTo>
                  <a:cubicBezTo>
                    <a:pt x="16" y="5065"/>
                    <a:pt x="13" y="5068"/>
                    <a:pt x="8" y="5068"/>
                  </a:cubicBezTo>
                  <a:cubicBezTo>
                    <a:pt x="4" y="5068"/>
                    <a:pt x="0" y="5065"/>
                    <a:pt x="0" y="5060"/>
                  </a:cubicBezTo>
                  <a:close/>
                  <a:moveTo>
                    <a:pt x="0" y="4916"/>
                  </a:moveTo>
                  <a:lnTo>
                    <a:pt x="0" y="4868"/>
                  </a:lnTo>
                  <a:cubicBezTo>
                    <a:pt x="0" y="4864"/>
                    <a:pt x="4" y="4860"/>
                    <a:pt x="8" y="4860"/>
                  </a:cubicBezTo>
                  <a:cubicBezTo>
                    <a:pt x="13" y="4860"/>
                    <a:pt x="16" y="4864"/>
                    <a:pt x="16" y="4868"/>
                  </a:cubicBezTo>
                  <a:lnTo>
                    <a:pt x="16" y="4916"/>
                  </a:lnTo>
                  <a:cubicBezTo>
                    <a:pt x="16" y="4921"/>
                    <a:pt x="13" y="4924"/>
                    <a:pt x="8" y="4924"/>
                  </a:cubicBezTo>
                  <a:cubicBezTo>
                    <a:pt x="4" y="4924"/>
                    <a:pt x="0" y="4921"/>
                    <a:pt x="0" y="4916"/>
                  </a:cubicBezTo>
                  <a:close/>
                  <a:moveTo>
                    <a:pt x="0" y="4772"/>
                  </a:moveTo>
                  <a:lnTo>
                    <a:pt x="0" y="4724"/>
                  </a:lnTo>
                  <a:cubicBezTo>
                    <a:pt x="0" y="4720"/>
                    <a:pt x="4" y="4716"/>
                    <a:pt x="8" y="4716"/>
                  </a:cubicBezTo>
                  <a:cubicBezTo>
                    <a:pt x="13" y="4716"/>
                    <a:pt x="16" y="4720"/>
                    <a:pt x="16" y="4724"/>
                  </a:cubicBezTo>
                  <a:lnTo>
                    <a:pt x="16" y="4772"/>
                  </a:lnTo>
                  <a:cubicBezTo>
                    <a:pt x="16" y="4777"/>
                    <a:pt x="13" y="4780"/>
                    <a:pt x="8" y="4780"/>
                  </a:cubicBezTo>
                  <a:cubicBezTo>
                    <a:pt x="4" y="4780"/>
                    <a:pt x="0" y="4777"/>
                    <a:pt x="0" y="4772"/>
                  </a:cubicBezTo>
                  <a:close/>
                  <a:moveTo>
                    <a:pt x="0" y="4628"/>
                  </a:moveTo>
                  <a:lnTo>
                    <a:pt x="0" y="4580"/>
                  </a:lnTo>
                  <a:cubicBezTo>
                    <a:pt x="0" y="4576"/>
                    <a:pt x="4" y="4572"/>
                    <a:pt x="8" y="4572"/>
                  </a:cubicBezTo>
                  <a:cubicBezTo>
                    <a:pt x="13" y="4572"/>
                    <a:pt x="16" y="4576"/>
                    <a:pt x="16" y="4580"/>
                  </a:cubicBezTo>
                  <a:lnTo>
                    <a:pt x="16" y="4628"/>
                  </a:lnTo>
                  <a:cubicBezTo>
                    <a:pt x="16" y="4633"/>
                    <a:pt x="13" y="4636"/>
                    <a:pt x="8" y="4636"/>
                  </a:cubicBezTo>
                  <a:cubicBezTo>
                    <a:pt x="4" y="4636"/>
                    <a:pt x="0" y="4633"/>
                    <a:pt x="0" y="4628"/>
                  </a:cubicBezTo>
                  <a:close/>
                  <a:moveTo>
                    <a:pt x="0" y="4484"/>
                  </a:moveTo>
                  <a:lnTo>
                    <a:pt x="0" y="4436"/>
                  </a:lnTo>
                  <a:cubicBezTo>
                    <a:pt x="0" y="4432"/>
                    <a:pt x="4" y="4428"/>
                    <a:pt x="8" y="4428"/>
                  </a:cubicBezTo>
                  <a:cubicBezTo>
                    <a:pt x="13" y="4428"/>
                    <a:pt x="16" y="4432"/>
                    <a:pt x="16" y="4436"/>
                  </a:cubicBezTo>
                  <a:lnTo>
                    <a:pt x="16" y="4484"/>
                  </a:lnTo>
                  <a:cubicBezTo>
                    <a:pt x="16" y="4489"/>
                    <a:pt x="13" y="4492"/>
                    <a:pt x="8" y="4492"/>
                  </a:cubicBezTo>
                  <a:cubicBezTo>
                    <a:pt x="4" y="4492"/>
                    <a:pt x="0" y="4489"/>
                    <a:pt x="0" y="4484"/>
                  </a:cubicBezTo>
                  <a:close/>
                  <a:moveTo>
                    <a:pt x="0" y="4340"/>
                  </a:moveTo>
                  <a:lnTo>
                    <a:pt x="0" y="4292"/>
                  </a:lnTo>
                  <a:cubicBezTo>
                    <a:pt x="0" y="4288"/>
                    <a:pt x="4" y="4284"/>
                    <a:pt x="8" y="4284"/>
                  </a:cubicBezTo>
                  <a:cubicBezTo>
                    <a:pt x="13" y="4284"/>
                    <a:pt x="16" y="4288"/>
                    <a:pt x="16" y="4292"/>
                  </a:cubicBezTo>
                  <a:lnTo>
                    <a:pt x="16" y="4340"/>
                  </a:lnTo>
                  <a:cubicBezTo>
                    <a:pt x="16" y="4345"/>
                    <a:pt x="13" y="4348"/>
                    <a:pt x="8" y="4348"/>
                  </a:cubicBezTo>
                  <a:cubicBezTo>
                    <a:pt x="4" y="4348"/>
                    <a:pt x="0" y="4345"/>
                    <a:pt x="0" y="4340"/>
                  </a:cubicBezTo>
                  <a:close/>
                  <a:moveTo>
                    <a:pt x="0" y="4196"/>
                  </a:moveTo>
                  <a:lnTo>
                    <a:pt x="0" y="4148"/>
                  </a:lnTo>
                  <a:cubicBezTo>
                    <a:pt x="0" y="4144"/>
                    <a:pt x="4" y="4140"/>
                    <a:pt x="8" y="4140"/>
                  </a:cubicBezTo>
                  <a:cubicBezTo>
                    <a:pt x="13" y="4140"/>
                    <a:pt x="16" y="4144"/>
                    <a:pt x="16" y="4148"/>
                  </a:cubicBezTo>
                  <a:lnTo>
                    <a:pt x="16" y="4196"/>
                  </a:lnTo>
                  <a:cubicBezTo>
                    <a:pt x="16" y="4201"/>
                    <a:pt x="13" y="4204"/>
                    <a:pt x="8" y="4204"/>
                  </a:cubicBezTo>
                  <a:cubicBezTo>
                    <a:pt x="4" y="4204"/>
                    <a:pt x="0" y="4201"/>
                    <a:pt x="0" y="4196"/>
                  </a:cubicBezTo>
                  <a:close/>
                  <a:moveTo>
                    <a:pt x="0" y="4052"/>
                  </a:moveTo>
                  <a:lnTo>
                    <a:pt x="0" y="4004"/>
                  </a:lnTo>
                  <a:cubicBezTo>
                    <a:pt x="0" y="4000"/>
                    <a:pt x="4" y="3996"/>
                    <a:pt x="8" y="3996"/>
                  </a:cubicBezTo>
                  <a:cubicBezTo>
                    <a:pt x="13" y="3996"/>
                    <a:pt x="16" y="4000"/>
                    <a:pt x="16" y="4004"/>
                  </a:cubicBezTo>
                  <a:lnTo>
                    <a:pt x="16" y="4052"/>
                  </a:lnTo>
                  <a:cubicBezTo>
                    <a:pt x="16" y="4057"/>
                    <a:pt x="13" y="4060"/>
                    <a:pt x="8" y="4060"/>
                  </a:cubicBezTo>
                  <a:cubicBezTo>
                    <a:pt x="4" y="4060"/>
                    <a:pt x="0" y="4057"/>
                    <a:pt x="0" y="4052"/>
                  </a:cubicBezTo>
                  <a:close/>
                  <a:moveTo>
                    <a:pt x="0" y="3908"/>
                  </a:moveTo>
                  <a:lnTo>
                    <a:pt x="0" y="3860"/>
                  </a:lnTo>
                  <a:cubicBezTo>
                    <a:pt x="0" y="3856"/>
                    <a:pt x="4" y="3852"/>
                    <a:pt x="8" y="3852"/>
                  </a:cubicBezTo>
                  <a:cubicBezTo>
                    <a:pt x="13" y="3852"/>
                    <a:pt x="16" y="3856"/>
                    <a:pt x="16" y="3860"/>
                  </a:cubicBezTo>
                  <a:lnTo>
                    <a:pt x="16" y="3908"/>
                  </a:lnTo>
                  <a:cubicBezTo>
                    <a:pt x="16" y="3913"/>
                    <a:pt x="13" y="3916"/>
                    <a:pt x="8" y="3916"/>
                  </a:cubicBezTo>
                  <a:cubicBezTo>
                    <a:pt x="4" y="3916"/>
                    <a:pt x="0" y="3913"/>
                    <a:pt x="0" y="3908"/>
                  </a:cubicBezTo>
                  <a:close/>
                  <a:moveTo>
                    <a:pt x="0" y="3764"/>
                  </a:moveTo>
                  <a:lnTo>
                    <a:pt x="0" y="3716"/>
                  </a:lnTo>
                  <a:cubicBezTo>
                    <a:pt x="0" y="3712"/>
                    <a:pt x="4" y="3708"/>
                    <a:pt x="8" y="3708"/>
                  </a:cubicBezTo>
                  <a:cubicBezTo>
                    <a:pt x="13" y="3708"/>
                    <a:pt x="16" y="3712"/>
                    <a:pt x="16" y="3716"/>
                  </a:cubicBezTo>
                  <a:lnTo>
                    <a:pt x="16" y="3764"/>
                  </a:lnTo>
                  <a:cubicBezTo>
                    <a:pt x="16" y="3769"/>
                    <a:pt x="13" y="3772"/>
                    <a:pt x="8" y="3772"/>
                  </a:cubicBezTo>
                  <a:cubicBezTo>
                    <a:pt x="4" y="3772"/>
                    <a:pt x="0" y="3769"/>
                    <a:pt x="0" y="3764"/>
                  </a:cubicBezTo>
                  <a:close/>
                  <a:moveTo>
                    <a:pt x="0" y="3620"/>
                  </a:moveTo>
                  <a:lnTo>
                    <a:pt x="0" y="3572"/>
                  </a:lnTo>
                  <a:cubicBezTo>
                    <a:pt x="0" y="3568"/>
                    <a:pt x="4" y="3564"/>
                    <a:pt x="8" y="3564"/>
                  </a:cubicBezTo>
                  <a:cubicBezTo>
                    <a:pt x="13" y="3564"/>
                    <a:pt x="16" y="3568"/>
                    <a:pt x="16" y="3572"/>
                  </a:cubicBezTo>
                  <a:lnTo>
                    <a:pt x="16" y="3620"/>
                  </a:lnTo>
                  <a:cubicBezTo>
                    <a:pt x="16" y="3625"/>
                    <a:pt x="13" y="3628"/>
                    <a:pt x="8" y="3628"/>
                  </a:cubicBezTo>
                  <a:cubicBezTo>
                    <a:pt x="4" y="3628"/>
                    <a:pt x="0" y="3625"/>
                    <a:pt x="0" y="3620"/>
                  </a:cubicBezTo>
                  <a:close/>
                  <a:moveTo>
                    <a:pt x="0" y="3476"/>
                  </a:moveTo>
                  <a:lnTo>
                    <a:pt x="0" y="3428"/>
                  </a:lnTo>
                  <a:cubicBezTo>
                    <a:pt x="0" y="3424"/>
                    <a:pt x="4" y="3420"/>
                    <a:pt x="8" y="3420"/>
                  </a:cubicBezTo>
                  <a:cubicBezTo>
                    <a:pt x="13" y="3420"/>
                    <a:pt x="16" y="3424"/>
                    <a:pt x="16" y="3428"/>
                  </a:cubicBezTo>
                  <a:lnTo>
                    <a:pt x="16" y="3476"/>
                  </a:lnTo>
                  <a:cubicBezTo>
                    <a:pt x="16" y="3481"/>
                    <a:pt x="13" y="3484"/>
                    <a:pt x="8" y="3484"/>
                  </a:cubicBezTo>
                  <a:cubicBezTo>
                    <a:pt x="4" y="3484"/>
                    <a:pt x="0" y="3481"/>
                    <a:pt x="0" y="3476"/>
                  </a:cubicBezTo>
                  <a:close/>
                  <a:moveTo>
                    <a:pt x="0" y="3332"/>
                  </a:moveTo>
                  <a:lnTo>
                    <a:pt x="0" y="3284"/>
                  </a:lnTo>
                  <a:cubicBezTo>
                    <a:pt x="0" y="3280"/>
                    <a:pt x="4" y="3276"/>
                    <a:pt x="8" y="3276"/>
                  </a:cubicBezTo>
                  <a:cubicBezTo>
                    <a:pt x="13" y="3276"/>
                    <a:pt x="16" y="3280"/>
                    <a:pt x="16" y="3284"/>
                  </a:cubicBezTo>
                  <a:lnTo>
                    <a:pt x="16" y="3332"/>
                  </a:lnTo>
                  <a:cubicBezTo>
                    <a:pt x="16" y="3337"/>
                    <a:pt x="13" y="3340"/>
                    <a:pt x="8" y="3340"/>
                  </a:cubicBezTo>
                  <a:cubicBezTo>
                    <a:pt x="4" y="3340"/>
                    <a:pt x="0" y="3337"/>
                    <a:pt x="0" y="3332"/>
                  </a:cubicBezTo>
                  <a:close/>
                  <a:moveTo>
                    <a:pt x="0" y="3188"/>
                  </a:moveTo>
                  <a:lnTo>
                    <a:pt x="0" y="3140"/>
                  </a:lnTo>
                  <a:cubicBezTo>
                    <a:pt x="0" y="3136"/>
                    <a:pt x="4" y="3132"/>
                    <a:pt x="8" y="3132"/>
                  </a:cubicBezTo>
                  <a:cubicBezTo>
                    <a:pt x="13" y="3132"/>
                    <a:pt x="16" y="3136"/>
                    <a:pt x="16" y="3140"/>
                  </a:cubicBezTo>
                  <a:lnTo>
                    <a:pt x="16" y="3188"/>
                  </a:lnTo>
                  <a:cubicBezTo>
                    <a:pt x="16" y="3193"/>
                    <a:pt x="13" y="3196"/>
                    <a:pt x="8" y="3196"/>
                  </a:cubicBezTo>
                  <a:cubicBezTo>
                    <a:pt x="4" y="3196"/>
                    <a:pt x="0" y="3193"/>
                    <a:pt x="0" y="3188"/>
                  </a:cubicBezTo>
                  <a:close/>
                  <a:moveTo>
                    <a:pt x="0" y="3044"/>
                  </a:moveTo>
                  <a:lnTo>
                    <a:pt x="0" y="2996"/>
                  </a:lnTo>
                  <a:cubicBezTo>
                    <a:pt x="0" y="2992"/>
                    <a:pt x="4" y="2988"/>
                    <a:pt x="8" y="2988"/>
                  </a:cubicBezTo>
                  <a:cubicBezTo>
                    <a:pt x="13" y="2988"/>
                    <a:pt x="16" y="2992"/>
                    <a:pt x="16" y="2996"/>
                  </a:cubicBezTo>
                  <a:lnTo>
                    <a:pt x="16" y="3044"/>
                  </a:lnTo>
                  <a:cubicBezTo>
                    <a:pt x="16" y="3049"/>
                    <a:pt x="13" y="3052"/>
                    <a:pt x="8" y="3052"/>
                  </a:cubicBezTo>
                  <a:cubicBezTo>
                    <a:pt x="4" y="3052"/>
                    <a:pt x="0" y="3049"/>
                    <a:pt x="0" y="3044"/>
                  </a:cubicBezTo>
                  <a:close/>
                  <a:moveTo>
                    <a:pt x="0" y="2900"/>
                  </a:moveTo>
                  <a:lnTo>
                    <a:pt x="0" y="2852"/>
                  </a:lnTo>
                  <a:cubicBezTo>
                    <a:pt x="0" y="2848"/>
                    <a:pt x="4" y="2844"/>
                    <a:pt x="8" y="2844"/>
                  </a:cubicBezTo>
                  <a:cubicBezTo>
                    <a:pt x="13" y="2844"/>
                    <a:pt x="16" y="2848"/>
                    <a:pt x="16" y="2852"/>
                  </a:cubicBezTo>
                  <a:lnTo>
                    <a:pt x="16" y="2900"/>
                  </a:lnTo>
                  <a:cubicBezTo>
                    <a:pt x="16" y="2905"/>
                    <a:pt x="13" y="2908"/>
                    <a:pt x="8" y="2908"/>
                  </a:cubicBezTo>
                  <a:cubicBezTo>
                    <a:pt x="4" y="2908"/>
                    <a:pt x="0" y="2905"/>
                    <a:pt x="0" y="2900"/>
                  </a:cubicBezTo>
                  <a:close/>
                  <a:moveTo>
                    <a:pt x="0" y="2756"/>
                  </a:moveTo>
                  <a:lnTo>
                    <a:pt x="0" y="2708"/>
                  </a:lnTo>
                  <a:cubicBezTo>
                    <a:pt x="0" y="2704"/>
                    <a:pt x="4" y="2700"/>
                    <a:pt x="8" y="2700"/>
                  </a:cubicBezTo>
                  <a:cubicBezTo>
                    <a:pt x="13" y="2700"/>
                    <a:pt x="16" y="2704"/>
                    <a:pt x="16" y="2708"/>
                  </a:cubicBezTo>
                  <a:lnTo>
                    <a:pt x="16" y="2756"/>
                  </a:lnTo>
                  <a:cubicBezTo>
                    <a:pt x="16" y="2761"/>
                    <a:pt x="13" y="2764"/>
                    <a:pt x="8" y="2764"/>
                  </a:cubicBezTo>
                  <a:cubicBezTo>
                    <a:pt x="4" y="2764"/>
                    <a:pt x="0" y="2761"/>
                    <a:pt x="0" y="2756"/>
                  </a:cubicBezTo>
                  <a:close/>
                  <a:moveTo>
                    <a:pt x="0" y="2612"/>
                  </a:moveTo>
                  <a:lnTo>
                    <a:pt x="0" y="2564"/>
                  </a:lnTo>
                  <a:cubicBezTo>
                    <a:pt x="0" y="2560"/>
                    <a:pt x="4" y="2556"/>
                    <a:pt x="8" y="2556"/>
                  </a:cubicBezTo>
                  <a:cubicBezTo>
                    <a:pt x="13" y="2556"/>
                    <a:pt x="16" y="2560"/>
                    <a:pt x="16" y="2564"/>
                  </a:cubicBezTo>
                  <a:lnTo>
                    <a:pt x="16" y="2612"/>
                  </a:lnTo>
                  <a:cubicBezTo>
                    <a:pt x="16" y="2617"/>
                    <a:pt x="13" y="2620"/>
                    <a:pt x="8" y="2620"/>
                  </a:cubicBezTo>
                  <a:cubicBezTo>
                    <a:pt x="4" y="2620"/>
                    <a:pt x="0" y="2617"/>
                    <a:pt x="0" y="2612"/>
                  </a:cubicBezTo>
                  <a:close/>
                  <a:moveTo>
                    <a:pt x="0" y="2468"/>
                  </a:moveTo>
                  <a:lnTo>
                    <a:pt x="0" y="2420"/>
                  </a:lnTo>
                  <a:cubicBezTo>
                    <a:pt x="0" y="2416"/>
                    <a:pt x="4" y="2412"/>
                    <a:pt x="8" y="2412"/>
                  </a:cubicBezTo>
                  <a:cubicBezTo>
                    <a:pt x="13" y="2412"/>
                    <a:pt x="16" y="2416"/>
                    <a:pt x="16" y="2420"/>
                  </a:cubicBezTo>
                  <a:lnTo>
                    <a:pt x="16" y="2468"/>
                  </a:lnTo>
                  <a:cubicBezTo>
                    <a:pt x="16" y="2473"/>
                    <a:pt x="13" y="2476"/>
                    <a:pt x="8" y="2476"/>
                  </a:cubicBezTo>
                  <a:cubicBezTo>
                    <a:pt x="4" y="2476"/>
                    <a:pt x="0" y="2473"/>
                    <a:pt x="0" y="2468"/>
                  </a:cubicBezTo>
                  <a:close/>
                  <a:moveTo>
                    <a:pt x="0" y="2324"/>
                  </a:moveTo>
                  <a:lnTo>
                    <a:pt x="0" y="2276"/>
                  </a:lnTo>
                  <a:cubicBezTo>
                    <a:pt x="0" y="2272"/>
                    <a:pt x="4" y="2268"/>
                    <a:pt x="8" y="2268"/>
                  </a:cubicBezTo>
                  <a:cubicBezTo>
                    <a:pt x="13" y="2268"/>
                    <a:pt x="16" y="2272"/>
                    <a:pt x="16" y="2276"/>
                  </a:cubicBezTo>
                  <a:lnTo>
                    <a:pt x="16" y="2324"/>
                  </a:lnTo>
                  <a:cubicBezTo>
                    <a:pt x="16" y="2329"/>
                    <a:pt x="13" y="2332"/>
                    <a:pt x="8" y="2332"/>
                  </a:cubicBezTo>
                  <a:cubicBezTo>
                    <a:pt x="4" y="2332"/>
                    <a:pt x="0" y="2329"/>
                    <a:pt x="0" y="2324"/>
                  </a:cubicBezTo>
                  <a:close/>
                  <a:moveTo>
                    <a:pt x="0" y="2180"/>
                  </a:moveTo>
                  <a:lnTo>
                    <a:pt x="0" y="2132"/>
                  </a:lnTo>
                  <a:cubicBezTo>
                    <a:pt x="0" y="2128"/>
                    <a:pt x="4" y="2124"/>
                    <a:pt x="8" y="2124"/>
                  </a:cubicBezTo>
                  <a:cubicBezTo>
                    <a:pt x="13" y="2124"/>
                    <a:pt x="16" y="2128"/>
                    <a:pt x="16" y="2132"/>
                  </a:cubicBezTo>
                  <a:lnTo>
                    <a:pt x="16" y="2180"/>
                  </a:lnTo>
                  <a:cubicBezTo>
                    <a:pt x="16" y="2185"/>
                    <a:pt x="13" y="2188"/>
                    <a:pt x="8" y="2188"/>
                  </a:cubicBezTo>
                  <a:cubicBezTo>
                    <a:pt x="4" y="2188"/>
                    <a:pt x="0" y="2185"/>
                    <a:pt x="0" y="2180"/>
                  </a:cubicBezTo>
                  <a:close/>
                  <a:moveTo>
                    <a:pt x="0" y="2036"/>
                  </a:moveTo>
                  <a:lnTo>
                    <a:pt x="0" y="1988"/>
                  </a:lnTo>
                  <a:cubicBezTo>
                    <a:pt x="0" y="1984"/>
                    <a:pt x="4" y="1980"/>
                    <a:pt x="8" y="1980"/>
                  </a:cubicBezTo>
                  <a:cubicBezTo>
                    <a:pt x="13" y="1980"/>
                    <a:pt x="16" y="1984"/>
                    <a:pt x="16" y="1988"/>
                  </a:cubicBezTo>
                  <a:lnTo>
                    <a:pt x="16" y="2036"/>
                  </a:lnTo>
                  <a:cubicBezTo>
                    <a:pt x="16" y="2041"/>
                    <a:pt x="13" y="2044"/>
                    <a:pt x="8" y="2044"/>
                  </a:cubicBezTo>
                  <a:cubicBezTo>
                    <a:pt x="4" y="2044"/>
                    <a:pt x="0" y="2041"/>
                    <a:pt x="0" y="2036"/>
                  </a:cubicBezTo>
                  <a:close/>
                  <a:moveTo>
                    <a:pt x="0" y="1892"/>
                  </a:moveTo>
                  <a:lnTo>
                    <a:pt x="0" y="1844"/>
                  </a:lnTo>
                  <a:cubicBezTo>
                    <a:pt x="0" y="1840"/>
                    <a:pt x="4" y="1836"/>
                    <a:pt x="8" y="1836"/>
                  </a:cubicBezTo>
                  <a:cubicBezTo>
                    <a:pt x="13" y="1836"/>
                    <a:pt x="16" y="1840"/>
                    <a:pt x="16" y="1844"/>
                  </a:cubicBezTo>
                  <a:lnTo>
                    <a:pt x="16" y="1892"/>
                  </a:lnTo>
                  <a:cubicBezTo>
                    <a:pt x="16" y="1897"/>
                    <a:pt x="13" y="1900"/>
                    <a:pt x="8" y="1900"/>
                  </a:cubicBezTo>
                  <a:cubicBezTo>
                    <a:pt x="4" y="1900"/>
                    <a:pt x="0" y="1897"/>
                    <a:pt x="0" y="1892"/>
                  </a:cubicBezTo>
                  <a:close/>
                  <a:moveTo>
                    <a:pt x="0" y="1748"/>
                  </a:moveTo>
                  <a:lnTo>
                    <a:pt x="0" y="1700"/>
                  </a:lnTo>
                  <a:cubicBezTo>
                    <a:pt x="0" y="1696"/>
                    <a:pt x="4" y="1692"/>
                    <a:pt x="8" y="1692"/>
                  </a:cubicBezTo>
                  <a:cubicBezTo>
                    <a:pt x="13" y="1692"/>
                    <a:pt x="16" y="1696"/>
                    <a:pt x="16" y="1700"/>
                  </a:cubicBezTo>
                  <a:lnTo>
                    <a:pt x="16" y="1748"/>
                  </a:lnTo>
                  <a:cubicBezTo>
                    <a:pt x="16" y="1753"/>
                    <a:pt x="13" y="1756"/>
                    <a:pt x="8" y="1756"/>
                  </a:cubicBezTo>
                  <a:cubicBezTo>
                    <a:pt x="4" y="1756"/>
                    <a:pt x="0" y="1753"/>
                    <a:pt x="0" y="1748"/>
                  </a:cubicBezTo>
                  <a:close/>
                  <a:moveTo>
                    <a:pt x="0" y="1604"/>
                  </a:moveTo>
                  <a:lnTo>
                    <a:pt x="0" y="1556"/>
                  </a:lnTo>
                  <a:cubicBezTo>
                    <a:pt x="0" y="1552"/>
                    <a:pt x="4" y="1548"/>
                    <a:pt x="8" y="1548"/>
                  </a:cubicBezTo>
                  <a:cubicBezTo>
                    <a:pt x="13" y="1548"/>
                    <a:pt x="16" y="1552"/>
                    <a:pt x="16" y="1556"/>
                  </a:cubicBezTo>
                  <a:lnTo>
                    <a:pt x="16" y="1604"/>
                  </a:lnTo>
                  <a:cubicBezTo>
                    <a:pt x="16" y="1609"/>
                    <a:pt x="13" y="1612"/>
                    <a:pt x="8" y="1612"/>
                  </a:cubicBezTo>
                  <a:cubicBezTo>
                    <a:pt x="4" y="1612"/>
                    <a:pt x="0" y="1609"/>
                    <a:pt x="0" y="1604"/>
                  </a:cubicBezTo>
                  <a:close/>
                  <a:moveTo>
                    <a:pt x="0" y="1460"/>
                  </a:moveTo>
                  <a:lnTo>
                    <a:pt x="0" y="1412"/>
                  </a:lnTo>
                  <a:cubicBezTo>
                    <a:pt x="0" y="1408"/>
                    <a:pt x="4" y="1404"/>
                    <a:pt x="8" y="1404"/>
                  </a:cubicBezTo>
                  <a:cubicBezTo>
                    <a:pt x="13" y="1404"/>
                    <a:pt x="16" y="1408"/>
                    <a:pt x="16" y="1412"/>
                  </a:cubicBezTo>
                  <a:lnTo>
                    <a:pt x="16" y="1460"/>
                  </a:lnTo>
                  <a:cubicBezTo>
                    <a:pt x="16" y="1465"/>
                    <a:pt x="13" y="1468"/>
                    <a:pt x="8" y="1468"/>
                  </a:cubicBezTo>
                  <a:cubicBezTo>
                    <a:pt x="4" y="1468"/>
                    <a:pt x="0" y="1465"/>
                    <a:pt x="0" y="1460"/>
                  </a:cubicBezTo>
                  <a:close/>
                  <a:moveTo>
                    <a:pt x="0" y="1316"/>
                  </a:moveTo>
                  <a:lnTo>
                    <a:pt x="0" y="1268"/>
                  </a:lnTo>
                  <a:cubicBezTo>
                    <a:pt x="0" y="1264"/>
                    <a:pt x="4" y="1260"/>
                    <a:pt x="8" y="1260"/>
                  </a:cubicBezTo>
                  <a:cubicBezTo>
                    <a:pt x="13" y="1260"/>
                    <a:pt x="16" y="1264"/>
                    <a:pt x="16" y="1268"/>
                  </a:cubicBezTo>
                  <a:lnTo>
                    <a:pt x="16" y="1316"/>
                  </a:lnTo>
                  <a:cubicBezTo>
                    <a:pt x="16" y="1321"/>
                    <a:pt x="13" y="1324"/>
                    <a:pt x="8" y="1324"/>
                  </a:cubicBezTo>
                  <a:cubicBezTo>
                    <a:pt x="4" y="1324"/>
                    <a:pt x="0" y="1321"/>
                    <a:pt x="0" y="1316"/>
                  </a:cubicBezTo>
                  <a:close/>
                  <a:moveTo>
                    <a:pt x="0" y="1172"/>
                  </a:moveTo>
                  <a:lnTo>
                    <a:pt x="0" y="1124"/>
                  </a:lnTo>
                  <a:cubicBezTo>
                    <a:pt x="0" y="1120"/>
                    <a:pt x="4" y="1116"/>
                    <a:pt x="8" y="1116"/>
                  </a:cubicBezTo>
                  <a:cubicBezTo>
                    <a:pt x="13" y="1116"/>
                    <a:pt x="16" y="1120"/>
                    <a:pt x="16" y="1124"/>
                  </a:cubicBezTo>
                  <a:lnTo>
                    <a:pt x="16" y="1172"/>
                  </a:lnTo>
                  <a:cubicBezTo>
                    <a:pt x="16" y="1177"/>
                    <a:pt x="13" y="1180"/>
                    <a:pt x="8" y="1180"/>
                  </a:cubicBezTo>
                  <a:cubicBezTo>
                    <a:pt x="4" y="1180"/>
                    <a:pt x="0" y="1177"/>
                    <a:pt x="0" y="1172"/>
                  </a:cubicBezTo>
                  <a:close/>
                  <a:moveTo>
                    <a:pt x="0" y="1028"/>
                  </a:moveTo>
                  <a:lnTo>
                    <a:pt x="0" y="980"/>
                  </a:lnTo>
                  <a:cubicBezTo>
                    <a:pt x="0" y="976"/>
                    <a:pt x="4" y="972"/>
                    <a:pt x="8" y="972"/>
                  </a:cubicBezTo>
                  <a:cubicBezTo>
                    <a:pt x="13" y="972"/>
                    <a:pt x="16" y="976"/>
                    <a:pt x="16" y="980"/>
                  </a:cubicBezTo>
                  <a:lnTo>
                    <a:pt x="16" y="1028"/>
                  </a:lnTo>
                  <a:cubicBezTo>
                    <a:pt x="16" y="1033"/>
                    <a:pt x="13" y="1036"/>
                    <a:pt x="8" y="1036"/>
                  </a:cubicBezTo>
                  <a:cubicBezTo>
                    <a:pt x="4" y="1036"/>
                    <a:pt x="0" y="1033"/>
                    <a:pt x="0" y="1028"/>
                  </a:cubicBezTo>
                  <a:close/>
                  <a:moveTo>
                    <a:pt x="0" y="884"/>
                  </a:moveTo>
                  <a:lnTo>
                    <a:pt x="0" y="836"/>
                  </a:lnTo>
                  <a:cubicBezTo>
                    <a:pt x="0" y="832"/>
                    <a:pt x="4" y="828"/>
                    <a:pt x="8" y="828"/>
                  </a:cubicBezTo>
                  <a:cubicBezTo>
                    <a:pt x="13" y="828"/>
                    <a:pt x="16" y="832"/>
                    <a:pt x="16" y="836"/>
                  </a:cubicBezTo>
                  <a:lnTo>
                    <a:pt x="16" y="884"/>
                  </a:lnTo>
                  <a:cubicBezTo>
                    <a:pt x="16" y="889"/>
                    <a:pt x="13" y="892"/>
                    <a:pt x="8" y="892"/>
                  </a:cubicBezTo>
                  <a:cubicBezTo>
                    <a:pt x="4" y="892"/>
                    <a:pt x="0" y="889"/>
                    <a:pt x="0" y="884"/>
                  </a:cubicBezTo>
                  <a:close/>
                  <a:moveTo>
                    <a:pt x="0" y="740"/>
                  </a:moveTo>
                  <a:lnTo>
                    <a:pt x="0" y="692"/>
                  </a:lnTo>
                  <a:cubicBezTo>
                    <a:pt x="0" y="688"/>
                    <a:pt x="4" y="684"/>
                    <a:pt x="8" y="684"/>
                  </a:cubicBezTo>
                  <a:cubicBezTo>
                    <a:pt x="13" y="684"/>
                    <a:pt x="16" y="688"/>
                    <a:pt x="16" y="692"/>
                  </a:cubicBezTo>
                  <a:lnTo>
                    <a:pt x="16" y="740"/>
                  </a:lnTo>
                  <a:cubicBezTo>
                    <a:pt x="16" y="745"/>
                    <a:pt x="13" y="748"/>
                    <a:pt x="8" y="748"/>
                  </a:cubicBezTo>
                  <a:cubicBezTo>
                    <a:pt x="4" y="748"/>
                    <a:pt x="0" y="745"/>
                    <a:pt x="0" y="740"/>
                  </a:cubicBezTo>
                  <a:close/>
                  <a:moveTo>
                    <a:pt x="0" y="596"/>
                  </a:moveTo>
                  <a:lnTo>
                    <a:pt x="0" y="548"/>
                  </a:lnTo>
                  <a:cubicBezTo>
                    <a:pt x="0" y="544"/>
                    <a:pt x="4" y="540"/>
                    <a:pt x="8" y="540"/>
                  </a:cubicBezTo>
                  <a:cubicBezTo>
                    <a:pt x="13" y="540"/>
                    <a:pt x="16" y="544"/>
                    <a:pt x="16" y="548"/>
                  </a:cubicBezTo>
                  <a:lnTo>
                    <a:pt x="16" y="596"/>
                  </a:lnTo>
                  <a:cubicBezTo>
                    <a:pt x="16" y="601"/>
                    <a:pt x="13" y="604"/>
                    <a:pt x="8" y="604"/>
                  </a:cubicBezTo>
                  <a:cubicBezTo>
                    <a:pt x="4" y="604"/>
                    <a:pt x="0" y="601"/>
                    <a:pt x="0" y="596"/>
                  </a:cubicBezTo>
                  <a:close/>
                  <a:moveTo>
                    <a:pt x="0" y="452"/>
                  </a:moveTo>
                  <a:lnTo>
                    <a:pt x="0" y="404"/>
                  </a:lnTo>
                  <a:cubicBezTo>
                    <a:pt x="0" y="400"/>
                    <a:pt x="4" y="396"/>
                    <a:pt x="8" y="396"/>
                  </a:cubicBezTo>
                  <a:cubicBezTo>
                    <a:pt x="13" y="396"/>
                    <a:pt x="16" y="400"/>
                    <a:pt x="16" y="404"/>
                  </a:cubicBezTo>
                  <a:lnTo>
                    <a:pt x="16" y="452"/>
                  </a:lnTo>
                  <a:cubicBezTo>
                    <a:pt x="16" y="457"/>
                    <a:pt x="13" y="460"/>
                    <a:pt x="8" y="460"/>
                  </a:cubicBezTo>
                  <a:cubicBezTo>
                    <a:pt x="4" y="460"/>
                    <a:pt x="0" y="457"/>
                    <a:pt x="0" y="452"/>
                  </a:cubicBezTo>
                  <a:close/>
                  <a:moveTo>
                    <a:pt x="0" y="308"/>
                  </a:moveTo>
                  <a:lnTo>
                    <a:pt x="0" y="260"/>
                  </a:lnTo>
                  <a:cubicBezTo>
                    <a:pt x="0" y="256"/>
                    <a:pt x="4" y="252"/>
                    <a:pt x="8" y="252"/>
                  </a:cubicBezTo>
                  <a:cubicBezTo>
                    <a:pt x="13" y="252"/>
                    <a:pt x="16" y="256"/>
                    <a:pt x="16" y="260"/>
                  </a:cubicBezTo>
                  <a:lnTo>
                    <a:pt x="16" y="308"/>
                  </a:lnTo>
                  <a:cubicBezTo>
                    <a:pt x="16" y="313"/>
                    <a:pt x="13" y="316"/>
                    <a:pt x="8" y="316"/>
                  </a:cubicBezTo>
                  <a:cubicBezTo>
                    <a:pt x="4" y="316"/>
                    <a:pt x="0" y="313"/>
                    <a:pt x="0" y="308"/>
                  </a:cubicBezTo>
                  <a:close/>
                  <a:moveTo>
                    <a:pt x="0" y="164"/>
                  </a:moveTo>
                  <a:lnTo>
                    <a:pt x="0" y="116"/>
                  </a:lnTo>
                  <a:cubicBezTo>
                    <a:pt x="0" y="112"/>
                    <a:pt x="4" y="108"/>
                    <a:pt x="8" y="108"/>
                  </a:cubicBezTo>
                  <a:cubicBezTo>
                    <a:pt x="13" y="108"/>
                    <a:pt x="16" y="112"/>
                    <a:pt x="16" y="116"/>
                  </a:cubicBezTo>
                  <a:lnTo>
                    <a:pt x="16" y="164"/>
                  </a:lnTo>
                  <a:cubicBezTo>
                    <a:pt x="16" y="169"/>
                    <a:pt x="13" y="172"/>
                    <a:pt x="8" y="172"/>
                  </a:cubicBezTo>
                  <a:cubicBezTo>
                    <a:pt x="4" y="172"/>
                    <a:pt x="0" y="169"/>
                    <a:pt x="0" y="164"/>
                  </a:cubicBezTo>
                  <a:close/>
                  <a:moveTo>
                    <a:pt x="0" y="20"/>
                  </a:moveTo>
                  <a:lnTo>
                    <a:pt x="0" y="8"/>
                  </a:lnTo>
                  <a:cubicBezTo>
                    <a:pt x="0" y="4"/>
                    <a:pt x="4" y="0"/>
                    <a:pt x="8" y="0"/>
                  </a:cubicBezTo>
                  <a:cubicBezTo>
                    <a:pt x="13" y="0"/>
                    <a:pt x="16" y="4"/>
                    <a:pt x="16" y="8"/>
                  </a:cubicBezTo>
                  <a:lnTo>
                    <a:pt x="16" y="20"/>
                  </a:lnTo>
                  <a:cubicBezTo>
                    <a:pt x="16" y="25"/>
                    <a:pt x="13" y="28"/>
                    <a:pt x="8" y="28"/>
                  </a:cubicBezTo>
                  <a:cubicBezTo>
                    <a:pt x="4" y="28"/>
                    <a:pt x="0" y="25"/>
                    <a:pt x="0" y="2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15" name="Freeform 12"/>
            <p:cNvSpPr>
              <a:spLocks noEditPoints="1"/>
            </p:cNvSpPr>
            <p:nvPr/>
          </p:nvSpPr>
          <p:spPr bwMode="auto">
            <a:xfrm>
              <a:off x="4209" y="196"/>
              <a:ext cx="8" cy="3405"/>
            </a:xfrm>
            <a:custGeom>
              <a:avLst/>
              <a:gdLst>
                <a:gd name="T0" fmla="*/ 8 w 16"/>
                <a:gd name="T1" fmla="*/ 6796 h 6796"/>
                <a:gd name="T2" fmla="*/ 16 w 16"/>
                <a:gd name="T3" fmla="*/ 6644 h 6796"/>
                <a:gd name="T4" fmla="*/ 16 w 16"/>
                <a:gd name="T5" fmla="*/ 6452 h 6796"/>
                <a:gd name="T6" fmla="*/ 8 w 16"/>
                <a:gd name="T7" fmla="*/ 6300 h 6796"/>
                <a:gd name="T8" fmla="*/ 0 w 16"/>
                <a:gd name="T9" fmla="*/ 6164 h 6796"/>
                <a:gd name="T10" fmla="*/ 0 w 16"/>
                <a:gd name="T11" fmla="*/ 6068 h 6796"/>
                <a:gd name="T12" fmla="*/ 0 w 16"/>
                <a:gd name="T13" fmla="*/ 6068 h 6796"/>
                <a:gd name="T14" fmla="*/ 8 w 16"/>
                <a:gd name="T15" fmla="*/ 5932 h 6796"/>
                <a:gd name="T16" fmla="*/ 16 w 16"/>
                <a:gd name="T17" fmla="*/ 5780 h 6796"/>
                <a:gd name="T18" fmla="*/ 16 w 16"/>
                <a:gd name="T19" fmla="*/ 5588 h 6796"/>
                <a:gd name="T20" fmla="*/ 8 w 16"/>
                <a:gd name="T21" fmla="*/ 5436 h 6796"/>
                <a:gd name="T22" fmla="*/ 0 w 16"/>
                <a:gd name="T23" fmla="*/ 5300 h 6796"/>
                <a:gd name="T24" fmla="*/ 0 w 16"/>
                <a:gd name="T25" fmla="*/ 5204 h 6796"/>
                <a:gd name="T26" fmla="*/ 0 w 16"/>
                <a:gd name="T27" fmla="*/ 5204 h 6796"/>
                <a:gd name="T28" fmla="*/ 8 w 16"/>
                <a:gd name="T29" fmla="*/ 5068 h 6796"/>
                <a:gd name="T30" fmla="*/ 16 w 16"/>
                <a:gd name="T31" fmla="*/ 4916 h 6796"/>
                <a:gd name="T32" fmla="*/ 16 w 16"/>
                <a:gd name="T33" fmla="*/ 4724 h 6796"/>
                <a:gd name="T34" fmla="*/ 8 w 16"/>
                <a:gd name="T35" fmla="*/ 4572 h 6796"/>
                <a:gd name="T36" fmla="*/ 0 w 16"/>
                <a:gd name="T37" fmla="*/ 4436 h 6796"/>
                <a:gd name="T38" fmla="*/ 0 w 16"/>
                <a:gd name="T39" fmla="*/ 4340 h 6796"/>
                <a:gd name="T40" fmla="*/ 0 w 16"/>
                <a:gd name="T41" fmla="*/ 4340 h 6796"/>
                <a:gd name="T42" fmla="*/ 8 w 16"/>
                <a:gd name="T43" fmla="*/ 4204 h 6796"/>
                <a:gd name="T44" fmla="*/ 16 w 16"/>
                <a:gd name="T45" fmla="*/ 4052 h 6796"/>
                <a:gd name="T46" fmla="*/ 16 w 16"/>
                <a:gd name="T47" fmla="*/ 3860 h 6796"/>
                <a:gd name="T48" fmla="*/ 8 w 16"/>
                <a:gd name="T49" fmla="*/ 3708 h 6796"/>
                <a:gd name="T50" fmla="*/ 0 w 16"/>
                <a:gd name="T51" fmla="*/ 3572 h 6796"/>
                <a:gd name="T52" fmla="*/ 0 w 16"/>
                <a:gd name="T53" fmla="*/ 3476 h 6796"/>
                <a:gd name="T54" fmla="*/ 0 w 16"/>
                <a:gd name="T55" fmla="*/ 3476 h 6796"/>
                <a:gd name="T56" fmla="*/ 8 w 16"/>
                <a:gd name="T57" fmla="*/ 3340 h 6796"/>
                <a:gd name="T58" fmla="*/ 16 w 16"/>
                <a:gd name="T59" fmla="*/ 3188 h 6796"/>
                <a:gd name="T60" fmla="*/ 16 w 16"/>
                <a:gd name="T61" fmla="*/ 2996 h 6796"/>
                <a:gd name="T62" fmla="*/ 8 w 16"/>
                <a:gd name="T63" fmla="*/ 2844 h 6796"/>
                <a:gd name="T64" fmla="*/ 0 w 16"/>
                <a:gd name="T65" fmla="*/ 2708 h 6796"/>
                <a:gd name="T66" fmla="*/ 0 w 16"/>
                <a:gd name="T67" fmla="*/ 2612 h 6796"/>
                <a:gd name="T68" fmla="*/ 0 w 16"/>
                <a:gd name="T69" fmla="*/ 2612 h 6796"/>
                <a:gd name="T70" fmla="*/ 8 w 16"/>
                <a:gd name="T71" fmla="*/ 2476 h 6796"/>
                <a:gd name="T72" fmla="*/ 16 w 16"/>
                <a:gd name="T73" fmla="*/ 2324 h 6796"/>
                <a:gd name="T74" fmla="*/ 16 w 16"/>
                <a:gd name="T75" fmla="*/ 2132 h 6796"/>
                <a:gd name="T76" fmla="*/ 8 w 16"/>
                <a:gd name="T77" fmla="*/ 1980 h 6796"/>
                <a:gd name="T78" fmla="*/ 0 w 16"/>
                <a:gd name="T79" fmla="*/ 1844 h 6796"/>
                <a:gd name="T80" fmla="*/ 0 w 16"/>
                <a:gd name="T81" fmla="*/ 1748 h 6796"/>
                <a:gd name="T82" fmla="*/ 0 w 16"/>
                <a:gd name="T83" fmla="*/ 1748 h 6796"/>
                <a:gd name="T84" fmla="*/ 8 w 16"/>
                <a:gd name="T85" fmla="*/ 1612 h 6796"/>
                <a:gd name="T86" fmla="*/ 16 w 16"/>
                <a:gd name="T87" fmla="*/ 1460 h 6796"/>
                <a:gd name="T88" fmla="*/ 16 w 16"/>
                <a:gd name="T89" fmla="*/ 1268 h 6796"/>
                <a:gd name="T90" fmla="*/ 8 w 16"/>
                <a:gd name="T91" fmla="*/ 1116 h 6796"/>
                <a:gd name="T92" fmla="*/ 0 w 16"/>
                <a:gd name="T93" fmla="*/ 980 h 6796"/>
                <a:gd name="T94" fmla="*/ 0 w 16"/>
                <a:gd name="T95" fmla="*/ 884 h 6796"/>
                <a:gd name="T96" fmla="*/ 0 w 16"/>
                <a:gd name="T97" fmla="*/ 884 h 6796"/>
                <a:gd name="T98" fmla="*/ 8 w 16"/>
                <a:gd name="T99" fmla="*/ 748 h 6796"/>
                <a:gd name="T100" fmla="*/ 16 w 16"/>
                <a:gd name="T101" fmla="*/ 596 h 6796"/>
                <a:gd name="T102" fmla="*/ 16 w 16"/>
                <a:gd name="T103" fmla="*/ 404 h 6796"/>
                <a:gd name="T104" fmla="*/ 8 w 16"/>
                <a:gd name="T105" fmla="*/ 252 h 6796"/>
                <a:gd name="T106" fmla="*/ 0 w 16"/>
                <a:gd name="T107" fmla="*/ 116 h 6796"/>
                <a:gd name="T108" fmla="*/ 0 w 16"/>
                <a:gd name="T109" fmla="*/ 20 h 6796"/>
                <a:gd name="T110" fmla="*/ 0 w 16"/>
                <a:gd name="T111" fmla="*/ 20 h 6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 h="6796">
                  <a:moveTo>
                    <a:pt x="0" y="6788"/>
                  </a:moveTo>
                  <a:lnTo>
                    <a:pt x="0" y="6740"/>
                  </a:lnTo>
                  <a:cubicBezTo>
                    <a:pt x="0" y="6736"/>
                    <a:pt x="4" y="6732"/>
                    <a:pt x="8" y="6732"/>
                  </a:cubicBezTo>
                  <a:cubicBezTo>
                    <a:pt x="13" y="6732"/>
                    <a:pt x="16" y="6736"/>
                    <a:pt x="16" y="6740"/>
                  </a:cubicBezTo>
                  <a:lnTo>
                    <a:pt x="16" y="6788"/>
                  </a:lnTo>
                  <a:cubicBezTo>
                    <a:pt x="16" y="6793"/>
                    <a:pt x="13" y="6796"/>
                    <a:pt x="8" y="6796"/>
                  </a:cubicBezTo>
                  <a:cubicBezTo>
                    <a:pt x="4" y="6796"/>
                    <a:pt x="0" y="6793"/>
                    <a:pt x="0" y="6788"/>
                  </a:cubicBezTo>
                  <a:close/>
                  <a:moveTo>
                    <a:pt x="0" y="6644"/>
                  </a:moveTo>
                  <a:lnTo>
                    <a:pt x="0" y="6596"/>
                  </a:lnTo>
                  <a:cubicBezTo>
                    <a:pt x="0" y="6592"/>
                    <a:pt x="4" y="6588"/>
                    <a:pt x="8" y="6588"/>
                  </a:cubicBezTo>
                  <a:cubicBezTo>
                    <a:pt x="13" y="6588"/>
                    <a:pt x="16" y="6592"/>
                    <a:pt x="16" y="6596"/>
                  </a:cubicBezTo>
                  <a:lnTo>
                    <a:pt x="16" y="6644"/>
                  </a:lnTo>
                  <a:cubicBezTo>
                    <a:pt x="16" y="6649"/>
                    <a:pt x="13" y="6652"/>
                    <a:pt x="8" y="6652"/>
                  </a:cubicBezTo>
                  <a:cubicBezTo>
                    <a:pt x="4" y="6652"/>
                    <a:pt x="0" y="6649"/>
                    <a:pt x="0" y="6644"/>
                  </a:cubicBezTo>
                  <a:close/>
                  <a:moveTo>
                    <a:pt x="0" y="6500"/>
                  </a:moveTo>
                  <a:lnTo>
                    <a:pt x="0" y="6452"/>
                  </a:lnTo>
                  <a:cubicBezTo>
                    <a:pt x="0" y="6448"/>
                    <a:pt x="4" y="6444"/>
                    <a:pt x="8" y="6444"/>
                  </a:cubicBezTo>
                  <a:cubicBezTo>
                    <a:pt x="13" y="6444"/>
                    <a:pt x="16" y="6448"/>
                    <a:pt x="16" y="6452"/>
                  </a:cubicBezTo>
                  <a:lnTo>
                    <a:pt x="16" y="6500"/>
                  </a:lnTo>
                  <a:cubicBezTo>
                    <a:pt x="16" y="6505"/>
                    <a:pt x="13" y="6508"/>
                    <a:pt x="8" y="6508"/>
                  </a:cubicBezTo>
                  <a:cubicBezTo>
                    <a:pt x="4" y="6508"/>
                    <a:pt x="0" y="6505"/>
                    <a:pt x="0" y="6500"/>
                  </a:cubicBezTo>
                  <a:close/>
                  <a:moveTo>
                    <a:pt x="0" y="6356"/>
                  </a:moveTo>
                  <a:lnTo>
                    <a:pt x="0" y="6308"/>
                  </a:lnTo>
                  <a:cubicBezTo>
                    <a:pt x="0" y="6304"/>
                    <a:pt x="4" y="6300"/>
                    <a:pt x="8" y="6300"/>
                  </a:cubicBezTo>
                  <a:cubicBezTo>
                    <a:pt x="13" y="6300"/>
                    <a:pt x="16" y="6304"/>
                    <a:pt x="16" y="6308"/>
                  </a:cubicBezTo>
                  <a:lnTo>
                    <a:pt x="16" y="6356"/>
                  </a:lnTo>
                  <a:cubicBezTo>
                    <a:pt x="16" y="6361"/>
                    <a:pt x="13" y="6364"/>
                    <a:pt x="8" y="6364"/>
                  </a:cubicBezTo>
                  <a:cubicBezTo>
                    <a:pt x="4" y="6364"/>
                    <a:pt x="0" y="6361"/>
                    <a:pt x="0" y="6356"/>
                  </a:cubicBezTo>
                  <a:close/>
                  <a:moveTo>
                    <a:pt x="0" y="6212"/>
                  </a:moveTo>
                  <a:lnTo>
                    <a:pt x="0" y="6164"/>
                  </a:lnTo>
                  <a:cubicBezTo>
                    <a:pt x="0" y="6160"/>
                    <a:pt x="4" y="6156"/>
                    <a:pt x="8" y="6156"/>
                  </a:cubicBezTo>
                  <a:cubicBezTo>
                    <a:pt x="13" y="6156"/>
                    <a:pt x="16" y="6160"/>
                    <a:pt x="16" y="6164"/>
                  </a:cubicBezTo>
                  <a:lnTo>
                    <a:pt x="16" y="6212"/>
                  </a:lnTo>
                  <a:cubicBezTo>
                    <a:pt x="16" y="6217"/>
                    <a:pt x="13" y="6220"/>
                    <a:pt x="8" y="6220"/>
                  </a:cubicBezTo>
                  <a:cubicBezTo>
                    <a:pt x="4" y="6220"/>
                    <a:pt x="0" y="6217"/>
                    <a:pt x="0" y="6212"/>
                  </a:cubicBezTo>
                  <a:close/>
                  <a:moveTo>
                    <a:pt x="0" y="6068"/>
                  </a:moveTo>
                  <a:lnTo>
                    <a:pt x="0" y="6020"/>
                  </a:lnTo>
                  <a:cubicBezTo>
                    <a:pt x="0" y="6016"/>
                    <a:pt x="4" y="6012"/>
                    <a:pt x="8" y="6012"/>
                  </a:cubicBezTo>
                  <a:cubicBezTo>
                    <a:pt x="13" y="6012"/>
                    <a:pt x="16" y="6016"/>
                    <a:pt x="16" y="6020"/>
                  </a:cubicBezTo>
                  <a:lnTo>
                    <a:pt x="16" y="6068"/>
                  </a:lnTo>
                  <a:cubicBezTo>
                    <a:pt x="16" y="6073"/>
                    <a:pt x="13" y="6076"/>
                    <a:pt x="8" y="6076"/>
                  </a:cubicBezTo>
                  <a:cubicBezTo>
                    <a:pt x="4" y="6076"/>
                    <a:pt x="0" y="6073"/>
                    <a:pt x="0" y="6068"/>
                  </a:cubicBezTo>
                  <a:close/>
                  <a:moveTo>
                    <a:pt x="0" y="5924"/>
                  </a:moveTo>
                  <a:lnTo>
                    <a:pt x="0" y="5876"/>
                  </a:lnTo>
                  <a:cubicBezTo>
                    <a:pt x="0" y="5872"/>
                    <a:pt x="4" y="5868"/>
                    <a:pt x="8" y="5868"/>
                  </a:cubicBezTo>
                  <a:cubicBezTo>
                    <a:pt x="13" y="5868"/>
                    <a:pt x="16" y="5872"/>
                    <a:pt x="16" y="5876"/>
                  </a:cubicBezTo>
                  <a:lnTo>
                    <a:pt x="16" y="5924"/>
                  </a:lnTo>
                  <a:cubicBezTo>
                    <a:pt x="16" y="5929"/>
                    <a:pt x="13" y="5932"/>
                    <a:pt x="8" y="5932"/>
                  </a:cubicBezTo>
                  <a:cubicBezTo>
                    <a:pt x="4" y="5932"/>
                    <a:pt x="0" y="5929"/>
                    <a:pt x="0" y="5924"/>
                  </a:cubicBezTo>
                  <a:close/>
                  <a:moveTo>
                    <a:pt x="0" y="5780"/>
                  </a:moveTo>
                  <a:lnTo>
                    <a:pt x="0" y="5732"/>
                  </a:lnTo>
                  <a:cubicBezTo>
                    <a:pt x="0" y="5728"/>
                    <a:pt x="4" y="5724"/>
                    <a:pt x="8" y="5724"/>
                  </a:cubicBezTo>
                  <a:cubicBezTo>
                    <a:pt x="13" y="5724"/>
                    <a:pt x="16" y="5728"/>
                    <a:pt x="16" y="5732"/>
                  </a:cubicBezTo>
                  <a:lnTo>
                    <a:pt x="16" y="5780"/>
                  </a:lnTo>
                  <a:cubicBezTo>
                    <a:pt x="16" y="5785"/>
                    <a:pt x="13" y="5788"/>
                    <a:pt x="8" y="5788"/>
                  </a:cubicBezTo>
                  <a:cubicBezTo>
                    <a:pt x="4" y="5788"/>
                    <a:pt x="0" y="5785"/>
                    <a:pt x="0" y="5780"/>
                  </a:cubicBezTo>
                  <a:close/>
                  <a:moveTo>
                    <a:pt x="0" y="5636"/>
                  </a:moveTo>
                  <a:lnTo>
                    <a:pt x="0" y="5588"/>
                  </a:lnTo>
                  <a:cubicBezTo>
                    <a:pt x="0" y="5584"/>
                    <a:pt x="4" y="5580"/>
                    <a:pt x="8" y="5580"/>
                  </a:cubicBezTo>
                  <a:cubicBezTo>
                    <a:pt x="13" y="5580"/>
                    <a:pt x="16" y="5584"/>
                    <a:pt x="16" y="5588"/>
                  </a:cubicBezTo>
                  <a:lnTo>
                    <a:pt x="16" y="5636"/>
                  </a:lnTo>
                  <a:cubicBezTo>
                    <a:pt x="16" y="5641"/>
                    <a:pt x="13" y="5644"/>
                    <a:pt x="8" y="5644"/>
                  </a:cubicBezTo>
                  <a:cubicBezTo>
                    <a:pt x="4" y="5644"/>
                    <a:pt x="0" y="5641"/>
                    <a:pt x="0" y="5636"/>
                  </a:cubicBezTo>
                  <a:close/>
                  <a:moveTo>
                    <a:pt x="0" y="5492"/>
                  </a:moveTo>
                  <a:lnTo>
                    <a:pt x="0" y="5444"/>
                  </a:lnTo>
                  <a:cubicBezTo>
                    <a:pt x="0" y="5440"/>
                    <a:pt x="4" y="5436"/>
                    <a:pt x="8" y="5436"/>
                  </a:cubicBezTo>
                  <a:cubicBezTo>
                    <a:pt x="13" y="5436"/>
                    <a:pt x="16" y="5440"/>
                    <a:pt x="16" y="5444"/>
                  </a:cubicBezTo>
                  <a:lnTo>
                    <a:pt x="16" y="5492"/>
                  </a:lnTo>
                  <a:cubicBezTo>
                    <a:pt x="16" y="5497"/>
                    <a:pt x="13" y="5500"/>
                    <a:pt x="8" y="5500"/>
                  </a:cubicBezTo>
                  <a:cubicBezTo>
                    <a:pt x="4" y="5500"/>
                    <a:pt x="0" y="5497"/>
                    <a:pt x="0" y="5492"/>
                  </a:cubicBezTo>
                  <a:close/>
                  <a:moveTo>
                    <a:pt x="0" y="5348"/>
                  </a:moveTo>
                  <a:lnTo>
                    <a:pt x="0" y="5300"/>
                  </a:lnTo>
                  <a:cubicBezTo>
                    <a:pt x="0" y="5296"/>
                    <a:pt x="4" y="5292"/>
                    <a:pt x="8" y="5292"/>
                  </a:cubicBezTo>
                  <a:cubicBezTo>
                    <a:pt x="13" y="5292"/>
                    <a:pt x="16" y="5296"/>
                    <a:pt x="16" y="5300"/>
                  </a:cubicBezTo>
                  <a:lnTo>
                    <a:pt x="16" y="5348"/>
                  </a:lnTo>
                  <a:cubicBezTo>
                    <a:pt x="16" y="5353"/>
                    <a:pt x="13" y="5356"/>
                    <a:pt x="8" y="5356"/>
                  </a:cubicBezTo>
                  <a:cubicBezTo>
                    <a:pt x="4" y="5356"/>
                    <a:pt x="0" y="5353"/>
                    <a:pt x="0" y="5348"/>
                  </a:cubicBezTo>
                  <a:close/>
                  <a:moveTo>
                    <a:pt x="0" y="5204"/>
                  </a:moveTo>
                  <a:lnTo>
                    <a:pt x="0" y="5156"/>
                  </a:lnTo>
                  <a:cubicBezTo>
                    <a:pt x="0" y="5152"/>
                    <a:pt x="4" y="5148"/>
                    <a:pt x="8" y="5148"/>
                  </a:cubicBezTo>
                  <a:cubicBezTo>
                    <a:pt x="13" y="5148"/>
                    <a:pt x="16" y="5152"/>
                    <a:pt x="16" y="5156"/>
                  </a:cubicBezTo>
                  <a:lnTo>
                    <a:pt x="16" y="5204"/>
                  </a:lnTo>
                  <a:cubicBezTo>
                    <a:pt x="16" y="5209"/>
                    <a:pt x="13" y="5212"/>
                    <a:pt x="8" y="5212"/>
                  </a:cubicBezTo>
                  <a:cubicBezTo>
                    <a:pt x="4" y="5212"/>
                    <a:pt x="0" y="5209"/>
                    <a:pt x="0" y="5204"/>
                  </a:cubicBezTo>
                  <a:close/>
                  <a:moveTo>
                    <a:pt x="0" y="5060"/>
                  </a:moveTo>
                  <a:lnTo>
                    <a:pt x="0" y="5012"/>
                  </a:lnTo>
                  <a:cubicBezTo>
                    <a:pt x="0" y="5008"/>
                    <a:pt x="4" y="5004"/>
                    <a:pt x="8" y="5004"/>
                  </a:cubicBezTo>
                  <a:cubicBezTo>
                    <a:pt x="13" y="5004"/>
                    <a:pt x="16" y="5008"/>
                    <a:pt x="16" y="5012"/>
                  </a:cubicBezTo>
                  <a:lnTo>
                    <a:pt x="16" y="5060"/>
                  </a:lnTo>
                  <a:cubicBezTo>
                    <a:pt x="16" y="5065"/>
                    <a:pt x="13" y="5068"/>
                    <a:pt x="8" y="5068"/>
                  </a:cubicBezTo>
                  <a:cubicBezTo>
                    <a:pt x="4" y="5068"/>
                    <a:pt x="0" y="5065"/>
                    <a:pt x="0" y="5060"/>
                  </a:cubicBezTo>
                  <a:close/>
                  <a:moveTo>
                    <a:pt x="0" y="4916"/>
                  </a:moveTo>
                  <a:lnTo>
                    <a:pt x="0" y="4868"/>
                  </a:lnTo>
                  <a:cubicBezTo>
                    <a:pt x="0" y="4864"/>
                    <a:pt x="4" y="4860"/>
                    <a:pt x="8" y="4860"/>
                  </a:cubicBezTo>
                  <a:cubicBezTo>
                    <a:pt x="13" y="4860"/>
                    <a:pt x="16" y="4864"/>
                    <a:pt x="16" y="4868"/>
                  </a:cubicBezTo>
                  <a:lnTo>
                    <a:pt x="16" y="4916"/>
                  </a:lnTo>
                  <a:cubicBezTo>
                    <a:pt x="16" y="4921"/>
                    <a:pt x="13" y="4924"/>
                    <a:pt x="8" y="4924"/>
                  </a:cubicBezTo>
                  <a:cubicBezTo>
                    <a:pt x="4" y="4924"/>
                    <a:pt x="0" y="4921"/>
                    <a:pt x="0" y="4916"/>
                  </a:cubicBezTo>
                  <a:close/>
                  <a:moveTo>
                    <a:pt x="0" y="4772"/>
                  </a:moveTo>
                  <a:lnTo>
                    <a:pt x="0" y="4724"/>
                  </a:lnTo>
                  <a:cubicBezTo>
                    <a:pt x="0" y="4720"/>
                    <a:pt x="4" y="4716"/>
                    <a:pt x="8" y="4716"/>
                  </a:cubicBezTo>
                  <a:cubicBezTo>
                    <a:pt x="13" y="4716"/>
                    <a:pt x="16" y="4720"/>
                    <a:pt x="16" y="4724"/>
                  </a:cubicBezTo>
                  <a:lnTo>
                    <a:pt x="16" y="4772"/>
                  </a:lnTo>
                  <a:cubicBezTo>
                    <a:pt x="16" y="4777"/>
                    <a:pt x="13" y="4780"/>
                    <a:pt x="8" y="4780"/>
                  </a:cubicBezTo>
                  <a:cubicBezTo>
                    <a:pt x="4" y="4780"/>
                    <a:pt x="0" y="4777"/>
                    <a:pt x="0" y="4772"/>
                  </a:cubicBezTo>
                  <a:close/>
                  <a:moveTo>
                    <a:pt x="0" y="4628"/>
                  </a:moveTo>
                  <a:lnTo>
                    <a:pt x="0" y="4580"/>
                  </a:lnTo>
                  <a:cubicBezTo>
                    <a:pt x="0" y="4576"/>
                    <a:pt x="4" y="4572"/>
                    <a:pt x="8" y="4572"/>
                  </a:cubicBezTo>
                  <a:cubicBezTo>
                    <a:pt x="13" y="4572"/>
                    <a:pt x="16" y="4576"/>
                    <a:pt x="16" y="4580"/>
                  </a:cubicBezTo>
                  <a:lnTo>
                    <a:pt x="16" y="4628"/>
                  </a:lnTo>
                  <a:cubicBezTo>
                    <a:pt x="16" y="4633"/>
                    <a:pt x="13" y="4636"/>
                    <a:pt x="8" y="4636"/>
                  </a:cubicBezTo>
                  <a:cubicBezTo>
                    <a:pt x="4" y="4636"/>
                    <a:pt x="0" y="4633"/>
                    <a:pt x="0" y="4628"/>
                  </a:cubicBezTo>
                  <a:close/>
                  <a:moveTo>
                    <a:pt x="0" y="4484"/>
                  </a:moveTo>
                  <a:lnTo>
                    <a:pt x="0" y="4436"/>
                  </a:lnTo>
                  <a:cubicBezTo>
                    <a:pt x="0" y="4432"/>
                    <a:pt x="4" y="4428"/>
                    <a:pt x="8" y="4428"/>
                  </a:cubicBezTo>
                  <a:cubicBezTo>
                    <a:pt x="13" y="4428"/>
                    <a:pt x="16" y="4432"/>
                    <a:pt x="16" y="4436"/>
                  </a:cubicBezTo>
                  <a:lnTo>
                    <a:pt x="16" y="4484"/>
                  </a:lnTo>
                  <a:cubicBezTo>
                    <a:pt x="16" y="4489"/>
                    <a:pt x="13" y="4492"/>
                    <a:pt x="8" y="4492"/>
                  </a:cubicBezTo>
                  <a:cubicBezTo>
                    <a:pt x="4" y="4492"/>
                    <a:pt x="0" y="4489"/>
                    <a:pt x="0" y="4484"/>
                  </a:cubicBezTo>
                  <a:close/>
                  <a:moveTo>
                    <a:pt x="0" y="4340"/>
                  </a:moveTo>
                  <a:lnTo>
                    <a:pt x="0" y="4292"/>
                  </a:lnTo>
                  <a:cubicBezTo>
                    <a:pt x="0" y="4288"/>
                    <a:pt x="4" y="4284"/>
                    <a:pt x="8" y="4284"/>
                  </a:cubicBezTo>
                  <a:cubicBezTo>
                    <a:pt x="13" y="4284"/>
                    <a:pt x="16" y="4288"/>
                    <a:pt x="16" y="4292"/>
                  </a:cubicBezTo>
                  <a:lnTo>
                    <a:pt x="16" y="4340"/>
                  </a:lnTo>
                  <a:cubicBezTo>
                    <a:pt x="16" y="4345"/>
                    <a:pt x="13" y="4348"/>
                    <a:pt x="8" y="4348"/>
                  </a:cubicBezTo>
                  <a:cubicBezTo>
                    <a:pt x="4" y="4348"/>
                    <a:pt x="0" y="4345"/>
                    <a:pt x="0" y="4340"/>
                  </a:cubicBezTo>
                  <a:close/>
                  <a:moveTo>
                    <a:pt x="0" y="4196"/>
                  </a:moveTo>
                  <a:lnTo>
                    <a:pt x="0" y="4148"/>
                  </a:lnTo>
                  <a:cubicBezTo>
                    <a:pt x="0" y="4144"/>
                    <a:pt x="4" y="4140"/>
                    <a:pt x="8" y="4140"/>
                  </a:cubicBezTo>
                  <a:cubicBezTo>
                    <a:pt x="13" y="4140"/>
                    <a:pt x="16" y="4144"/>
                    <a:pt x="16" y="4148"/>
                  </a:cubicBezTo>
                  <a:lnTo>
                    <a:pt x="16" y="4196"/>
                  </a:lnTo>
                  <a:cubicBezTo>
                    <a:pt x="16" y="4201"/>
                    <a:pt x="13" y="4204"/>
                    <a:pt x="8" y="4204"/>
                  </a:cubicBezTo>
                  <a:cubicBezTo>
                    <a:pt x="4" y="4204"/>
                    <a:pt x="0" y="4201"/>
                    <a:pt x="0" y="4196"/>
                  </a:cubicBezTo>
                  <a:close/>
                  <a:moveTo>
                    <a:pt x="0" y="4052"/>
                  </a:moveTo>
                  <a:lnTo>
                    <a:pt x="0" y="4004"/>
                  </a:lnTo>
                  <a:cubicBezTo>
                    <a:pt x="0" y="4000"/>
                    <a:pt x="4" y="3996"/>
                    <a:pt x="8" y="3996"/>
                  </a:cubicBezTo>
                  <a:cubicBezTo>
                    <a:pt x="13" y="3996"/>
                    <a:pt x="16" y="4000"/>
                    <a:pt x="16" y="4004"/>
                  </a:cubicBezTo>
                  <a:lnTo>
                    <a:pt x="16" y="4052"/>
                  </a:lnTo>
                  <a:cubicBezTo>
                    <a:pt x="16" y="4057"/>
                    <a:pt x="13" y="4060"/>
                    <a:pt x="8" y="4060"/>
                  </a:cubicBezTo>
                  <a:cubicBezTo>
                    <a:pt x="4" y="4060"/>
                    <a:pt x="0" y="4057"/>
                    <a:pt x="0" y="4052"/>
                  </a:cubicBezTo>
                  <a:close/>
                  <a:moveTo>
                    <a:pt x="0" y="3908"/>
                  </a:moveTo>
                  <a:lnTo>
                    <a:pt x="0" y="3860"/>
                  </a:lnTo>
                  <a:cubicBezTo>
                    <a:pt x="0" y="3856"/>
                    <a:pt x="4" y="3852"/>
                    <a:pt x="8" y="3852"/>
                  </a:cubicBezTo>
                  <a:cubicBezTo>
                    <a:pt x="13" y="3852"/>
                    <a:pt x="16" y="3856"/>
                    <a:pt x="16" y="3860"/>
                  </a:cubicBezTo>
                  <a:lnTo>
                    <a:pt x="16" y="3908"/>
                  </a:lnTo>
                  <a:cubicBezTo>
                    <a:pt x="16" y="3913"/>
                    <a:pt x="13" y="3916"/>
                    <a:pt x="8" y="3916"/>
                  </a:cubicBezTo>
                  <a:cubicBezTo>
                    <a:pt x="4" y="3916"/>
                    <a:pt x="0" y="3913"/>
                    <a:pt x="0" y="3908"/>
                  </a:cubicBezTo>
                  <a:close/>
                  <a:moveTo>
                    <a:pt x="0" y="3764"/>
                  </a:moveTo>
                  <a:lnTo>
                    <a:pt x="0" y="3716"/>
                  </a:lnTo>
                  <a:cubicBezTo>
                    <a:pt x="0" y="3712"/>
                    <a:pt x="4" y="3708"/>
                    <a:pt x="8" y="3708"/>
                  </a:cubicBezTo>
                  <a:cubicBezTo>
                    <a:pt x="13" y="3708"/>
                    <a:pt x="16" y="3712"/>
                    <a:pt x="16" y="3716"/>
                  </a:cubicBezTo>
                  <a:lnTo>
                    <a:pt x="16" y="3764"/>
                  </a:lnTo>
                  <a:cubicBezTo>
                    <a:pt x="16" y="3769"/>
                    <a:pt x="13" y="3772"/>
                    <a:pt x="8" y="3772"/>
                  </a:cubicBezTo>
                  <a:cubicBezTo>
                    <a:pt x="4" y="3772"/>
                    <a:pt x="0" y="3769"/>
                    <a:pt x="0" y="3764"/>
                  </a:cubicBezTo>
                  <a:close/>
                  <a:moveTo>
                    <a:pt x="0" y="3620"/>
                  </a:moveTo>
                  <a:lnTo>
                    <a:pt x="0" y="3572"/>
                  </a:lnTo>
                  <a:cubicBezTo>
                    <a:pt x="0" y="3568"/>
                    <a:pt x="4" y="3564"/>
                    <a:pt x="8" y="3564"/>
                  </a:cubicBezTo>
                  <a:cubicBezTo>
                    <a:pt x="13" y="3564"/>
                    <a:pt x="16" y="3568"/>
                    <a:pt x="16" y="3572"/>
                  </a:cubicBezTo>
                  <a:lnTo>
                    <a:pt x="16" y="3620"/>
                  </a:lnTo>
                  <a:cubicBezTo>
                    <a:pt x="16" y="3625"/>
                    <a:pt x="13" y="3628"/>
                    <a:pt x="8" y="3628"/>
                  </a:cubicBezTo>
                  <a:cubicBezTo>
                    <a:pt x="4" y="3628"/>
                    <a:pt x="0" y="3625"/>
                    <a:pt x="0" y="3620"/>
                  </a:cubicBezTo>
                  <a:close/>
                  <a:moveTo>
                    <a:pt x="0" y="3476"/>
                  </a:moveTo>
                  <a:lnTo>
                    <a:pt x="0" y="3428"/>
                  </a:lnTo>
                  <a:cubicBezTo>
                    <a:pt x="0" y="3424"/>
                    <a:pt x="4" y="3420"/>
                    <a:pt x="8" y="3420"/>
                  </a:cubicBezTo>
                  <a:cubicBezTo>
                    <a:pt x="13" y="3420"/>
                    <a:pt x="16" y="3424"/>
                    <a:pt x="16" y="3428"/>
                  </a:cubicBezTo>
                  <a:lnTo>
                    <a:pt x="16" y="3476"/>
                  </a:lnTo>
                  <a:cubicBezTo>
                    <a:pt x="16" y="3481"/>
                    <a:pt x="13" y="3484"/>
                    <a:pt x="8" y="3484"/>
                  </a:cubicBezTo>
                  <a:cubicBezTo>
                    <a:pt x="4" y="3484"/>
                    <a:pt x="0" y="3481"/>
                    <a:pt x="0" y="3476"/>
                  </a:cubicBezTo>
                  <a:close/>
                  <a:moveTo>
                    <a:pt x="0" y="3332"/>
                  </a:moveTo>
                  <a:lnTo>
                    <a:pt x="0" y="3284"/>
                  </a:lnTo>
                  <a:cubicBezTo>
                    <a:pt x="0" y="3280"/>
                    <a:pt x="4" y="3276"/>
                    <a:pt x="8" y="3276"/>
                  </a:cubicBezTo>
                  <a:cubicBezTo>
                    <a:pt x="13" y="3276"/>
                    <a:pt x="16" y="3280"/>
                    <a:pt x="16" y="3284"/>
                  </a:cubicBezTo>
                  <a:lnTo>
                    <a:pt x="16" y="3332"/>
                  </a:lnTo>
                  <a:cubicBezTo>
                    <a:pt x="16" y="3337"/>
                    <a:pt x="13" y="3340"/>
                    <a:pt x="8" y="3340"/>
                  </a:cubicBezTo>
                  <a:cubicBezTo>
                    <a:pt x="4" y="3340"/>
                    <a:pt x="0" y="3337"/>
                    <a:pt x="0" y="3332"/>
                  </a:cubicBezTo>
                  <a:close/>
                  <a:moveTo>
                    <a:pt x="0" y="3188"/>
                  </a:moveTo>
                  <a:lnTo>
                    <a:pt x="0" y="3140"/>
                  </a:lnTo>
                  <a:cubicBezTo>
                    <a:pt x="0" y="3136"/>
                    <a:pt x="4" y="3132"/>
                    <a:pt x="8" y="3132"/>
                  </a:cubicBezTo>
                  <a:cubicBezTo>
                    <a:pt x="13" y="3132"/>
                    <a:pt x="16" y="3136"/>
                    <a:pt x="16" y="3140"/>
                  </a:cubicBezTo>
                  <a:lnTo>
                    <a:pt x="16" y="3188"/>
                  </a:lnTo>
                  <a:cubicBezTo>
                    <a:pt x="16" y="3193"/>
                    <a:pt x="13" y="3196"/>
                    <a:pt x="8" y="3196"/>
                  </a:cubicBezTo>
                  <a:cubicBezTo>
                    <a:pt x="4" y="3196"/>
                    <a:pt x="0" y="3193"/>
                    <a:pt x="0" y="3188"/>
                  </a:cubicBezTo>
                  <a:close/>
                  <a:moveTo>
                    <a:pt x="0" y="3044"/>
                  </a:moveTo>
                  <a:lnTo>
                    <a:pt x="0" y="2996"/>
                  </a:lnTo>
                  <a:cubicBezTo>
                    <a:pt x="0" y="2992"/>
                    <a:pt x="4" y="2988"/>
                    <a:pt x="8" y="2988"/>
                  </a:cubicBezTo>
                  <a:cubicBezTo>
                    <a:pt x="13" y="2988"/>
                    <a:pt x="16" y="2992"/>
                    <a:pt x="16" y="2996"/>
                  </a:cubicBezTo>
                  <a:lnTo>
                    <a:pt x="16" y="3044"/>
                  </a:lnTo>
                  <a:cubicBezTo>
                    <a:pt x="16" y="3049"/>
                    <a:pt x="13" y="3052"/>
                    <a:pt x="8" y="3052"/>
                  </a:cubicBezTo>
                  <a:cubicBezTo>
                    <a:pt x="4" y="3052"/>
                    <a:pt x="0" y="3049"/>
                    <a:pt x="0" y="3044"/>
                  </a:cubicBezTo>
                  <a:close/>
                  <a:moveTo>
                    <a:pt x="0" y="2900"/>
                  </a:moveTo>
                  <a:lnTo>
                    <a:pt x="0" y="2852"/>
                  </a:lnTo>
                  <a:cubicBezTo>
                    <a:pt x="0" y="2848"/>
                    <a:pt x="4" y="2844"/>
                    <a:pt x="8" y="2844"/>
                  </a:cubicBezTo>
                  <a:cubicBezTo>
                    <a:pt x="13" y="2844"/>
                    <a:pt x="16" y="2848"/>
                    <a:pt x="16" y="2852"/>
                  </a:cubicBezTo>
                  <a:lnTo>
                    <a:pt x="16" y="2900"/>
                  </a:lnTo>
                  <a:cubicBezTo>
                    <a:pt x="16" y="2905"/>
                    <a:pt x="13" y="2908"/>
                    <a:pt x="8" y="2908"/>
                  </a:cubicBezTo>
                  <a:cubicBezTo>
                    <a:pt x="4" y="2908"/>
                    <a:pt x="0" y="2905"/>
                    <a:pt x="0" y="2900"/>
                  </a:cubicBezTo>
                  <a:close/>
                  <a:moveTo>
                    <a:pt x="0" y="2756"/>
                  </a:moveTo>
                  <a:lnTo>
                    <a:pt x="0" y="2708"/>
                  </a:lnTo>
                  <a:cubicBezTo>
                    <a:pt x="0" y="2704"/>
                    <a:pt x="4" y="2700"/>
                    <a:pt x="8" y="2700"/>
                  </a:cubicBezTo>
                  <a:cubicBezTo>
                    <a:pt x="13" y="2700"/>
                    <a:pt x="16" y="2704"/>
                    <a:pt x="16" y="2708"/>
                  </a:cubicBezTo>
                  <a:lnTo>
                    <a:pt x="16" y="2756"/>
                  </a:lnTo>
                  <a:cubicBezTo>
                    <a:pt x="16" y="2761"/>
                    <a:pt x="13" y="2764"/>
                    <a:pt x="8" y="2764"/>
                  </a:cubicBezTo>
                  <a:cubicBezTo>
                    <a:pt x="4" y="2764"/>
                    <a:pt x="0" y="2761"/>
                    <a:pt x="0" y="2756"/>
                  </a:cubicBezTo>
                  <a:close/>
                  <a:moveTo>
                    <a:pt x="0" y="2612"/>
                  </a:moveTo>
                  <a:lnTo>
                    <a:pt x="0" y="2564"/>
                  </a:lnTo>
                  <a:cubicBezTo>
                    <a:pt x="0" y="2560"/>
                    <a:pt x="4" y="2556"/>
                    <a:pt x="8" y="2556"/>
                  </a:cubicBezTo>
                  <a:cubicBezTo>
                    <a:pt x="13" y="2556"/>
                    <a:pt x="16" y="2560"/>
                    <a:pt x="16" y="2564"/>
                  </a:cubicBezTo>
                  <a:lnTo>
                    <a:pt x="16" y="2612"/>
                  </a:lnTo>
                  <a:cubicBezTo>
                    <a:pt x="16" y="2617"/>
                    <a:pt x="13" y="2620"/>
                    <a:pt x="8" y="2620"/>
                  </a:cubicBezTo>
                  <a:cubicBezTo>
                    <a:pt x="4" y="2620"/>
                    <a:pt x="0" y="2617"/>
                    <a:pt x="0" y="2612"/>
                  </a:cubicBezTo>
                  <a:close/>
                  <a:moveTo>
                    <a:pt x="0" y="2468"/>
                  </a:moveTo>
                  <a:lnTo>
                    <a:pt x="0" y="2420"/>
                  </a:lnTo>
                  <a:cubicBezTo>
                    <a:pt x="0" y="2416"/>
                    <a:pt x="4" y="2412"/>
                    <a:pt x="8" y="2412"/>
                  </a:cubicBezTo>
                  <a:cubicBezTo>
                    <a:pt x="13" y="2412"/>
                    <a:pt x="16" y="2416"/>
                    <a:pt x="16" y="2420"/>
                  </a:cubicBezTo>
                  <a:lnTo>
                    <a:pt x="16" y="2468"/>
                  </a:lnTo>
                  <a:cubicBezTo>
                    <a:pt x="16" y="2473"/>
                    <a:pt x="13" y="2476"/>
                    <a:pt x="8" y="2476"/>
                  </a:cubicBezTo>
                  <a:cubicBezTo>
                    <a:pt x="4" y="2476"/>
                    <a:pt x="0" y="2473"/>
                    <a:pt x="0" y="2468"/>
                  </a:cubicBezTo>
                  <a:close/>
                  <a:moveTo>
                    <a:pt x="0" y="2324"/>
                  </a:moveTo>
                  <a:lnTo>
                    <a:pt x="0" y="2276"/>
                  </a:lnTo>
                  <a:cubicBezTo>
                    <a:pt x="0" y="2272"/>
                    <a:pt x="4" y="2268"/>
                    <a:pt x="8" y="2268"/>
                  </a:cubicBezTo>
                  <a:cubicBezTo>
                    <a:pt x="13" y="2268"/>
                    <a:pt x="16" y="2272"/>
                    <a:pt x="16" y="2276"/>
                  </a:cubicBezTo>
                  <a:lnTo>
                    <a:pt x="16" y="2324"/>
                  </a:lnTo>
                  <a:cubicBezTo>
                    <a:pt x="16" y="2329"/>
                    <a:pt x="13" y="2332"/>
                    <a:pt x="8" y="2332"/>
                  </a:cubicBezTo>
                  <a:cubicBezTo>
                    <a:pt x="4" y="2332"/>
                    <a:pt x="0" y="2329"/>
                    <a:pt x="0" y="2324"/>
                  </a:cubicBezTo>
                  <a:close/>
                  <a:moveTo>
                    <a:pt x="0" y="2180"/>
                  </a:moveTo>
                  <a:lnTo>
                    <a:pt x="0" y="2132"/>
                  </a:lnTo>
                  <a:cubicBezTo>
                    <a:pt x="0" y="2128"/>
                    <a:pt x="4" y="2124"/>
                    <a:pt x="8" y="2124"/>
                  </a:cubicBezTo>
                  <a:cubicBezTo>
                    <a:pt x="13" y="2124"/>
                    <a:pt x="16" y="2128"/>
                    <a:pt x="16" y="2132"/>
                  </a:cubicBezTo>
                  <a:lnTo>
                    <a:pt x="16" y="2180"/>
                  </a:lnTo>
                  <a:cubicBezTo>
                    <a:pt x="16" y="2185"/>
                    <a:pt x="13" y="2188"/>
                    <a:pt x="8" y="2188"/>
                  </a:cubicBezTo>
                  <a:cubicBezTo>
                    <a:pt x="4" y="2188"/>
                    <a:pt x="0" y="2185"/>
                    <a:pt x="0" y="2180"/>
                  </a:cubicBezTo>
                  <a:close/>
                  <a:moveTo>
                    <a:pt x="0" y="2036"/>
                  </a:moveTo>
                  <a:lnTo>
                    <a:pt x="0" y="1988"/>
                  </a:lnTo>
                  <a:cubicBezTo>
                    <a:pt x="0" y="1984"/>
                    <a:pt x="4" y="1980"/>
                    <a:pt x="8" y="1980"/>
                  </a:cubicBezTo>
                  <a:cubicBezTo>
                    <a:pt x="13" y="1980"/>
                    <a:pt x="16" y="1984"/>
                    <a:pt x="16" y="1988"/>
                  </a:cubicBezTo>
                  <a:lnTo>
                    <a:pt x="16" y="2036"/>
                  </a:lnTo>
                  <a:cubicBezTo>
                    <a:pt x="16" y="2041"/>
                    <a:pt x="13" y="2044"/>
                    <a:pt x="8" y="2044"/>
                  </a:cubicBezTo>
                  <a:cubicBezTo>
                    <a:pt x="4" y="2044"/>
                    <a:pt x="0" y="2041"/>
                    <a:pt x="0" y="2036"/>
                  </a:cubicBezTo>
                  <a:close/>
                  <a:moveTo>
                    <a:pt x="0" y="1892"/>
                  </a:moveTo>
                  <a:lnTo>
                    <a:pt x="0" y="1844"/>
                  </a:lnTo>
                  <a:cubicBezTo>
                    <a:pt x="0" y="1840"/>
                    <a:pt x="4" y="1836"/>
                    <a:pt x="8" y="1836"/>
                  </a:cubicBezTo>
                  <a:cubicBezTo>
                    <a:pt x="13" y="1836"/>
                    <a:pt x="16" y="1840"/>
                    <a:pt x="16" y="1844"/>
                  </a:cubicBezTo>
                  <a:lnTo>
                    <a:pt x="16" y="1892"/>
                  </a:lnTo>
                  <a:cubicBezTo>
                    <a:pt x="16" y="1897"/>
                    <a:pt x="13" y="1900"/>
                    <a:pt x="8" y="1900"/>
                  </a:cubicBezTo>
                  <a:cubicBezTo>
                    <a:pt x="4" y="1900"/>
                    <a:pt x="0" y="1897"/>
                    <a:pt x="0" y="1892"/>
                  </a:cubicBezTo>
                  <a:close/>
                  <a:moveTo>
                    <a:pt x="0" y="1748"/>
                  </a:moveTo>
                  <a:lnTo>
                    <a:pt x="0" y="1700"/>
                  </a:lnTo>
                  <a:cubicBezTo>
                    <a:pt x="0" y="1696"/>
                    <a:pt x="4" y="1692"/>
                    <a:pt x="8" y="1692"/>
                  </a:cubicBezTo>
                  <a:cubicBezTo>
                    <a:pt x="13" y="1692"/>
                    <a:pt x="16" y="1696"/>
                    <a:pt x="16" y="1700"/>
                  </a:cubicBezTo>
                  <a:lnTo>
                    <a:pt x="16" y="1748"/>
                  </a:lnTo>
                  <a:cubicBezTo>
                    <a:pt x="16" y="1753"/>
                    <a:pt x="13" y="1756"/>
                    <a:pt x="8" y="1756"/>
                  </a:cubicBezTo>
                  <a:cubicBezTo>
                    <a:pt x="4" y="1756"/>
                    <a:pt x="0" y="1753"/>
                    <a:pt x="0" y="1748"/>
                  </a:cubicBezTo>
                  <a:close/>
                  <a:moveTo>
                    <a:pt x="0" y="1604"/>
                  </a:moveTo>
                  <a:lnTo>
                    <a:pt x="0" y="1556"/>
                  </a:lnTo>
                  <a:cubicBezTo>
                    <a:pt x="0" y="1552"/>
                    <a:pt x="4" y="1548"/>
                    <a:pt x="8" y="1548"/>
                  </a:cubicBezTo>
                  <a:cubicBezTo>
                    <a:pt x="13" y="1548"/>
                    <a:pt x="16" y="1552"/>
                    <a:pt x="16" y="1556"/>
                  </a:cubicBezTo>
                  <a:lnTo>
                    <a:pt x="16" y="1604"/>
                  </a:lnTo>
                  <a:cubicBezTo>
                    <a:pt x="16" y="1609"/>
                    <a:pt x="13" y="1612"/>
                    <a:pt x="8" y="1612"/>
                  </a:cubicBezTo>
                  <a:cubicBezTo>
                    <a:pt x="4" y="1612"/>
                    <a:pt x="0" y="1609"/>
                    <a:pt x="0" y="1604"/>
                  </a:cubicBezTo>
                  <a:close/>
                  <a:moveTo>
                    <a:pt x="0" y="1460"/>
                  </a:moveTo>
                  <a:lnTo>
                    <a:pt x="0" y="1412"/>
                  </a:lnTo>
                  <a:cubicBezTo>
                    <a:pt x="0" y="1408"/>
                    <a:pt x="4" y="1404"/>
                    <a:pt x="8" y="1404"/>
                  </a:cubicBezTo>
                  <a:cubicBezTo>
                    <a:pt x="13" y="1404"/>
                    <a:pt x="16" y="1408"/>
                    <a:pt x="16" y="1412"/>
                  </a:cubicBezTo>
                  <a:lnTo>
                    <a:pt x="16" y="1460"/>
                  </a:lnTo>
                  <a:cubicBezTo>
                    <a:pt x="16" y="1465"/>
                    <a:pt x="13" y="1468"/>
                    <a:pt x="8" y="1468"/>
                  </a:cubicBezTo>
                  <a:cubicBezTo>
                    <a:pt x="4" y="1468"/>
                    <a:pt x="0" y="1465"/>
                    <a:pt x="0" y="1460"/>
                  </a:cubicBezTo>
                  <a:close/>
                  <a:moveTo>
                    <a:pt x="0" y="1316"/>
                  </a:moveTo>
                  <a:lnTo>
                    <a:pt x="0" y="1268"/>
                  </a:lnTo>
                  <a:cubicBezTo>
                    <a:pt x="0" y="1264"/>
                    <a:pt x="4" y="1260"/>
                    <a:pt x="8" y="1260"/>
                  </a:cubicBezTo>
                  <a:cubicBezTo>
                    <a:pt x="13" y="1260"/>
                    <a:pt x="16" y="1264"/>
                    <a:pt x="16" y="1268"/>
                  </a:cubicBezTo>
                  <a:lnTo>
                    <a:pt x="16" y="1316"/>
                  </a:lnTo>
                  <a:cubicBezTo>
                    <a:pt x="16" y="1321"/>
                    <a:pt x="13" y="1324"/>
                    <a:pt x="8" y="1324"/>
                  </a:cubicBezTo>
                  <a:cubicBezTo>
                    <a:pt x="4" y="1324"/>
                    <a:pt x="0" y="1321"/>
                    <a:pt x="0" y="1316"/>
                  </a:cubicBezTo>
                  <a:close/>
                  <a:moveTo>
                    <a:pt x="0" y="1172"/>
                  </a:moveTo>
                  <a:lnTo>
                    <a:pt x="0" y="1124"/>
                  </a:lnTo>
                  <a:cubicBezTo>
                    <a:pt x="0" y="1120"/>
                    <a:pt x="4" y="1116"/>
                    <a:pt x="8" y="1116"/>
                  </a:cubicBezTo>
                  <a:cubicBezTo>
                    <a:pt x="13" y="1116"/>
                    <a:pt x="16" y="1120"/>
                    <a:pt x="16" y="1124"/>
                  </a:cubicBezTo>
                  <a:lnTo>
                    <a:pt x="16" y="1172"/>
                  </a:lnTo>
                  <a:cubicBezTo>
                    <a:pt x="16" y="1177"/>
                    <a:pt x="13" y="1180"/>
                    <a:pt x="8" y="1180"/>
                  </a:cubicBezTo>
                  <a:cubicBezTo>
                    <a:pt x="4" y="1180"/>
                    <a:pt x="0" y="1177"/>
                    <a:pt x="0" y="1172"/>
                  </a:cubicBezTo>
                  <a:close/>
                  <a:moveTo>
                    <a:pt x="0" y="1028"/>
                  </a:moveTo>
                  <a:lnTo>
                    <a:pt x="0" y="980"/>
                  </a:lnTo>
                  <a:cubicBezTo>
                    <a:pt x="0" y="976"/>
                    <a:pt x="4" y="972"/>
                    <a:pt x="8" y="972"/>
                  </a:cubicBezTo>
                  <a:cubicBezTo>
                    <a:pt x="13" y="972"/>
                    <a:pt x="16" y="976"/>
                    <a:pt x="16" y="980"/>
                  </a:cubicBezTo>
                  <a:lnTo>
                    <a:pt x="16" y="1028"/>
                  </a:lnTo>
                  <a:cubicBezTo>
                    <a:pt x="16" y="1033"/>
                    <a:pt x="13" y="1036"/>
                    <a:pt x="8" y="1036"/>
                  </a:cubicBezTo>
                  <a:cubicBezTo>
                    <a:pt x="4" y="1036"/>
                    <a:pt x="0" y="1033"/>
                    <a:pt x="0" y="1028"/>
                  </a:cubicBezTo>
                  <a:close/>
                  <a:moveTo>
                    <a:pt x="0" y="884"/>
                  </a:moveTo>
                  <a:lnTo>
                    <a:pt x="0" y="836"/>
                  </a:lnTo>
                  <a:cubicBezTo>
                    <a:pt x="0" y="832"/>
                    <a:pt x="4" y="828"/>
                    <a:pt x="8" y="828"/>
                  </a:cubicBezTo>
                  <a:cubicBezTo>
                    <a:pt x="13" y="828"/>
                    <a:pt x="16" y="832"/>
                    <a:pt x="16" y="836"/>
                  </a:cubicBezTo>
                  <a:lnTo>
                    <a:pt x="16" y="884"/>
                  </a:lnTo>
                  <a:cubicBezTo>
                    <a:pt x="16" y="889"/>
                    <a:pt x="13" y="892"/>
                    <a:pt x="8" y="892"/>
                  </a:cubicBezTo>
                  <a:cubicBezTo>
                    <a:pt x="4" y="892"/>
                    <a:pt x="0" y="889"/>
                    <a:pt x="0" y="884"/>
                  </a:cubicBezTo>
                  <a:close/>
                  <a:moveTo>
                    <a:pt x="0" y="740"/>
                  </a:moveTo>
                  <a:lnTo>
                    <a:pt x="0" y="692"/>
                  </a:lnTo>
                  <a:cubicBezTo>
                    <a:pt x="0" y="688"/>
                    <a:pt x="4" y="684"/>
                    <a:pt x="8" y="684"/>
                  </a:cubicBezTo>
                  <a:cubicBezTo>
                    <a:pt x="13" y="684"/>
                    <a:pt x="16" y="688"/>
                    <a:pt x="16" y="692"/>
                  </a:cubicBezTo>
                  <a:lnTo>
                    <a:pt x="16" y="740"/>
                  </a:lnTo>
                  <a:cubicBezTo>
                    <a:pt x="16" y="745"/>
                    <a:pt x="13" y="748"/>
                    <a:pt x="8" y="748"/>
                  </a:cubicBezTo>
                  <a:cubicBezTo>
                    <a:pt x="4" y="748"/>
                    <a:pt x="0" y="745"/>
                    <a:pt x="0" y="740"/>
                  </a:cubicBezTo>
                  <a:close/>
                  <a:moveTo>
                    <a:pt x="0" y="596"/>
                  </a:moveTo>
                  <a:lnTo>
                    <a:pt x="0" y="548"/>
                  </a:lnTo>
                  <a:cubicBezTo>
                    <a:pt x="0" y="544"/>
                    <a:pt x="4" y="540"/>
                    <a:pt x="8" y="540"/>
                  </a:cubicBezTo>
                  <a:cubicBezTo>
                    <a:pt x="13" y="540"/>
                    <a:pt x="16" y="544"/>
                    <a:pt x="16" y="548"/>
                  </a:cubicBezTo>
                  <a:lnTo>
                    <a:pt x="16" y="596"/>
                  </a:lnTo>
                  <a:cubicBezTo>
                    <a:pt x="16" y="601"/>
                    <a:pt x="13" y="604"/>
                    <a:pt x="8" y="604"/>
                  </a:cubicBezTo>
                  <a:cubicBezTo>
                    <a:pt x="4" y="604"/>
                    <a:pt x="0" y="601"/>
                    <a:pt x="0" y="596"/>
                  </a:cubicBezTo>
                  <a:close/>
                  <a:moveTo>
                    <a:pt x="0" y="452"/>
                  </a:moveTo>
                  <a:lnTo>
                    <a:pt x="0" y="404"/>
                  </a:lnTo>
                  <a:cubicBezTo>
                    <a:pt x="0" y="400"/>
                    <a:pt x="4" y="396"/>
                    <a:pt x="8" y="396"/>
                  </a:cubicBezTo>
                  <a:cubicBezTo>
                    <a:pt x="13" y="396"/>
                    <a:pt x="16" y="400"/>
                    <a:pt x="16" y="404"/>
                  </a:cubicBezTo>
                  <a:lnTo>
                    <a:pt x="16" y="452"/>
                  </a:lnTo>
                  <a:cubicBezTo>
                    <a:pt x="16" y="457"/>
                    <a:pt x="13" y="460"/>
                    <a:pt x="8" y="460"/>
                  </a:cubicBezTo>
                  <a:cubicBezTo>
                    <a:pt x="4" y="460"/>
                    <a:pt x="0" y="457"/>
                    <a:pt x="0" y="452"/>
                  </a:cubicBezTo>
                  <a:close/>
                  <a:moveTo>
                    <a:pt x="0" y="308"/>
                  </a:moveTo>
                  <a:lnTo>
                    <a:pt x="0" y="260"/>
                  </a:lnTo>
                  <a:cubicBezTo>
                    <a:pt x="0" y="256"/>
                    <a:pt x="4" y="252"/>
                    <a:pt x="8" y="252"/>
                  </a:cubicBezTo>
                  <a:cubicBezTo>
                    <a:pt x="13" y="252"/>
                    <a:pt x="16" y="256"/>
                    <a:pt x="16" y="260"/>
                  </a:cubicBezTo>
                  <a:lnTo>
                    <a:pt x="16" y="308"/>
                  </a:lnTo>
                  <a:cubicBezTo>
                    <a:pt x="16" y="313"/>
                    <a:pt x="13" y="316"/>
                    <a:pt x="8" y="316"/>
                  </a:cubicBezTo>
                  <a:cubicBezTo>
                    <a:pt x="4" y="316"/>
                    <a:pt x="0" y="313"/>
                    <a:pt x="0" y="308"/>
                  </a:cubicBezTo>
                  <a:close/>
                  <a:moveTo>
                    <a:pt x="0" y="164"/>
                  </a:moveTo>
                  <a:lnTo>
                    <a:pt x="0" y="116"/>
                  </a:lnTo>
                  <a:cubicBezTo>
                    <a:pt x="0" y="112"/>
                    <a:pt x="4" y="108"/>
                    <a:pt x="8" y="108"/>
                  </a:cubicBezTo>
                  <a:cubicBezTo>
                    <a:pt x="13" y="108"/>
                    <a:pt x="16" y="112"/>
                    <a:pt x="16" y="116"/>
                  </a:cubicBezTo>
                  <a:lnTo>
                    <a:pt x="16" y="164"/>
                  </a:lnTo>
                  <a:cubicBezTo>
                    <a:pt x="16" y="169"/>
                    <a:pt x="13" y="172"/>
                    <a:pt x="8" y="172"/>
                  </a:cubicBezTo>
                  <a:cubicBezTo>
                    <a:pt x="4" y="172"/>
                    <a:pt x="0" y="169"/>
                    <a:pt x="0" y="164"/>
                  </a:cubicBezTo>
                  <a:close/>
                  <a:moveTo>
                    <a:pt x="0" y="20"/>
                  </a:moveTo>
                  <a:lnTo>
                    <a:pt x="0" y="8"/>
                  </a:lnTo>
                  <a:cubicBezTo>
                    <a:pt x="0" y="4"/>
                    <a:pt x="4" y="0"/>
                    <a:pt x="8" y="0"/>
                  </a:cubicBezTo>
                  <a:cubicBezTo>
                    <a:pt x="13" y="0"/>
                    <a:pt x="16" y="4"/>
                    <a:pt x="16" y="8"/>
                  </a:cubicBezTo>
                  <a:lnTo>
                    <a:pt x="16" y="20"/>
                  </a:lnTo>
                  <a:cubicBezTo>
                    <a:pt x="16" y="25"/>
                    <a:pt x="13" y="28"/>
                    <a:pt x="8" y="28"/>
                  </a:cubicBezTo>
                  <a:cubicBezTo>
                    <a:pt x="4" y="28"/>
                    <a:pt x="0" y="25"/>
                    <a:pt x="0" y="2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16" name="Freeform 13"/>
            <p:cNvSpPr>
              <a:spLocks noEditPoints="1"/>
            </p:cNvSpPr>
            <p:nvPr/>
          </p:nvSpPr>
          <p:spPr bwMode="auto">
            <a:xfrm>
              <a:off x="788" y="3593"/>
              <a:ext cx="3420" cy="8"/>
            </a:xfrm>
            <a:custGeom>
              <a:avLst/>
              <a:gdLst>
                <a:gd name="T0" fmla="*/ 0 w 6832"/>
                <a:gd name="T1" fmla="*/ 8 h 16"/>
                <a:gd name="T2" fmla="*/ 152 w 6832"/>
                <a:gd name="T3" fmla="*/ 16 h 16"/>
                <a:gd name="T4" fmla="*/ 344 w 6832"/>
                <a:gd name="T5" fmla="*/ 16 h 16"/>
                <a:gd name="T6" fmla="*/ 496 w 6832"/>
                <a:gd name="T7" fmla="*/ 8 h 16"/>
                <a:gd name="T8" fmla="*/ 632 w 6832"/>
                <a:gd name="T9" fmla="*/ 0 h 16"/>
                <a:gd name="T10" fmla="*/ 728 w 6832"/>
                <a:gd name="T11" fmla="*/ 0 h 16"/>
                <a:gd name="T12" fmla="*/ 728 w 6832"/>
                <a:gd name="T13" fmla="*/ 0 h 16"/>
                <a:gd name="T14" fmla="*/ 864 w 6832"/>
                <a:gd name="T15" fmla="*/ 8 h 16"/>
                <a:gd name="T16" fmla="*/ 1016 w 6832"/>
                <a:gd name="T17" fmla="*/ 16 h 16"/>
                <a:gd name="T18" fmla="*/ 1208 w 6832"/>
                <a:gd name="T19" fmla="*/ 16 h 16"/>
                <a:gd name="T20" fmla="*/ 1360 w 6832"/>
                <a:gd name="T21" fmla="*/ 8 h 16"/>
                <a:gd name="T22" fmla="*/ 1496 w 6832"/>
                <a:gd name="T23" fmla="*/ 0 h 16"/>
                <a:gd name="T24" fmla="*/ 1592 w 6832"/>
                <a:gd name="T25" fmla="*/ 0 h 16"/>
                <a:gd name="T26" fmla="*/ 1592 w 6832"/>
                <a:gd name="T27" fmla="*/ 0 h 16"/>
                <a:gd name="T28" fmla="*/ 1728 w 6832"/>
                <a:gd name="T29" fmla="*/ 8 h 16"/>
                <a:gd name="T30" fmla="*/ 1880 w 6832"/>
                <a:gd name="T31" fmla="*/ 16 h 16"/>
                <a:gd name="T32" fmla="*/ 2072 w 6832"/>
                <a:gd name="T33" fmla="*/ 16 h 16"/>
                <a:gd name="T34" fmla="*/ 2224 w 6832"/>
                <a:gd name="T35" fmla="*/ 8 h 16"/>
                <a:gd name="T36" fmla="*/ 2360 w 6832"/>
                <a:gd name="T37" fmla="*/ 0 h 16"/>
                <a:gd name="T38" fmla="*/ 2456 w 6832"/>
                <a:gd name="T39" fmla="*/ 0 h 16"/>
                <a:gd name="T40" fmla="*/ 2456 w 6832"/>
                <a:gd name="T41" fmla="*/ 0 h 16"/>
                <a:gd name="T42" fmla="*/ 2592 w 6832"/>
                <a:gd name="T43" fmla="*/ 8 h 16"/>
                <a:gd name="T44" fmla="*/ 2744 w 6832"/>
                <a:gd name="T45" fmla="*/ 16 h 16"/>
                <a:gd name="T46" fmla="*/ 2936 w 6832"/>
                <a:gd name="T47" fmla="*/ 16 h 16"/>
                <a:gd name="T48" fmla="*/ 3088 w 6832"/>
                <a:gd name="T49" fmla="*/ 8 h 16"/>
                <a:gd name="T50" fmla="*/ 3224 w 6832"/>
                <a:gd name="T51" fmla="*/ 0 h 16"/>
                <a:gd name="T52" fmla="*/ 3320 w 6832"/>
                <a:gd name="T53" fmla="*/ 0 h 16"/>
                <a:gd name="T54" fmla="*/ 3320 w 6832"/>
                <a:gd name="T55" fmla="*/ 0 h 16"/>
                <a:gd name="T56" fmla="*/ 3456 w 6832"/>
                <a:gd name="T57" fmla="*/ 8 h 16"/>
                <a:gd name="T58" fmla="*/ 3608 w 6832"/>
                <a:gd name="T59" fmla="*/ 16 h 16"/>
                <a:gd name="T60" fmla="*/ 3800 w 6832"/>
                <a:gd name="T61" fmla="*/ 16 h 16"/>
                <a:gd name="T62" fmla="*/ 3952 w 6832"/>
                <a:gd name="T63" fmla="*/ 8 h 16"/>
                <a:gd name="T64" fmla="*/ 4088 w 6832"/>
                <a:gd name="T65" fmla="*/ 0 h 16"/>
                <a:gd name="T66" fmla="*/ 4184 w 6832"/>
                <a:gd name="T67" fmla="*/ 0 h 16"/>
                <a:gd name="T68" fmla="*/ 4184 w 6832"/>
                <a:gd name="T69" fmla="*/ 0 h 16"/>
                <a:gd name="T70" fmla="*/ 4320 w 6832"/>
                <a:gd name="T71" fmla="*/ 8 h 16"/>
                <a:gd name="T72" fmla="*/ 4472 w 6832"/>
                <a:gd name="T73" fmla="*/ 16 h 16"/>
                <a:gd name="T74" fmla="*/ 4664 w 6832"/>
                <a:gd name="T75" fmla="*/ 16 h 16"/>
                <a:gd name="T76" fmla="*/ 4816 w 6832"/>
                <a:gd name="T77" fmla="*/ 8 h 16"/>
                <a:gd name="T78" fmla="*/ 4952 w 6832"/>
                <a:gd name="T79" fmla="*/ 0 h 16"/>
                <a:gd name="T80" fmla="*/ 5048 w 6832"/>
                <a:gd name="T81" fmla="*/ 0 h 16"/>
                <a:gd name="T82" fmla="*/ 5048 w 6832"/>
                <a:gd name="T83" fmla="*/ 0 h 16"/>
                <a:gd name="T84" fmla="*/ 5184 w 6832"/>
                <a:gd name="T85" fmla="*/ 8 h 16"/>
                <a:gd name="T86" fmla="*/ 5336 w 6832"/>
                <a:gd name="T87" fmla="*/ 16 h 16"/>
                <a:gd name="T88" fmla="*/ 5528 w 6832"/>
                <a:gd name="T89" fmla="*/ 16 h 16"/>
                <a:gd name="T90" fmla="*/ 5680 w 6832"/>
                <a:gd name="T91" fmla="*/ 8 h 16"/>
                <a:gd name="T92" fmla="*/ 5816 w 6832"/>
                <a:gd name="T93" fmla="*/ 0 h 16"/>
                <a:gd name="T94" fmla="*/ 5912 w 6832"/>
                <a:gd name="T95" fmla="*/ 0 h 16"/>
                <a:gd name="T96" fmla="*/ 5912 w 6832"/>
                <a:gd name="T97" fmla="*/ 0 h 16"/>
                <a:gd name="T98" fmla="*/ 6048 w 6832"/>
                <a:gd name="T99" fmla="*/ 8 h 16"/>
                <a:gd name="T100" fmla="*/ 6200 w 6832"/>
                <a:gd name="T101" fmla="*/ 16 h 16"/>
                <a:gd name="T102" fmla="*/ 6392 w 6832"/>
                <a:gd name="T103" fmla="*/ 16 h 16"/>
                <a:gd name="T104" fmla="*/ 6544 w 6832"/>
                <a:gd name="T105" fmla="*/ 8 h 16"/>
                <a:gd name="T106" fmla="*/ 6680 w 6832"/>
                <a:gd name="T107" fmla="*/ 0 h 16"/>
                <a:gd name="T108" fmla="*/ 6776 w 6832"/>
                <a:gd name="T109" fmla="*/ 0 h 16"/>
                <a:gd name="T110" fmla="*/ 6776 w 6832"/>
                <a:gd name="T111"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832" h="16">
                  <a:moveTo>
                    <a:pt x="8" y="0"/>
                  </a:moveTo>
                  <a:lnTo>
                    <a:pt x="56" y="0"/>
                  </a:lnTo>
                  <a:cubicBezTo>
                    <a:pt x="61" y="0"/>
                    <a:pt x="64" y="4"/>
                    <a:pt x="64" y="8"/>
                  </a:cubicBezTo>
                  <a:cubicBezTo>
                    <a:pt x="64" y="13"/>
                    <a:pt x="61" y="16"/>
                    <a:pt x="56" y="16"/>
                  </a:cubicBezTo>
                  <a:lnTo>
                    <a:pt x="8" y="16"/>
                  </a:lnTo>
                  <a:cubicBezTo>
                    <a:pt x="4" y="16"/>
                    <a:pt x="0" y="13"/>
                    <a:pt x="0" y="8"/>
                  </a:cubicBezTo>
                  <a:cubicBezTo>
                    <a:pt x="0" y="4"/>
                    <a:pt x="4" y="0"/>
                    <a:pt x="8" y="0"/>
                  </a:cubicBezTo>
                  <a:close/>
                  <a:moveTo>
                    <a:pt x="152" y="0"/>
                  </a:moveTo>
                  <a:lnTo>
                    <a:pt x="200" y="0"/>
                  </a:lnTo>
                  <a:cubicBezTo>
                    <a:pt x="205" y="0"/>
                    <a:pt x="208" y="4"/>
                    <a:pt x="208" y="8"/>
                  </a:cubicBezTo>
                  <a:cubicBezTo>
                    <a:pt x="208" y="13"/>
                    <a:pt x="205" y="16"/>
                    <a:pt x="200" y="16"/>
                  </a:cubicBezTo>
                  <a:lnTo>
                    <a:pt x="152" y="16"/>
                  </a:lnTo>
                  <a:cubicBezTo>
                    <a:pt x="148" y="16"/>
                    <a:pt x="144" y="13"/>
                    <a:pt x="144" y="8"/>
                  </a:cubicBezTo>
                  <a:cubicBezTo>
                    <a:pt x="144" y="4"/>
                    <a:pt x="148" y="0"/>
                    <a:pt x="152" y="0"/>
                  </a:cubicBezTo>
                  <a:close/>
                  <a:moveTo>
                    <a:pt x="296" y="0"/>
                  </a:moveTo>
                  <a:lnTo>
                    <a:pt x="344" y="0"/>
                  </a:lnTo>
                  <a:cubicBezTo>
                    <a:pt x="349" y="0"/>
                    <a:pt x="352" y="4"/>
                    <a:pt x="352" y="8"/>
                  </a:cubicBezTo>
                  <a:cubicBezTo>
                    <a:pt x="352" y="13"/>
                    <a:pt x="349" y="16"/>
                    <a:pt x="344" y="16"/>
                  </a:cubicBezTo>
                  <a:lnTo>
                    <a:pt x="296" y="16"/>
                  </a:lnTo>
                  <a:cubicBezTo>
                    <a:pt x="292" y="16"/>
                    <a:pt x="288" y="13"/>
                    <a:pt x="288" y="8"/>
                  </a:cubicBezTo>
                  <a:cubicBezTo>
                    <a:pt x="288" y="4"/>
                    <a:pt x="292" y="0"/>
                    <a:pt x="296" y="0"/>
                  </a:cubicBezTo>
                  <a:close/>
                  <a:moveTo>
                    <a:pt x="440" y="0"/>
                  </a:moveTo>
                  <a:lnTo>
                    <a:pt x="488" y="0"/>
                  </a:lnTo>
                  <a:cubicBezTo>
                    <a:pt x="493" y="0"/>
                    <a:pt x="496" y="4"/>
                    <a:pt x="496" y="8"/>
                  </a:cubicBezTo>
                  <a:cubicBezTo>
                    <a:pt x="496" y="13"/>
                    <a:pt x="493" y="16"/>
                    <a:pt x="488" y="16"/>
                  </a:cubicBezTo>
                  <a:lnTo>
                    <a:pt x="440" y="16"/>
                  </a:lnTo>
                  <a:cubicBezTo>
                    <a:pt x="436" y="16"/>
                    <a:pt x="432" y="13"/>
                    <a:pt x="432" y="8"/>
                  </a:cubicBezTo>
                  <a:cubicBezTo>
                    <a:pt x="432" y="4"/>
                    <a:pt x="436" y="0"/>
                    <a:pt x="440" y="0"/>
                  </a:cubicBezTo>
                  <a:close/>
                  <a:moveTo>
                    <a:pt x="584" y="0"/>
                  </a:moveTo>
                  <a:lnTo>
                    <a:pt x="632" y="0"/>
                  </a:lnTo>
                  <a:cubicBezTo>
                    <a:pt x="637" y="0"/>
                    <a:pt x="640" y="4"/>
                    <a:pt x="640" y="8"/>
                  </a:cubicBezTo>
                  <a:cubicBezTo>
                    <a:pt x="640" y="13"/>
                    <a:pt x="637" y="16"/>
                    <a:pt x="632" y="16"/>
                  </a:cubicBezTo>
                  <a:lnTo>
                    <a:pt x="584" y="16"/>
                  </a:lnTo>
                  <a:cubicBezTo>
                    <a:pt x="580" y="16"/>
                    <a:pt x="576" y="13"/>
                    <a:pt x="576" y="8"/>
                  </a:cubicBezTo>
                  <a:cubicBezTo>
                    <a:pt x="576" y="4"/>
                    <a:pt x="580" y="0"/>
                    <a:pt x="584" y="0"/>
                  </a:cubicBezTo>
                  <a:close/>
                  <a:moveTo>
                    <a:pt x="728" y="0"/>
                  </a:moveTo>
                  <a:lnTo>
                    <a:pt x="776" y="0"/>
                  </a:lnTo>
                  <a:cubicBezTo>
                    <a:pt x="781" y="0"/>
                    <a:pt x="784" y="4"/>
                    <a:pt x="784" y="8"/>
                  </a:cubicBezTo>
                  <a:cubicBezTo>
                    <a:pt x="784" y="13"/>
                    <a:pt x="781" y="16"/>
                    <a:pt x="776" y="16"/>
                  </a:cubicBezTo>
                  <a:lnTo>
                    <a:pt x="728" y="16"/>
                  </a:lnTo>
                  <a:cubicBezTo>
                    <a:pt x="724" y="16"/>
                    <a:pt x="720" y="13"/>
                    <a:pt x="720" y="8"/>
                  </a:cubicBezTo>
                  <a:cubicBezTo>
                    <a:pt x="720" y="4"/>
                    <a:pt x="724" y="0"/>
                    <a:pt x="728" y="0"/>
                  </a:cubicBezTo>
                  <a:close/>
                  <a:moveTo>
                    <a:pt x="872" y="0"/>
                  </a:moveTo>
                  <a:lnTo>
                    <a:pt x="920" y="0"/>
                  </a:lnTo>
                  <a:cubicBezTo>
                    <a:pt x="925" y="0"/>
                    <a:pt x="928" y="4"/>
                    <a:pt x="928" y="8"/>
                  </a:cubicBezTo>
                  <a:cubicBezTo>
                    <a:pt x="928" y="13"/>
                    <a:pt x="925" y="16"/>
                    <a:pt x="920" y="16"/>
                  </a:cubicBezTo>
                  <a:lnTo>
                    <a:pt x="872" y="16"/>
                  </a:lnTo>
                  <a:cubicBezTo>
                    <a:pt x="868" y="16"/>
                    <a:pt x="864" y="13"/>
                    <a:pt x="864" y="8"/>
                  </a:cubicBezTo>
                  <a:cubicBezTo>
                    <a:pt x="864" y="4"/>
                    <a:pt x="868" y="0"/>
                    <a:pt x="872" y="0"/>
                  </a:cubicBezTo>
                  <a:close/>
                  <a:moveTo>
                    <a:pt x="1016" y="0"/>
                  </a:moveTo>
                  <a:lnTo>
                    <a:pt x="1064" y="0"/>
                  </a:lnTo>
                  <a:cubicBezTo>
                    <a:pt x="1069" y="0"/>
                    <a:pt x="1072" y="4"/>
                    <a:pt x="1072" y="8"/>
                  </a:cubicBezTo>
                  <a:cubicBezTo>
                    <a:pt x="1072" y="13"/>
                    <a:pt x="1069" y="16"/>
                    <a:pt x="1064" y="16"/>
                  </a:cubicBezTo>
                  <a:lnTo>
                    <a:pt x="1016" y="16"/>
                  </a:lnTo>
                  <a:cubicBezTo>
                    <a:pt x="1012" y="16"/>
                    <a:pt x="1008" y="13"/>
                    <a:pt x="1008" y="8"/>
                  </a:cubicBezTo>
                  <a:cubicBezTo>
                    <a:pt x="1008" y="4"/>
                    <a:pt x="1012" y="0"/>
                    <a:pt x="1016" y="0"/>
                  </a:cubicBezTo>
                  <a:close/>
                  <a:moveTo>
                    <a:pt x="1160" y="0"/>
                  </a:moveTo>
                  <a:lnTo>
                    <a:pt x="1208" y="0"/>
                  </a:lnTo>
                  <a:cubicBezTo>
                    <a:pt x="1213" y="0"/>
                    <a:pt x="1216" y="4"/>
                    <a:pt x="1216" y="8"/>
                  </a:cubicBezTo>
                  <a:cubicBezTo>
                    <a:pt x="1216" y="13"/>
                    <a:pt x="1213" y="16"/>
                    <a:pt x="1208" y="16"/>
                  </a:cubicBezTo>
                  <a:lnTo>
                    <a:pt x="1160" y="16"/>
                  </a:lnTo>
                  <a:cubicBezTo>
                    <a:pt x="1156" y="16"/>
                    <a:pt x="1152" y="13"/>
                    <a:pt x="1152" y="8"/>
                  </a:cubicBezTo>
                  <a:cubicBezTo>
                    <a:pt x="1152" y="4"/>
                    <a:pt x="1156" y="0"/>
                    <a:pt x="1160" y="0"/>
                  </a:cubicBezTo>
                  <a:close/>
                  <a:moveTo>
                    <a:pt x="1304" y="0"/>
                  </a:moveTo>
                  <a:lnTo>
                    <a:pt x="1352" y="0"/>
                  </a:lnTo>
                  <a:cubicBezTo>
                    <a:pt x="1357" y="0"/>
                    <a:pt x="1360" y="4"/>
                    <a:pt x="1360" y="8"/>
                  </a:cubicBezTo>
                  <a:cubicBezTo>
                    <a:pt x="1360" y="13"/>
                    <a:pt x="1357" y="16"/>
                    <a:pt x="1352" y="16"/>
                  </a:cubicBezTo>
                  <a:lnTo>
                    <a:pt x="1304" y="16"/>
                  </a:lnTo>
                  <a:cubicBezTo>
                    <a:pt x="1300" y="16"/>
                    <a:pt x="1296" y="13"/>
                    <a:pt x="1296" y="8"/>
                  </a:cubicBezTo>
                  <a:cubicBezTo>
                    <a:pt x="1296" y="4"/>
                    <a:pt x="1300" y="0"/>
                    <a:pt x="1304" y="0"/>
                  </a:cubicBezTo>
                  <a:close/>
                  <a:moveTo>
                    <a:pt x="1448" y="0"/>
                  </a:moveTo>
                  <a:lnTo>
                    <a:pt x="1496" y="0"/>
                  </a:lnTo>
                  <a:cubicBezTo>
                    <a:pt x="1501" y="0"/>
                    <a:pt x="1504" y="4"/>
                    <a:pt x="1504" y="8"/>
                  </a:cubicBezTo>
                  <a:cubicBezTo>
                    <a:pt x="1504" y="13"/>
                    <a:pt x="1501" y="16"/>
                    <a:pt x="1496" y="16"/>
                  </a:cubicBezTo>
                  <a:lnTo>
                    <a:pt x="1448" y="16"/>
                  </a:lnTo>
                  <a:cubicBezTo>
                    <a:pt x="1444" y="16"/>
                    <a:pt x="1440" y="13"/>
                    <a:pt x="1440" y="8"/>
                  </a:cubicBezTo>
                  <a:cubicBezTo>
                    <a:pt x="1440" y="4"/>
                    <a:pt x="1444" y="0"/>
                    <a:pt x="1448" y="0"/>
                  </a:cubicBezTo>
                  <a:close/>
                  <a:moveTo>
                    <a:pt x="1592" y="0"/>
                  </a:moveTo>
                  <a:lnTo>
                    <a:pt x="1640" y="0"/>
                  </a:lnTo>
                  <a:cubicBezTo>
                    <a:pt x="1645" y="0"/>
                    <a:pt x="1648" y="4"/>
                    <a:pt x="1648" y="8"/>
                  </a:cubicBezTo>
                  <a:cubicBezTo>
                    <a:pt x="1648" y="13"/>
                    <a:pt x="1645" y="16"/>
                    <a:pt x="1640" y="16"/>
                  </a:cubicBezTo>
                  <a:lnTo>
                    <a:pt x="1592" y="16"/>
                  </a:lnTo>
                  <a:cubicBezTo>
                    <a:pt x="1588" y="16"/>
                    <a:pt x="1584" y="13"/>
                    <a:pt x="1584" y="8"/>
                  </a:cubicBezTo>
                  <a:cubicBezTo>
                    <a:pt x="1584" y="4"/>
                    <a:pt x="1588" y="0"/>
                    <a:pt x="1592" y="0"/>
                  </a:cubicBezTo>
                  <a:close/>
                  <a:moveTo>
                    <a:pt x="1736" y="0"/>
                  </a:moveTo>
                  <a:lnTo>
                    <a:pt x="1784" y="0"/>
                  </a:lnTo>
                  <a:cubicBezTo>
                    <a:pt x="1789" y="0"/>
                    <a:pt x="1792" y="4"/>
                    <a:pt x="1792" y="8"/>
                  </a:cubicBezTo>
                  <a:cubicBezTo>
                    <a:pt x="1792" y="13"/>
                    <a:pt x="1789" y="16"/>
                    <a:pt x="1784" y="16"/>
                  </a:cubicBezTo>
                  <a:lnTo>
                    <a:pt x="1736" y="16"/>
                  </a:lnTo>
                  <a:cubicBezTo>
                    <a:pt x="1732" y="16"/>
                    <a:pt x="1728" y="13"/>
                    <a:pt x="1728" y="8"/>
                  </a:cubicBezTo>
                  <a:cubicBezTo>
                    <a:pt x="1728" y="4"/>
                    <a:pt x="1732" y="0"/>
                    <a:pt x="1736" y="0"/>
                  </a:cubicBezTo>
                  <a:close/>
                  <a:moveTo>
                    <a:pt x="1880" y="0"/>
                  </a:moveTo>
                  <a:lnTo>
                    <a:pt x="1928" y="0"/>
                  </a:lnTo>
                  <a:cubicBezTo>
                    <a:pt x="1933" y="0"/>
                    <a:pt x="1936" y="4"/>
                    <a:pt x="1936" y="8"/>
                  </a:cubicBezTo>
                  <a:cubicBezTo>
                    <a:pt x="1936" y="13"/>
                    <a:pt x="1933" y="16"/>
                    <a:pt x="1928" y="16"/>
                  </a:cubicBezTo>
                  <a:lnTo>
                    <a:pt x="1880" y="16"/>
                  </a:lnTo>
                  <a:cubicBezTo>
                    <a:pt x="1876" y="16"/>
                    <a:pt x="1872" y="13"/>
                    <a:pt x="1872" y="8"/>
                  </a:cubicBezTo>
                  <a:cubicBezTo>
                    <a:pt x="1872" y="4"/>
                    <a:pt x="1876" y="0"/>
                    <a:pt x="1880" y="0"/>
                  </a:cubicBezTo>
                  <a:close/>
                  <a:moveTo>
                    <a:pt x="2024" y="0"/>
                  </a:moveTo>
                  <a:lnTo>
                    <a:pt x="2072" y="0"/>
                  </a:lnTo>
                  <a:cubicBezTo>
                    <a:pt x="2077" y="0"/>
                    <a:pt x="2080" y="4"/>
                    <a:pt x="2080" y="8"/>
                  </a:cubicBezTo>
                  <a:cubicBezTo>
                    <a:pt x="2080" y="13"/>
                    <a:pt x="2077" y="16"/>
                    <a:pt x="2072" y="16"/>
                  </a:cubicBezTo>
                  <a:lnTo>
                    <a:pt x="2024" y="16"/>
                  </a:lnTo>
                  <a:cubicBezTo>
                    <a:pt x="2020" y="16"/>
                    <a:pt x="2016" y="13"/>
                    <a:pt x="2016" y="8"/>
                  </a:cubicBezTo>
                  <a:cubicBezTo>
                    <a:pt x="2016" y="4"/>
                    <a:pt x="2020" y="0"/>
                    <a:pt x="2024" y="0"/>
                  </a:cubicBezTo>
                  <a:close/>
                  <a:moveTo>
                    <a:pt x="2168" y="0"/>
                  </a:moveTo>
                  <a:lnTo>
                    <a:pt x="2216" y="0"/>
                  </a:lnTo>
                  <a:cubicBezTo>
                    <a:pt x="2221" y="0"/>
                    <a:pt x="2224" y="4"/>
                    <a:pt x="2224" y="8"/>
                  </a:cubicBezTo>
                  <a:cubicBezTo>
                    <a:pt x="2224" y="13"/>
                    <a:pt x="2221" y="16"/>
                    <a:pt x="2216" y="16"/>
                  </a:cubicBezTo>
                  <a:lnTo>
                    <a:pt x="2168" y="16"/>
                  </a:lnTo>
                  <a:cubicBezTo>
                    <a:pt x="2164" y="16"/>
                    <a:pt x="2160" y="13"/>
                    <a:pt x="2160" y="8"/>
                  </a:cubicBezTo>
                  <a:cubicBezTo>
                    <a:pt x="2160" y="4"/>
                    <a:pt x="2164" y="0"/>
                    <a:pt x="2168" y="0"/>
                  </a:cubicBezTo>
                  <a:close/>
                  <a:moveTo>
                    <a:pt x="2312" y="0"/>
                  </a:moveTo>
                  <a:lnTo>
                    <a:pt x="2360" y="0"/>
                  </a:lnTo>
                  <a:cubicBezTo>
                    <a:pt x="2365" y="0"/>
                    <a:pt x="2368" y="4"/>
                    <a:pt x="2368" y="8"/>
                  </a:cubicBezTo>
                  <a:cubicBezTo>
                    <a:pt x="2368" y="13"/>
                    <a:pt x="2365" y="16"/>
                    <a:pt x="2360" y="16"/>
                  </a:cubicBezTo>
                  <a:lnTo>
                    <a:pt x="2312" y="16"/>
                  </a:lnTo>
                  <a:cubicBezTo>
                    <a:pt x="2308" y="16"/>
                    <a:pt x="2304" y="13"/>
                    <a:pt x="2304" y="8"/>
                  </a:cubicBezTo>
                  <a:cubicBezTo>
                    <a:pt x="2304" y="4"/>
                    <a:pt x="2308" y="0"/>
                    <a:pt x="2312" y="0"/>
                  </a:cubicBezTo>
                  <a:close/>
                  <a:moveTo>
                    <a:pt x="2456" y="0"/>
                  </a:moveTo>
                  <a:lnTo>
                    <a:pt x="2504" y="0"/>
                  </a:lnTo>
                  <a:cubicBezTo>
                    <a:pt x="2509" y="0"/>
                    <a:pt x="2512" y="4"/>
                    <a:pt x="2512" y="8"/>
                  </a:cubicBezTo>
                  <a:cubicBezTo>
                    <a:pt x="2512" y="13"/>
                    <a:pt x="2509" y="16"/>
                    <a:pt x="2504" y="16"/>
                  </a:cubicBezTo>
                  <a:lnTo>
                    <a:pt x="2456" y="16"/>
                  </a:lnTo>
                  <a:cubicBezTo>
                    <a:pt x="2452" y="16"/>
                    <a:pt x="2448" y="13"/>
                    <a:pt x="2448" y="8"/>
                  </a:cubicBezTo>
                  <a:cubicBezTo>
                    <a:pt x="2448" y="4"/>
                    <a:pt x="2452" y="0"/>
                    <a:pt x="2456" y="0"/>
                  </a:cubicBezTo>
                  <a:close/>
                  <a:moveTo>
                    <a:pt x="2600" y="0"/>
                  </a:moveTo>
                  <a:lnTo>
                    <a:pt x="2648" y="0"/>
                  </a:lnTo>
                  <a:cubicBezTo>
                    <a:pt x="2653" y="0"/>
                    <a:pt x="2656" y="4"/>
                    <a:pt x="2656" y="8"/>
                  </a:cubicBezTo>
                  <a:cubicBezTo>
                    <a:pt x="2656" y="13"/>
                    <a:pt x="2653" y="16"/>
                    <a:pt x="2648" y="16"/>
                  </a:cubicBezTo>
                  <a:lnTo>
                    <a:pt x="2600" y="16"/>
                  </a:lnTo>
                  <a:cubicBezTo>
                    <a:pt x="2596" y="16"/>
                    <a:pt x="2592" y="13"/>
                    <a:pt x="2592" y="8"/>
                  </a:cubicBezTo>
                  <a:cubicBezTo>
                    <a:pt x="2592" y="4"/>
                    <a:pt x="2596" y="0"/>
                    <a:pt x="2600" y="0"/>
                  </a:cubicBezTo>
                  <a:close/>
                  <a:moveTo>
                    <a:pt x="2744" y="0"/>
                  </a:moveTo>
                  <a:lnTo>
                    <a:pt x="2792" y="0"/>
                  </a:lnTo>
                  <a:cubicBezTo>
                    <a:pt x="2797" y="0"/>
                    <a:pt x="2800" y="4"/>
                    <a:pt x="2800" y="8"/>
                  </a:cubicBezTo>
                  <a:cubicBezTo>
                    <a:pt x="2800" y="13"/>
                    <a:pt x="2797" y="16"/>
                    <a:pt x="2792" y="16"/>
                  </a:cubicBezTo>
                  <a:lnTo>
                    <a:pt x="2744" y="16"/>
                  </a:lnTo>
                  <a:cubicBezTo>
                    <a:pt x="2740" y="16"/>
                    <a:pt x="2736" y="13"/>
                    <a:pt x="2736" y="8"/>
                  </a:cubicBezTo>
                  <a:cubicBezTo>
                    <a:pt x="2736" y="4"/>
                    <a:pt x="2740" y="0"/>
                    <a:pt x="2744" y="0"/>
                  </a:cubicBezTo>
                  <a:close/>
                  <a:moveTo>
                    <a:pt x="2888" y="0"/>
                  </a:moveTo>
                  <a:lnTo>
                    <a:pt x="2936" y="0"/>
                  </a:lnTo>
                  <a:cubicBezTo>
                    <a:pt x="2941" y="0"/>
                    <a:pt x="2944" y="4"/>
                    <a:pt x="2944" y="8"/>
                  </a:cubicBezTo>
                  <a:cubicBezTo>
                    <a:pt x="2944" y="13"/>
                    <a:pt x="2941" y="16"/>
                    <a:pt x="2936" y="16"/>
                  </a:cubicBezTo>
                  <a:lnTo>
                    <a:pt x="2888" y="16"/>
                  </a:lnTo>
                  <a:cubicBezTo>
                    <a:pt x="2884" y="16"/>
                    <a:pt x="2880" y="13"/>
                    <a:pt x="2880" y="8"/>
                  </a:cubicBezTo>
                  <a:cubicBezTo>
                    <a:pt x="2880" y="4"/>
                    <a:pt x="2884" y="0"/>
                    <a:pt x="2888" y="0"/>
                  </a:cubicBezTo>
                  <a:close/>
                  <a:moveTo>
                    <a:pt x="3032" y="0"/>
                  </a:moveTo>
                  <a:lnTo>
                    <a:pt x="3080" y="0"/>
                  </a:lnTo>
                  <a:cubicBezTo>
                    <a:pt x="3085" y="0"/>
                    <a:pt x="3088" y="4"/>
                    <a:pt x="3088" y="8"/>
                  </a:cubicBezTo>
                  <a:cubicBezTo>
                    <a:pt x="3088" y="13"/>
                    <a:pt x="3085" y="16"/>
                    <a:pt x="3080" y="16"/>
                  </a:cubicBezTo>
                  <a:lnTo>
                    <a:pt x="3032" y="16"/>
                  </a:lnTo>
                  <a:cubicBezTo>
                    <a:pt x="3028" y="16"/>
                    <a:pt x="3024" y="13"/>
                    <a:pt x="3024" y="8"/>
                  </a:cubicBezTo>
                  <a:cubicBezTo>
                    <a:pt x="3024" y="4"/>
                    <a:pt x="3028" y="0"/>
                    <a:pt x="3032" y="0"/>
                  </a:cubicBezTo>
                  <a:close/>
                  <a:moveTo>
                    <a:pt x="3176" y="0"/>
                  </a:moveTo>
                  <a:lnTo>
                    <a:pt x="3224" y="0"/>
                  </a:lnTo>
                  <a:cubicBezTo>
                    <a:pt x="3229" y="0"/>
                    <a:pt x="3232" y="4"/>
                    <a:pt x="3232" y="8"/>
                  </a:cubicBezTo>
                  <a:cubicBezTo>
                    <a:pt x="3232" y="13"/>
                    <a:pt x="3229" y="16"/>
                    <a:pt x="3224" y="16"/>
                  </a:cubicBezTo>
                  <a:lnTo>
                    <a:pt x="3176" y="16"/>
                  </a:lnTo>
                  <a:cubicBezTo>
                    <a:pt x="3172" y="16"/>
                    <a:pt x="3168" y="13"/>
                    <a:pt x="3168" y="8"/>
                  </a:cubicBezTo>
                  <a:cubicBezTo>
                    <a:pt x="3168" y="4"/>
                    <a:pt x="3172" y="0"/>
                    <a:pt x="3176" y="0"/>
                  </a:cubicBezTo>
                  <a:close/>
                  <a:moveTo>
                    <a:pt x="3320" y="0"/>
                  </a:moveTo>
                  <a:lnTo>
                    <a:pt x="3368" y="0"/>
                  </a:lnTo>
                  <a:cubicBezTo>
                    <a:pt x="3373" y="0"/>
                    <a:pt x="3376" y="4"/>
                    <a:pt x="3376" y="8"/>
                  </a:cubicBezTo>
                  <a:cubicBezTo>
                    <a:pt x="3376" y="13"/>
                    <a:pt x="3373" y="16"/>
                    <a:pt x="3368" y="16"/>
                  </a:cubicBezTo>
                  <a:lnTo>
                    <a:pt x="3320" y="16"/>
                  </a:lnTo>
                  <a:cubicBezTo>
                    <a:pt x="3316" y="16"/>
                    <a:pt x="3312" y="13"/>
                    <a:pt x="3312" y="8"/>
                  </a:cubicBezTo>
                  <a:cubicBezTo>
                    <a:pt x="3312" y="4"/>
                    <a:pt x="3316" y="0"/>
                    <a:pt x="3320" y="0"/>
                  </a:cubicBezTo>
                  <a:close/>
                  <a:moveTo>
                    <a:pt x="3464" y="0"/>
                  </a:moveTo>
                  <a:lnTo>
                    <a:pt x="3512" y="0"/>
                  </a:lnTo>
                  <a:cubicBezTo>
                    <a:pt x="3517" y="0"/>
                    <a:pt x="3520" y="4"/>
                    <a:pt x="3520" y="8"/>
                  </a:cubicBezTo>
                  <a:cubicBezTo>
                    <a:pt x="3520" y="13"/>
                    <a:pt x="3517" y="16"/>
                    <a:pt x="3512" y="16"/>
                  </a:cubicBezTo>
                  <a:lnTo>
                    <a:pt x="3464" y="16"/>
                  </a:lnTo>
                  <a:cubicBezTo>
                    <a:pt x="3460" y="16"/>
                    <a:pt x="3456" y="13"/>
                    <a:pt x="3456" y="8"/>
                  </a:cubicBezTo>
                  <a:cubicBezTo>
                    <a:pt x="3456" y="4"/>
                    <a:pt x="3460" y="0"/>
                    <a:pt x="3464" y="0"/>
                  </a:cubicBezTo>
                  <a:close/>
                  <a:moveTo>
                    <a:pt x="3608" y="0"/>
                  </a:moveTo>
                  <a:lnTo>
                    <a:pt x="3656" y="0"/>
                  </a:lnTo>
                  <a:cubicBezTo>
                    <a:pt x="3661" y="0"/>
                    <a:pt x="3664" y="4"/>
                    <a:pt x="3664" y="8"/>
                  </a:cubicBezTo>
                  <a:cubicBezTo>
                    <a:pt x="3664" y="13"/>
                    <a:pt x="3661" y="16"/>
                    <a:pt x="3656" y="16"/>
                  </a:cubicBezTo>
                  <a:lnTo>
                    <a:pt x="3608" y="16"/>
                  </a:lnTo>
                  <a:cubicBezTo>
                    <a:pt x="3604" y="16"/>
                    <a:pt x="3600" y="13"/>
                    <a:pt x="3600" y="8"/>
                  </a:cubicBezTo>
                  <a:cubicBezTo>
                    <a:pt x="3600" y="4"/>
                    <a:pt x="3604" y="0"/>
                    <a:pt x="3608" y="0"/>
                  </a:cubicBezTo>
                  <a:close/>
                  <a:moveTo>
                    <a:pt x="3752" y="0"/>
                  </a:moveTo>
                  <a:lnTo>
                    <a:pt x="3800" y="0"/>
                  </a:lnTo>
                  <a:cubicBezTo>
                    <a:pt x="3805" y="0"/>
                    <a:pt x="3808" y="4"/>
                    <a:pt x="3808" y="8"/>
                  </a:cubicBezTo>
                  <a:cubicBezTo>
                    <a:pt x="3808" y="13"/>
                    <a:pt x="3805" y="16"/>
                    <a:pt x="3800" y="16"/>
                  </a:cubicBezTo>
                  <a:lnTo>
                    <a:pt x="3752" y="16"/>
                  </a:lnTo>
                  <a:cubicBezTo>
                    <a:pt x="3748" y="16"/>
                    <a:pt x="3744" y="13"/>
                    <a:pt x="3744" y="8"/>
                  </a:cubicBezTo>
                  <a:cubicBezTo>
                    <a:pt x="3744" y="4"/>
                    <a:pt x="3748" y="0"/>
                    <a:pt x="3752" y="0"/>
                  </a:cubicBezTo>
                  <a:close/>
                  <a:moveTo>
                    <a:pt x="3896" y="0"/>
                  </a:moveTo>
                  <a:lnTo>
                    <a:pt x="3944" y="0"/>
                  </a:lnTo>
                  <a:cubicBezTo>
                    <a:pt x="3949" y="0"/>
                    <a:pt x="3952" y="4"/>
                    <a:pt x="3952" y="8"/>
                  </a:cubicBezTo>
                  <a:cubicBezTo>
                    <a:pt x="3952" y="13"/>
                    <a:pt x="3949" y="16"/>
                    <a:pt x="3944" y="16"/>
                  </a:cubicBezTo>
                  <a:lnTo>
                    <a:pt x="3896" y="16"/>
                  </a:lnTo>
                  <a:cubicBezTo>
                    <a:pt x="3892" y="16"/>
                    <a:pt x="3888" y="13"/>
                    <a:pt x="3888" y="8"/>
                  </a:cubicBezTo>
                  <a:cubicBezTo>
                    <a:pt x="3888" y="4"/>
                    <a:pt x="3892" y="0"/>
                    <a:pt x="3896" y="0"/>
                  </a:cubicBezTo>
                  <a:close/>
                  <a:moveTo>
                    <a:pt x="4040" y="0"/>
                  </a:moveTo>
                  <a:lnTo>
                    <a:pt x="4088" y="0"/>
                  </a:lnTo>
                  <a:cubicBezTo>
                    <a:pt x="4093" y="0"/>
                    <a:pt x="4096" y="4"/>
                    <a:pt x="4096" y="8"/>
                  </a:cubicBezTo>
                  <a:cubicBezTo>
                    <a:pt x="4096" y="13"/>
                    <a:pt x="4093" y="16"/>
                    <a:pt x="4088" y="16"/>
                  </a:cubicBezTo>
                  <a:lnTo>
                    <a:pt x="4040" y="16"/>
                  </a:lnTo>
                  <a:cubicBezTo>
                    <a:pt x="4036" y="16"/>
                    <a:pt x="4032" y="13"/>
                    <a:pt x="4032" y="8"/>
                  </a:cubicBezTo>
                  <a:cubicBezTo>
                    <a:pt x="4032" y="4"/>
                    <a:pt x="4036" y="0"/>
                    <a:pt x="4040" y="0"/>
                  </a:cubicBezTo>
                  <a:close/>
                  <a:moveTo>
                    <a:pt x="4184" y="0"/>
                  </a:moveTo>
                  <a:lnTo>
                    <a:pt x="4232" y="0"/>
                  </a:lnTo>
                  <a:cubicBezTo>
                    <a:pt x="4237" y="0"/>
                    <a:pt x="4240" y="4"/>
                    <a:pt x="4240" y="8"/>
                  </a:cubicBezTo>
                  <a:cubicBezTo>
                    <a:pt x="4240" y="13"/>
                    <a:pt x="4237" y="16"/>
                    <a:pt x="4232" y="16"/>
                  </a:cubicBezTo>
                  <a:lnTo>
                    <a:pt x="4184" y="16"/>
                  </a:lnTo>
                  <a:cubicBezTo>
                    <a:pt x="4180" y="16"/>
                    <a:pt x="4176" y="13"/>
                    <a:pt x="4176" y="8"/>
                  </a:cubicBezTo>
                  <a:cubicBezTo>
                    <a:pt x="4176" y="4"/>
                    <a:pt x="4180" y="0"/>
                    <a:pt x="4184" y="0"/>
                  </a:cubicBezTo>
                  <a:close/>
                  <a:moveTo>
                    <a:pt x="4328" y="0"/>
                  </a:moveTo>
                  <a:lnTo>
                    <a:pt x="4376" y="0"/>
                  </a:lnTo>
                  <a:cubicBezTo>
                    <a:pt x="4381" y="0"/>
                    <a:pt x="4384" y="4"/>
                    <a:pt x="4384" y="8"/>
                  </a:cubicBezTo>
                  <a:cubicBezTo>
                    <a:pt x="4384" y="13"/>
                    <a:pt x="4381" y="16"/>
                    <a:pt x="4376" y="16"/>
                  </a:cubicBezTo>
                  <a:lnTo>
                    <a:pt x="4328" y="16"/>
                  </a:lnTo>
                  <a:cubicBezTo>
                    <a:pt x="4324" y="16"/>
                    <a:pt x="4320" y="13"/>
                    <a:pt x="4320" y="8"/>
                  </a:cubicBezTo>
                  <a:cubicBezTo>
                    <a:pt x="4320" y="4"/>
                    <a:pt x="4324" y="0"/>
                    <a:pt x="4328" y="0"/>
                  </a:cubicBezTo>
                  <a:close/>
                  <a:moveTo>
                    <a:pt x="4472" y="0"/>
                  </a:moveTo>
                  <a:lnTo>
                    <a:pt x="4520" y="0"/>
                  </a:lnTo>
                  <a:cubicBezTo>
                    <a:pt x="4525" y="0"/>
                    <a:pt x="4528" y="4"/>
                    <a:pt x="4528" y="8"/>
                  </a:cubicBezTo>
                  <a:cubicBezTo>
                    <a:pt x="4528" y="13"/>
                    <a:pt x="4525" y="16"/>
                    <a:pt x="4520" y="16"/>
                  </a:cubicBezTo>
                  <a:lnTo>
                    <a:pt x="4472" y="16"/>
                  </a:lnTo>
                  <a:cubicBezTo>
                    <a:pt x="4468" y="16"/>
                    <a:pt x="4464" y="13"/>
                    <a:pt x="4464" y="8"/>
                  </a:cubicBezTo>
                  <a:cubicBezTo>
                    <a:pt x="4464" y="4"/>
                    <a:pt x="4468" y="0"/>
                    <a:pt x="4472" y="0"/>
                  </a:cubicBezTo>
                  <a:close/>
                  <a:moveTo>
                    <a:pt x="4616" y="0"/>
                  </a:moveTo>
                  <a:lnTo>
                    <a:pt x="4664" y="0"/>
                  </a:lnTo>
                  <a:cubicBezTo>
                    <a:pt x="4669" y="0"/>
                    <a:pt x="4672" y="4"/>
                    <a:pt x="4672" y="8"/>
                  </a:cubicBezTo>
                  <a:cubicBezTo>
                    <a:pt x="4672" y="13"/>
                    <a:pt x="4669" y="16"/>
                    <a:pt x="4664" y="16"/>
                  </a:cubicBezTo>
                  <a:lnTo>
                    <a:pt x="4616" y="16"/>
                  </a:lnTo>
                  <a:cubicBezTo>
                    <a:pt x="4612" y="16"/>
                    <a:pt x="4608" y="13"/>
                    <a:pt x="4608" y="8"/>
                  </a:cubicBezTo>
                  <a:cubicBezTo>
                    <a:pt x="4608" y="4"/>
                    <a:pt x="4612" y="0"/>
                    <a:pt x="4616" y="0"/>
                  </a:cubicBezTo>
                  <a:close/>
                  <a:moveTo>
                    <a:pt x="4760" y="0"/>
                  </a:moveTo>
                  <a:lnTo>
                    <a:pt x="4808" y="0"/>
                  </a:lnTo>
                  <a:cubicBezTo>
                    <a:pt x="4813" y="0"/>
                    <a:pt x="4816" y="4"/>
                    <a:pt x="4816" y="8"/>
                  </a:cubicBezTo>
                  <a:cubicBezTo>
                    <a:pt x="4816" y="13"/>
                    <a:pt x="4813" y="16"/>
                    <a:pt x="4808" y="16"/>
                  </a:cubicBezTo>
                  <a:lnTo>
                    <a:pt x="4760" y="16"/>
                  </a:lnTo>
                  <a:cubicBezTo>
                    <a:pt x="4756" y="16"/>
                    <a:pt x="4752" y="13"/>
                    <a:pt x="4752" y="8"/>
                  </a:cubicBezTo>
                  <a:cubicBezTo>
                    <a:pt x="4752" y="4"/>
                    <a:pt x="4756" y="0"/>
                    <a:pt x="4760" y="0"/>
                  </a:cubicBezTo>
                  <a:close/>
                  <a:moveTo>
                    <a:pt x="4904" y="0"/>
                  </a:moveTo>
                  <a:lnTo>
                    <a:pt x="4952" y="0"/>
                  </a:lnTo>
                  <a:cubicBezTo>
                    <a:pt x="4957" y="0"/>
                    <a:pt x="4960" y="4"/>
                    <a:pt x="4960" y="8"/>
                  </a:cubicBezTo>
                  <a:cubicBezTo>
                    <a:pt x="4960" y="13"/>
                    <a:pt x="4957" y="16"/>
                    <a:pt x="4952" y="16"/>
                  </a:cubicBezTo>
                  <a:lnTo>
                    <a:pt x="4904" y="16"/>
                  </a:lnTo>
                  <a:cubicBezTo>
                    <a:pt x="4900" y="16"/>
                    <a:pt x="4896" y="13"/>
                    <a:pt x="4896" y="8"/>
                  </a:cubicBezTo>
                  <a:cubicBezTo>
                    <a:pt x="4896" y="4"/>
                    <a:pt x="4900" y="0"/>
                    <a:pt x="4904" y="0"/>
                  </a:cubicBezTo>
                  <a:close/>
                  <a:moveTo>
                    <a:pt x="5048" y="0"/>
                  </a:moveTo>
                  <a:lnTo>
                    <a:pt x="5096" y="0"/>
                  </a:lnTo>
                  <a:cubicBezTo>
                    <a:pt x="5101" y="0"/>
                    <a:pt x="5104" y="4"/>
                    <a:pt x="5104" y="8"/>
                  </a:cubicBezTo>
                  <a:cubicBezTo>
                    <a:pt x="5104" y="13"/>
                    <a:pt x="5101" y="16"/>
                    <a:pt x="5096" y="16"/>
                  </a:cubicBezTo>
                  <a:lnTo>
                    <a:pt x="5048" y="16"/>
                  </a:lnTo>
                  <a:cubicBezTo>
                    <a:pt x="5044" y="16"/>
                    <a:pt x="5040" y="13"/>
                    <a:pt x="5040" y="8"/>
                  </a:cubicBezTo>
                  <a:cubicBezTo>
                    <a:pt x="5040" y="4"/>
                    <a:pt x="5044" y="0"/>
                    <a:pt x="5048" y="0"/>
                  </a:cubicBezTo>
                  <a:close/>
                  <a:moveTo>
                    <a:pt x="5192" y="0"/>
                  </a:moveTo>
                  <a:lnTo>
                    <a:pt x="5240" y="0"/>
                  </a:lnTo>
                  <a:cubicBezTo>
                    <a:pt x="5245" y="0"/>
                    <a:pt x="5248" y="4"/>
                    <a:pt x="5248" y="8"/>
                  </a:cubicBezTo>
                  <a:cubicBezTo>
                    <a:pt x="5248" y="13"/>
                    <a:pt x="5245" y="16"/>
                    <a:pt x="5240" y="16"/>
                  </a:cubicBezTo>
                  <a:lnTo>
                    <a:pt x="5192" y="16"/>
                  </a:lnTo>
                  <a:cubicBezTo>
                    <a:pt x="5188" y="16"/>
                    <a:pt x="5184" y="13"/>
                    <a:pt x="5184" y="8"/>
                  </a:cubicBezTo>
                  <a:cubicBezTo>
                    <a:pt x="5184" y="4"/>
                    <a:pt x="5188" y="0"/>
                    <a:pt x="5192" y="0"/>
                  </a:cubicBezTo>
                  <a:close/>
                  <a:moveTo>
                    <a:pt x="5336" y="0"/>
                  </a:moveTo>
                  <a:lnTo>
                    <a:pt x="5384" y="0"/>
                  </a:lnTo>
                  <a:cubicBezTo>
                    <a:pt x="5389" y="0"/>
                    <a:pt x="5392" y="4"/>
                    <a:pt x="5392" y="8"/>
                  </a:cubicBezTo>
                  <a:cubicBezTo>
                    <a:pt x="5392" y="13"/>
                    <a:pt x="5389" y="16"/>
                    <a:pt x="5384" y="16"/>
                  </a:cubicBezTo>
                  <a:lnTo>
                    <a:pt x="5336" y="16"/>
                  </a:lnTo>
                  <a:cubicBezTo>
                    <a:pt x="5332" y="16"/>
                    <a:pt x="5328" y="13"/>
                    <a:pt x="5328" y="8"/>
                  </a:cubicBezTo>
                  <a:cubicBezTo>
                    <a:pt x="5328" y="4"/>
                    <a:pt x="5332" y="0"/>
                    <a:pt x="5336" y="0"/>
                  </a:cubicBezTo>
                  <a:close/>
                  <a:moveTo>
                    <a:pt x="5480" y="0"/>
                  </a:moveTo>
                  <a:lnTo>
                    <a:pt x="5528" y="0"/>
                  </a:lnTo>
                  <a:cubicBezTo>
                    <a:pt x="5533" y="0"/>
                    <a:pt x="5536" y="4"/>
                    <a:pt x="5536" y="8"/>
                  </a:cubicBezTo>
                  <a:cubicBezTo>
                    <a:pt x="5536" y="13"/>
                    <a:pt x="5533" y="16"/>
                    <a:pt x="5528" y="16"/>
                  </a:cubicBezTo>
                  <a:lnTo>
                    <a:pt x="5480" y="16"/>
                  </a:lnTo>
                  <a:cubicBezTo>
                    <a:pt x="5476" y="16"/>
                    <a:pt x="5472" y="13"/>
                    <a:pt x="5472" y="8"/>
                  </a:cubicBezTo>
                  <a:cubicBezTo>
                    <a:pt x="5472" y="4"/>
                    <a:pt x="5476" y="0"/>
                    <a:pt x="5480" y="0"/>
                  </a:cubicBezTo>
                  <a:close/>
                  <a:moveTo>
                    <a:pt x="5624" y="0"/>
                  </a:moveTo>
                  <a:lnTo>
                    <a:pt x="5672" y="0"/>
                  </a:lnTo>
                  <a:cubicBezTo>
                    <a:pt x="5677" y="0"/>
                    <a:pt x="5680" y="4"/>
                    <a:pt x="5680" y="8"/>
                  </a:cubicBezTo>
                  <a:cubicBezTo>
                    <a:pt x="5680" y="13"/>
                    <a:pt x="5677" y="16"/>
                    <a:pt x="5672" y="16"/>
                  </a:cubicBezTo>
                  <a:lnTo>
                    <a:pt x="5624" y="16"/>
                  </a:lnTo>
                  <a:cubicBezTo>
                    <a:pt x="5620" y="16"/>
                    <a:pt x="5616" y="13"/>
                    <a:pt x="5616" y="8"/>
                  </a:cubicBezTo>
                  <a:cubicBezTo>
                    <a:pt x="5616" y="4"/>
                    <a:pt x="5620" y="0"/>
                    <a:pt x="5624" y="0"/>
                  </a:cubicBezTo>
                  <a:close/>
                  <a:moveTo>
                    <a:pt x="5768" y="0"/>
                  </a:moveTo>
                  <a:lnTo>
                    <a:pt x="5816" y="0"/>
                  </a:lnTo>
                  <a:cubicBezTo>
                    <a:pt x="5821" y="0"/>
                    <a:pt x="5824" y="4"/>
                    <a:pt x="5824" y="8"/>
                  </a:cubicBezTo>
                  <a:cubicBezTo>
                    <a:pt x="5824" y="13"/>
                    <a:pt x="5821" y="16"/>
                    <a:pt x="5816" y="16"/>
                  </a:cubicBezTo>
                  <a:lnTo>
                    <a:pt x="5768" y="16"/>
                  </a:lnTo>
                  <a:cubicBezTo>
                    <a:pt x="5764" y="16"/>
                    <a:pt x="5760" y="13"/>
                    <a:pt x="5760" y="8"/>
                  </a:cubicBezTo>
                  <a:cubicBezTo>
                    <a:pt x="5760" y="4"/>
                    <a:pt x="5764" y="0"/>
                    <a:pt x="5768" y="0"/>
                  </a:cubicBezTo>
                  <a:close/>
                  <a:moveTo>
                    <a:pt x="5912" y="0"/>
                  </a:moveTo>
                  <a:lnTo>
                    <a:pt x="5960" y="0"/>
                  </a:lnTo>
                  <a:cubicBezTo>
                    <a:pt x="5965" y="0"/>
                    <a:pt x="5968" y="4"/>
                    <a:pt x="5968" y="8"/>
                  </a:cubicBezTo>
                  <a:cubicBezTo>
                    <a:pt x="5968" y="13"/>
                    <a:pt x="5965" y="16"/>
                    <a:pt x="5960" y="16"/>
                  </a:cubicBezTo>
                  <a:lnTo>
                    <a:pt x="5912" y="16"/>
                  </a:lnTo>
                  <a:cubicBezTo>
                    <a:pt x="5908" y="16"/>
                    <a:pt x="5904" y="13"/>
                    <a:pt x="5904" y="8"/>
                  </a:cubicBezTo>
                  <a:cubicBezTo>
                    <a:pt x="5904" y="4"/>
                    <a:pt x="5908" y="0"/>
                    <a:pt x="5912" y="0"/>
                  </a:cubicBezTo>
                  <a:close/>
                  <a:moveTo>
                    <a:pt x="6056" y="0"/>
                  </a:moveTo>
                  <a:lnTo>
                    <a:pt x="6104" y="0"/>
                  </a:lnTo>
                  <a:cubicBezTo>
                    <a:pt x="6109" y="0"/>
                    <a:pt x="6112" y="4"/>
                    <a:pt x="6112" y="8"/>
                  </a:cubicBezTo>
                  <a:cubicBezTo>
                    <a:pt x="6112" y="13"/>
                    <a:pt x="6109" y="16"/>
                    <a:pt x="6104" y="16"/>
                  </a:cubicBezTo>
                  <a:lnTo>
                    <a:pt x="6056" y="16"/>
                  </a:lnTo>
                  <a:cubicBezTo>
                    <a:pt x="6052" y="16"/>
                    <a:pt x="6048" y="13"/>
                    <a:pt x="6048" y="8"/>
                  </a:cubicBezTo>
                  <a:cubicBezTo>
                    <a:pt x="6048" y="4"/>
                    <a:pt x="6052" y="0"/>
                    <a:pt x="6056" y="0"/>
                  </a:cubicBezTo>
                  <a:close/>
                  <a:moveTo>
                    <a:pt x="6200" y="0"/>
                  </a:moveTo>
                  <a:lnTo>
                    <a:pt x="6248" y="0"/>
                  </a:lnTo>
                  <a:cubicBezTo>
                    <a:pt x="6253" y="0"/>
                    <a:pt x="6256" y="4"/>
                    <a:pt x="6256" y="8"/>
                  </a:cubicBezTo>
                  <a:cubicBezTo>
                    <a:pt x="6256" y="13"/>
                    <a:pt x="6253" y="16"/>
                    <a:pt x="6248" y="16"/>
                  </a:cubicBezTo>
                  <a:lnTo>
                    <a:pt x="6200" y="16"/>
                  </a:lnTo>
                  <a:cubicBezTo>
                    <a:pt x="6196" y="16"/>
                    <a:pt x="6192" y="13"/>
                    <a:pt x="6192" y="8"/>
                  </a:cubicBezTo>
                  <a:cubicBezTo>
                    <a:pt x="6192" y="4"/>
                    <a:pt x="6196" y="0"/>
                    <a:pt x="6200" y="0"/>
                  </a:cubicBezTo>
                  <a:close/>
                  <a:moveTo>
                    <a:pt x="6344" y="0"/>
                  </a:moveTo>
                  <a:lnTo>
                    <a:pt x="6392" y="0"/>
                  </a:lnTo>
                  <a:cubicBezTo>
                    <a:pt x="6397" y="0"/>
                    <a:pt x="6400" y="4"/>
                    <a:pt x="6400" y="8"/>
                  </a:cubicBezTo>
                  <a:cubicBezTo>
                    <a:pt x="6400" y="13"/>
                    <a:pt x="6397" y="16"/>
                    <a:pt x="6392" y="16"/>
                  </a:cubicBezTo>
                  <a:lnTo>
                    <a:pt x="6344" y="16"/>
                  </a:lnTo>
                  <a:cubicBezTo>
                    <a:pt x="6340" y="16"/>
                    <a:pt x="6336" y="13"/>
                    <a:pt x="6336" y="8"/>
                  </a:cubicBezTo>
                  <a:cubicBezTo>
                    <a:pt x="6336" y="4"/>
                    <a:pt x="6340" y="0"/>
                    <a:pt x="6344" y="0"/>
                  </a:cubicBezTo>
                  <a:close/>
                  <a:moveTo>
                    <a:pt x="6488" y="0"/>
                  </a:moveTo>
                  <a:lnTo>
                    <a:pt x="6536" y="0"/>
                  </a:lnTo>
                  <a:cubicBezTo>
                    <a:pt x="6541" y="0"/>
                    <a:pt x="6544" y="4"/>
                    <a:pt x="6544" y="8"/>
                  </a:cubicBezTo>
                  <a:cubicBezTo>
                    <a:pt x="6544" y="13"/>
                    <a:pt x="6541" y="16"/>
                    <a:pt x="6536" y="16"/>
                  </a:cubicBezTo>
                  <a:lnTo>
                    <a:pt x="6488" y="16"/>
                  </a:lnTo>
                  <a:cubicBezTo>
                    <a:pt x="6484" y="16"/>
                    <a:pt x="6480" y="13"/>
                    <a:pt x="6480" y="8"/>
                  </a:cubicBezTo>
                  <a:cubicBezTo>
                    <a:pt x="6480" y="4"/>
                    <a:pt x="6484" y="0"/>
                    <a:pt x="6488" y="0"/>
                  </a:cubicBezTo>
                  <a:close/>
                  <a:moveTo>
                    <a:pt x="6632" y="0"/>
                  </a:moveTo>
                  <a:lnTo>
                    <a:pt x="6680" y="0"/>
                  </a:lnTo>
                  <a:cubicBezTo>
                    <a:pt x="6685" y="0"/>
                    <a:pt x="6688" y="4"/>
                    <a:pt x="6688" y="8"/>
                  </a:cubicBezTo>
                  <a:cubicBezTo>
                    <a:pt x="6688" y="13"/>
                    <a:pt x="6685" y="16"/>
                    <a:pt x="6680" y="16"/>
                  </a:cubicBezTo>
                  <a:lnTo>
                    <a:pt x="6632" y="16"/>
                  </a:lnTo>
                  <a:cubicBezTo>
                    <a:pt x="6628" y="16"/>
                    <a:pt x="6624" y="13"/>
                    <a:pt x="6624" y="8"/>
                  </a:cubicBezTo>
                  <a:cubicBezTo>
                    <a:pt x="6624" y="4"/>
                    <a:pt x="6628" y="0"/>
                    <a:pt x="6632" y="0"/>
                  </a:cubicBezTo>
                  <a:close/>
                  <a:moveTo>
                    <a:pt x="6776" y="0"/>
                  </a:moveTo>
                  <a:lnTo>
                    <a:pt x="6824" y="0"/>
                  </a:lnTo>
                  <a:cubicBezTo>
                    <a:pt x="6829" y="0"/>
                    <a:pt x="6832" y="4"/>
                    <a:pt x="6832" y="8"/>
                  </a:cubicBezTo>
                  <a:cubicBezTo>
                    <a:pt x="6832" y="13"/>
                    <a:pt x="6829" y="16"/>
                    <a:pt x="6824" y="16"/>
                  </a:cubicBezTo>
                  <a:lnTo>
                    <a:pt x="6776" y="16"/>
                  </a:lnTo>
                  <a:cubicBezTo>
                    <a:pt x="6772" y="16"/>
                    <a:pt x="6768" y="13"/>
                    <a:pt x="6768" y="8"/>
                  </a:cubicBezTo>
                  <a:cubicBezTo>
                    <a:pt x="6768" y="4"/>
                    <a:pt x="6772" y="0"/>
                    <a:pt x="6776" y="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17" name="Freeform 14"/>
            <p:cNvSpPr>
              <a:spLocks noEditPoints="1"/>
            </p:cNvSpPr>
            <p:nvPr/>
          </p:nvSpPr>
          <p:spPr bwMode="auto">
            <a:xfrm>
              <a:off x="788" y="3027"/>
              <a:ext cx="3420" cy="8"/>
            </a:xfrm>
            <a:custGeom>
              <a:avLst/>
              <a:gdLst>
                <a:gd name="T0" fmla="*/ 0 w 6832"/>
                <a:gd name="T1" fmla="*/ 8 h 16"/>
                <a:gd name="T2" fmla="*/ 152 w 6832"/>
                <a:gd name="T3" fmla="*/ 16 h 16"/>
                <a:gd name="T4" fmla="*/ 344 w 6832"/>
                <a:gd name="T5" fmla="*/ 16 h 16"/>
                <a:gd name="T6" fmla="*/ 496 w 6832"/>
                <a:gd name="T7" fmla="*/ 8 h 16"/>
                <a:gd name="T8" fmla="*/ 632 w 6832"/>
                <a:gd name="T9" fmla="*/ 0 h 16"/>
                <a:gd name="T10" fmla="*/ 728 w 6832"/>
                <a:gd name="T11" fmla="*/ 0 h 16"/>
                <a:gd name="T12" fmla="*/ 728 w 6832"/>
                <a:gd name="T13" fmla="*/ 0 h 16"/>
                <a:gd name="T14" fmla="*/ 864 w 6832"/>
                <a:gd name="T15" fmla="*/ 8 h 16"/>
                <a:gd name="T16" fmla="*/ 1016 w 6832"/>
                <a:gd name="T17" fmla="*/ 16 h 16"/>
                <a:gd name="T18" fmla="*/ 1208 w 6832"/>
                <a:gd name="T19" fmla="*/ 16 h 16"/>
                <a:gd name="T20" fmla="*/ 1360 w 6832"/>
                <a:gd name="T21" fmla="*/ 8 h 16"/>
                <a:gd name="T22" fmla="*/ 1496 w 6832"/>
                <a:gd name="T23" fmla="*/ 0 h 16"/>
                <a:gd name="T24" fmla="*/ 1592 w 6832"/>
                <a:gd name="T25" fmla="*/ 0 h 16"/>
                <a:gd name="T26" fmla="*/ 1592 w 6832"/>
                <a:gd name="T27" fmla="*/ 0 h 16"/>
                <a:gd name="T28" fmla="*/ 1728 w 6832"/>
                <a:gd name="T29" fmla="*/ 8 h 16"/>
                <a:gd name="T30" fmla="*/ 1880 w 6832"/>
                <a:gd name="T31" fmla="*/ 16 h 16"/>
                <a:gd name="T32" fmla="*/ 2072 w 6832"/>
                <a:gd name="T33" fmla="*/ 16 h 16"/>
                <a:gd name="T34" fmla="*/ 2224 w 6832"/>
                <a:gd name="T35" fmla="*/ 8 h 16"/>
                <a:gd name="T36" fmla="*/ 2360 w 6832"/>
                <a:gd name="T37" fmla="*/ 0 h 16"/>
                <a:gd name="T38" fmla="*/ 2456 w 6832"/>
                <a:gd name="T39" fmla="*/ 0 h 16"/>
                <a:gd name="T40" fmla="*/ 2456 w 6832"/>
                <a:gd name="T41" fmla="*/ 0 h 16"/>
                <a:gd name="T42" fmla="*/ 2592 w 6832"/>
                <a:gd name="T43" fmla="*/ 8 h 16"/>
                <a:gd name="T44" fmla="*/ 2744 w 6832"/>
                <a:gd name="T45" fmla="*/ 16 h 16"/>
                <a:gd name="T46" fmla="*/ 2936 w 6832"/>
                <a:gd name="T47" fmla="*/ 16 h 16"/>
                <a:gd name="T48" fmla="*/ 3088 w 6832"/>
                <a:gd name="T49" fmla="*/ 8 h 16"/>
                <a:gd name="T50" fmla="*/ 3224 w 6832"/>
                <a:gd name="T51" fmla="*/ 0 h 16"/>
                <a:gd name="T52" fmla="*/ 3320 w 6832"/>
                <a:gd name="T53" fmla="*/ 0 h 16"/>
                <a:gd name="T54" fmla="*/ 3320 w 6832"/>
                <a:gd name="T55" fmla="*/ 0 h 16"/>
                <a:gd name="T56" fmla="*/ 3456 w 6832"/>
                <a:gd name="T57" fmla="*/ 8 h 16"/>
                <a:gd name="T58" fmla="*/ 3608 w 6832"/>
                <a:gd name="T59" fmla="*/ 16 h 16"/>
                <a:gd name="T60" fmla="*/ 3800 w 6832"/>
                <a:gd name="T61" fmla="*/ 16 h 16"/>
                <a:gd name="T62" fmla="*/ 3952 w 6832"/>
                <a:gd name="T63" fmla="*/ 8 h 16"/>
                <a:gd name="T64" fmla="*/ 4088 w 6832"/>
                <a:gd name="T65" fmla="*/ 0 h 16"/>
                <a:gd name="T66" fmla="*/ 4184 w 6832"/>
                <a:gd name="T67" fmla="*/ 0 h 16"/>
                <a:gd name="T68" fmla="*/ 4184 w 6832"/>
                <a:gd name="T69" fmla="*/ 0 h 16"/>
                <a:gd name="T70" fmla="*/ 4320 w 6832"/>
                <a:gd name="T71" fmla="*/ 8 h 16"/>
                <a:gd name="T72" fmla="*/ 4472 w 6832"/>
                <a:gd name="T73" fmla="*/ 16 h 16"/>
                <a:gd name="T74" fmla="*/ 4664 w 6832"/>
                <a:gd name="T75" fmla="*/ 16 h 16"/>
                <a:gd name="T76" fmla="*/ 4816 w 6832"/>
                <a:gd name="T77" fmla="*/ 8 h 16"/>
                <a:gd name="T78" fmla="*/ 4952 w 6832"/>
                <a:gd name="T79" fmla="*/ 0 h 16"/>
                <a:gd name="T80" fmla="*/ 5048 w 6832"/>
                <a:gd name="T81" fmla="*/ 0 h 16"/>
                <a:gd name="T82" fmla="*/ 5048 w 6832"/>
                <a:gd name="T83" fmla="*/ 0 h 16"/>
                <a:gd name="T84" fmla="*/ 5184 w 6832"/>
                <a:gd name="T85" fmla="*/ 8 h 16"/>
                <a:gd name="T86" fmla="*/ 5336 w 6832"/>
                <a:gd name="T87" fmla="*/ 16 h 16"/>
                <a:gd name="T88" fmla="*/ 5528 w 6832"/>
                <a:gd name="T89" fmla="*/ 16 h 16"/>
                <a:gd name="T90" fmla="*/ 5680 w 6832"/>
                <a:gd name="T91" fmla="*/ 8 h 16"/>
                <a:gd name="T92" fmla="*/ 5816 w 6832"/>
                <a:gd name="T93" fmla="*/ 0 h 16"/>
                <a:gd name="T94" fmla="*/ 5912 w 6832"/>
                <a:gd name="T95" fmla="*/ 0 h 16"/>
                <a:gd name="T96" fmla="*/ 5912 w 6832"/>
                <a:gd name="T97" fmla="*/ 0 h 16"/>
                <a:gd name="T98" fmla="*/ 6048 w 6832"/>
                <a:gd name="T99" fmla="*/ 8 h 16"/>
                <a:gd name="T100" fmla="*/ 6200 w 6832"/>
                <a:gd name="T101" fmla="*/ 16 h 16"/>
                <a:gd name="T102" fmla="*/ 6392 w 6832"/>
                <a:gd name="T103" fmla="*/ 16 h 16"/>
                <a:gd name="T104" fmla="*/ 6544 w 6832"/>
                <a:gd name="T105" fmla="*/ 8 h 16"/>
                <a:gd name="T106" fmla="*/ 6680 w 6832"/>
                <a:gd name="T107" fmla="*/ 0 h 16"/>
                <a:gd name="T108" fmla="*/ 6776 w 6832"/>
                <a:gd name="T109" fmla="*/ 0 h 16"/>
                <a:gd name="T110" fmla="*/ 6776 w 6832"/>
                <a:gd name="T111"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832" h="16">
                  <a:moveTo>
                    <a:pt x="8" y="0"/>
                  </a:moveTo>
                  <a:lnTo>
                    <a:pt x="56" y="0"/>
                  </a:lnTo>
                  <a:cubicBezTo>
                    <a:pt x="61" y="0"/>
                    <a:pt x="64" y="4"/>
                    <a:pt x="64" y="8"/>
                  </a:cubicBezTo>
                  <a:cubicBezTo>
                    <a:pt x="64" y="13"/>
                    <a:pt x="61" y="16"/>
                    <a:pt x="56" y="16"/>
                  </a:cubicBezTo>
                  <a:lnTo>
                    <a:pt x="8" y="16"/>
                  </a:lnTo>
                  <a:cubicBezTo>
                    <a:pt x="4" y="16"/>
                    <a:pt x="0" y="13"/>
                    <a:pt x="0" y="8"/>
                  </a:cubicBezTo>
                  <a:cubicBezTo>
                    <a:pt x="0" y="4"/>
                    <a:pt x="4" y="0"/>
                    <a:pt x="8" y="0"/>
                  </a:cubicBezTo>
                  <a:close/>
                  <a:moveTo>
                    <a:pt x="152" y="0"/>
                  </a:moveTo>
                  <a:lnTo>
                    <a:pt x="200" y="0"/>
                  </a:lnTo>
                  <a:cubicBezTo>
                    <a:pt x="205" y="0"/>
                    <a:pt x="208" y="4"/>
                    <a:pt x="208" y="8"/>
                  </a:cubicBezTo>
                  <a:cubicBezTo>
                    <a:pt x="208" y="13"/>
                    <a:pt x="205" y="16"/>
                    <a:pt x="200" y="16"/>
                  </a:cubicBezTo>
                  <a:lnTo>
                    <a:pt x="152" y="16"/>
                  </a:lnTo>
                  <a:cubicBezTo>
                    <a:pt x="148" y="16"/>
                    <a:pt x="144" y="13"/>
                    <a:pt x="144" y="8"/>
                  </a:cubicBezTo>
                  <a:cubicBezTo>
                    <a:pt x="144" y="4"/>
                    <a:pt x="148" y="0"/>
                    <a:pt x="152" y="0"/>
                  </a:cubicBezTo>
                  <a:close/>
                  <a:moveTo>
                    <a:pt x="296" y="0"/>
                  </a:moveTo>
                  <a:lnTo>
                    <a:pt x="344" y="0"/>
                  </a:lnTo>
                  <a:cubicBezTo>
                    <a:pt x="349" y="0"/>
                    <a:pt x="352" y="4"/>
                    <a:pt x="352" y="8"/>
                  </a:cubicBezTo>
                  <a:cubicBezTo>
                    <a:pt x="352" y="13"/>
                    <a:pt x="349" y="16"/>
                    <a:pt x="344" y="16"/>
                  </a:cubicBezTo>
                  <a:lnTo>
                    <a:pt x="296" y="16"/>
                  </a:lnTo>
                  <a:cubicBezTo>
                    <a:pt x="292" y="16"/>
                    <a:pt x="288" y="13"/>
                    <a:pt x="288" y="8"/>
                  </a:cubicBezTo>
                  <a:cubicBezTo>
                    <a:pt x="288" y="4"/>
                    <a:pt x="292" y="0"/>
                    <a:pt x="296" y="0"/>
                  </a:cubicBezTo>
                  <a:close/>
                  <a:moveTo>
                    <a:pt x="440" y="0"/>
                  </a:moveTo>
                  <a:lnTo>
                    <a:pt x="488" y="0"/>
                  </a:lnTo>
                  <a:cubicBezTo>
                    <a:pt x="493" y="0"/>
                    <a:pt x="496" y="4"/>
                    <a:pt x="496" y="8"/>
                  </a:cubicBezTo>
                  <a:cubicBezTo>
                    <a:pt x="496" y="13"/>
                    <a:pt x="493" y="16"/>
                    <a:pt x="488" y="16"/>
                  </a:cubicBezTo>
                  <a:lnTo>
                    <a:pt x="440" y="16"/>
                  </a:lnTo>
                  <a:cubicBezTo>
                    <a:pt x="436" y="16"/>
                    <a:pt x="432" y="13"/>
                    <a:pt x="432" y="8"/>
                  </a:cubicBezTo>
                  <a:cubicBezTo>
                    <a:pt x="432" y="4"/>
                    <a:pt x="436" y="0"/>
                    <a:pt x="440" y="0"/>
                  </a:cubicBezTo>
                  <a:close/>
                  <a:moveTo>
                    <a:pt x="584" y="0"/>
                  </a:moveTo>
                  <a:lnTo>
                    <a:pt x="632" y="0"/>
                  </a:lnTo>
                  <a:cubicBezTo>
                    <a:pt x="637" y="0"/>
                    <a:pt x="640" y="4"/>
                    <a:pt x="640" y="8"/>
                  </a:cubicBezTo>
                  <a:cubicBezTo>
                    <a:pt x="640" y="13"/>
                    <a:pt x="637" y="16"/>
                    <a:pt x="632" y="16"/>
                  </a:cubicBezTo>
                  <a:lnTo>
                    <a:pt x="584" y="16"/>
                  </a:lnTo>
                  <a:cubicBezTo>
                    <a:pt x="580" y="16"/>
                    <a:pt x="576" y="13"/>
                    <a:pt x="576" y="8"/>
                  </a:cubicBezTo>
                  <a:cubicBezTo>
                    <a:pt x="576" y="4"/>
                    <a:pt x="580" y="0"/>
                    <a:pt x="584" y="0"/>
                  </a:cubicBezTo>
                  <a:close/>
                  <a:moveTo>
                    <a:pt x="728" y="0"/>
                  </a:moveTo>
                  <a:lnTo>
                    <a:pt x="776" y="0"/>
                  </a:lnTo>
                  <a:cubicBezTo>
                    <a:pt x="781" y="0"/>
                    <a:pt x="784" y="4"/>
                    <a:pt x="784" y="8"/>
                  </a:cubicBezTo>
                  <a:cubicBezTo>
                    <a:pt x="784" y="13"/>
                    <a:pt x="781" y="16"/>
                    <a:pt x="776" y="16"/>
                  </a:cubicBezTo>
                  <a:lnTo>
                    <a:pt x="728" y="16"/>
                  </a:lnTo>
                  <a:cubicBezTo>
                    <a:pt x="724" y="16"/>
                    <a:pt x="720" y="13"/>
                    <a:pt x="720" y="8"/>
                  </a:cubicBezTo>
                  <a:cubicBezTo>
                    <a:pt x="720" y="4"/>
                    <a:pt x="724" y="0"/>
                    <a:pt x="728" y="0"/>
                  </a:cubicBezTo>
                  <a:close/>
                  <a:moveTo>
                    <a:pt x="872" y="0"/>
                  </a:moveTo>
                  <a:lnTo>
                    <a:pt x="920" y="0"/>
                  </a:lnTo>
                  <a:cubicBezTo>
                    <a:pt x="925" y="0"/>
                    <a:pt x="928" y="4"/>
                    <a:pt x="928" y="8"/>
                  </a:cubicBezTo>
                  <a:cubicBezTo>
                    <a:pt x="928" y="13"/>
                    <a:pt x="925" y="16"/>
                    <a:pt x="920" y="16"/>
                  </a:cubicBezTo>
                  <a:lnTo>
                    <a:pt x="872" y="16"/>
                  </a:lnTo>
                  <a:cubicBezTo>
                    <a:pt x="868" y="16"/>
                    <a:pt x="864" y="13"/>
                    <a:pt x="864" y="8"/>
                  </a:cubicBezTo>
                  <a:cubicBezTo>
                    <a:pt x="864" y="4"/>
                    <a:pt x="868" y="0"/>
                    <a:pt x="872" y="0"/>
                  </a:cubicBezTo>
                  <a:close/>
                  <a:moveTo>
                    <a:pt x="1016" y="0"/>
                  </a:moveTo>
                  <a:lnTo>
                    <a:pt x="1064" y="0"/>
                  </a:lnTo>
                  <a:cubicBezTo>
                    <a:pt x="1069" y="0"/>
                    <a:pt x="1072" y="4"/>
                    <a:pt x="1072" y="8"/>
                  </a:cubicBezTo>
                  <a:cubicBezTo>
                    <a:pt x="1072" y="13"/>
                    <a:pt x="1069" y="16"/>
                    <a:pt x="1064" y="16"/>
                  </a:cubicBezTo>
                  <a:lnTo>
                    <a:pt x="1016" y="16"/>
                  </a:lnTo>
                  <a:cubicBezTo>
                    <a:pt x="1012" y="16"/>
                    <a:pt x="1008" y="13"/>
                    <a:pt x="1008" y="8"/>
                  </a:cubicBezTo>
                  <a:cubicBezTo>
                    <a:pt x="1008" y="4"/>
                    <a:pt x="1012" y="0"/>
                    <a:pt x="1016" y="0"/>
                  </a:cubicBezTo>
                  <a:close/>
                  <a:moveTo>
                    <a:pt x="1160" y="0"/>
                  </a:moveTo>
                  <a:lnTo>
                    <a:pt x="1208" y="0"/>
                  </a:lnTo>
                  <a:cubicBezTo>
                    <a:pt x="1213" y="0"/>
                    <a:pt x="1216" y="4"/>
                    <a:pt x="1216" y="8"/>
                  </a:cubicBezTo>
                  <a:cubicBezTo>
                    <a:pt x="1216" y="13"/>
                    <a:pt x="1213" y="16"/>
                    <a:pt x="1208" y="16"/>
                  </a:cubicBezTo>
                  <a:lnTo>
                    <a:pt x="1160" y="16"/>
                  </a:lnTo>
                  <a:cubicBezTo>
                    <a:pt x="1156" y="16"/>
                    <a:pt x="1152" y="13"/>
                    <a:pt x="1152" y="8"/>
                  </a:cubicBezTo>
                  <a:cubicBezTo>
                    <a:pt x="1152" y="4"/>
                    <a:pt x="1156" y="0"/>
                    <a:pt x="1160" y="0"/>
                  </a:cubicBezTo>
                  <a:close/>
                  <a:moveTo>
                    <a:pt x="1304" y="0"/>
                  </a:moveTo>
                  <a:lnTo>
                    <a:pt x="1352" y="0"/>
                  </a:lnTo>
                  <a:cubicBezTo>
                    <a:pt x="1357" y="0"/>
                    <a:pt x="1360" y="4"/>
                    <a:pt x="1360" y="8"/>
                  </a:cubicBezTo>
                  <a:cubicBezTo>
                    <a:pt x="1360" y="13"/>
                    <a:pt x="1357" y="16"/>
                    <a:pt x="1352" y="16"/>
                  </a:cubicBezTo>
                  <a:lnTo>
                    <a:pt x="1304" y="16"/>
                  </a:lnTo>
                  <a:cubicBezTo>
                    <a:pt x="1300" y="16"/>
                    <a:pt x="1296" y="13"/>
                    <a:pt x="1296" y="8"/>
                  </a:cubicBezTo>
                  <a:cubicBezTo>
                    <a:pt x="1296" y="4"/>
                    <a:pt x="1300" y="0"/>
                    <a:pt x="1304" y="0"/>
                  </a:cubicBezTo>
                  <a:close/>
                  <a:moveTo>
                    <a:pt x="1448" y="0"/>
                  </a:moveTo>
                  <a:lnTo>
                    <a:pt x="1496" y="0"/>
                  </a:lnTo>
                  <a:cubicBezTo>
                    <a:pt x="1501" y="0"/>
                    <a:pt x="1504" y="4"/>
                    <a:pt x="1504" y="8"/>
                  </a:cubicBezTo>
                  <a:cubicBezTo>
                    <a:pt x="1504" y="13"/>
                    <a:pt x="1501" y="16"/>
                    <a:pt x="1496" y="16"/>
                  </a:cubicBezTo>
                  <a:lnTo>
                    <a:pt x="1448" y="16"/>
                  </a:lnTo>
                  <a:cubicBezTo>
                    <a:pt x="1444" y="16"/>
                    <a:pt x="1440" y="13"/>
                    <a:pt x="1440" y="8"/>
                  </a:cubicBezTo>
                  <a:cubicBezTo>
                    <a:pt x="1440" y="4"/>
                    <a:pt x="1444" y="0"/>
                    <a:pt x="1448" y="0"/>
                  </a:cubicBezTo>
                  <a:close/>
                  <a:moveTo>
                    <a:pt x="1592" y="0"/>
                  </a:moveTo>
                  <a:lnTo>
                    <a:pt x="1640" y="0"/>
                  </a:lnTo>
                  <a:cubicBezTo>
                    <a:pt x="1645" y="0"/>
                    <a:pt x="1648" y="4"/>
                    <a:pt x="1648" y="8"/>
                  </a:cubicBezTo>
                  <a:cubicBezTo>
                    <a:pt x="1648" y="13"/>
                    <a:pt x="1645" y="16"/>
                    <a:pt x="1640" y="16"/>
                  </a:cubicBezTo>
                  <a:lnTo>
                    <a:pt x="1592" y="16"/>
                  </a:lnTo>
                  <a:cubicBezTo>
                    <a:pt x="1588" y="16"/>
                    <a:pt x="1584" y="13"/>
                    <a:pt x="1584" y="8"/>
                  </a:cubicBezTo>
                  <a:cubicBezTo>
                    <a:pt x="1584" y="4"/>
                    <a:pt x="1588" y="0"/>
                    <a:pt x="1592" y="0"/>
                  </a:cubicBezTo>
                  <a:close/>
                  <a:moveTo>
                    <a:pt x="1736" y="0"/>
                  </a:moveTo>
                  <a:lnTo>
                    <a:pt x="1784" y="0"/>
                  </a:lnTo>
                  <a:cubicBezTo>
                    <a:pt x="1789" y="0"/>
                    <a:pt x="1792" y="4"/>
                    <a:pt x="1792" y="8"/>
                  </a:cubicBezTo>
                  <a:cubicBezTo>
                    <a:pt x="1792" y="13"/>
                    <a:pt x="1789" y="16"/>
                    <a:pt x="1784" y="16"/>
                  </a:cubicBezTo>
                  <a:lnTo>
                    <a:pt x="1736" y="16"/>
                  </a:lnTo>
                  <a:cubicBezTo>
                    <a:pt x="1732" y="16"/>
                    <a:pt x="1728" y="13"/>
                    <a:pt x="1728" y="8"/>
                  </a:cubicBezTo>
                  <a:cubicBezTo>
                    <a:pt x="1728" y="4"/>
                    <a:pt x="1732" y="0"/>
                    <a:pt x="1736" y="0"/>
                  </a:cubicBezTo>
                  <a:close/>
                  <a:moveTo>
                    <a:pt x="1880" y="0"/>
                  </a:moveTo>
                  <a:lnTo>
                    <a:pt x="1928" y="0"/>
                  </a:lnTo>
                  <a:cubicBezTo>
                    <a:pt x="1933" y="0"/>
                    <a:pt x="1936" y="4"/>
                    <a:pt x="1936" y="8"/>
                  </a:cubicBezTo>
                  <a:cubicBezTo>
                    <a:pt x="1936" y="13"/>
                    <a:pt x="1933" y="16"/>
                    <a:pt x="1928" y="16"/>
                  </a:cubicBezTo>
                  <a:lnTo>
                    <a:pt x="1880" y="16"/>
                  </a:lnTo>
                  <a:cubicBezTo>
                    <a:pt x="1876" y="16"/>
                    <a:pt x="1872" y="13"/>
                    <a:pt x="1872" y="8"/>
                  </a:cubicBezTo>
                  <a:cubicBezTo>
                    <a:pt x="1872" y="4"/>
                    <a:pt x="1876" y="0"/>
                    <a:pt x="1880" y="0"/>
                  </a:cubicBezTo>
                  <a:close/>
                  <a:moveTo>
                    <a:pt x="2024" y="0"/>
                  </a:moveTo>
                  <a:lnTo>
                    <a:pt x="2072" y="0"/>
                  </a:lnTo>
                  <a:cubicBezTo>
                    <a:pt x="2077" y="0"/>
                    <a:pt x="2080" y="4"/>
                    <a:pt x="2080" y="8"/>
                  </a:cubicBezTo>
                  <a:cubicBezTo>
                    <a:pt x="2080" y="13"/>
                    <a:pt x="2077" y="16"/>
                    <a:pt x="2072" y="16"/>
                  </a:cubicBezTo>
                  <a:lnTo>
                    <a:pt x="2024" y="16"/>
                  </a:lnTo>
                  <a:cubicBezTo>
                    <a:pt x="2020" y="16"/>
                    <a:pt x="2016" y="13"/>
                    <a:pt x="2016" y="8"/>
                  </a:cubicBezTo>
                  <a:cubicBezTo>
                    <a:pt x="2016" y="4"/>
                    <a:pt x="2020" y="0"/>
                    <a:pt x="2024" y="0"/>
                  </a:cubicBezTo>
                  <a:close/>
                  <a:moveTo>
                    <a:pt x="2168" y="0"/>
                  </a:moveTo>
                  <a:lnTo>
                    <a:pt x="2216" y="0"/>
                  </a:lnTo>
                  <a:cubicBezTo>
                    <a:pt x="2221" y="0"/>
                    <a:pt x="2224" y="4"/>
                    <a:pt x="2224" y="8"/>
                  </a:cubicBezTo>
                  <a:cubicBezTo>
                    <a:pt x="2224" y="13"/>
                    <a:pt x="2221" y="16"/>
                    <a:pt x="2216" y="16"/>
                  </a:cubicBezTo>
                  <a:lnTo>
                    <a:pt x="2168" y="16"/>
                  </a:lnTo>
                  <a:cubicBezTo>
                    <a:pt x="2164" y="16"/>
                    <a:pt x="2160" y="13"/>
                    <a:pt x="2160" y="8"/>
                  </a:cubicBezTo>
                  <a:cubicBezTo>
                    <a:pt x="2160" y="4"/>
                    <a:pt x="2164" y="0"/>
                    <a:pt x="2168" y="0"/>
                  </a:cubicBezTo>
                  <a:close/>
                  <a:moveTo>
                    <a:pt x="2312" y="0"/>
                  </a:moveTo>
                  <a:lnTo>
                    <a:pt x="2360" y="0"/>
                  </a:lnTo>
                  <a:cubicBezTo>
                    <a:pt x="2365" y="0"/>
                    <a:pt x="2368" y="4"/>
                    <a:pt x="2368" y="8"/>
                  </a:cubicBezTo>
                  <a:cubicBezTo>
                    <a:pt x="2368" y="13"/>
                    <a:pt x="2365" y="16"/>
                    <a:pt x="2360" y="16"/>
                  </a:cubicBezTo>
                  <a:lnTo>
                    <a:pt x="2312" y="16"/>
                  </a:lnTo>
                  <a:cubicBezTo>
                    <a:pt x="2308" y="16"/>
                    <a:pt x="2304" y="13"/>
                    <a:pt x="2304" y="8"/>
                  </a:cubicBezTo>
                  <a:cubicBezTo>
                    <a:pt x="2304" y="4"/>
                    <a:pt x="2308" y="0"/>
                    <a:pt x="2312" y="0"/>
                  </a:cubicBezTo>
                  <a:close/>
                  <a:moveTo>
                    <a:pt x="2456" y="0"/>
                  </a:moveTo>
                  <a:lnTo>
                    <a:pt x="2504" y="0"/>
                  </a:lnTo>
                  <a:cubicBezTo>
                    <a:pt x="2509" y="0"/>
                    <a:pt x="2512" y="4"/>
                    <a:pt x="2512" y="8"/>
                  </a:cubicBezTo>
                  <a:cubicBezTo>
                    <a:pt x="2512" y="13"/>
                    <a:pt x="2509" y="16"/>
                    <a:pt x="2504" y="16"/>
                  </a:cubicBezTo>
                  <a:lnTo>
                    <a:pt x="2456" y="16"/>
                  </a:lnTo>
                  <a:cubicBezTo>
                    <a:pt x="2452" y="16"/>
                    <a:pt x="2448" y="13"/>
                    <a:pt x="2448" y="8"/>
                  </a:cubicBezTo>
                  <a:cubicBezTo>
                    <a:pt x="2448" y="4"/>
                    <a:pt x="2452" y="0"/>
                    <a:pt x="2456" y="0"/>
                  </a:cubicBezTo>
                  <a:close/>
                  <a:moveTo>
                    <a:pt x="2600" y="0"/>
                  </a:moveTo>
                  <a:lnTo>
                    <a:pt x="2648" y="0"/>
                  </a:lnTo>
                  <a:cubicBezTo>
                    <a:pt x="2653" y="0"/>
                    <a:pt x="2656" y="4"/>
                    <a:pt x="2656" y="8"/>
                  </a:cubicBezTo>
                  <a:cubicBezTo>
                    <a:pt x="2656" y="13"/>
                    <a:pt x="2653" y="16"/>
                    <a:pt x="2648" y="16"/>
                  </a:cubicBezTo>
                  <a:lnTo>
                    <a:pt x="2600" y="16"/>
                  </a:lnTo>
                  <a:cubicBezTo>
                    <a:pt x="2596" y="16"/>
                    <a:pt x="2592" y="13"/>
                    <a:pt x="2592" y="8"/>
                  </a:cubicBezTo>
                  <a:cubicBezTo>
                    <a:pt x="2592" y="4"/>
                    <a:pt x="2596" y="0"/>
                    <a:pt x="2600" y="0"/>
                  </a:cubicBezTo>
                  <a:close/>
                  <a:moveTo>
                    <a:pt x="2744" y="0"/>
                  </a:moveTo>
                  <a:lnTo>
                    <a:pt x="2792" y="0"/>
                  </a:lnTo>
                  <a:cubicBezTo>
                    <a:pt x="2797" y="0"/>
                    <a:pt x="2800" y="4"/>
                    <a:pt x="2800" y="8"/>
                  </a:cubicBezTo>
                  <a:cubicBezTo>
                    <a:pt x="2800" y="13"/>
                    <a:pt x="2797" y="16"/>
                    <a:pt x="2792" y="16"/>
                  </a:cubicBezTo>
                  <a:lnTo>
                    <a:pt x="2744" y="16"/>
                  </a:lnTo>
                  <a:cubicBezTo>
                    <a:pt x="2740" y="16"/>
                    <a:pt x="2736" y="13"/>
                    <a:pt x="2736" y="8"/>
                  </a:cubicBezTo>
                  <a:cubicBezTo>
                    <a:pt x="2736" y="4"/>
                    <a:pt x="2740" y="0"/>
                    <a:pt x="2744" y="0"/>
                  </a:cubicBezTo>
                  <a:close/>
                  <a:moveTo>
                    <a:pt x="2888" y="0"/>
                  </a:moveTo>
                  <a:lnTo>
                    <a:pt x="2936" y="0"/>
                  </a:lnTo>
                  <a:cubicBezTo>
                    <a:pt x="2941" y="0"/>
                    <a:pt x="2944" y="4"/>
                    <a:pt x="2944" y="8"/>
                  </a:cubicBezTo>
                  <a:cubicBezTo>
                    <a:pt x="2944" y="13"/>
                    <a:pt x="2941" y="16"/>
                    <a:pt x="2936" y="16"/>
                  </a:cubicBezTo>
                  <a:lnTo>
                    <a:pt x="2888" y="16"/>
                  </a:lnTo>
                  <a:cubicBezTo>
                    <a:pt x="2884" y="16"/>
                    <a:pt x="2880" y="13"/>
                    <a:pt x="2880" y="8"/>
                  </a:cubicBezTo>
                  <a:cubicBezTo>
                    <a:pt x="2880" y="4"/>
                    <a:pt x="2884" y="0"/>
                    <a:pt x="2888" y="0"/>
                  </a:cubicBezTo>
                  <a:close/>
                  <a:moveTo>
                    <a:pt x="3032" y="0"/>
                  </a:moveTo>
                  <a:lnTo>
                    <a:pt x="3080" y="0"/>
                  </a:lnTo>
                  <a:cubicBezTo>
                    <a:pt x="3085" y="0"/>
                    <a:pt x="3088" y="4"/>
                    <a:pt x="3088" y="8"/>
                  </a:cubicBezTo>
                  <a:cubicBezTo>
                    <a:pt x="3088" y="13"/>
                    <a:pt x="3085" y="16"/>
                    <a:pt x="3080" y="16"/>
                  </a:cubicBezTo>
                  <a:lnTo>
                    <a:pt x="3032" y="16"/>
                  </a:lnTo>
                  <a:cubicBezTo>
                    <a:pt x="3028" y="16"/>
                    <a:pt x="3024" y="13"/>
                    <a:pt x="3024" y="8"/>
                  </a:cubicBezTo>
                  <a:cubicBezTo>
                    <a:pt x="3024" y="4"/>
                    <a:pt x="3028" y="0"/>
                    <a:pt x="3032" y="0"/>
                  </a:cubicBezTo>
                  <a:close/>
                  <a:moveTo>
                    <a:pt x="3176" y="0"/>
                  </a:moveTo>
                  <a:lnTo>
                    <a:pt x="3224" y="0"/>
                  </a:lnTo>
                  <a:cubicBezTo>
                    <a:pt x="3229" y="0"/>
                    <a:pt x="3232" y="4"/>
                    <a:pt x="3232" y="8"/>
                  </a:cubicBezTo>
                  <a:cubicBezTo>
                    <a:pt x="3232" y="13"/>
                    <a:pt x="3229" y="16"/>
                    <a:pt x="3224" y="16"/>
                  </a:cubicBezTo>
                  <a:lnTo>
                    <a:pt x="3176" y="16"/>
                  </a:lnTo>
                  <a:cubicBezTo>
                    <a:pt x="3172" y="16"/>
                    <a:pt x="3168" y="13"/>
                    <a:pt x="3168" y="8"/>
                  </a:cubicBezTo>
                  <a:cubicBezTo>
                    <a:pt x="3168" y="4"/>
                    <a:pt x="3172" y="0"/>
                    <a:pt x="3176" y="0"/>
                  </a:cubicBezTo>
                  <a:close/>
                  <a:moveTo>
                    <a:pt x="3320" y="0"/>
                  </a:moveTo>
                  <a:lnTo>
                    <a:pt x="3368" y="0"/>
                  </a:lnTo>
                  <a:cubicBezTo>
                    <a:pt x="3373" y="0"/>
                    <a:pt x="3376" y="4"/>
                    <a:pt x="3376" y="8"/>
                  </a:cubicBezTo>
                  <a:cubicBezTo>
                    <a:pt x="3376" y="13"/>
                    <a:pt x="3373" y="16"/>
                    <a:pt x="3368" y="16"/>
                  </a:cubicBezTo>
                  <a:lnTo>
                    <a:pt x="3320" y="16"/>
                  </a:lnTo>
                  <a:cubicBezTo>
                    <a:pt x="3316" y="16"/>
                    <a:pt x="3312" y="13"/>
                    <a:pt x="3312" y="8"/>
                  </a:cubicBezTo>
                  <a:cubicBezTo>
                    <a:pt x="3312" y="4"/>
                    <a:pt x="3316" y="0"/>
                    <a:pt x="3320" y="0"/>
                  </a:cubicBezTo>
                  <a:close/>
                  <a:moveTo>
                    <a:pt x="3464" y="0"/>
                  </a:moveTo>
                  <a:lnTo>
                    <a:pt x="3512" y="0"/>
                  </a:lnTo>
                  <a:cubicBezTo>
                    <a:pt x="3517" y="0"/>
                    <a:pt x="3520" y="4"/>
                    <a:pt x="3520" y="8"/>
                  </a:cubicBezTo>
                  <a:cubicBezTo>
                    <a:pt x="3520" y="13"/>
                    <a:pt x="3517" y="16"/>
                    <a:pt x="3512" y="16"/>
                  </a:cubicBezTo>
                  <a:lnTo>
                    <a:pt x="3464" y="16"/>
                  </a:lnTo>
                  <a:cubicBezTo>
                    <a:pt x="3460" y="16"/>
                    <a:pt x="3456" y="13"/>
                    <a:pt x="3456" y="8"/>
                  </a:cubicBezTo>
                  <a:cubicBezTo>
                    <a:pt x="3456" y="4"/>
                    <a:pt x="3460" y="0"/>
                    <a:pt x="3464" y="0"/>
                  </a:cubicBezTo>
                  <a:close/>
                  <a:moveTo>
                    <a:pt x="3608" y="0"/>
                  </a:moveTo>
                  <a:lnTo>
                    <a:pt x="3656" y="0"/>
                  </a:lnTo>
                  <a:cubicBezTo>
                    <a:pt x="3661" y="0"/>
                    <a:pt x="3664" y="4"/>
                    <a:pt x="3664" y="8"/>
                  </a:cubicBezTo>
                  <a:cubicBezTo>
                    <a:pt x="3664" y="13"/>
                    <a:pt x="3661" y="16"/>
                    <a:pt x="3656" y="16"/>
                  </a:cubicBezTo>
                  <a:lnTo>
                    <a:pt x="3608" y="16"/>
                  </a:lnTo>
                  <a:cubicBezTo>
                    <a:pt x="3604" y="16"/>
                    <a:pt x="3600" y="13"/>
                    <a:pt x="3600" y="8"/>
                  </a:cubicBezTo>
                  <a:cubicBezTo>
                    <a:pt x="3600" y="4"/>
                    <a:pt x="3604" y="0"/>
                    <a:pt x="3608" y="0"/>
                  </a:cubicBezTo>
                  <a:close/>
                  <a:moveTo>
                    <a:pt x="3752" y="0"/>
                  </a:moveTo>
                  <a:lnTo>
                    <a:pt x="3800" y="0"/>
                  </a:lnTo>
                  <a:cubicBezTo>
                    <a:pt x="3805" y="0"/>
                    <a:pt x="3808" y="4"/>
                    <a:pt x="3808" y="8"/>
                  </a:cubicBezTo>
                  <a:cubicBezTo>
                    <a:pt x="3808" y="13"/>
                    <a:pt x="3805" y="16"/>
                    <a:pt x="3800" y="16"/>
                  </a:cubicBezTo>
                  <a:lnTo>
                    <a:pt x="3752" y="16"/>
                  </a:lnTo>
                  <a:cubicBezTo>
                    <a:pt x="3748" y="16"/>
                    <a:pt x="3744" y="13"/>
                    <a:pt x="3744" y="8"/>
                  </a:cubicBezTo>
                  <a:cubicBezTo>
                    <a:pt x="3744" y="4"/>
                    <a:pt x="3748" y="0"/>
                    <a:pt x="3752" y="0"/>
                  </a:cubicBezTo>
                  <a:close/>
                  <a:moveTo>
                    <a:pt x="3896" y="0"/>
                  </a:moveTo>
                  <a:lnTo>
                    <a:pt x="3944" y="0"/>
                  </a:lnTo>
                  <a:cubicBezTo>
                    <a:pt x="3949" y="0"/>
                    <a:pt x="3952" y="4"/>
                    <a:pt x="3952" y="8"/>
                  </a:cubicBezTo>
                  <a:cubicBezTo>
                    <a:pt x="3952" y="13"/>
                    <a:pt x="3949" y="16"/>
                    <a:pt x="3944" y="16"/>
                  </a:cubicBezTo>
                  <a:lnTo>
                    <a:pt x="3896" y="16"/>
                  </a:lnTo>
                  <a:cubicBezTo>
                    <a:pt x="3892" y="16"/>
                    <a:pt x="3888" y="13"/>
                    <a:pt x="3888" y="8"/>
                  </a:cubicBezTo>
                  <a:cubicBezTo>
                    <a:pt x="3888" y="4"/>
                    <a:pt x="3892" y="0"/>
                    <a:pt x="3896" y="0"/>
                  </a:cubicBezTo>
                  <a:close/>
                  <a:moveTo>
                    <a:pt x="4040" y="0"/>
                  </a:moveTo>
                  <a:lnTo>
                    <a:pt x="4088" y="0"/>
                  </a:lnTo>
                  <a:cubicBezTo>
                    <a:pt x="4093" y="0"/>
                    <a:pt x="4096" y="4"/>
                    <a:pt x="4096" y="8"/>
                  </a:cubicBezTo>
                  <a:cubicBezTo>
                    <a:pt x="4096" y="13"/>
                    <a:pt x="4093" y="16"/>
                    <a:pt x="4088" y="16"/>
                  </a:cubicBezTo>
                  <a:lnTo>
                    <a:pt x="4040" y="16"/>
                  </a:lnTo>
                  <a:cubicBezTo>
                    <a:pt x="4036" y="16"/>
                    <a:pt x="4032" y="13"/>
                    <a:pt x="4032" y="8"/>
                  </a:cubicBezTo>
                  <a:cubicBezTo>
                    <a:pt x="4032" y="4"/>
                    <a:pt x="4036" y="0"/>
                    <a:pt x="4040" y="0"/>
                  </a:cubicBezTo>
                  <a:close/>
                  <a:moveTo>
                    <a:pt x="4184" y="0"/>
                  </a:moveTo>
                  <a:lnTo>
                    <a:pt x="4232" y="0"/>
                  </a:lnTo>
                  <a:cubicBezTo>
                    <a:pt x="4237" y="0"/>
                    <a:pt x="4240" y="4"/>
                    <a:pt x="4240" y="8"/>
                  </a:cubicBezTo>
                  <a:cubicBezTo>
                    <a:pt x="4240" y="13"/>
                    <a:pt x="4237" y="16"/>
                    <a:pt x="4232" y="16"/>
                  </a:cubicBezTo>
                  <a:lnTo>
                    <a:pt x="4184" y="16"/>
                  </a:lnTo>
                  <a:cubicBezTo>
                    <a:pt x="4180" y="16"/>
                    <a:pt x="4176" y="13"/>
                    <a:pt x="4176" y="8"/>
                  </a:cubicBezTo>
                  <a:cubicBezTo>
                    <a:pt x="4176" y="4"/>
                    <a:pt x="4180" y="0"/>
                    <a:pt x="4184" y="0"/>
                  </a:cubicBezTo>
                  <a:close/>
                  <a:moveTo>
                    <a:pt x="4328" y="0"/>
                  </a:moveTo>
                  <a:lnTo>
                    <a:pt x="4376" y="0"/>
                  </a:lnTo>
                  <a:cubicBezTo>
                    <a:pt x="4381" y="0"/>
                    <a:pt x="4384" y="4"/>
                    <a:pt x="4384" y="8"/>
                  </a:cubicBezTo>
                  <a:cubicBezTo>
                    <a:pt x="4384" y="13"/>
                    <a:pt x="4381" y="16"/>
                    <a:pt x="4376" y="16"/>
                  </a:cubicBezTo>
                  <a:lnTo>
                    <a:pt x="4328" y="16"/>
                  </a:lnTo>
                  <a:cubicBezTo>
                    <a:pt x="4324" y="16"/>
                    <a:pt x="4320" y="13"/>
                    <a:pt x="4320" y="8"/>
                  </a:cubicBezTo>
                  <a:cubicBezTo>
                    <a:pt x="4320" y="4"/>
                    <a:pt x="4324" y="0"/>
                    <a:pt x="4328" y="0"/>
                  </a:cubicBezTo>
                  <a:close/>
                  <a:moveTo>
                    <a:pt x="4472" y="0"/>
                  </a:moveTo>
                  <a:lnTo>
                    <a:pt x="4520" y="0"/>
                  </a:lnTo>
                  <a:cubicBezTo>
                    <a:pt x="4525" y="0"/>
                    <a:pt x="4528" y="4"/>
                    <a:pt x="4528" y="8"/>
                  </a:cubicBezTo>
                  <a:cubicBezTo>
                    <a:pt x="4528" y="13"/>
                    <a:pt x="4525" y="16"/>
                    <a:pt x="4520" y="16"/>
                  </a:cubicBezTo>
                  <a:lnTo>
                    <a:pt x="4472" y="16"/>
                  </a:lnTo>
                  <a:cubicBezTo>
                    <a:pt x="4468" y="16"/>
                    <a:pt x="4464" y="13"/>
                    <a:pt x="4464" y="8"/>
                  </a:cubicBezTo>
                  <a:cubicBezTo>
                    <a:pt x="4464" y="4"/>
                    <a:pt x="4468" y="0"/>
                    <a:pt x="4472" y="0"/>
                  </a:cubicBezTo>
                  <a:close/>
                  <a:moveTo>
                    <a:pt x="4616" y="0"/>
                  </a:moveTo>
                  <a:lnTo>
                    <a:pt x="4664" y="0"/>
                  </a:lnTo>
                  <a:cubicBezTo>
                    <a:pt x="4669" y="0"/>
                    <a:pt x="4672" y="4"/>
                    <a:pt x="4672" y="8"/>
                  </a:cubicBezTo>
                  <a:cubicBezTo>
                    <a:pt x="4672" y="13"/>
                    <a:pt x="4669" y="16"/>
                    <a:pt x="4664" y="16"/>
                  </a:cubicBezTo>
                  <a:lnTo>
                    <a:pt x="4616" y="16"/>
                  </a:lnTo>
                  <a:cubicBezTo>
                    <a:pt x="4612" y="16"/>
                    <a:pt x="4608" y="13"/>
                    <a:pt x="4608" y="8"/>
                  </a:cubicBezTo>
                  <a:cubicBezTo>
                    <a:pt x="4608" y="4"/>
                    <a:pt x="4612" y="0"/>
                    <a:pt x="4616" y="0"/>
                  </a:cubicBezTo>
                  <a:close/>
                  <a:moveTo>
                    <a:pt x="4760" y="0"/>
                  </a:moveTo>
                  <a:lnTo>
                    <a:pt x="4808" y="0"/>
                  </a:lnTo>
                  <a:cubicBezTo>
                    <a:pt x="4813" y="0"/>
                    <a:pt x="4816" y="4"/>
                    <a:pt x="4816" y="8"/>
                  </a:cubicBezTo>
                  <a:cubicBezTo>
                    <a:pt x="4816" y="13"/>
                    <a:pt x="4813" y="16"/>
                    <a:pt x="4808" y="16"/>
                  </a:cubicBezTo>
                  <a:lnTo>
                    <a:pt x="4760" y="16"/>
                  </a:lnTo>
                  <a:cubicBezTo>
                    <a:pt x="4756" y="16"/>
                    <a:pt x="4752" y="13"/>
                    <a:pt x="4752" y="8"/>
                  </a:cubicBezTo>
                  <a:cubicBezTo>
                    <a:pt x="4752" y="4"/>
                    <a:pt x="4756" y="0"/>
                    <a:pt x="4760" y="0"/>
                  </a:cubicBezTo>
                  <a:close/>
                  <a:moveTo>
                    <a:pt x="4904" y="0"/>
                  </a:moveTo>
                  <a:lnTo>
                    <a:pt x="4952" y="0"/>
                  </a:lnTo>
                  <a:cubicBezTo>
                    <a:pt x="4957" y="0"/>
                    <a:pt x="4960" y="4"/>
                    <a:pt x="4960" y="8"/>
                  </a:cubicBezTo>
                  <a:cubicBezTo>
                    <a:pt x="4960" y="13"/>
                    <a:pt x="4957" y="16"/>
                    <a:pt x="4952" y="16"/>
                  </a:cubicBezTo>
                  <a:lnTo>
                    <a:pt x="4904" y="16"/>
                  </a:lnTo>
                  <a:cubicBezTo>
                    <a:pt x="4900" y="16"/>
                    <a:pt x="4896" y="13"/>
                    <a:pt x="4896" y="8"/>
                  </a:cubicBezTo>
                  <a:cubicBezTo>
                    <a:pt x="4896" y="4"/>
                    <a:pt x="4900" y="0"/>
                    <a:pt x="4904" y="0"/>
                  </a:cubicBezTo>
                  <a:close/>
                  <a:moveTo>
                    <a:pt x="5048" y="0"/>
                  </a:moveTo>
                  <a:lnTo>
                    <a:pt x="5096" y="0"/>
                  </a:lnTo>
                  <a:cubicBezTo>
                    <a:pt x="5101" y="0"/>
                    <a:pt x="5104" y="4"/>
                    <a:pt x="5104" y="8"/>
                  </a:cubicBezTo>
                  <a:cubicBezTo>
                    <a:pt x="5104" y="13"/>
                    <a:pt x="5101" y="16"/>
                    <a:pt x="5096" y="16"/>
                  </a:cubicBezTo>
                  <a:lnTo>
                    <a:pt x="5048" y="16"/>
                  </a:lnTo>
                  <a:cubicBezTo>
                    <a:pt x="5044" y="16"/>
                    <a:pt x="5040" y="13"/>
                    <a:pt x="5040" y="8"/>
                  </a:cubicBezTo>
                  <a:cubicBezTo>
                    <a:pt x="5040" y="4"/>
                    <a:pt x="5044" y="0"/>
                    <a:pt x="5048" y="0"/>
                  </a:cubicBezTo>
                  <a:close/>
                  <a:moveTo>
                    <a:pt x="5192" y="0"/>
                  </a:moveTo>
                  <a:lnTo>
                    <a:pt x="5240" y="0"/>
                  </a:lnTo>
                  <a:cubicBezTo>
                    <a:pt x="5245" y="0"/>
                    <a:pt x="5248" y="4"/>
                    <a:pt x="5248" y="8"/>
                  </a:cubicBezTo>
                  <a:cubicBezTo>
                    <a:pt x="5248" y="13"/>
                    <a:pt x="5245" y="16"/>
                    <a:pt x="5240" y="16"/>
                  </a:cubicBezTo>
                  <a:lnTo>
                    <a:pt x="5192" y="16"/>
                  </a:lnTo>
                  <a:cubicBezTo>
                    <a:pt x="5188" y="16"/>
                    <a:pt x="5184" y="13"/>
                    <a:pt x="5184" y="8"/>
                  </a:cubicBezTo>
                  <a:cubicBezTo>
                    <a:pt x="5184" y="4"/>
                    <a:pt x="5188" y="0"/>
                    <a:pt x="5192" y="0"/>
                  </a:cubicBezTo>
                  <a:close/>
                  <a:moveTo>
                    <a:pt x="5336" y="0"/>
                  </a:moveTo>
                  <a:lnTo>
                    <a:pt x="5384" y="0"/>
                  </a:lnTo>
                  <a:cubicBezTo>
                    <a:pt x="5389" y="0"/>
                    <a:pt x="5392" y="4"/>
                    <a:pt x="5392" y="8"/>
                  </a:cubicBezTo>
                  <a:cubicBezTo>
                    <a:pt x="5392" y="13"/>
                    <a:pt x="5389" y="16"/>
                    <a:pt x="5384" y="16"/>
                  </a:cubicBezTo>
                  <a:lnTo>
                    <a:pt x="5336" y="16"/>
                  </a:lnTo>
                  <a:cubicBezTo>
                    <a:pt x="5332" y="16"/>
                    <a:pt x="5328" y="13"/>
                    <a:pt x="5328" y="8"/>
                  </a:cubicBezTo>
                  <a:cubicBezTo>
                    <a:pt x="5328" y="4"/>
                    <a:pt x="5332" y="0"/>
                    <a:pt x="5336" y="0"/>
                  </a:cubicBezTo>
                  <a:close/>
                  <a:moveTo>
                    <a:pt x="5480" y="0"/>
                  </a:moveTo>
                  <a:lnTo>
                    <a:pt x="5528" y="0"/>
                  </a:lnTo>
                  <a:cubicBezTo>
                    <a:pt x="5533" y="0"/>
                    <a:pt x="5536" y="4"/>
                    <a:pt x="5536" y="8"/>
                  </a:cubicBezTo>
                  <a:cubicBezTo>
                    <a:pt x="5536" y="13"/>
                    <a:pt x="5533" y="16"/>
                    <a:pt x="5528" y="16"/>
                  </a:cubicBezTo>
                  <a:lnTo>
                    <a:pt x="5480" y="16"/>
                  </a:lnTo>
                  <a:cubicBezTo>
                    <a:pt x="5476" y="16"/>
                    <a:pt x="5472" y="13"/>
                    <a:pt x="5472" y="8"/>
                  </a:cubicBezTo>
                  <a:cubicBezTo>
                    <a:pt x="5472" y="4"/>
                    <a:pt x="5476" y="0"/>
                    <a:pt x="5480" y="0"/>
                  </a:cubicBezTo>
                  <a:close/>
                  <a:moveTo>
                    <a:pt x="5624" y="0"/>
                  </a:moveTo>
                  <a:lnTo>
                    <a:pt x="5672" y="0"/>
                  </a:lnTo>
                  <a:cubicBezTo>
                    <a:pt x="5677" y="0"/>
                    <a:pt x="5680" y="4"/>
                    <a:pt x="5680" y="8"/>
                  </a:cubicBezTo>
                  <a:cubicBezTo>
                    <a:pt x="5680" y="13"/>
                    <a:pt x="5677" y="16"/>
                    <a:pt x="5672" y="16"/>
                  </a:cubicBezTo>
                  <a:lnTo>
                    <a:pt x="5624" y="16"/>
                  </a:lnTo>
                  <a:cubicBezTo>
                    <a:pt x="5620" y="16"/>
                    <a:pt x="5616" y="13"/>
                    <a:pt x="5616" y="8"/>
                  </a:cubicBezTo>
                  <a:cubicBezTo>
                    <a:pt x="5616" y="4"/>
                    <a:pt x="5620" y="0"/>
                    <a:pt x="5624" y="0"/>
                  </a:cubicBezTo>
                  <a:close/>
                  <a:moveTo>
                    <a:pt x="5768" y="0"/>
                  </a:moveTo>
                  <a:lnTo>
                    <a:pt x="5816" y="0"/>
                  </a:lnTo>
                  <a:cubicBezTo>
                    <a:pt x="5821" y="0"/>
                    <a:pt x="5824" y="4"/>
                    <a:pt x="5824" y="8"/>
                  </a:cubicBezTo>
                  <a:cubicBezTo>
                    <a:pt x="5824" y="13"/>
                    <a:pt x="5821" y="16"/>
                    <a:pt x="5816" y="16"/>
                  </a:cubicBezTo>
                  <a:lnTo>
                    <a:pt x="5768" y="16"/>
                  </a:lnTo>
                  <a:cubicBezTo>
                    <a:pt x="5764" y="16"/>
                    <a:pt x="5760" y="13"/>
                    <a:pt x="5760" y="8"/>
                  </a:cubicBezTo>
                  <a:cubicBezTo>
                    <a:pt x="5760" y="4"/>
                    <a:pt x="5764" y="0"/>
                    <a:pt x="5768" y="0"/>
                  </a:cubicBezTo>
                  <a:close/>
                  <a:moveTo>
                    <a:pt x="5912" y="0"/>
                  </a:moveTo>
                  <a:lnTo>
                    <a:pt x="5960" y="0"/>
                  </a:lnTo>
                  <a:cubicBezTo>
                    <a:pt x="5965" y="0"/>
                    <a:pt x="5968" y="4"/>
                    <a:pt x="5968" y="8"/>
                  </a:cubicBezTo>
                  <a:cubicBezTo>
                    <a:pt x="5968" y="13"/>
                    <a:pt x="5965" y="16"/>
                    <a:pt x="5960" y="16"/>
                  </a:cubicBezTo>
                  <a:lnTo>
                    <a:pt x="5912" y="16"/>
                  </a:lnTo>
                  <a:cubicBezTo>
                    <a:pt x="5908" y="16"/>
                    <a:pt x="5904" y="13"/>
                    <a:pt x="5904" y="8"/>
                  </a:cubicBezTo>
                  <a:cubicBezTo>
                    <a:pt x="5904" y="4"/>
                    <a:pt x="5908" y="0"/>
                    <a:pt x="5912" y="0"/>
                  </a:cubicBezTo>
                  <a:close/>
                  <a:moveTo>
                    <a:pt x="6056" y="0"/>
                  </a:moveTo>
                  <a:lnTo>
                    <a:pt x="6104" y="0"/>
                  </a:lnTo>
                  <a:cubicBezTo>
                    <a:pt x="6109" y="0"/>
                    <a:pt x="6112" y="4"/>
                    <a:pt x="6112" y="8"/>
                  </a:cubicBezTo>
                  <a:cubicBezTo>
                    <a:pt x="6112" y="13"/>
                    <a:pt x="6109" y="16"/>
                    <a:pt x="6104" y="16"/>
                  </a:cubicBezTo>
                  <a:lnTo>
                    <a:pt x="6056" y="16"/>
                  </a:lnTo>
                  <a:cubicBezTo>
                    <a:pt x="6052" y="16"/>
                    <a:pt x="6048" y="13"/>
                    <a:pt x="6048" y="8"/>
                  </a:cubicBezTo>
                  <a:cubicBezTo>
                    <a:pt x="6048" y="4"/>
                    <a:pt x="6052" y="0"/>
                    <a:pt x="6056" y="0"/>
                  </a:cubicBezTo>
                  <a:close/>
                  <a:moveTo>
                    <a:pt x="6200" y="0"/>
                  </a:moveTo>
                  <a:lnTo>
                    <a:pt x="6248" y="0"/>
                  </a:lnTo>
                  <a:cubicBezTo>
                    <a:pt x="6253" y="0"/>
                    <a:pt x="6256" y="4"/>
                    <a:pt x="6256" y="8"/>
                  </a:cubicBezTo>
                  <a:cubicBezTo>
                    <a:pt x="6256" y="13"/>
                    <a:pt x="6253" y="16"/>
                    <a:pt x="6248" y="16"/>
                  </a:cubicBezTo>
                  <a:lnTo>
                    <a:pt x="6200" y="16"/>
                  </a:lnTo>
                  <a:cubicBezTo>
                    <a:pt x="6196" y="16"/>
                    <a:pt x="6192" y="13"/>
                    <a:pt x="6192" y="8"/>
                  </a:cubicBezTo>
                  <a:cubicBezTo>
                    <a:pt x="6192" y="4"/>
                    <a:pt x="6196" y="0"/>
                    <a:pt x="6200" y="0"/>
                  </a:cubicBezTo>
                  <a:close/>
                  <a:moveTo>
                    <a:pt x="6344" y="0"/>
                  </a:moveTo>
                  <a:lnTo>
                    <a:pt x="6392" y="0"/>
                  </a:lnTo>
                  <a:cubicBezTo>
                    <a:pt x="6397" y="0"/>
                    <a:pt x="6400" y="4"/>
                    <a:pt x="6400" y="8"/>
                  </a:cubicBezTo>
                  <a:cubicBezTo>
                    <a:pt x="6400" y="13"/>
                    <a:pt x="6397" y="16"/>
                    <a:pt x="6392" y="16"/>
                  </a:cubicBezTo>
                  <a:lnTo>
                    <a:pt x="6344" y="16"/>
                  </a:lnTo>
                  <a:cubicBezTo>
                    <a:pt x="6340" y="16"/>
                    <a:pt x="6336" y="13"/>
                    <a:pt x="6336" y="8"/>
                  </a:cubicBezTo>
                  <a:cubicBezTo>
                    <a:pt x="6336" y="4"/>
                    <a:pt x="6340" y="0"/>
                    <a:pt x="6344" y="0"/>
                  </a:cubicBezTo>
                  <a:close/>
                  <a:moveTo>
                    <a:pt x="6488" y="0"/>
                  </a:moveTo>
                  <a:lnTo>
                    <a:pt x="6536" y="0"/>
                  </a:lnTo>
                  <a:cubicBezTo>
                    <a:pt x="6541" y="0"/>
                    <a:pt x="6544" y="4"/>
                    <a:pt x="6544" y="8"/>
                  </a:cubicBezTo>
                  <a:cubicBezTo>
                    <a:pt x="6544" y="13"/>
                    <a:pt x="6541" y="16"/>
                    <a:pt x="6536" y="16"/>
                  </a:cubicBezTo>
                  <a:lnTo>
                    <a:pt x="6488" y="16"/>
                  </a:lnTo>
                  <a:cubicBezTo>
                    <a:pt x="6484" y="16"/>
                    <a:pt x="6480" y="13"/>
                    <a:pt x="6480" y="8"/>
                  </a:cubicBezTo>
                  <a:cubicBezTo>
                    <a:pt x="6480" y="4"/>
                    <a:pt x="6484" y="0"/>
                    <a:pt x="6488" y="0"/>
                  </a:cubicBezTo>
                  <a:close/>
                  <a:moveTo>
                    <a:pt x="6632" y="0"/>
                  </a:moveTo>
                  <a:lnTo>
                    <a:pt x="6680" y="0"/>
                  </a:lnTo>
                  <a:cubicBezTo>
                    <a:pt x="6685" y="0"/>
                    <a:pt x="6688" y="4"/>
                    <a:pt x="6688" y="8"/>
                  </a:cubicBezTo>
                  <a:cubicBezTo>
                    <a:pt x="6688" y="13"/>
                    <a:pt x="6685" y="16"/>
                    <a:pt x="6680" y="16"/>
                  </a:cubicBezTo>
                  <a:lnTo>
                    <a:pt x="6632" y="16"/>
                  </a:lnTo>
                  <a:cubicBezTo>
                    <a:pt x="6628" y="16"/>
                    <a:pt x="6624" y="13"/>
                    <a:pt x="6624" y="8"/>
                  </a:cubicBezTo>
                  <a:cubicBezTo>
                    <a:pt x="6624" y="4"/>
                    <a:pt x="6628" y="0"/>
                    <a:pt x="6632" y="0"/>
                  </a:cubicBezTo>
                  <a:close/>
                  <a:moveTo>
                    <a:pt x="6776" y="0"/>
                  </a:moveTo>
                  <a:lnTo>
                    <a:pt x="6824" y="0"/>
                  </a:lnTo>
                  <a:cubicBezTo>
                    <a:pt x="6829" y="0"/>
                    <a:pt x="6832" y="4"/>
                    <a:pt x="6832" y="8"/>
                  </a:cubicBezTo>
                  <a:cubicBezTo>
                    <a:pt x="6832" y="13"/>
                    <a:pt x="6829" y="16"/>
                    <a:pt x="6824" y="16"/>
                  </a:cubicBezTo>
                  <a:lnTo>
                    <a:pt x="6776" y="16"/>
                  </a:lnTo>
                  <a:cubicBezTo>
                    <a:pt x="6772" y="16"/>
                    <a:pt x="6768" y="13"/>
                    <a:pt x="6768" y="8"/>
                  </a:cubicBezTo>
                  <a:cubicBezTo>
                    <a:pt x="6768" y="4"/>
                    <a:pt x="6772" y="0"/>
                    <a:pt x="6776" y="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18" name="Freeform 15"/>
            <p:cNvSpPr>
              <a:spLocks noEditPoints="1"/>
            </p:cNvSpPr>
            <p:nvPr/>
          </p:nvSpPr>
          <p:spPr bwMode="auto">
            <a:xfrm>
              <a:off x="788" y="2461"/>
              <a:ext cx="3420" cy="8"/>
            </a:xfrm>
            <a:custGeom>
              <a:avLst/>
              <a:gdLst>
                <a:gd name="T0" fmla="*/ 0 w 6832"/>
                <a:gd name="T1" fmla="*/ 8 h 16"/>
                <a:gd name="T2" fmla="*/ 152 w 6832"/>
                <a:gd name="T3" fmla="*/ 16 h 16"/>
                <a:gd name="T4" fmla="*/ 344 w 6832"/>
                <a:gd name="T5" fmla="*/ 16 h 16"/>
                <a:gd name="T6" fmla="*/ 496 w 6832"/>
                <a:gd name="T7" fmla="*/ 8 h 16"/>
                <a:gd name="T8" fmla="*/ 632 w 6832"/>
                <a:gd name="T9" fmla="*/ 0 h 16"/>
                <a:gd name="T10" fmla="*/ 728 w 6832"/>
                <a:gd name="T11" fmla="*/ 0 h 16"/>
                <a:gd name="T12" fmla="*/ 728 w 6832"/>
                <a:gd name="T13" fmla="*/ 0 h 16"/>
                <a:gd name="T14" fmla="*/ 864 w 6832"/>
                <a:gd name="T15" fmla="*/ 8 h 16"/>
                <a:gd name="T16" fmla="*/ 1016 w 6832"/>
                <a:gd name="T17" fmla="*/ 16 h 16"/>
                <a:gd name="T18" fmla="*/ 1208 w 6832"/>
                <a:gd name="T19" fmla="*/ 16 h 16"/>
                <a:gd name="T20" fmla="*/ 1360 w 6832"/>
                <a:gd name="T21" fmla="*/ 8 h 16"/>
                <a:gd name="T22" fmla="*/ 1496 w 6832"/>
                <a:gd name="T23" fmla="*/ 0 h 16"/>
                <a:gd name="T24" fmla="*/ 1592 w 6832"/>
                <a:gd name="T25" fmla="*/ 0 h 16"/>
                <a:gd name="T26" fmla="*/ 1592 w 6832"/>
                <a:gd name="T27" fmla="*/ 0 h 16"/>
                <a:gd name="T28" fmla="*/ 1728 w 6832"/>
                <a:gd name="T29" fmla="*/ 8 h 16"/>
                <a:gd name="T30" fmla="*/ 1880 w 6832"/>
                <a:gd name="T31" fmla="*/ 16 h 16"/>
                <a:gd name="T32" fmla="*/ 2072 w 6832"/>
                <a:gd name="T33" fmla="*/ 16 h 16"/>
                <a:gd name="T34" fmla="*/ 2224 w 6832"/>
                <a:gd name="T35" fmla="*/ 8 h 16"/>
                <a:gd name="T36" fmla="*/ 2360 w 6832"/>
                <a:gd name="T37" fmla="*/ 0 h 16"/>
                <a:gd name="T38" fmla="*/ 2456 w 6832"/>
                <a:gd name="T39" fmla="*/ 0 h 16"/>
                <a:gd name="T40" fmla="*/ 2456 w 6832"/>
                <a:gd name="T41" fmla="*/ 0 h 16"/>
                <a:gd name="T42" fmla="*/ 2592 w 6832"/>
                <a:gd name="T43" fmla="*/ 8 h 16"/>
                <a:gd name="T44" fmla="*/ 2744 w 6832"/>
                <a:gd name="T45" fmla="*/ 16 h 16"/>
                <a:gd name="T46" fmla="*/ 2936 w 6832"/>
                <a:gd name="T47" fmla="*/ 16 h 16"/>
                <a:gd name="T48" fmla="*/ 3088 w 6832"/>
                <a:gd name="T49" fmla="*/ 8 h 16"/>
                <a:gd name="T50" fmla="*/ 3224 w 6832"/>
                <a:gd name="T51" fmla="*/ 0 h 16"/>
                <a:gd name="T52" fmla="*/ 3320 w 6832"/>
                <a:gd name="T53" fmla="*/ 0 h 16"/>
                <a:gd name="T54" fmla="*/ 3320 w 6832"/>
                <a:gd name="T55" fmla="*/ 0 h 16"/>
                <a:gd name="T56" fmla="*/ 3456 w 6832"/>
                <a:gd name="T57" fmla="*/ 8 h 16"/>
                <a:gd name="T58" fmla="*/ 3608 w 6832"/>
                <a:gd name="T59" fmla="*/ 16 h 16"/>
                <a:gd name="T60" fmla="*/ 3800 w 6832"/>
                <a:gd name="T61" fmla="*/ 16 h 16"/>
                <a:gd name="T62" fmla="*/ 3952 w 6832"/>
                <a:gd name="T63" fmla="*/ 8 h 16"/>
                <a:gd name="T64" fmla="*/ 4088 w 6832"/>
                <a:gd name="T65" fmla="*/ 0 h 16"/>
                <a:gd name="T66" fmla="*/ 4184 w 6832"/>
                <a:gd name="T67" fmla="*/ 0 h 16"/>
                <a:gd name="T68" fmla="*/ 4184 w 6832"/>
                <a:gd name="T69" fmla="*/ 0 h 16"/>
                <a:gd name="T70" fmla="*/ 4320 w 6832"/>
                <a:gd name="T71" fmla="*/ 8 h 16"/>
                <a:gd name="T72" fmla="*/ 4472 w 6832"/>
                <a:gd name="T73" fmla="*/ 16 h 16"/>
                <a:gd name="T74" fmla="*/ 4664 w 6832"/>
                <a:gd name="T75" fmla="*/ 16 h 16"/>
                <a:gd name="T76" fmla="*/ 4816 w 6832"/>
                <a:gd name="T77" fmla="*/ 8 h 16"/>
                <a:gd name="T78" fmla="*/ 4952 w 6832"/>
                <a:gd name="T79" fmla="*/ 0 h 16"/>
                <a:gd name="T80" fmla="*/ 5048 w 6832"/>
                <a:gd name="T81" fmla="*/ 0 h 16"/>
                <a:gd name="T82" fmla="*/ 5048 w 6832"/>
                <a:gd name="T83" fmla="*/ 0 h 16"/>
                <a:gd name="T84" fmla="*/ 5184 w 6832"/>
                <a:gd name="T85" fmla="*/ 8 h 16"/>
                <a:gd name="T86" fmla="*/ 5336 w 6832"/>
                <a:gd name="T87" fmla="*/ 16 h 16"/>
                <a:gd name="T88" fmla="*/ 5528 w 6832"/>
                <a:gd name="T89" fmla="*/ 16 h 16"/>
                <a:gd name="T90" fmla="*/ 5680 w 6832"/>
                <a:gd name="T91" fmla="*/ 8 h 16"/>
                <a:gd name="T92" fmla="*/ 5816 w 6832"/>
                <a:gd name="T93" fmla="*/ 0 h 16"/>
                <a:gd name="T94" fmla="*/ 5912 w 6832"/>
                <a:gd name="T95" fmla="*/ 0 h 16"/>
                <a:gd name="T96" fmla="*/ 5912 w 6832"/>
                <a:gd name="T97" fmla="*/ 0 h 16"/>
                <a:gd name="T98" fmla="*/ 6048 w 6832"/>
                <a:gd name="T99" fmla="*/ 8 h 16"/>
                <a:gd name="T100" fmla="*/ 6200 w 6832"/>
                <a:gd name="T101" fmla="*/ 16 h 16"/>
                <a:gd name="T102" fmla="*/ 6392 w 6832"/>
                <a:gd name="T103" fmla="*/ 16 h 16"/>
                <a:gd name="T104" fmla="*/ 6544 w 6832"/>
                <a:gd name="T105" fmla="*/ 8 h 16"/>
                <a:gd name="T106" fmla="*/ 6680 w 6832"/>
                <a:gd name="T107" fmla="*/ 0 h 16"/>
                <a:gd name="T108" fmla="*/ 6776 w 6832"/>
                <a:gd name="T109" fmla="*/ 0 h 16"/>
                <a:gd name="T110" fmla="*/ 6776 w 6832"/>
                <a:gd name="T111"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832" h="16">
                  <a:moveTo>
                    <a:pt x="8" y="0"/>
                  </a:moveTo>
                  <a:lnTo>
                    <a:pt x="56" y="0"/>
                  </a:lnTo>
                  <a:cubicBezTo>
                    <a:pt x="61" y="0"/>
                    <a:pt x="64" y="4"/>
                    <a:pt x="64" y="8"/>
                  </a:cubicBezTo>
                  <a:cubicBezTo>
                    <a:pt x="64" y="13"/>
                    <a:pt x="61" y="16"/>
                    <a:pt x="56" y="16"/>
                  </a:cubicBezTo>
                  <a:lnTo>
                    <a:pt x="8" y="16"/>
                  </a:lnTo>
                  <a:cubicBezTo>
                    <a:pt x="4" y="16"/>
                    <a:pt x="0" y="13"/>
                    <a:pt x="0" y="8"/>
                  </a:cubicBezTo>
                  <a:cubicBezTo>
                    <a:pt x="0" y="4"/>
                    <a:pt x="4" y="0"/>
                    <a:pt x="8" y="0"/>
                  </a:cubicBezTo>
                  <a:close/>
                  <a:moveTo>
                    <a:pt x="152" y="0"/>
                  </a:moveTo>
                  <a:lnTo>
                    <a:pt x="200" y="0"/>
                  </a:lnTo>
                  <a:cubicBezTo>
                    <a:pt x="205" y="0"/>
                    <a:pt x="208" y="4"/>
                    <a:pt x="208" y="8"/>
                  </a:cubicBezTo>
                  <a:cubicBezTo>
                    <a:pt x="208" y="13"/>
                    <a:pt x="205" y="16"/>
                    <a:pt x="200" y="16"/>
                  </a:cubicBezTo>
                  <a:lnTo>
                    <a:pt x="152" y="16"/>
                  </a:lnTo>
                  <a:cubicBezTo>
                    <a:pt x="148" y="16"/>
                    <a:pt x="144" y="13"/>
                    <a:pt x="144" y="8"/>
                  </a:cubicBezTo>
                  <a:cubicBezTo>
                    <a:pt x="144" y="4"/>
                    <a:pt x="148" y="0"/>
                    <a:pt x="152" y="0"/>
                  </a:cubicBezTo>
                  <a:close/>
                  <a:moveTo>
                    <a:pt x="296" y="0"/>
                  </a:moveTo>
                  <a:lnTo>
                    <a:pt x="344" y="0"/>
                  </a:lnTo>
                  <a:cubicBezTo>
                    <a:pt x="349" y="0"/>
                    <a:pt x="352" y="4"/>
                    <a:pt x="352" y="8"/>
                  </a:cubicBezTo>
                  <a:cubicBezTo>
                    <a:pt x="352" y="13"/>
                    <a:pt x="349" y="16"/>
                    <a:pt x="344" y="16"/>
                  </a:cubicBezTo>
                  <a:lnTo>
                    <a:pt x="296" y="16"/>
                  </a:lnTo>
                  <a:cubicBezTo>
                    <a:pt x="292" y="16"/>
                    <a:pt x="288" y="13"/>
                    <a:pt x="288" y="8"/>
                  </a:cubicBezTo>
                  <a:cubicBezTo>
                    <a:pt x="288" y="4"/>
                    <a:pt x="292" y="0"/>
                    <a:pt x="296" y="0"/>
                  </a:cubicBezTo>
                  <a:close/>
                  <a:moveTo>
                    <a:pt x="440" y="0"/>
                  </a:moveTo>
                  <a:lnTo>
                    <a:pt x="488" y="0"/>
                  </a:lnTo>
                  <a:cubicBezTo>
                    <a:pt x="493" y="0"/>
                    <a:pt x="496" y="4"/>
                    <a:pt x="496" y="8"/>
                  </a:cubicBezTo>
                  <a:cubicBezTo>
                    <a:pt x="496" y="13"/>
                    <a:pt x="493" y="16"/>
                    <a:pt x="488" y="16"/>
                  </a:cubicBezTo>
                  <a:lnTo>
                    <a:pt x="440" y="16"/>
                  </a:lnTo>
                  <a:cubicBezTo>
                    <a:pt x="436" y="16"/>
                    <a:pt x="432" y="13"/>
                    <a:pt x="432" y="8"/>
                  </a:cubicBezTo>
                  <a:cubicBezTo>
                    <a:pt x="432" y="4"/>
                    <a:pt x="436" y="0"/>
                    <a:pt x="440" y="0"/>
                  </a:cubicBezTo>
                  <a:close/>
                  <a:moveTo>
                    <a:pt x="584" y="0"/>
                  </a:moveTo>
                  <a:lnTo>
                    <a:pt x="632" y="0"/>
                  </a:lnTo>
                  <a:cubicBezTo>
                    <a:pt x="637" y="0"/>
                    <a:pt x="640" y="4"/>
                    <a:pt x="640" y="8"/>
                  </a:cubicBezTo>
                  <a:cubicBezTo>
                    <a:pt x="640" y="13"/>
                    <a:pt x="637" y="16"/>
                    <a:pt x="632" y="16"/>
                  </a:cubicBezTo>
                  <a:lnTo>
                    <a:pt x="584" y="16"/>
                  </a:lnTo>
                  <a:cubicBezTo>
                    <a:pt x="580" y="16"/>
                    <a:pt x="576" y="13"/>
                    <a:pt x="576" y="8"/>
                  </a:cubicBezTo>
                  <a:cubicBezTo>
                    <a:pt x="576" y="4"/>
                    <a:pt x="580" y="0"/>
                    <a:pt x="584" y="0"/>
                  </a:cubicBezTo>
                  <a:close/>
                  <a:moveTo>
                    <a:pt x="728" y="0"/>
                  </a:moveTo>
                  <a:lnTo>
                    <a:pt x="776" y="0"/>
                  </a:lnTo>
                  <a:cubicBezTo>
                    <a:pt x="781" y="0"/>
                    <a:pt x="784" y="4"/>
                    <a:pt x="784" y="8"/>
                  </a:cubicBezTo>
                  <a:cubicBezTo>
                    <a:pt x="784" y="13"/>
                    <a:pt x="781" y="16"/>
                    <a:pt x="776" y="16"/>
                  </a:cubicBezTo>
                  <a:lnTo>
                    <a:pt x="728" y="16"/>
                  </a:lnTo>
                  <a:cubicBezTo>
                    <a:pt x="724" y="16"/>
                    <a:pt x="720" y="13"/>
                    <a:pt x="720" y="8"/>
                  </a:cubicBezTo>
                  <a:cubicBezTo>
                    <a:pt x="720" y="4"/>
                    <a:pt x="724" y="0"/>
                    <a:pt x="728" y="0"/>
                  </a:cubicBezTo>
                  <a:close/>
                  <a:moveTo>
                    <a:pt x="872" y="0"/>
                  </a:moveTo>
                  <a:lnTo>
                    <a:pt x="920" y="0"/>
                  </a:lnTo>
                  <a:cubicBezTo>
                    <a:pt x="925" y="0"/>
                    <a:pt x="928" y="4"/>
                    <a:pt x="928" y="8"/>
                  </a:cubicBezTo>
                  <a:cubicBezTo>
                    <a:pt x="928" y="13"/>
                    <a:pt x="925" y="16"/>
                    <a:pt x="920" y="16"/>
                  </a:cubicBezTo>
                  <a:lnTo>
                    <a:pt x="872" y="16"/>
                  </a:lnTo>
                  <a:cubicBezTo>
                    <a:pt x="868" y="16"/>
                    <a:pt x="864" y="13"/>
                    <a:pt x="864" y="8"/>
                  </a:cubicBezTo>
                  <a:cubicBezTo>
                    <a:pt x="864" y="4"/>
                    <a:pt x="868" y="0"/>
                    <a:pt x="872" y="0"/>
                  </a:cubicBezTo>
                  <a:close/>
                  <a:moveTo>
                    <a:pt x="1016" y="0"/>
                  </a:moveTo>
                  <a:lnTo>
                    <a:pt x="1064" y="0"/>
                  </a:lnTo>
                  <a:cubicBezTo>
                    <a:pt x="1069" y="0"/>
                    <a:pt x="1072" y="4"/>
                    <a:pt x="1072" y="8"/>
                  </a:cubicBezTo>
                  <a:cubicBezTo>
                    <a:pt x="1072" y="13"/>
                    <a:pt x="1069" y="16"/>
                    <a:pt x="1064" y="16"/>
                  </a:cubicBezTo>
                  <a:lnTo>
                    <a:pt x="1016" y="16"/>
                  </a:lnTo>
                  <a:cubicBezTo>
                    <a:pt x="1012" y="16"/>
                    <a:pt x="1008" y="13"/>
                    <a:pt x="1008" y="8"/>
                  </a:cubicBezTo>
                  <a:cubicBezTo>
                    <a:pt x="1008" y="4"/>
                    <a:pt x="1012" y="0"/>
                    <a:pt x="1016" y="0"/>
                  </a:cubicBezTo>
                  <a:close/>
                  <a:moveTo>
                    <a:pt x="1160" y="0"/>
                  </a:moveTo>
                  <a:lnTo>
                    <a:pt x="1208" y="0"/>
                  </a:lnTo>
                  <a:cubicBezTo>
                    <a:pt x="1213" y="0"/>
                    <a:pt x="1216" y="4"/>
                    <a:pt x="1216" y="8"/>
                  </a:cubicBezTo>
                  <a:cubicBezTo>
                    <a:pt x="1216" y="13"/>
                    <a:pt x="1213" y="16"/>
                    <a:pt x="1208" y="16"/>
                  </a:cubicBezTo>
                  <a:lnTo>
                    <a:pt x="1160" y="16"/>
                  </a:lnTo>
                  <a:cubicBezTo>
                    <a:pt x="1156" y="16"/>
                    <a:pt x="1152" y="13"/>
                    <a:pt x="1152" y="8"/>
                  </a:cubicBezTo>
                  <a:cubicBezTo>
                    <a:pt x="1152" y="4"/>
                    <a:pt x="1156" y="0"/>
                    <a:pt x="1160" y="0"/>
                  </a:cubicBezTo>
                  <a:close/>
                  <a:moveTo>
                    <a:pt x="1304" y="0"/>
                  </a:moveTo>
                  <a:lnTo>
                    <a:pt x="1352" y="0"/>
                  </a:lnTo>
                  <a:cubicBezTo>
                    <a:pt x="1357" y="0"/>
                    <a:pt x="1360" y="4"/>
                    <a:pt x="1360" y="8"/>
                  </a:cubicBezTo>
                  <a:cubicBezTo>
                    <a:pt x="1360" y="13"/>
                    <a:pt x="1357" y="16"/>
                    <a:pt x="1352" y="16"/>
                  </a:cubicBezTo>
                  <a:lnTo>
                    <a:pt x="1304" y="16"/>
                  </a:lnTo>
                  <a:cubicBezTo>
                    <a:pt x="1300" y="16"/>
                    <a:pt x="1296" y="13"/>
                    <a:pt x="1296" y="8"/>
                  </a:cubicBezTo>
                  <a:cubicBezTo>
                    <a:pt x="1296" y="4"/>
                    <a:pt x="1300" y="0"/>
                    <a:pt x="1304" y="0"/>
                  </a:cubicBezTo>
                  <a:close/>
                  <a:moveTo>
                    <a:pt x="1448" y="0"/>
                  </a:moveTo>
                  <a:lnTo>
                    <a:pt x="1496" y="0"/>
                  </a:lnTo>
                  <a:cubicBezTo>
                    <a:pt x="1501" y="0"/>
                    <a:pt x="1504" y="4"/>
                    <a:pt x="1504" y="8"/>
                  </a:cubicBezTo>
                  <a:cubicBezTo>
                    <a:pt x="1504" y="13"/>
                    <a:pt x="1501" y="16"/>
                    <a:pt x="1496" y="16"/>
                  </a:cubicBezTo>
                  <a:lnTo>
                    <a:pt x="1448" y="16"/>
                  </a:lnTo>
                  <a:cubicBezTo>
                    <a:pt x="1444" y="16"/>
                    <a:pt x="1440" y="13"/>
                    <a:pt x="1440" y="8"/>
                  </a:cubicBezTo>
                  <a:cubicBezTo>
                    <a:pt x="1440" y="4"/>
                    <a:pt x="1444" y="0"/>
                    <a:pt x="1448" y="0"/>
                  </a:cubicBezTo>
                  <a:close/>
                  <a:moveTo>
                    <a:pt x="1592" y="0"/>
                  </a:moveTo>
                  <a:lnTo>
                    <a:pt x="1640" y="0"/>
                  </a:lnTo>
                  <a:cubicBezTo>
                    <a:pt x="1645" y="0"/>
                    <a:pt x="1648" y="4"/>
                    <a:pt x="1648" y="8"/>
                  </a:cubicBezTo>
                  <a:cubicBezTo>
                    <a:pt x="1648" y="13"/>
                    <a:pt x="1645" y="16"/>
                    <a:pt x="1640" y="16"/>
                  </a:cubicBezTo>
                  <a:lnTo>
                    <a:pt x="1592" y="16"/>
                  </a:lnTo>
                  <a:cubicBezTo>
                    <a:pt x="1588" y="16"/>
                    <a:pt x="1584" y="13"/>
                    <a:pt x="1584" y="8"/>
                  </a:cubicBezTo>
                  <a:cubicBezTo>
                    <a:pt x="1584" y="4"/>
                    <a:pt x="1588" y="0"/>
                    <a:pt x="1592" y="0"/>
                  </a:cubicBezTo>
                  <a:close/>
                  <a:moveTo>
                    <a:pt x="1736" y="0"/>
                  </a:moveTo>
                  <a:lnTo>
                    <a:pt x="1784" y="0"/>
                  </a:lnTo>
                  <a:cubicBezTo>
                    <a:pt x="1789" y="0"/>
                    <a:pt x="1792" y="4"/>
                    <a:pt x="1792" y="8"/>
                  </a:cubicBezTo>
                  <a:cubicBezTo>
                    <a:pt x="1792" y="13"/>
                    <a:pt x="1789" y="16"/>
                    <a:pt x="1784" y="16"/>
                  </a:cubicBezTo>
                  <a:lnTo>
                    <a:pt x="1736" y="16"/>
                  </a:lnTo>
                  <a:cubicBezTo>
                    <a:pt x="1732" y="16"/>
                    <a:pt x="1728" y="13"/>
                    <a:pt x="1728" y="8"/>
                  </a:cubicBezTo>
                  <a:cubicBezTo>
                    <a:pt x="1728" y="4"/>
                    <a:pt x="1732" y="0"/>
                    <a:pt x="1736" y="0"/>
                  </a:cubicBezTo>
                  <a:close/>
                  <a:moveTo>
                    <a:pt x="1880" y="0"/>
                  </a:moveTo>
                  <a:lnTo>
                    <a:pt x="1928" y="0"/>
                  </a:lnTo>
                  <a:cubicBezTo>
                    <a:pt x="1933" y="0"/>
                    <a:pt x="1936" y="4"/>
                    <a:pt x="1936" y="8"/>
                  </a:cubicBezTo>
                  <a:cubicBezTo>
                    <a:pt x="1936" y="13"/>
                    <a:pt x="1933" y="16"/>
                    <a:pt x="1928" y="16"/>
                  </a:cubicBezTo>
                  <a:lnTo>
                    <a:pt x="1880" y="16"/>
                  </a:lnTo>
                  <a:cubicBezTo>
                    <a:pt x="1876" y="16"/>
                    <a:pt x="1872" y="13"/>
                    <a:pt x="1872" y="8"/>
                  </a:cubicBezTo>
                  <a:cubicBezTo>
                    <a:pt x="1872" y="4"/>
                    <a:pt x="1876" y="0"/>
                    <a:pt x="1880" y="0"/>
                  </a:cubicBezTo>
                  <a:close/>
                  <a:moveTo>
                    <a:pt x="2024" y="0"/>
                  </a:moveTo>
                  <a:lnTo>
                    <a:pt x="2072" y="0"/>
                  </a:lnTo>
                  <a:cubicBezTo>
                    <a:pt x="2077" y="0"/>
                    <a:pt x="2080" y="4"/>
                    <a:pt x="2080" y="8"/>
                  </a:cubicBezTo>
                  <a:cubicBezTo>
                    <a:pt x="2080" y="13"/>
                    <a:pt x="2077" y="16"/>
                    <a:pt x="2072" y="16"/>
                  </a:cubicBezTo>
                  <a:lnTo>
                    <a:pt x="2024" y="16"/>
                  </a:lnTo>
                  <a:cubicBezTo>
                    <a:pt x="2020" y="16"/>
                    <a:pt x="2016" y="13"/>
                    <a:pt x="2016" y="8"/>
                  </a:cubicBezTo>
                  <a:cubicBezTo>
                    <a:pt x="2016" y="4"/>
                    <a:pt x="2020" y="0"/>
                    <a:pt x="2024" y="0"/>
                  </a:cubicBezTo>
                  <a:close/>
                  <a:moveTo>
                    <a:pt x="2168" y="0"/>
                  </a:moveTo>
                  <a:lnTo>
                    <a:pt x="2216" y="0"/>
                  </a:lnTo>
                  <a:cubicBezTo>
                    <a:pt x="2221" y="0"/>
                    <a:pt x="2224" y="4"/>
                    <a:pt x="2224" y="8"/>
                  </a:cubicBezTo>
                  <a:cubicBezTo>
                    <a:pt x="2224" y="13"/>
                    <a:pt x="2221" y="16"/>
                    <a:pt x="2216" y="16"/>
                  </a:cubicBezTo>
                  <a:lnTo>
                    <a:pt x="2168" y="16"/>
                  </a:lnTo>
                  <a:cubicBezTo>
                    <a:pt x="2164" y="16"/>
                    <a:pt x="2160" y="13"/>
                    <a:pt x="2160" y="8"/>
                  </a:cubicBezTo>
                  <a:cubicBezTo>
                    <a:pt x="2160" y="4"/>
                    <a:pt x="2164" y="0"/>
                    <a:pt x="2168" y="0"/>
                  </a:cubicBezTo>
                  <a:close/>
                  <a:moveTo>
                    <a:pt x="2312" y="0"/>
                  </a:moveTo>
                  <a:lnTo>
                    <a:pt x="2360" y="0"/>
                  </a:lnTo>
                  <a:cubicBezTo>
                    <a:pt x="2365" y="0"/>
                    <a:pt x="2368" y="4"/>
                    <a:pt x="2368" y="8"/>
                  </a:cubicBezTo>
                  <a:cubicBezTo>
                    <a:pt x="2368" y="13"/>
                    <a:pt x="2365" y="16"/>
                    <a:pt x="2360" y="16"/>
                  </a:cubicBezTo>
                  <a:lnTo>
                    <a:pt x="2312" y="16"/>
                  </a:lnTo>
                  <a:cubicBezTo>
                    <a:pt x="2308" y="16"/>
                    <a:pt x="2304" y="13"/>
                    <a:pt x="2304" y="8"/>
                  </a:cubicBezTo>
                  <a:cubicBezTo>
                    <a:pt x="2304" y="4"/>
                    <a:pt x="2308" y="0"/>
                    <a:pt x="2312" y="0"/>
                  </a:cubicBezTo>
                  <a:close/>
                  <a:moveTo>
                    <a:pt x="2456" y="0"/>
                  </a:moveTo>
                  <a:lnTo>
                    <a:pt x="2504" y="0"/>
                  </a:lnTo>
                  <a:cubicBezTo>
                    <a:pt x="2509" y="0"/>
                    <a:pt x="2512" y="4"/>
                    <a:pt x="2512" y="8"/>
                  </a:cubicBezTo>
                  <a:cubicBezTo>
                    <a:pt x="2512" y="13"/>
                    <a:pt x="2509" y="16"/>
                    <a:pt x="2504" y="16"/>
                  </a:cubicBezTo>
                  <a:lnTo>
                    <a:pt x="2456" y="16"/>
                  </a:lnTo>
                  <a:cubicBezTo>
                    <a:pt x="2452" y="16"/>
                    <a:pt x="2448" y="13"/>
                    <a:pt x="2448" y="8"/>
                  </a:cubicBezTo>
                  <a:cubicBezTo>
                    <a:pt x="2448" y="4"/>
                    <a:pt x="2452" y="0"/>
                    <a:pt x="2456" y="0"/>
                  </a:cubicBezTo>
                  <a:close/>
                  <a:moveTo>
                    <a:pt x="2600" y="0"/>
                  </a:moveTo>
                  <a:lnTo>
                    <a:pt x="2648" y="0"/>
                  </a:lnTo>
                  <a:cubicBezTo>
                    <a:pt x="2653" y="0"/>
                    <a:pt x="2656" y="4"/>
                    <a:pt x="2656" y="8"/>
                  </a:cubicBezTo>
                  <a:cubicBezTo>
                    <a:pt x="2656" y="13"/>
                    <a:pt x="2653" y="16"/>
                    <a:pt x="2648" y="16"/>
                  </a:cubicBezTo>
                  <a:lnTo>
                    <a:pt x="2600" y="16"/>
                  </a:lnTo>
                  <a:cubicBezTo>
                    <a:pt x="2596" y="16"/>
                    <a:pt x="2592" y="13"/>
                    <a:pt x="2592" y="8"/>
                  </a:cubicBezTo>
                  <a:cubicBezTo>
                    <a:pt x="2592" y="4"/>
                    <a:pt x="2596" y="0"/>
                    <a:pt x="2600" y="0"/>
                  </a:cubicBezTo>
                  <a:close/>
                  <a:moveTo>
                    <a:pt x="2744" y="0"/>
                  </a:moveTo>
                  <a:lnTo>
                    <a:pt x="2792" y="0"/>
                  </a:lnTo>
                  <a:cubicBezTo>
                    <a:pt x="2797" y="0"/>
                    <a:pt x="2800" y="4"/>
                    <a:pt x="2800" y="8"/>
                  </a:cubicBezTo>
                  <a:cubicBezTo>
                    <a:pt x="2800" y="13"/>
                    <a:pt x="2797" y="16"/>
                    <a:pt x="2792" y="16"/>
                  </a:cubicBezTo>
                  <a:lnTo>
                    <a:pt x="2744" y="16"/>
                  </a:lnTo>
                  <a:cubicBezTo>
                    <a:pt x="2740" y="16"/>
                    <a:pt x="2736" y="13"/>
                    <a:pt x="2736" y="8"/>
                  </a:cubicBezTo>
                  <a:cubicBezTo>
                    <a:pt x="2736" y="4"/>
                    <a:pt x="2740" y="0"/>
                    <a:pt x="2744" y="0"/>
                  </a:cubicBezTo>
                  <a:close/>
                  <a:moveTo>
                    <a:pt x="2888" y="0"/>
                  </a:moveTo>
                  <a:lnTo>
                    <a:pt x="2936" y="0"/>
                  </a:lnTo>
                  <a:cubicBezTo>
                    <a:pt x="2941" y="0"/>
                    <a:pt x="2944" y="4"/>
                    <a:pt x="2944" y="8"/>
                  </a:cubicBezTo>
                  <a:cubicBezTo>
                    <a:pt x="2944" y="13"/>
                    <a:pt x="2941" y="16"/>
                    <a:pt x="2936" y="16"/>
                  </a:cubicBezTo>
                  <a:lnTo>
                    <a:pt x="2888" y="16"/>
                  </a:lnTo>
                  <a:cubicBezTo>
                    <a:pt x="2884" y="16"/>
                    <a:pt x="2880" y="13"/>
                    <a:pt x="2880" y="8"/>
                  </a:cubicBezTo>
                  <a:cubicBezTo>
                    <a:pt x="2880" y="4"/>
                    <a:pt x="2884" y="0"/>
                    <a:pt x="2888" y="0"/>
                  </a:cubicBezTo>
                  <a:close/>
                  <a:moveTo>
                    <a:pt x="3032" y="0"/>
                  </a:moveTo>
                  <a:lnTo>
                    <a:pt x="3080" y="0"/>
                  </a:lnTo>
                  <a:cubicBezTo>
                    <a:pt x="3085" y="0"/>
                    <a:pt x="3088" y="4"/>
                    <a:pt x="3088" y="8"/>
                  </a:cubicBezTo>
                  <a:cubicBezTo>
                    <a:pt x="3088" y="13"/>
                    <a:pt x="3085" y="16"/>
                    <a:pt x="3080" y="16"/>
                  </a:cubicBezTo>
                  <a:lnTo>
                    <a:pt x="3032" y="16"/>
                  </a:lnTo>
                  <a:cubicBezTo>
                    <a:pt x="3028" y="16"/>
                    <a:pt x="3024" y="13"/>
                    <a:pt x="3024" y="8"/>
                  </a:cubicBezTo>
                  <a:cubicBezTo>
                    <a:pt x="3024" y="4"/>
                    <a:pt x="3028" y="0"/>
                    <a:pt x="3032" y="0"/>
                  </a:cubicBezTo>
                  <a:close/>
                  <a:moveTo>
                    <a:pt x="3176" y="0"/>
                  </a:moveTo>
                  <a:lnTo>
                    <a:pt x="3224" y="0"/>
                  </a:lnTo>
                  <a:cubicBezTo>
                    <a:pt x="3229" y="0"/>
                    <a:pt x="3232" y="4"/>
                    <a:pt x="3232" y="8"/>
                  </a:cubicBezTo>
                  <a:cubicBezTo>
                    <a:pt x="3232" y="13"/>
                    <a:pt x="3229" y="16"/>
                    <a:pt x="3224" y="16"/>
                  </a:cubicBezTo>
                  <a:lnTo>
                    <a:pt x="3176" y="16"/>
                  </a:lnTo>
                  <a:cubicBezTo>
                    <a:pt x="3172" y="16"/>
                    <a:pt x="3168" y="13"/>
                    <a:pt x="3168" y="8"/>
                  </a:cubicBezTo>
                  <a:cubicBezTo>
                    <a:pt x="3168" y="4"/>
                    <a:pt x="3172" y="0"/>
                    <a:pt x="3176" y="0"/>
                  </a:cubicBezTo>
                  <a:close/>
                  <a:moveTo>
                    <a:pt x="3320" y="0"/>
                  </a:moveTo>
                  <a:lnTo>
                    <a:pt x="3368" y="0"/>
                  </a:lnTo>
                  <a:cubicBezTo>
                    <a:pt x="3373" y="0"/>
                    <a:pt x="3376" y="4"/>
                    <a:pt x="3376" y="8"/>
                  </a:cubicBezTo>
                  <a:cubicBezTo>
                    <a:pt x="3376" y="13"/>
                    <a:pt x="3373" y="16"/>
                    <a:pt x="3368" y="16"/>
                  </a:cubicBezTo>
                  <a:lnTo>
                    <a:pt x="3320" y="16"/>
                  </a:lnTo>
                  <a:cubicBezTo>
                    <a:pt x="3316" y="16"/>
                    <a:pt x="3312" y="13"/>
                    <a:pt x="3312" y="8"/>
                  </a:cubicBezTo>
                  <a:cubicBezTo>
                    <a:pt x="3312" y="4"/>
                    <a:pt x="3316" y="0"/>
                    <a:pt x="3320" y="0"/>
                  </a:cubicBezTo>
                  <a:close/>
                  <a:moveTo>
                    <a:pt x="3464" y="0"/>
                  </a:moveTo>
                  <a:lnTo>
                    <a:pt x="3512" y="0"/>
                  </a:lnTo>
                  <a:cubicBezTo>
                    <a:pt x="3517" y="0"/>
                    <a:pt x="3520" y="4"/>
                    <a:pt x="3520" y="8"/>
                  </a:cubicBezTo>
                  <a:cubicBezTo>
                    <a:pt x="3520" y="13"/>
                    <a:pt x="3517" y="16"/>
                    <a:pt x="3512" y="16"/>
                  </a:cubicBezTo>
                  <a:lnTo>
                    <a:pt x="3464" y="16"/>
                  </a:lnTo>
                  <a:cubicBezTo>
                    <a:pt x="3460" y="16"/>
                    <a:pt x="3456" y="13"/>
                    <a:pt x="3456" y="8"/>
                  </a:cubicBezTo>
                  <a:cubicBezTo>
                    <a:pt x="3456" y="4"/>
                    <a:pt x="3460" y="0"/>
                    <a:pt x="3464" y="0"/>
                  </a:cubicBezTo>
                  <a:close/>
                  <a:moveTo>
                    <a:pt x="3608" y="0"/>
                  </a:moveTo>
                  <a:lnTo>
                    <a:pt x="3656" y="0"/>
                  </a:lnTo>
                  <a:cubicBezTo>
                    <a:pt x="3661" y="0"/>
                    <a:pt x="3664" y="4"/>
                    <a:pt x="3664" y="8"/>
                  </a:cubicBezTo>
                  <a:cubicBezTo>
                    <a:pt x="3664" y="13"/>
                    <a:pt x="3661" y="16"/>
                    <a:pt x="3656" y="16"/>
                  </a:cubicBezTo>
                  <a:lnTo>
                    <a:pt x="3608" y="16"/>
                  </a:lnTo>
                  <a:cubicBezTo>
                    <a:pt x="3604" y="16"/>
                    <a:pt x="3600" y="13"/>
                    <a:pt x="3600" y="8"/>
                  </a:cubicBezTo>
                  <a:cubicBezTo>
                    <a:pt x="3600" y="4"/>
                    <a:pt x="3604" y="0"/>
                    <a:pt x="3608" y="0"/>
                  </a:cubicBezTo>
                  <a:close/>
                  <a:moveTo>
                    <a:pt x="3752" y="0"/>
                  </a:moveTo>
                  <a:lnTo>
                    <a:pt x="3800" y="0"/>
                  </a:lnTo>
                  <a:cubicBezTo>
                    <a:pt x="3805" y="0"/>
                    <a:pt x="3808" y="4"/>
                    <a:pt x="3808" y="8"/>
                  </a:cubicBezTo>
                  <a:cubicBezTo>
                    <a:pt x="3808" y="13"/>
                    <a:pt x="3805" y="16"/>
                    <a:pt x="3800" y="16"/>
                  </a:cubicBezTo>
                  <a:lnTo>
                    <a:pt x="3752" y="16"/>
                  </a:lnTo>
                  <a:cubicBezTo>
                    <a:pt x="3748" y="16"/>
                    <a:pt x="3744" y="13"/>
                    <a:pt x="3744" y="8"/>
                  </a:cubicBezTo>
                  <a:cubicBezTo>
                    <a:pt x="3744" y="4"/>
                    <a:pt x="3748" y="0"/>
                    <a:pt x="3752" y="0"/>
                  </a:cubicBezTo>
                  <a:close/>
                  <a:moveTo>
                    <a:pt x="3896" y="0"/>
                  </a:moveTo>
                  <a:lnTo>
                    <a:pt x="3944" y="0"/>
                  </a:lnTo>
                  <a:cubicBezTo>
                    <a:pt x="3949" y="0"/>
                    <a:pt x="3952" y="4"/>
                    <a:pt x="3952" y="8"/>
                  </a:cubicBezTo>
                  <a:cubicBezTo>
                    <a:pt x="3952" y="13"/>
                    <a:pt x="3949" y="16"/>
                    <a:pt x="3944" y="16"/>
                  </a:cubicBezTo>
                  <a:lnTo>
                    <a:pt x="3896" y="16"/>
                  </a:lnTo>
                  <a:cubicBezTo>
                    <a:pt x="3892" y="16"/>
                    <a:pt x="3888" y="13"/>
                    <a:pt x="3888" y="8"/>
                  </a:cubicBezTo>
                  <a:cubicBezTo>
                    <a:pt x="3888" y="4"/>
                    <a:pt x="3892" y="0"/>
                    <a:pt x="3896" y="0"/>
                  </a:cubicBezTo>
                  <a:close/>
                  <a:moveTo>
                    <a:pt x="4040" y="0"/>
                  </a:moveTo>
                  <a:lnTo>
                    <a:pt x="4088" y="0"/>
                  </a:lnTo>
                  <a:cubicBezTo>
                    <a:pt x="4093" y="0"/>
                    <a:pt x="4096" y="4"/>
                    <a:pt x="4096" y="8"/>
                  </a:cubicBezTo>
                  <a:cubicBezTo>
                    <a:pt x="4096" y="13"/>
                    <a:pt x="4093" y="16"/>
                    <a:pt x="4088" y="16"/>
                  </a:cubicBezTo>
                  <a:lnTo>
                    <a:pt x="4040" y="16"/>
                  </a:lnTo>
                  <a:cubicBezTo>
                    <a:pt x="4036" y="16"/>
                    <a:pt x="4032" y="13"/>
                    <a:pt x="4032" y="8"/>
                  </a:cubicBezTo>
                  <a:cubicBezTo>
                    <a:pt x="4032" y="4"/>
                    <a:pt x="4036" y="0"/>
                    <a:pt x="4040" y="0"/>
                  </a:cubicBezTo>
                  <a:close/>
                  <a:moveTo>
                    <a:pt x="4184" y="0"/>
                  </a:moveTo>
                  <a:lnTo>
                    <a:pt x="4232" y="0"/>
                  </a:lnTo>
                  <a:cubicBezTo>
                    <a:pt x="4237" y="0"/>
                    <a:pt x="4240" y="4"/>
                    <a:pt x="4240" y="8"/>
                  </a:cubicBezTo>
                  <a:cubicBezTo>
                    <a:pt x="4240" y="13"/>
                    <a:pt x="4237" y="16"/>
                    <a:pt x="4232" y="16"/>
                  </a:cubicBezTo>
                  <a:lnTo>
                    <a:pt x="4184" y="16"/>
                  </a:lnTo>
                  <a:cubicBezTo>
                    <a:pt x="4180" y="16"/>
                    <a:pt x="4176" y="13"/>
                    <a:pt x="4176" y="8"/>
                  </a:cubicBezTo>
                  <a:cubicBezTo>
                    <a:pt x="4176" y="4"/>
                    <a:pt x="4180" y="0"/>
                    <a:pt x="4184" y="0"/>
                  </a:cubicBezTo>
                  <a:close/>
                  <a:moveTo>
                    <a:pt x="4328" y="0"/>
                  </a:moveTo>
                  <a:lnTo>
                    <a:pt x="4376" y="0"/>
                  </a:lnTo>
                  <a:cubicBezTo>
                    <a:pt x="4381" y="0"/>
                    <a:pt x="4384" y="4"/>
                    <a:pt x="4384" y="8"/>
                  </a:cubicBezTo>
                  <a:cubicBezTo>
                    <a:pt x="4384" y="13"/>
                    <a:pt x="4381" y="16"/>
                    <a:pt x="4376" y="16"/>
                  </a:cubicBezTo>
                  <a:lnTo>
                    <a:pt x="4328" y="16"/>
                  </a:lnTo>
                  <a:cubicBezTo>
                    <a:pt x="4324" y="16"/>
                    <a:pt x="4320" y="13"/>
                    <a:pt x="4320" y="8"/>
                  </a:cubicBezTo>
                  <a:cubicBezTo>
                    <a:pt x="4320" y="4"/>
                    <a:pt x="4324" y="0"/>
                    <a:pt x="4328" y="0"/>
                  </a:cubicBezTo>
                  <a:close/>
                  <a:moveTo>
                    <a:pt x="4472" y="0"/>
                  </a:moveTo>
                  <a:lnTo>
                    <a:pt x="4520" y="0"/>
                  </a:lnTo>
                  <a:cubicBezTo>
                    <a:pt x="4525" y="0"/>
                    <a:pt x="4528" y="4"/>
                    <a:pt x="4528" y="8"/>
                  </a:cubicBezTo>
                  <a:cubicBezTo>
                    <a:pt x="4528" y="13"/>
                    <a:pt x="4525" y="16"/>
                    <a:pt x="4520" y="16"/>
                  </a:cubicBezTo>
                  <a:lnTo>
                    <a:pt x="4472" y="16"/>
                  </a:lnTo>
                  <a:cubicBezTo>
                    <a:pt x="4468" y="16"/>
                    <a:pt x="4464" y="13"/>
                    <a:pt x="4464" y="8"/>
                  </a:cubicBezTo>
                  <a:cubicBezTo>
                    <a:pt x="4464" y="4"/>
                    <a:pt x="4468" y="0"/>
                    <a:pt x="4472" y="0"/>
                  </a:cubicBezTo>
                  <a:close/>
                  <a:moveTo>
                    <a:pt x="4616" y="0"/>
                  </a:moveTo>
                  <a:lnTo>
                    <a:pt x="4664" y="0"/>
                  </a:lnTo>
                  <a:cubicBezTo>
                    <a:pt x="4669" y="0"/>
                    <a:pt x="4672" y="4"/>
                    <a:pt x="4672" y="8"/>
                  </a:cubicBezTo>
                  <a:cubicBezTo>
                    <a:pt x="4672" y="13"/>
                    <a:pt x="4669" y="16"/>
                    <a:pt x="4664" y="16"/>
                  </a:cubicBezTo>
                  <a:lnTo>
                    <a:pt x="4616" y="16"/>
                  </a:lnTo>
                  <a:cubicBezTo>
                    <a:pt x="4612" y="16"/>
                    <a:pt x="4608" y="13"/>
                    <a:pt x="4608" y="8"/>
                  </a:cubicBezTo>
                  <a:cubicBezTo>
                    <a:pt x="4608" y="4"/>
                    <a:pt x="4612" y="0"/>
                    <a:pt x="4616" y="0"/>
                  </a:cubicBezTo>
                  <a:close/>
                  <a:moveTo>
                    <a:pt x="4760" y="0"/>
                  </a:moveTo>
                  <a:lnTo>
                    <a:pt x="4808" y="0"/>
                  </a:lnTo>
                  <a:cubicBezTo>
                    <a:pt x="4813" y="0"/>
                    <a:pt x="4816" y="4"/>
                    <a:pt x="4816" y="8"/>
                  </a:cubicBezTo>
                  <a:cubicBezTo>
                    <a:pt x="4816" y="13"/>
                    <a:pt x="4813" y="16"/>
                    <a:pt x="4808" y="16"/>
                  </a:cubicBezTo>
                  <a:lnTo>
                    <a:pt x="4760" y="16"/>
                  </a:lnTo>
                  <a:cubicBezTo>
                    <a:pt x="4756" y="16"/>
                    <a:pt x="4752" y="13"/>
                    <a:pt x="4752" y="8"/>
                  </a:cubicBezTo>
                  <a:cubicBezTo>
                    <a:pt x="4752" y="4"/>
                    <a:pt x="4756" y="0"/>
                    <a:pt x="4760" y="0"/>
                  </a:cubicBezTo>
                  <a:close/>
                  <a:moveTo>
                    <a:pt x="4904" y="0"/>
                  </a:moveTo>
                  <a:lnTo>
                    <a:pt x="4952" y="0"/>
                  </a:lnTo>
                  <a:cubicBezTo>
                    <a:pt x="4957" y="0"/>
                    <a:pt x="4960" y="4"/>
                    <a:pt x="4960" y="8"/>
                  </a:cubicBezTo>
                  <a:cubicBezTo>
                    <a:pt x="4960" y="13"/>
                    <a:pt x="4957" y="16"/>
                    <a:pt x="4952" y="16"/>
                  </a:cubicBezTo>
                  <a:lnTo>
                    <a:pt x="4904" y="16"/>
                  </a:lnTo>
                  <a:cubicBezTo>
                    <a:pt x="4900" y="16"/>
                    <a:pt x="4896" y="13"/>
                    <a:pt x="4896" y="8"/>
                  </a:cubicBezTo>
                  <a:cubicBezTo>
                    <a:pt x="4896" y="4"/>
                    <a:pt x="4900" y="0"/>
                    <a:pt x="4904" y="0"/>
                  </a:cubicBezTo>
                  <a:close/>
                  <a:moveTo>
                    <a:pt x="5048" y="0"/>
                  </a:moveTo>
                  <a:lnTo>
                    <a:pt x="5096" y="0"/>
                  </a:lnTo>
                  <a:cubicBezTo>
                    <a:pt x="5101" y="0"/>
                    <a:pt x="5104" y="4"/>
                    <a:pt x="5104" y="8"/>
                  </a:cubicBezTo>
                  <a:cubicBezTo>
                    <a:pt x="5104" y="13"/>
                    <a:pt x="5101" y="16"/>
                    <a:pt x="5096" y="16"/>
                  </a:cubicBezTo>
                  <a:lnTo>
                    <a:pt x="5048" y="16"/>
                  </a:lnTo>
                  <a:cubicBezTo>
                    <a:pt x="5044" y="16"/>
                    <a:pt x="5040" y="13"/>
                    <a:pt x="5040" y="8"/>
                  </a:cubicBezTo>
                  <a:cubicBezTo>
                    <a:pt x="5040" y="4"/>
                    <a:pt x="5044" y="0"/>
                    <a:pt x="5048" y="0"/>
                  </a:cubicBezTo>
                  <a:close/>
                  <a:moveTo>
                    <a:pt x="5192" y="0"/>
                  </a:moveTo>
                  <a:lnTo>
                    <a:pt x="5240" y="0"/>
                  </a:lnTo>
                  <a:cubicBezTo>
                    <a:pt x="5245" y="0"/>
                    <a:pt x="5248" y="4"/>
                    <a:pt x="5248" y="8"/>
                  </a:cubicBezTo>
                  <a:cubicBezTo>
                    <a:pt x="5248" y="13"/>
                    <a:pt x="5245" y="16"/>
                    <a:pt x="5240" y="16"/>
                  </a:cubicBezTo>
                  <a:lnTo>
                    <a:pt x="5192" y="16"/>
                  </a:lnTo>
                  <a:cubicBezTo>
                    <a:pt x="5188" y="16"/>
                    <a:pt x="5184" y="13"/>
                    <a:pt x="5184" y="8"/>
                  </a:cubicBezTo>
                  <a:cubicBezTo>
                    <a:pt x="5184" y="4"/>
                    <a:pt x="5188" y="0"/>
                    <a:pt x="5192" y="0"/>
                  </a:cubicBezTo>
                  <a:close/>
                  <a:moveTo>
                    <a:pt x="5336" y="0"/>
                  </a:moveTo>
                  <a:lnTo>
                    <a:pt x="5384" y="0"/>
                  </a:lnTo>
                  <a:cubicBezTo>
                    <a:pt x="5389" y="0"/>
                    <a:pt x="5392" y="4"/>
                    <a:pt x="5392" y="8"/>
                  </a:cubicBezTo>
                  <a:cubicBezTo>
                    <a:pt x="5392" y="13"/>
                    <a:pt x="5389" y="16"/>
                    <a:pt x="5384" y="16"/>
                  </a:cubicBezTo>
                  <a:lnTo>
                    <a:pt x="5336" y="16"/>
                  </a:lnTo>
                  <a:cubicBezTo>
                    <a:pt x="5332" y="16"/>
                    <a:pt x="5328" y="13"/>
                    <a:pt x="5328" y="8"/>
                  </a:cubicBezTo>
                  <a:cubicBezTo>
                    <a:pt x="5328" y="4"/>
                    <a:pt x="5332" y="0"/>
                    <a:pt x="5336" y="0"/>
                  </a:cubicBezTo>
                  <a:close/>
                  <a:moveTo>
                    <a:pt x="5480" y="0"/>
                  </a:moveTo>
                  <a:lnTo>
                    <a:pt x="5528" y="0"/>
                  </a:lnTo>
                  <a:cubicBezTo>
                    <a:pt x="5533" y="0"/>
                    <a:pt x="5536" y="4"/>
                    <a:pt x="5536" y="8"/>
                  </a:cubicBezTo>
                  <a:cubicBezTo>
                    <a:pt x="5536" y="13"/>
                    <a:pt x="5533" y="16"/>
                    <a:pt x="5528" y="16"/>
                  </a:cubicBezTo>
                  <a:lnTo>
                    <a:pt x="5480" y="16"/>
                  </a:lnTo>
                  <a:cubicBezTo>
                    <a:pt x="5476" y="16"/>
                    <a:pt x="5472" y="13"/>
                    <a:pt x="5472" y="8"/>
                  </a:cubicBezTo>
                  <a:cubicBezTo>
                    <a:pt x="5472" y="4"/>
                    <a:pt x="5476" y="0"/>
                    <a:pt x="5480" y="0"/>
                  </a:cubicBezTo>
                  <a:close/>
                  <a:moveTo>
                    <a:pt x="5624" y="0"/>
                  </a:moveTo>
                  <a:lnTo>
                    <a:pt x="5672" y="0"/>
                  </a:lnTo>
                  <a:cubicBezTo>
                    <a:pt x="5677" y="0"/>
                    <a:pt x="5680" y="4"/>
                    <a:pt x="5680" y="8"/>
                  </a:cubicBezTo>
                  <a:cubicBezTo>
                    <a:pt x="5680" y="13"/>
                    <a:pt x="5677" y="16"/>
                    <a:pt x="5672" y="16"/>
                  </a:cubicBezTo>
                  <a:lnTo>
                    <a:pt x="5624" y="16"/>
                  </a:lnTo>
                  <a:cubicBezTo>
                    <a:pt x="5620" y="16"/>
                    <a:pt x="5616" y="13"/>
                    <a:pt x="5616" y="8"/>
                  </a:cubicBezTo>
                  <a:cubicBezTo>
                    <a:pt x="5616" y="4"/>
                    <a:pt x="5620" y="0"/>
                    <a:pt x="5624" y="0"/>
                  </a:cubicBezTo>
                  <a:close/>
                  <a:moveTo>
                    <a:pt x="5768" y="0"/>
                  </a:moveTo>
                  <a:lnTo>
                    <a:pt x="5816" y="0"/>
                  </a:lnTo>
                  <a:cubicBezTo>
                    <a:pt x="5821" y="0"/>
                    <a:pt x="5824" y="4"/>
                    <a:pt x="5824" y="8"/>
                  </a:cubicBezTo>
                  <a:cubicBezTo>
                    <a:pt x="5824" y="13"/>
                    <a:pt x="5821" y="16"/>
                    <a:pt x="5816" y="16"/>
                  </a:cubicBezTo>
                  <a:lnTo>
                    <a:pt x="5768" y="16"/>
                  </a:lnTo>
                  <a:cubicBezTo>
                    <a:pt x="5764" y="16"/>
                    <a:pt x="5760" y="13"/>
                    <a:pt x="5760" y="8"/>
                  </a:cubicBezTo>
                  <a:cubicBezTo>
                    <a:pt x="5760" y="4"/>
                    <a:pt x="5764" y="0"/>
                    <a:pt x="5768" y="0"/>
                  </a:cubicBezTo>
                  <a:close/>
                  <a:moveTo>
                    <a:pt x="5912" y="0"/>
                  </a:moveTo>
                  <a:lnTo>
                    <a:pt x="5960" y="0"/>
                  </a:lnTo>
                  <a:cubicBezTo>
                    <a:pt x="5965" y="0"/>
                    <a:pt x="5968" y="4"/>
                    <a:pt x="5968" y="8"/>
                  </a:cubicBezTo>
                  <a:cubicBezTo>
                    <a:pt x="5968" y="13"/>
                    <a:pt x="5965" y="16"/>
                    <a:pt x="5960" y="16"/>
                  </a:cubicBezTo>
                  <a:lnTo>
                    <a:pt x="5912" y="16"/>
                  </a:lnTo>
                  <a:cubicBezTo>
                    <a:pt x="5908" y="16"/>
                    <a:pt x="5904" y="13"/>
                    <a:pt x="5904" y="8"/>
                  </a:cubicBezTo>
                  <a:cubicBezTo>
                    <a:pt x="5904" y="4"/>
                    <a:pt x="5908" y="0"/>
                    <a:pt x="5912" y="0"/>
                  </a:cubicBezTo>
                  <a:close/>
                  <a:moveTo>
                    <a:pt x="6056" y="0"/>
                  </a:moveTo>
                  <a:lnTo>
                    <a:pt x="6104" y="0"/>
                  </a:lnTo>
                  <a:cubicBezTo>
                    <a:pt x="6109" y="0"/>
                    <a:pt x="6112" y="4"/>
                    <a:pt x="6112" y="8"/>
                  </a:cubicBezTo>
                  <a:cubicBezTo>
                    <a:pt x="6112" y="13"/>
                    <a:pt x="6109" y="16"/>
                    <a:pt x="6104" y="16"/>
                  </a:cubicBezTo>
                  <a:lnTo>
                    <a:pt x="6056" y="16"/>
                  </a:lnTo>
                  <a:cubicBezTo>
                    <a:pt x="6052" y="16"/>
                    <a:pt x="6048" y="13"/>
                    <a:pt x="6048" y="8"/>
                  </a:cubicBezTo>
                  <a:cubicBezTo>
                    <a:pt x="6048" y="4"/>
                    <a:pt x="6052" y="0"/>
                    <a:pt x="6056" y="0"/>
                  </a:cubicBezTo>
                  <a:close/>
                  <a:moveTo>
                    <a:pt x="6200" y="0"/>
                  </a:moveTo>
                  <a:lnTo>
                    <a:pt x="6248" y="0"/>
                  </a:lnTo>
                  <a:cubicBezTo>
                    <a:pt x="6253" y="0"/>
                    <a:pt x="6256" y="4"/>
                    <a:pt x="6256" y="8"/>
                  </a:cubicBezTo>
                  <a:cubicBezTo>
                    <a:pt x="6256" y="13"/>
                    <a:pt x="6253" y="16"/>
                    <a:pt x="6248" y="16"/>
                  </a:cubicBezTo>
                  <a:lnTo>
                    <a:pt x="6200" y="16"/>
                  </a:lnTo>
                  <a:cubicBezTo>
                    <a:pt x="6196" y="16"/>
                    <a:pt x="6192" y="13"/>
                    <a:pt x="6192" y="8"/>
                  </a:cubicBezTo>
                  <a:cubicBezTo>
                    <a:pt x="6192" y="4"/>
                    <a:pt x="6196" y="0"/>
                    <a:pt x="6200" y="0"/>
                  </a:cubicBezTo>
                  <a:close/>
                  <a:moveTo>
                    <a:pt x="6344" y="0"/>
                  </a:moveTo>
                  <a:lnTo>
                    <a:pt x="6392" y="0"/>
                  </a:lnTo>
                  <a:cubicBezTo>
                    <a:pt x="6397" y="0"/>
                    <a:pt x="6400" y="4"/>
                    <a:pt x="6400" y="8"/>
                  </a:cubicBezTo>
                  <a:cubicBezTo>
                    <a:pt x="6400" y="13"/>
                    <a:pt x="6397" y="16"/>
                    <a:pt x="6392" y="16"/>
                  </a:cubicBezTo>
                  <a:lnTo>
                    <a:pt x="6344" y="16"/>
                  </a:lnTo>
                  <a:cubicBezTo>
                    <a:pt x="6340" y="16"/>
                    <a:pt x="6336" y="13"/>
                    <a:pt x="6336" y="8"/>
                  </a:cubicBezTo>
                  <a:cubicBezTo>
                    <a:pt x="6336" y="4"/>
                    <a:pt x="6340" y="0"/>
                    <a:pt x="6344" y="0"/>
                  </a:cubicBezTo>
                  <a:close/>
                  <a:moveTo>
                    <a:pt x="6488" y="0"/>
                  </a:moveTo>
                  <a:lnTo>
                    <a:pt x="6536" y="0"/>
                  </a:lnTo>
                  <a:cubicBezTo>
                    <a:pt x="6541" y="0"/>
                    <a:pt x="6544" y="4"/>
                    <a:pt x="6544" y="8"/>
                  </a:cubicBezTo>
                  <a:cubicBezTo>
                    <a:pt x="6544" y="13"/>
                    <a:pt x="6541" y="16"/>
                    <a:pt x="6536" y="16"/>
                  </a:cubicBezTo>
                  <a:lnTo>
                    <a:pt x="6488" y="16"/>
                  </a:lnTo>
                  <a:cubicBezTo>
                    <a:pt x="6484" y="16"/>
                    <a:pt x="6480" y="13"/>
                    <a:pt x="6480" y="8"/>
                  </a:cubicBezTo>
                  <a:cubicBezTo>
                    <a:pt x="6480" y="4"/>
                    <a:pt x="6484" y="0"/>
                    <a:pt x="6488" y="0"/>
                  </a:cubicBezTo>
                  <a:close/>
                  <a:moveTo>
                    <a:pt x="6632" y="0"/>
                  </a:moveTo>
                  <a:lnTo>
                    <a:pt x="6680" y="0"/>
                  </a:lnTo>
                  <a:cubicBezTo>
                    <a:pt x="6685" y="0"/>
                    <a:pt x="6688" y="4"/>
                    <a:pt x="6688" y="8"/>
                  </a:cubicBezTo>
                  <a:cubicBezTo>
                    <a:pt x="6688" y="13"/>
                    <a:pt x="6685" y="16"/>
                    <a:pt x="6680" y="16"/>
                  </a:cubicBezTo>
                  <a:lnTo>
                    <a:pt x="6632" y="16"/>
                  </a:lnTo>
                  <a:cubicBezTo>
                    <a:pt x="6628" y="16"/>
                    <a:pt x="6624" y="13"/>
                    <a:pt x="6624" y="8"/>
                  </a:cubicBezTo>
                  <a:cubicBezTo>
                    <a:pt x="6624" y="4"/>
                    <a:pt x="6628" y="0"/>
                    <a:pt x="6632" y="0"/>
                  </a:cubicBezTo>
                  <a:close/>
                  <a:moveTo>
                    <a:pt x="6776" y="0"/>
                  </a:moveTo>
                  <a:lnTo>
                    <a:pt x="6824" y="0"/>
                  </a:lnTo>
                  <a:cubicBezTo>
                    <a:pt x="6829" y="0"/>
                    <a:pt x="6832" y="4"/>
                    <a:pt x="6832" y="8"/>
                  </a:cubicBezTo>
                  <a:cubicBezTo>
                    <a:pt x="6832" y="13"/>
                    <a:pt x="6829" y="16"/>
                    <a:pt x="6824" y="16"/>
                  </a:cubicBezTo>
                  <a:lnTo>
                    <a:pt x="6776" y="16"/>
                  </a:lnTo>
                  <a:cubicBezTo>
                    <a:pt x="6772" y="16"/>
                    <a:pt x="6768" y="13"/>
                    <a:pt x="6768" y="8"/>
                  </a:cubicBezTo>
                  <a:cubicBezTo>
                    <a:pt x="6768" y="4"/>
                    <a:pt x="6772" y="0"/>
                    <a:pt x="6776" y="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19" name="Freeform 16"/>
            <p:cNvSpPr>
              <a:spLocks noEditPoints="1"/>
            </p:cNvSpPr>
            <p:nvPr/>
          </p:nvSpPr>
          <p:spPr bwMode="auto">
            <a:xfrm>
              <a:off x="788" y="1894"/>
              <a:ext cx="3420" cy="8"/>
            </a:xfrm>
            <a:custGeom>
              <a:avLst/>
              <a:gdLst>
                <a:gd name="T0" fmla="*/ 0 w 6832"/>
                <a:gd name="T1" fmla="*/ 8 h 16"/>
                <a:gd name="T2" fmla="*/ 152 w 6832"/>
                <a:gd name="T3" fmla="*/ 16 h 16"/>
                <a:gd name="T4" fmla="*/ 344 w 6832"/>
                <a:gd name="T5" fmla="*/ 16 h 16"/>
                <a:gd name="T6" fmla="*/ 496 w 6832"/>
                <a:gd name="T7" fmla="*/ 8 h 16"/>
                <a:gd name="T8" fmla="*/ 632 w 6832"/>
                <a:gd name="T9" fmla="*/ 0 h 16"/>
                <a:gd name="T10" fmla="*/ 728 w 6832"/>
                <a:gd name="T11" fmla="*/ 0 h 16"/>
                <a:gd name="T12" fmla="*/ 728 w 6832"/>
                <a:gd name="T13" fmla="*/ 0 h 16"/>
                <a:gd name="T14" fmla="*/ 864 w 6832"/>
                <a:gd name="T15" fmla="*/ 8 h 16"/>
                <a:gd name="T16" fmla="*/ 1016 w 6832"/>
                <a:gd name="T17" fmla="*/ 16 h 16"/>
                <a:gd name="T18" fmla="*/ 1208 w 6832"/>
                <a:gd name="T19" fmla="*/ 16 h 16"/>
                <a:gd name="T20" fmla="*/ 1360 w 6832"/>
                <a:gd name="T21" fmla="*/ 8 h 16"/>
                <a:gd name="T22" fmla="*/ 1496 w 6832"/>
                <a:gd name="T23" fmla="*/ 0 h 16"/>
                <a:gd name="T24" fmla="*/ 1592 w 6832"/>
                <a:gd name="T25" fmla="*/ 0 h 16"/>
                <a:gd name="T26" fmla="*/ 1592 w 6832"/>
                <a:gd name="T27" fmla="*/ 0 h 16"/>
                <a:gd name="T28" fmla="*/ 1728 w 6832"/>
                <a:gd name="T29" fmla="*/ 8 h 16"/>
                <a:gd name="T30" fmla="*/ 1880 w 6832"/>
                <a:gd name="T31" fmla="*/ 16 h 16"/>
                <a:gd name="T32" fmla="*/ 2072 w 6832"/>
                <a:gd name="T33" fmla="*/ 16 h 16"/>
                <a:gd name="T34" fmla="*/ 2224 w 6832"/>
                <a:gd name="T35" fmla="*/ 8 h 16"/>
                <a:gd name="T36" fmla="*/ 2360 w 6832"/>
                <a:gd name="T37" fmla="*/ 0 h 16"/>
                <a:gd name="T38" fmla="*/ 2456 w 6832"/>
                <a:gd name="T39" fmla="*/ 0 h 16"/>
                <a:gd name="T40" fmla="*/ 2456 w 6832"/>
                <a:gd name="T41" fmla="*/ 0 h 16"/>
                <a:gd name="T42" fmla="*/ 2592 w 6832"/>
                <a:gd name="T43" fmla="*/ 8 h 16"/>
                <a:gd name="T44" fmla="*/ 2744 w 6832"/>
                <a:gd name="T45" fmla="*/ 16 h 16"/>
                <a:gd name="T46" fmla="*/ 2936 w 6832"/>
                <a:gd name="T47" fmla="*/ 16 h 16"/>
                <a:gd name="T48" fmla="*/ 3088 w 6832"/>
                <a:gd name="T49" fmla="*/ 8 h 16"/>
                <a:gd name="T50" fmla="*/ 3224 w 6832"/>
                <a:gd name="T51" fmla="*/ 0 h 16"/>
                <a:gd name="T52" fmla="*/ 3320 w 6832"/>
                <a:gd name="T53" fmla="*/ 0 h 16"/>
                <a:gd name="T54" fmla="*/ 3320 w 6832"/>
                <a:gd name="T55" fmla="*/ 0 h 16"/>
                <a:gd name="T56" fmla="*/ 3456 w 6832"/>
                <a:gd name="T57" fmla="*/ 8 h 16"/>
                <a:gd name="T58" fmla="*/ 3608 w 6832"/>
                <a:gd name="T59" fmla="*/ 16 h 16"/>
                <a:gd name="T60" fmla="*/ 3800 w 6832"/>
                <a:gd name="T61" fmla="*/ 16 h 16"/>
                <a:gd name="T62" fmla="*/ 3952 w 6832"/>
                <a:gd name="T63" fmla="*/ 8 h 16"/>
                <a:gd name="T64" fmla="*/ 4088 w 6832"/>
                <a:gd name="T65" fmla="*/ 0 h 16"/>
                <a:gd name="T66" fmla="*/ 4184 w 6832"/>
                <a:gd name="T67" fmla="*/ 0 h 16"/>
                <a:gd name="T68" fmla="*/ 4184 w 6832"/>
                <a:gd name="T69" fmla="*/ 0 h 16"/>
                <a:gd name="T70" fmla="*/ 4320 w 6832"/>
                <a:gd name="T71" fmla="*/ 8 h 16"/>
                <a:gd name="T72" fmla="*/ 4472 w 6832"/>
                <a:gd name="T73" fmla="*/ 16 h 16"/>
                <a:gd name="T74" fmla="*/ 4664 w 6832"/>
                <a:gd name="T75" fmla="*/ 16 h 16"/>
                <a:gd name="T76" fmla="*/ 4816 w 6832"/>
                <a:gd name="T77" fmla="*/ 8 h 16"/>
                <a:gd name="T78" fmla="*/ 4952 w 6832"/>
                <a:gd name="T79" fmla="*/ 0 h 16"/>
                <a:gd name="T80" fmla="*/ 5048 w 6832"/>
                <a:gd name="T81" fmla="*/ 0 h 16"/>
                <a:gd name="T82" fmla="*/ 5048 w 6832"/>
                <a:gd name="T83" fmla="*/ 0 h 16"/>
                <a:gd name="T84" fmla="*/ 5184 w 6832"/>
                <a:gd name="T85" fmla="*/ 8 h 16"/>
                <a:gd name="T86" fmla="*/ 5336 w 6832"/>
                <a:gd name="T87" fmla="*/ 16 h 16"/>
                <a:gd name="T88" fmla="*/ 5528 w 6832"/>
                <a:gd name="T89" fmla="*/ 16 h 16"/>
                <a:gd name="T90" fmla="*/ 5680 w 6832"/>
                <a:gd name="T91" fmla="*/ 8 h 16"/>
                <a:gd name="T92" fmla="*/ 5816 w 6832"/>
                <a:gd name="T93" fmla="*/ 0 h 16"/>
                <a:gd name="T94" fmla="*/ 5912 w 6832"/>
                <a:gd name="T95" fmla="*/ 0 h 16"/>
                <a:gd name="T96" fmla="*/ 5912 w 6832"/>
                <a:gd name="T97" fmla="*/ 0 h 16"/>
                <a:gd name="T98" fmla="*/ 6048 w 6832"/>
                <a:gd name="T99" fmla="*/ 8 h 16"/>
                <a:gd name="T100" fmla="*/ 6200 w 6832"/>
                <a:gd name="T101" fmla="*/ 16 h 16"/>
                <a:gd name="T102" fmla="*/ 6392 w 6832"/>
                <a:gd name="T103" fmla="*/ 16 h 16"/>
                <a:gd name="T104" fmla="*/ 6544 w 6832"/>
                <a:gd name="T105" fmla="*/ 8 h 16"/>
                <a:gd name="T106" fmla="*/ 6680 w 6832"/>
                <a:gd name="T107" fmla="*/ 0 h 16"/>
                <a:gd name="T108" fmla="*/ 6776 w 6832"/>
                <a:gd name="T109" fmla="*/ 0 h 16"/>
                <a:gd name="T110" fmla="*/ 6776 w 6832"/>
                <a:gd name="T111"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832" h="16">
                  <a:moveTo>
                    <a:pt x="8" y="0"/>
                  </a:moveTo>
                  <a:lnTo>
                    <a:pt x="56" y="0"/>
                  </a:lnTo>
                  <a:cubicBezTo>
                    <a:pt x="61" y="0"/>
                    <a:pt x="64" y="4"/>
                    <a:pt x="64" y="8"/>
                  </a:cubicBezTo>
                  <a:cubicBezTo>
                    <a:pt x="64" y="13"/>
                    <a:pt x="61" y="16"/>
                    <a:pt x="56" y="16"/>
                  </a:cubicBezTo>
                  <a:lnTo>
                    <a:pt x="8" y="16"/>
                  </a:lnTo>
                  <a:cubicBezTo>
                    <a:pt x="4" y="16"/>
                    <a:pt x="0" y="13"/>
                    <a:pt x="0" y="8"/>
                  </a:cubicBezTo>
                  <a:cubicBezTo>
                    <a:pt x="0" y="4"/>
                    <a:pt x="4" y="0"/>
                    <a:pt x="8" y="0"/>
                  </a:cubicBezTo>
                  <a:close/>
                  <a:moveTo>
                    <a:pt x="152" y="0"/>
                  </a:moveTo>
                  <a:lnTo>
                    <a:pt x="200" y="0"/>
                  </a:lnTo>
                  <a:cubicBezTo>
                    <a:pt x="205" y="0"/>
                    <a:pt x="208" y="4"/>
                    <a:pt x="208" y="8"/>
                  </a:cubicBezTo>
                  <a:cubicBezTo>
                    <a:pt x="208" y="13"/>
                    <a:pt x="205" y="16"/>
                    <a:pt x="200" y="16"/>
                  </a:cubicBezTo>
                  <a:lnTo>
                    <a:pt x="152" y="16"/>
                  </a:lnTo>
                  <a:cubicBezTo>
                    <a:pt x="148" y="16"/>
                    <a:pt x="144" y="13"/>
                    <a:pt x="144" y="8"/>
                  </a:cubicBezTo>
                  <a:cubicBezTo>
                    <a:pt x="144" y="4"/>
                    <a:pt x="148" y="0"/>
                    <a:pt x="152" y="0"/>
                  </a:cubicBezTo>
                  <a:close/>
                  <a:moveTo>
                    <a:pt x="296" y="0"/>
                  </a:moveTo>
                  <a:lnTo>
                    <a:pt x="344" y="0"/>
                  </a:lnTo>
                  <a:cubicBezTo>
                    <a:pt x="349" y="0"/>
                    <a:pt x="352" y="4"/>
                    <a:pt x="352" y="8"/>
                  </a:cubicBezTo>
                  <a:cubicBezTo>
                    <a:pt x="352" y="13"/>
                    <a:pt x="349" y="16"/>
                    <a:pt x="344" y="16"/>
                  </a:cubicBezTo>
                  <a:lnTo>
                    <a:pt x="296" y="16"/>
                  </a:lnTo>
                  <a:cubicBezTo>
                    <a:pt x="292" y="16"/>
                    <a:pt x="288" y="13"/>
                    <a:pt x="288" y="8"/>
                  </a:cubicBezTo>
                  <a:cubicBezTo>
                    <a:pt x="288" y="4"/>
                    <a:pt x="292" y="0"/>
                    <a:pt x="296" y="0"/>
                  </a:cubicBezTo>
                  <a:close/>
                  <a:moveTo>
                    <a:pt x="440" y="0"/>
                  </a:moveTo>
                  <a:lnTo>
                    <a:pt x="488" y="0"/>
                  </a:lnTo>
                  <a:cubicBezTo>
                    <a:pt x="493" y="0"/>
                    <a:pt x="496" y="4"/>
                    <a:pt x="496" y="8"/>
                  </a:cubicBezTo>
                  <a:cubicBezTo>
                    <a:pt x="496" y="13"/>
                    <a:pt x="493" y="16"/>
                    <a:pt x="488" y="16"/>
                  </a:cubicBezTo>
                  <a:lnTo>
                    <a:pt x="440" y="16"/>
                  </a:lnTo>
                  <a:cubicBezTo>
                    <a:pt x="436" y="16"/>
                    <a:pt x="432" y="13"/>
                    <a:pt x="432" y="8"/>
                  </a:cubicBezTo>
                  <a:cubicBezTo>
                    <a:pt x="432" y="4"/>
                    <a:pt x="436" y="0"/>
                    <a:pt x="440" y="0"/>
                  </a:cubicBezTo>
                  <a:close/>
                  <a:moveTo>
                    <a:pt x="584" y="0"/>
                  </a:moveTo>
                  <a:lnTo>
                    <a:pt x="632" y="0"/>
                  </a:lnTo>
                  <a:cubicBezTo>
                    <a:pt x="637" y="0"/>
                    <a:pt x="640" y="4"/>
                    <a:pt x="640" y="8"/>
                  </a:cubicBezTo>
                  <a:cubicBezTo>
                    <a:pt x="640" y="13"/>
                    <a:pt x="637" y="16"/>
                    <a:pt x="632" y="16"/>
                  </a:cubicBezTo>
                  <a:lnTo>
                    <a:pt x="584" y="16"/>
                  </a:lnTo>
                  <a:cubicBezTo>
                    <a:pt x="580" y="16"/>
                    <a:pt x="576" y="13"/>
                    <a:pt x="576" y="8"/>
                  </a:cubicBezTo>
                  <a:cubicBezTo>
                    <a:pt x="576" y="4"/>
                    <a:pt x="580" y="0"/>
                    <a:pt x="584" y="0"/>
                  </a:cubicBezTo>
                  <a:close/>
                  <a:moveTo>
                    <a:pt x="728" y="0"/>
                  </a:moveTo>
                  <a:lnTo>
                    <a:pt x="776" y="0"/>
                  </a:lnTo>
                  <a:cubicBezTo>
                    <a:pt x="781" y="0"/>
                    <a:pt x="784" y="4"/>
                    <a:pt x="784" y="8"/>
                  </a:cubicBezTo>
                  <a:cubicBezTo>
                    <a:pt x="784" y="13"/>
                    <a:pt x="781" y="16"/>
                    <a:pt x="776" y="16"/>
                  </a:cubicBezTo>
                  <a:lnTo>
                    <a:pt x="728" y="16"/>
                  </a:lnTo>
                  <a:cubicBezTo>
                    <a:pt x="724" y="16"/>
                    <a:pt x="720" y="13"/>
                    <a:pt x="720" y="8"/>
                  </a:cubicBezTo>
                  <a:cubicBezTo>
                    <a:pt x="720" y="4"/>
                    <a:pt x="724" y="0"/>
                    <a:pt x="728" y="0"/>
                  </a:cubicBezTo>
                  <a:close/>
                  <a:moveTo>
                    <a:pt x="872" y="0"/>
                  </a:moveTo>
                  <a:lnTo>
                    <a:pt x="920" y="0"/>
                  </a:lnTo>
                  <a:cubicBezTo>
                    <a:pt x="925" y="0"/>
                    <a:pt x="928" y="4"/>
                    <a:pt x="928" y="8"/>
                  </a:cubicBezTo>
                  <a:cubicBezTo>
                    <a:pt x="928" y="13"/>
                    <a:pt x="925" y="16"/>
                    <a:pt x="920" y="16"/>
                  </a:cubicBezTo>
                  <a:lnTo>
                    <a:pt x="872" y="16"/>
                  </a:lnTo>
                  <a:cubicBezTo>
                    <a:pt x="868" y="16"/>
                    <a:pt x="864" y="13"/>
                    <a:pt x="864" y="8"/>
                  </a:cubicBezTo>
                  <a:cubicBezTo>
                    <a:pt x="864" y="4"/>
                    <a:pt x="868" y="0"/>
                    <a:pt x="872" y="0"/>
                  </a:cubicBezTo>
                  <a:close/>
                  <a:moveTo>
                    <a:pt x="1016" y="0"/>
                  </a:moveTo>
                  <a:lnTo>
                    <a:pt x="1064" y="0"/>
                  </a:lnTo>
                  <a:cubicBezTo>
                    <a:pt x="1069" y="0"/>
                    <a:pt x="1072" y="4"/>
                    <a:pt x="1072" y="8"/>
                  </a:cubicBezTo>
                  <a:cubicBezTo>
                    <a:pt x="1072" y="13"/>
                    <a:pt x="1069" y="16"/>
                    <a:pt x="1064" y="16"/>
                  </a:cubicBezTo>
                  <a:lnTo>
                    <a:pt x="1016" y="16"/>
                  </a:lnTo>
                  <a:cubicBezTo>
                    <a:pt x="1012" y="16"/>
                    <a:pt x="1008" y="13"/>
                    <a:pt x="1008" y="8"/>
                  </a:cubicBezTo>
                  <a:cubicBezTo>
                    <a:pt x="1008" y="4"/>
                    <a:pt x="1012" y="0"/>
                    <a:pt x="1016" y="0"/>
                  </a:cubicBezTo>
                  <a:close/>
                  <a:moveTo>
                    <a:pt x="1160" y="0"/>
                  </a:moveTo>
                  <a:lnTo>
                    <a:pt x="1208" y="0"/>
                  </a:lnTo>
                  <a:cubicBezTo>
                    <a:pt x="1213" y="0"/>
                    <a:pt x="1216" y="4"/>
                    <a:pt x="1216" y="8"/>
                  </a:cubicBezTo>
                  <a:cubicBezTo>
                    <a:pt x="1216" y="13"/>
                    <a:pt x="1213" y="16"/>
                    <a:pt x="1208" y="16"/>
                  </a:cubicBezTo>
                  <a:lnTo>
                    <a:pt x="1160" y="16"/>
                  </a:lnTo>
                  <a:cubicBezTo>
                    <a:pt x="1156" y="16"/>
                    <a:pt x="1152" y="13"/>
                    <a:pt x="1152" y="8"/>
                  </a:cubicBezTo>
                  <a:cubicBezTo>
                    <a:pt x="1152" y="4"/>
                    <a:pt x="1156" y="0"/>
                    <a:pt x="1160" y="0"/>
                  </a:cubicBezTo>
                  <a:close/>
                  <a:moveTo>
                    <a:pt x="1304" y="0"/>
                  </a:moveTo>
                  <a:lnTo>
                    <a:pt x="1352" y="0"/>
                  </a:lnTo>
                  <a:cubicBezTo>
                    <a:pt x="1357" y="0"/>
                    <a:pt x="1360" y="4"/>
                    <a:pt x="1360" y="8"/>
                  </a:cubicBezTo>
                  <a:cubicBezTo>
                    <a:pt x="1360" y="13"/>
                    <a:pt x="1357" y="16"/>
                    <a:pt x="1352" y="16"/>
                  </a:cubicBezTo>
                  <a:lnTo>
                    <a:pt x="1304" y="16"/>
                  </a:lnTo>
                  <a:cubicBezTo>
                    <a:pt x="1300" y="16"/>
                    <a:pt x="1296" y="13"/>
                    <a:pt x="1296" y="8"/>
                  </a:cubicBezTo>
                  <a:cubicBezTo>
                    <a:pt x="1296" y="4"/>
                    <a:pt x="1300" y="0"/>
                    <a:pt x="1304" y="0"/>
                  </a:cubicBezTo>
                  <a:close/>
                  <a:moveTo>
                    <a:pt x="1448" y="0"/>
                  </a:moveTo>
                  <a:lnTo>
                    <a:pt x="1496" y="0"/>
                  </a:lnTo>
                  <a:cubicBezTo>
                    <a:pt x="1501" y="0"/>
                    <a:pt x="1504" y="4"/>
                    <a:pt x="1504" y="8"/>
                  </a:cubicBezTo>
                  <a:cubicBezTo>
                    <a:pt x="1504" y="13"/>
                    <a:pt x="1501" y="16"/>
                    <a:pt x="1496" y="16"/>
                  </a:cubicBezTo>
                  <a:lnTo>
                    <a:pt x="1448" y="16"/>
                  </a:lnTo>
                  <a:cubicBezTo>
                    <a:pt x="1444" y="16"/>
                    <a:pt x="1440" y="13"/>
                    <a:pt x="1440" y="8"/>
                  </a:cubicBezTo>
                  <a:cubicBezTo>
                    <a:pt x="1440" y="4"/>
                    <a:pt x="1444" y="0"/>
                    <a:pt x="1448" y="0"/>
                  </a:cubicBezTo>
                  <a:close/>
                  <a:moveTo>
                    <a:pt x="1592" y="0"/>
                  </a:moveTo>
                  <a:lnTo>
                    <a:pt x="1640" y="0"/>
                  </a:lnTo>
                  <a:cubicBezTo>
                    <a:pt x="1645" y="0"/>
                    <a:pt x="1648" y="4"/>
                    <a:pt x="1648" y="8"/>
                  </a:cubicBezTo>
                  <a:cubicBezTo>
                    <a:pt x="1648" y="13"/>
                    <a:pt x="1645" y="16"/>
                    <a:pt x="1640" y="16"/>
                  </a:cubicBezTo>
                  <a:lnTo>
                    <a:pt x="1592" y="16"/>
                  </a:lnTo>
                  <a:cubicBezTo>
                    <a:pt x="1588" y="16"/>
                    <a:pt x="1584" y="13"/>
                    <a:pt x="1584" y="8"/>
                  </a:cubicBezTo>
                  <a:cubicBezTo>
                    <a:pt x="1584" y="4"/>
                    <a:pt x="1588" y="0"/>
                    <a:pt x="1592" y="0"/>
                  </a:cubicBezTo>
                  <a:close/>
                  <a:moveTo>
                    <a:pt x="1736" y="0"/>
                  </a:moveTo>
                  <a:lnTo>
                    <a:pt x="1784" y="0"/>
                  </a:lnTo>
                  <a:cubicBezTo>
                    <a:pt x="1789" y="0"/>
                    <a:pt x="1792" y="4"/>
                    <a:pt x="1792" y="8"/>
                  </a:cubicBezTo>
                  <a:cubicBezTo>
                    <a:pt x="1792" y="13"/>
                    <a:pt x="1789" y="16"/>
                    <a:pt x="1784" y="16"/>
                  </a:cubicBezTo>
                  <a:lnTo>
                    <a:pt x="1736" y="16"/>
                  </a:lnTo>
                  <a:cubicBezTo>
                    <a:pt x="1732" y="16"/>
                    <a:pt x="1728" y="13"/>
                    <a:pt x="1728" y="8"/>
                  </a:cubicBezTo>
                  <a:cubicBezTo>
                    <a:pt x="1728" y="4"/>
                    <a:pt x="1732" y="0"/>
                    <a:pt x="1736" y="0"/>
                  </a:cubicBezTo>
                  <a:close/>
                  <a:moveTo>
                    <a:pt x="1880" y="0"/>
                  </a:moveTo>
                  <a:lnTo>
                    <a:pt x="1928" y="0"/>
                  </a:lnTo>
                  <a:cubicBezTo>
                    <a:pt x="1933" y="0"/>
                    <a:pt x="1936" y="4"/>
                    <a:pt x="1936" y="8"/>
                  </a:cubicBezTo>
                  <a:cubicBezTo>
                    <a:pt x="1936" y="13"/>
                    <a:pt x="1933" y="16"/>
                    <a:pt x="1928" y="16"/>
                  </a:cubicBezTo>
                  <a:lnTo>
                    <a:pt x="1880" y="16"/>
                  </a:lnTo>
                  <a:cubicBezTo>
                    <a:pt x="1876" y="16"/>
                    <a:pt x="1872" y="13"/>
                    <a:pt x="1872" y="8"/>
                  </a:cubicBezTo>
                  <a:cubicBezTo>
                    <a:pt x="1872" y="4"/>
                    <a:pt x="1876" y="0"/>
                    <a:pt x="1880" y="0"/>
                  </a:cubicBezTo>
                  <a:close/>
                  <a:moveTo>
                    <a:pt x="2024" y="0"/>
                  </a:moveTo>
                  <a:lnTo>
                    <a:pt x="2072" y="0"/>
                  </a:lnTo>
                  <a:cubicBezTo>
                    <a:pt x="2077" y="0"/>
                    <a:pt x="2080" y="4"/>
                    <a:pt x="2080" y="8"/>
                  </a:cubicBezTo>
                  <a:cubicBezTo>
                    <a:pt x="2080" y="13"/>
                    <a:pt x="2077" y="16"/>
                    <a:pt x="2072" y="16"/>
                  </a:cubicBezTo>
                  <a:lnTo>
                    <a:pt x="2024" y="16"/>
                  </a:lnTo>
                  <a:cubicBezTo>
                    <a:pt x="2020" y="16"/>
                    <a:pt x="2016" y="13"/>
                    <a:pt x="2016" y="8"/>
                  </a:cubicBezTo>
                  <a:cubicBezTo>
                    <a:pt x="2016" y="4"/>
                    <a:pt x="2020" y="0"/>
                    <a:pt x="2024" y="0"/>
                  </a:cubicBezTo>
                  <a:close/>
                  <a:moveTo>
                    <a:pt x="2168" y="0"/>
                  </a:moveTo>
                  <a:lnTo>
                    <a:pt x="2216" y="0"/>
                  </a:lnTo>
                  <a:cubicBezTo>
                    <a:pt x="2221" y="0"/>
                    <a:pt x="2224" y="4"/>
                    <a:pt x="2224" y="8"/>
                  </a:cubicBezTo>
                  <a:cubicBezTo>
                    <a:pt x="2224" y="13"/>
                    <a:pt x="2221" y="16"/>
                    <a:pt x="2216" y="16"/>
                  </a:cubicBezTo>
                  <a:lnTo>
                    <a:pt x="2168" y="16"/>
                  </a:lnTo>
                  <a:cubicBezTo>
                    <a:pt x="2164" y="16"/>
                    <a:pt x="2160" y="13"/>
                    <a:pt x="2160" y="8"/>
                  </a:cubicBezTo>
                  <a:cubicBezTo>
                    <a:pt x="2160" y="4"/>
                    <a:pt x="2164" y="0"/>
                    <a:pt x="2168" y="0"/>
                  </a:cubicBezTo>
                  <a:close/>
                  <a:moveTo>
                    <a:pt x="2312" y="0"/>
                  </a:moveTo>
                  <a:lnTo>
                    <a:pt x="2360" y="0"/>
                  </a:lnTo>
                  <a:cubicBezTo>
                    <a:pt x="2365" y="0"/>
                    <a:pt x="2368" y="4"/>
                    <a:pt x="2368" y="8"/>
                  </a:cubicBezTo>
                  <a:cubicBezTo>
                    <a:pt x="2368" y="13"/>
                    <a:pt x="2365" y="16"/>
                    <a:pt x="2360" y="16"/>
                  </a:cubicBezTo>
                  <a:lnTo>
                    <a:pt x="2312" y="16"/>
                  </a:lnTo>
                  <a:cubicBezTo>
                    <a:pt x="2308" y="16"/>
                    <a:pt x="2304" y="13"/>
                    <a:pt x="2304" y="8"/>
                  </a:cubicBezTo>
                  <a:cubicBezTo>
                    <a:pt x="2304" y="4"/>
                    <a:pt x="2308" y="0"/>
                    <a:pt x="2312" y="0"/>
                  </a:cubicBezTo>
                  <a:close/>
                  <a:moveTo>
                    <a:pt x="2456" y="0"/>
                  </a:moveTo>
                  <a:lnTo>
                    <a:pt x="2504" y="0"/>
                  </a:lnTo>
                  <a:cubicBezTo>
                    <a:pt x="2509" y="0"/>
                    <a:pt x="2512" y="4"/>
                    <a:pt x="2512" y="8"/>
                  </a:cubicBezTo>
                  <a:cubicBezTo>
                    <a:pt x="2512" y="13"/>
                    <a:pt x="2509" y="16"/>
                    <a:pt x="2504" y="16"/>
                  </a:cubicBezTo>
                  <a:lnTo>
                    <a:pt x="2456" y="16"/>
                  </a:lnTo>
                  <a:cubicBezTo>
                    <a:pt x="2452" y="16"/>
                    <a:pt x="2448" y="13"/>
                    <a:pt x="2448" y="8"/>
                  </a:cubicBezTo>
                  <a:cubicBezTo>
                    <a:pt x="2448" y="4"/>
                    <a:pt x="2452" y="0"/>
                    <a:pt x="2456" y="0"/>
                  </a:cubicBezTo>
                  <a:close/>
                  <a:moveTo>
                    <a:pt x="2600" y="0"/>
                  </a:moveTo>
                  <a:lnTo>
                    <a:pt x="2648" y="0"/>
                  </a:lnTo>
                  <a:cubicBezTo>
                    <a:pt x="2653" y="0"/>
                    <a:pt x="2656" y="4"/>
                    <a:pt x="2656" y="8"/>
                  </a:cubicBezTo>
                  <a:cubicBezTo>
                    <a:pt x="2656" y="13"/>
                    <a:pt x="2653" y="16"/>
                    <a:pt x="2648" y="16"/>
                  </a:cubicBezTo>
                  <a:lnTo>
                    <a:pt x="2600" y="16"/>
                  </a:lnTo>
                  <a:cubicBezTo>
                    <a:pt x="2596" y="16"/>
                    <a:pt x="2592" y="13"/>
                    <a:pt x="2592" y="8"/>
                  </a:cubicBezTo>
                  <a:cubicBezTo>
                    <a:pt x="2592" y="4"/>
                    <a:pt x="2596" y="0"/>
                    <a:pt x="2600" y="0"/>
                  </a:cubicBezTo>
                  <a:close/>
                  <a:moveTo>
                    <a:pt x="2744" y="0"/>
                  </a:moveTo>
                  <a:lnTo>
                    <a:pt x="2792" y="0"/>
                  </a:lnTo>
                  <a:cubicBezTo>
                    <a:pt x="2797" y="0"/>
                    <a:pt x="2800" y="4"/>
                    <a:pt x="2800" y="8"/>
                  </a:cubicBezTo>
                  <a:cubicBezTo>
                    <a:pt x="2800" y="13"/>
                    <a:pt x="2797" y="16"/>
                    <a:pt x="2792" y="16"/>
                  </a:cubicBezTo>
                  <a:lnTo>
                    <a:pt x="2744" y="16"/>
                  </a:lnTo>
                  <a:cubicBezTo>
                    <a:pt x="2740" y="16"/>
                    <a:pt x="2736" y="13"/>
                    <a:pt x="2736" y="8"/>
                  </a:cubicBezTo>
                  <a:cubicBezTo>
                    <a:pt x="2736" y="4"/>
                    <a:pt x="2740" y="0"/>
                    <a:pt x="2744" y="0"/>
                  </a:cubicBezTo>
                  <a:close/>
                  <a:moveTo>
                    <a:pt x="2888" y="0"/>
                  </a:moveTo>
                  <a:lnTo>
                    <a:pt x="2936" y="0"/>
                  </a:lnTo>
                  <a:cubicBezTo>
                    <a:pt x="2941" y="0"/>
                    <a:pt x="2944" y="4"/>
                    <a:pt x="2944" y="8"/>
                  </a:cubicBezTo>
                  <a:cubicBezTo>
                    <a:pt x="2944" y="13"/>
                    <a:pt x="2941" y="16"/>
                    <a:pt x="2936" y="16"/>
                  </a:cubicBezTo>
                  <a:lnTo>
                    <a:pt x="2888" y="16"/>
                  </a:lnTo>
                  <a:cubicBezTo>
                    <a:pt x="2884" y="16"/>
                    <a:pt x="2880" y="13"/>
                    <a:pt x="2880" y="8"/>
                  </a:cubicBezTo>
                  <a:cubicBezTo>
                    <a:pt x="2880" y="4"/>
                    <a:pt x="2884" y="0"/>
                    <a:pt x="2888" y="0"/>
                  </a:cubicBezTo>
                  <a:close/>
                  <a:moveTo>
                    <a:pt x="3032" y="0"/>
                  </a:moveTo>
                  <a:lnTo>
                    <a:pt x="3080" y="0"/>
                  </a:lnTo>
                  <a:cubicBezTo>
                    <a:pt x="3085" y="0"/>
                    <a:pt x="3088" y="4"/>
                    <a:pt x="3088" y="8"/>
                  </a:cubicBezTo>
                  <a:cubicBezTo>
                    <a:pt x="3088" y="13"/>
                    <a:pt x="3085" y="16"/>
                    <a:pt x="3080" y="16"/>
                  </a:cubicBezTo>
                  <a:lnTo>
                    <a:pt x="3032" y="16"/>
                  </a:lnTo>
                  <a:cubicBezTo>
                    <a:pt x="3028" y="16"/>
                    <a:pt x="3024" y="13"/>
                    <a:pt x="3024" y="8"/>
                  </a:cubicBezTo>
                  <a:cubicBezTo>
                    <a:pt x="3024" y="4"/>
                    <a:pt x="3028" y="0"/>
                    <a:pt x="3032" y="0"/>
                  </a:cubicBezTo>
                  <a:close/>
                  <a:moveTo>
                    <a:pt x="3176" y="0"/>
                  </a:moveTo>
                  <a:lnTo>
                    <a:pt x="3224" y="0"/>
                  </a:lnTo>
                  <a:cubicBezTo>
                    <a:pt x="3229" y="0"/>
                    <a:pt x="3232" y="4"/>
                    <a:pt x="3232" y="8"/>
                  </a:cubicBezTo>
                  <a:cubicBezTo>
                    <a:pt x="3232" y="13"/>
                    <a:pt x="3229" y="16"/>
                    <a:pt x="3224" y="16"/>
                  </a:cubicBezTo>
                  <a:lnTo>
                    <a:pt x="3176" y="16"/>
                  </a:lnTo>
                  <a:cubicBezTo>
                    <a:pt x="3172" y="16"/>
                    <a:pt x="3168" y="13"/>
                    <a:pt x="3168" y="8"/>
                  </a:cubicBezTo>
                  <a:cubicBezTo>
                    <a:pt x="3168" y="4"/>
                    <a:pt x="3172" y="0"/>
                    <a:pt x="3176" y="0"/>
                  </a:cubicBezTo>
                  <a:close/>
                  <a:moveTo>
                    <a:pt x="3320" y="0"/>
                  </a:moveTo>
                  <a:lnTo>
                    <a:pt x="3368" y="0"/>
                  </a:lnTo>
                  <a:cubicBezTo>
                    <a:pt x="3373" y="0"/>
                    <a:pt x="3376" y="4"/>
                    <a:pt x="3376" y="8"/>
                  </a:cubicBezTo>
                  <a:cubicBezTo>
                    <a:pt x="3376" y="13"/>
                    <a:pt x="3373" y="16"/>
                    <a:pt x="3368" y="16"/>
                  </a:cubicBezTo>
                  <a:lnTo>
                    <a:pt x="3320" y="16"/>
                  </a:lnTo>
                  <a:cubicBezTo>
                    <a:pt x="3316" y="16"/>
                    <a:pt x="3312" y="13"/>
                    <a:pt x="3312" y="8"/>
                  </a:cubicBezTo>
                  <a:cubicBezTo>
                    <a:pt x="3312" y="4"/>
                    <a:pt x="3316" y="0"/>
                    <a:pt x="3320" y="0"/>
                  </a:cubicBezTo>
                  <a:close/>
                  <a:moveTo>
                    <a:pt x="3464" y="0"/>
                  </a:moveTo>
                  <a:lnTo>
                    <a:pt x="3512" y="0"/>
                  </a:lnTo>
                  <a:cubicBezTo>
                    <a:pt x="3517" y="0"/>
                    <a:pt x="3520" y="4"/>
                    <a:pt x="3520" y="8"/>
                  </a:cubicBezTo>
                  <a:cubicBezTo>
                    <a:pt x="3520" y="13"/>
                    <a:pt x="3517" y="16"/>
                    <a:pt x="3512" y="16"/>
                  </a:cubicBezTo>
                  <a:lnTo>
                    <a:pt x="3464" y="16"/>
                  </a:lnTo>
                  <a:cubicBezTo>
                    <a:pt x="3460" y="16"/>
                    <a:pt x="3456" y="13"/>
                    <a:pt x="3456" y="8"/>
                  </a:cubicBezTo>
                  <a:cubicBezTo>
                    <a:pt x="3456" y="4"/>
                    <a:pt x="3460" y="0"/>
                    <a:pt x="3464" y="0"/>
                  </a:cubicBezTo>
                  <a:close/>
                  <a:moveTo>
                    <a:pt x="3608" y="0"/>
                  </a:moveTo>
                  <a:lnTo>
                    <a:pt x="3656" y="0"/>
                  </a:lnTo>
                  <a:cubicBezTo>
                    <a:pt x="3661" y="0"/>
                    <a:pt x="3664" y="4"/>
                    <a:pt x="3664" y="8"/>
                  </a:cubicBezTo>
                  <a:cubicBezTo>
                    <a:pt x="3664" y="13"/>
                    <a:pt x="3661" y="16"/>
                    <a:pt x="3656" y="16"/>
                  </a:cubicBezTo>
                  <a:lnTo>
                    <a:pt x="3608" y="16"/>
                  </a:lnTo>
                  <a:cubicBezTo>
                    <a:pt x="3604" y="16"/>
                    <a:pt x="3600" y="13"/>
                    <a:pt x="3600" y="8"/>
                  </a:cubicBezTo>
                  <a:cubicBezTo>
                    <a:pt x="3600" y="4"/>
                    <a:pt x="3604" y="0"/>
                    <a:pt x="3608" y="0"/>
                  </a:cubicBezTo>
                  <a:close/>
                  <a:moveTo>
                    <a:pt x="3752" y="0"/>
                  </a:moveTo>
                  <a:lnTo>
                    <a:pt x="3800" y="0"/>
                  </a:lnTo>
                  <a:cubicBezTo>
                    <a:pt x="3805" y="0"/>
                    <a:pt x="3808" y="4"/>
                    <a:pt x="3808" y="8"/>
                  </a:cubicBezTo>
                  <a:cubicBezTo>
                    <a:pt x="3808" y="13"/>
                    <a:pt x="3805" y="16"/>
                    <a:pt x="3800" y="16"/>
                  </a:cubicBezTo>
                  <a:lnTo>
                    <a:pt x="3752" y="16"/>
                  </a:lnTo>
                  <a:cubicBezTo>
                    <a:pt x="3748" y="16"/>
                    <a:pt x="3744" y="13"/>
                    <a:pt x="3744" y="8"/>
                  </a:cubicBezTo>
                  <a:cubicBezTo>
                    <a:pt x="3744" y="4"/>
                    <a:pt x="3748" y="0"/>
                    <a:pt x="3752" y="0"/>
                  </a:cubicBezTo>
                  <a:close/>
                  <a:moveTo>
                    <a:pt x="3896" y="0"/>
                  </a:moveTo>
                  <a:lnTo>
                    <a:pt x="3944" y="0"/>
                  </a:lnTo>
                  <a:cubicBezTo>
                    <a:pt x="3949" y="0"/>
                    <a:pt x="3952" y="4"/>
                    <a:pt x="3952" y="8"/>
                  </a:cubicBezTo>
                  <a:cubicBezTo>
                    <a:pt x="3952" y="13"/>
                    <a:pt x="3949" y="16"/>
                    <a:pt x="3944" y="16"/>
                  </a:cubicBezTo>
                  <a:lnTo>
                    <a:pt x="3896" y="16"/>
                  </a:lnTo>
                  <a:cubicBezTo>
                    <a:pt x="3892" y="16"/>
                    <a:pt x="3888" y="13"/>
                    <a:pt x="3888" y="8"/>
                  </a:cubicBezTo>
                  <a:cubicBezTo>
                    <a:pt x="3888" y="4"/>
                    <a:pt x="3892" y="0"/>
                    <a:pt x="3896" y="0"/>
                  </a:cubicBezTo>
                  <a:close/>
                  <a:moveTo>
                    <a:pt x="4040" y="0"/>
                  </a:moveTo>
                  <a:lnTo>
                    <a:pt x="4088" y="0"/>
                  </a:lnTo>
                  <a:cubicBezTo>
                    <a:pt x="4093" y="0"/>
                    <a:pt x="4096" y="4"/>
                    <a:pt x="4096" y="8"/>
                  </a:cubicBezTo>
                  <a:cubicBezTo>
                    <a:pt x="4096" y="13"/>
                    <a:pt x="4093" y="16"/>
                    <a:pt x="4088" y="16"/>
                  </a:cubicBezTo>
                  <a:lnTo>
                    <a:pt x="4040" y="16"/>
                  </a:lnTo>
                  <a:cubicBezTo>
                    <a:pt x="4036" y="16"/>
                    <a:pt x="4032" y="13"/>
                    <a:pt x="4032" y="8"/>
                  </a:cubicBezTo>
                  <a:cubicBezTo>
                    <a:pt x="4032" y="4"/>
                    <a:pt x="4036" y="0"/>
                    <a:pt x="4040" y="0"/>
                  </a:cubicBezTo>
                  <a:close/>
                  <a:moveTo>
                    <a:pt x="4184" y="0"/>
                  </a:moveTo>
                  <a:lnTo>
                    <a:pt x="4232" y="0"/>
                  </a:lnTo>
                  <a:cubicBezTo>
                    <a:pt x="4237" y="0"/>
                    <a:pt x="4240" y="4"/>
                    <a:pt x="4240" y="8"/>
                  </a:cubicBezTo>
                  <a:cubicBezTo>
                    <a:pt x="4240" y="13"/>
                    <a:pt x="4237" y="16"/>
                    <a:pt x="4232" y="16"/>
                  </a:cubicBezTo>
                  <a:lnTo>
                    <a:pt x="4184" y="16"/>
                  </a:lnTo>
                  <a:cubicBezTo>
                    <a:pt x="4180" y="16"/>
                    <a:pt x="4176" y="13"/>
                    <a:pt x="4176" y="8"/>
                  </a:cubicBezTo>
                  <a:cubicBezTo>
                    <a:pt x="4176" y="4"/>
                    <a:pt x="4180" y="0"/>
                    <a:pt x="4184" y="0"/>
                  </a:cubicBezTo>
                  <a:close/>
                  <a:moveTo>
                    <a:pt x="4328" y="0"/>
                  </a:moveTo>
                  <a:lnTo>
                    <a:pt x="4376" y="0"/>
                  </a:lnTo>
                  <a:cubicBezTo>
                    <a:pt x="4381" y="0"/>
                    <a:pt x="4384" y="4"/>
                    <a:pt x="4384" y="8"/>
                  </a:cubicBezTo>
                  <a:cubicBezTo>
                    <a:pt x="4384" y="13"/>
                    <a:pt x="4381" y="16"/>
                    <a:pt x="4376" y="16"/>
                  </a:cubicBezTo>
                  <a:lnTo>
                    <a:pt x="4328" y="16"/>
                  </a:lnTo>
                  <a:cubicBezTo>
                    <a:pt x="4324" y="16"/>
                    <a:pt x="4320" y="13"/>
                    <a:pt x="4320" y="8"/>
                  </a:cubicBezTo>
                  <a:cubicBezTo>
                    <a:pt x="4320" y="4"/>
                    <a:pt x="4324" y="0"/>
                    <a:pt x="4328" y="0"/>
                  </a:cubicBezTo>
                  <a:close/>
                  <a:moveTo>
                    <a:pt x="4472" y="0"/>
                  </a:moveTo>
                  <a:lnTo>
                    <a:pt x="4520" y="0"/>
                  </a:lnTo>
                  <a:cubicBezTo>
                    <a:pt x="4525" y="0"/>
                    <a:pt x="4528" y="4"/>
                    <a:pt x="4528" y="8"/>
                  </a:cubicBezTo>
                  <a:cubicBezTo>
                    <a:pt x="4528" y="13"/>
                    <a:pt x="4525" y="16"/>
                    <a:pt x="4520" y="16"/>
                  </a:cubicBezTo>
                  <a:lnTo>
                    <a:pt x="4472" y="16"/>
                  </a:lnTo>
                  <a:cubicBezTo>
                    <a:pt x="4468" y="16"/>
                    <a:pt x="4464" y="13"/>
                    <a:pt x="4464" y="8"/>
                  </a:cubicBezTo>
                  <a:cubicBezTo>
                    <a:pt x="4464" y="4"/>
                    <a:pt x="4468" y="0"/>
                    <a:pt x="4472" y="0"/>
                  </a:cubicBezTo>
                  <a:close/>
                  <a:moveTo>
                    <a:pt x="4616" y="0"/>
                  </a:moveTo>
                  <a:lnTo>
                    <a:pt x="4664" y="0"/>
                  </a:lnTo>
                  <a:cubicBezTo>
                    <a:pt x="4669" y="0"/>
                    <a:pt x="4672" y="4"/>
                    <a:pt x="4672" y="8"/>
                  </a:cubicBezTo>
                  <a:cubicBezTo>
                    <a:pt x="4672" y="13"/>
                    <a:pt x="4669" y="16"/>
                    <a:pt x="4664" y="16"/>
                  </a:cubicBezTo>
                  <a:lnTo>
                    <a:pt x="4616" y="16"/>
                  </a:lnTo>
                  <a:cubicBezTo>
                    <a:pt x="4612" y="16"/>
                    <a:pt x="4608" y="13"/>
                    <a:pt x="4608" y="8"/>
                  </a:cubicBezTo>
                  <a:cubicBezTo>
                    <a:pt x="4608" y="4"/>
                    <a:pt x="4612" y="0"/>
                    <a:pt x="4616" y="0"/>
                  </a:cubicBezTo>
                  <a:close/>
                  <a:moveTo>
                    <a:pt x="4760" y="0"/>
                  </a:moveTo>
                  <a:lnTo>
                    <a:pt x="4808" y="0"/>
                  </a:lnTo>
                  <a:cubicBezTo>
                    <a:pt x="4813" y="0"/>
                    <a:pt x="4816" y="4"/>
                    <a:pt x="4816" y="8"/>
                  </a:cubicBezTo>
                  <a:cubicBezTo>
                    <a:pt x="4816" y="13"/>
                    <a:pt x="4813" y="16"/>
                    <a:pt x="4808" y="16"/>
                  </a:cubicBezTo>
                  <a:lnTo>
                    <a:pt x="4760" y="16"/>
                  </a:lnTo>
                  <a:cubicBezTo>
                    <a:pt x="4756" y="16"/>
                    <a:pt x="4752" y="13"/>
                    <a:pt x="4752" y="8"/>
                  </a:cubicBezTo>
                  <a:cubicBezTo>
                    <a:pt x="4752" y="4"/>
                    <a:pt x="4756" y="0"/>
                    <a:pt x="4760" y="0"/>
                  </a:cubicBezTo>
                  <a:close/>
                  <a:moveTo>
                    <a:pt x="4904" y="0"/>
                  </a:moveTo>
                  <a:lnTo>
                    <a:pt x="4952" y="0"/>
                  </a:lnTo>
                  <a:cubicBezTo>
                    <a:pt x="4957" y="0"/>
                    <a:pt x="4960" y="4"/>
                    <a:pt x="4960" y="8"/>
                  </a:cubicBezTo>
                  <a:cubicBezTo>
                    <a:pt x="4960" y="13"/>
                    <a:pt x="4957" y="16"/>
                    <a:pt x="4952" y="16"/>
                  </a:cubicBezTo>
                  <a:lnTo>
                    <a:pt x="4904" y="16"/>
                  </a:lnTo>
                  <a:cubicBezTo>
                    <a:pt x="4900" y="16"/>
                    <a:pt x="4896" y="13"/>
                    <a:pt x="4896" y="8"/>
                  </a:cubicBezTo>
                  <a:cubicBezTo>
                    <a:pt x="4896" y="4"/>
                    <a:pt x="4900" y="0"/>
                    <a:pt x="4904" y="0"/>
                  </a:cubicBezTo>
                  <a:close/>
                  <a:moveTo>
                    <a:pt x="5048" y="0"/>
                  </a:moveTo>
                  <a:lnTo>
                    <a:pt x="5096" y="0"/>
                  </a:lnTo>
                  <a:cubicBezTo>
                    <a:pt x="5101" y="0"/>
                    <a:pt x="5104" y="4"/>
                    <a:pt x="5104" y="8"/>
                  </a:cubicBezTo>
                  <a:cubicBezTo>
                    <a:pt x="5104" y="13"/>
                    <a:pt x="5101" y="16"/>
                    <a:pt x="5096" y="16"/>
                  </a:cubicBezTo>
                  <a:lnTo>
                    <a:pt x="5048" y="16"/>
                  </a:lnTo>
                  <a:cubicBezTo>
                    <a:pt x="5044" y="16"/>
                    <a:pt x="5040" y="13"/>
                    <a:pt x="5040" y="8"/>
                  </a:cubicBezTo>
                  <a:cubicBezTo>
                    <a:pt x="5040" y="4"/>
                    <a:pt x="5044" y="0"/>
                    <a:pt x="5048" y="0"/>
                  </a:cubicBezTo>
                  <a:close/>
                  <a:moveTo>
                    <a:pt x="5192" y="0"/>
                  </a:moveTo>
                  <a:lnTo>
                    <a:pt x="5240" y="0"/>
                  </a:lnTo>
                  <a:cubicBezTo>
                    <a:pt x="5245" y="0"/>
                    <a:pt x="5248" y="4"/>
                    <a:pt x="5248" y="8"/>
                  </a:cubicBezTo>
                  <a:cubicBezTo>
                    <a:pt x="5248" y="13"/>
                    <a:pt x="5245" y="16"/>
                    <a:pt x="5240" y="16"/>
                  </a:cubicBezTo>
                  <a:lnTo>
                    <a:pt x="5192" y="16"/>
                  </a:lnTo>
                  <a:cubicBezTo>
                    <a:pt x="5188" y="16"/>
                    <a:pt x="5184" y="13"/>
                    <a:pt x="5184" y="8"/>
                  </a:cubicBezTo>
                  <a:cubicBezTo>
                    <a:pt x="5184" y="4"/>
                    <a:pt x="5188" y="0"/>
                    <a:pt x="5192" y="0"/>
                  </a:cubicBezTo>
                  <a:close/>
                  <a:moveTo>
                    <a:pt x="5336" y="0"/>
                  </a:moveTo>
                  <a:lnTo>
                    <a:pt x="5384" y="0"/>
                  </a:lnTo>
                  <a:cubicBezTo>
                    <a:pt x="5389" y="0"/>
                    <a:pt x="5392" y="4"/>
                    <a:pt x="5392" y="8"/>
                  </a:cubicBezTo>
                  <a:cubicBezTo>
                    <a:pt x="5392" y="13"/>
                    <a:pt x="5389" y="16"/>
                    <a:pt x="5384" y="16"/>
                  </a:cubicBezTo>
                  <a:lnTo>
                    <a:pt x="5336" y="16"/>
                  </a:lnTo>
                  <a:cubicBezTo>
                    <a:pt x="5332" y="16"/>
                    <a:pt x="5328" y="13"/>
                    <a:pt x="5328" y="8"/>
                  </a:cubicBezTo>
                  <a:cubicBezTo>
                    <a:pt x="5328" y="4"/>
                    <a:pt x="5332" y="0"/>
                    <a:pt x="5336" y="0"/>
                  </a:cubicBezTo>
                  <a:close/>
                  <a:moveTo>
                    <a:pt x="5480" y="0"/>
                  </a:moveTo>
                  <a:lnTo>
                    <a:pt x="5528" y="0"/>
                  </a:lnTo>
                  <a:cubicBezTo>
                    <a:pt x="5533" y="0"/>
                    <a:pt x="5536" y="4"/>
                    <a:pt x="5536" y="8"/>
                  </a:cubicBezTo>
                  <a:cubicBezTo>
                    <a:pt x="5536" y="13"/>
                    <a:pt x="5533" y="16"/>
                    <a:pt x="5528" y="16"/>
                  </a:cubicBezTo>
                  <a:lnTo>
                    <a:pt x="5480" y="16"/>
                  </a:lnTo>
                  <a:cubicBezTo>
                    <a:pt x="5476" y="16"/>
                    <a:pt x="5472" y="13"/>
                    <a:pt x="5472" y="8"/>
                  </a:cubicBezTo>
                  <a:cubicBezTo>
                    <a:pt x="5472" y="4"/>
                    <a:pt x="5476" y="0"/>
                    <a:pt x="5480" y="0"/>
                  </a:cubicBezTo>
                  <a:close/>
                  <a:moveTo>
                    <a:pt x="5624" y="0"/>
                  </a:moveTo>
                  <a:lnTo>
                    <a:pt x="5672" y="0"/>
                  </a:lnTo>
                  <a:cubicBezTo>
                    <a:pt x="5677" y="0"/>
                    <a:pt x="5680" y="4"/>
                    <a:pt x="5680" y="8"/>
                  </a:cubicBezTo>
                  <a:cubicBezTo>
                    <a:pt x="5680" y="13"/>
                    <a:pt x="5677" y="16"/>
                    <a:pt x="5672" y="16"/>
                  </a:cubicBezTo>
                  <a:lnTo>
                    <a:pt x="5624" y="16"/>
                  </a:lnTo>
                  <a:cubicBezTo>
                    <a:pt x="5620" y="16"/>
                    <a:pt x="5616" y="13"/>
                    <a:pt x="5616" y="8"/>
                  </a:cubicBezTo>
                  <a:cubicBezTo>
                    <a:pt x="5616" y="4"/>
                    <a:pt x="5620" y="0"/>
                    <a:pt x="5624" y="0"/>
                  </a:cubicBezTo>
                  <a:close/>
                  <a:moveTo>
                    <a:pt x="5768" y="0"/>
                  </a:moveTo>
                  <a:lnTo>
                    <a:pt x="5816" y="0"/>
                  </a:lnTo>
                  <a:cubicBezTo>
                    <a:pt x="5821" y="0"/>
                    <a:pt x="5824" y="4"/>
                    <a:pt x="5824" y="8"/>
                  </a:cubicBezTo>
                  <a:cubicBezTo>
                    <a:pt x="5824" y="13"/>
                    <a:pt x="5821" y="16"/>
                    <a:pt x="5816" y="16"/>
                  </a:cubicBezTo>
                  <a:lnTo>
                    <a:pt x="5768" y="16"/>
                  </a:lnTo>
                  <a:cubicBezTo>
                    <a:pt x="5764" y="16"/>
                    <a:pt x="5760" y="13"/>
                    <a:pt x="5760" y="8"/>
                  </a:cubicBezTo>
                  <a:cubicBezTo>
                    <a:pt x="5760" y="4"/>
                    <a:pt x="5764" y="0"/>
                    <a:pt x="5768" y="0"/>
                  </a:cubicBezTo>
                  <a:close/>
                  <a:moveTo>
                    <a:pt x="5912" y="0"/>
                  </a:moveTo>
                  <a:lnTo>
                    <a:pt x="5960" y="0"/>
                  </a:lnTo>
                  <a:cubicBezTo>
                    <a:pt x="5965" y="0"/>
                    <a:pt x="5968" y="4"/>
                    <a:pt x="5968" y="8"/>
                  </a:cubicBezTo>
                  <a:cubicBezTo>
                    <a:pt x="5968" y="13"/>
                    <a:pt x="5965" y="16"/>
                    <a:pt x="5960" y="16"/>
                  </a:cubicBezTo>
                  <a:lnTo>
                    <a:pt x="5912" y="16"/>
                  </a:lnTo>
                  <a:cubicBezTo>
                    <a:pt x="5908" y="16"/>
                    <a:pt x="5904" y="13"/>
                    <a:pt x="5904" y="8"/>
                  </a:cubicBezTo>
                  <a:cubicBezTo>
                    <a:pt x="5904" y="4"/>
                    <a:pt x="5908" y="0"/>
                    <a:pt x="5912" y="0"/>
                  </a:cubicBezTo>
                  <a:close/>
                  <a:moveTo>
                    <a:pt x="6056" y="0"/>
                  </a:moveTo>
                  <a:lnTo>
                    <a:pt x="6104" y="0"/>
                  </a:lnTo>
                  <a:cubicBezTo>
                    <a:pt x="6109" y="0"/>
                    <a:pt x="6112" y="4"/>
                    <a:pt x="6112" y="8"/>
                  </a:cubicBezTo>
                  <a:cubicBezTo>
                    <a:pt x="6112" y="13"/>
                    <a:pt x="6109" y="16"/>
                    <a:pt x="6104" y="16"/>
                  </a:cubicBezTo>
                  <a:lnTo>
                    <a:pt x="6056" y="16"/>
                  </a:lnTo>
                  <a:cubicBezTo>
                    <a:pt x="6052" y="16"/>
                    <a:pt x="6048" y="13"/>
                    <a:pt x="6048" y="8"/>
                  </a:cubicBezTo>
                  <a:cubicBezTo>
                    <a:pt x="6048" y="4"/>
                    <a:pt x="6052" y="0"/>
                    <a:pt x="6056" y="0"/>
                  </a:cubicBezTo>
                  <a:close/>
                  <a:moveTo>
                    <a:pt x="6200" y="0"/>
                  </a:moveTo>
                  <a:lnTo>
                    <a:pt x="6248" y="0"/>
                  </a:lnTo>
                  <a:cubicBezTo>
                    <a:pt x="6253" y="0"/>
                    <a:pt x="6256" y="4"/>
                    <a:pt x="6256" y="8"/>
                  </a:cubicBezTo>
                  <a:cubicBezTo>
                    <a:pt x="6256" y="13"/>
                    <a:pt x="6253" y="16"/>
                    <a:pt x="6248" y="16"/>
                  </a:cubicBezTo>
                  <a:lnTo>
                    <a:pt x="6200" y="16"/>
                  </a:lnTo>
                  <a:cubicBezTo>
                    <a:pt x="6196" y="16"/>
                    <a:pt x="6192" y="13"/>
                    <a:pt x="6192" y="8"/>
                  </a:cubicBezTo>
                  <a:cubicBezTo>
                    <a:pt x="6192" y="4"/>
                    <a:pt x="6196" y="0"/>
                    <a:pt x="6200" y="0"/>
                  </a:cubicBezTo>
                  <a:close/>
                  <a:moveTo>
                    <a:pt x="6344" y="0"/>
                  </a:moveTo>
                  <a:lnTo>
                    <a:pt x="6392" y="0"/>
                  </a:lnTo>
                  <a:cubicBezTo>
                    <a:pt x="6397" y="0"/>
                    <a:pt x="6400" y="4"/>
                    <a:pt x="6400" y="8"/>
                  </a:cubicBezTo>
                  <a:cubicBezTo>
                    <a:pt x="6400" y="13"/>
                    <a:pt x="6397" y="16"/>
                    <a:pt x="6392" y="16"/>
                  </a:cubicBezTo>
                  <a:lnTo>
                    <a:pt x="6344" y="16"/>
                  </a:lnTo>
                  <a:cubicBezTo>
                    <a:pt x="6340" y="16"/>
                    <a:pt x="6336" y="13"/>
                    <a:pt x="6336" y="8"/>
                  </a:cubicBezTo>
                  <a:cubicBezTo>
                    <a:pt x="6336" y="4"/>
                    <a:pt x="6340" y="0"/>
                    <a:pt x="6344" y="0"/>
                  </a:cubicBezTo>
                  <a:close/>
                  <a:moveTo>
                    <a:pt x="6488" y="0"/>
                  </a:moveTo>
                  <a:lnTo>
                    <a:pt x="6536" y="0"/>
                  </a:lnTo>
                  <a:cubicBezTo>
                    <a:pt x="6541" y="0"/>
                    <a:pt x="6544" y="4"/>
                    <a:pt x="6544" y="8"/>
                  </a:cubicBezTo>
                  <a:cubicBezTo>
                    <a:pt x="6544" y="13"/>
                    <a:pt x="6541" y="16"/>
                    <a:pt x="6536" y="16"/>
                  </a:cubicBezTo>
                  <a:lnTo>
                    <a:pt x="6488" y="16"/>
                  </a:lnTo>
                  <a:cubicBezTo>
                    <a:pt x="6484" y="16"/>
                    <a:pt x="6480" y="13"/>
                    <a:pt x="6480" y="8"/>
                  </a:cubicBezTo>
                  <a:cubicBezTo>
                    <a:pt x="6480" y="4"/>
                    <a:pt x="6484" y="0"/>
                    <a:pt x="6488" y="0"/>
                  </a:cubicBezTo>
                  <a:close/>
                  <a:moveTo>
                    <a:pt x="6632" y="0"/>
                  </a:moveTo>
                  <a:lnTo>
                    <a:pt x="6680" y="0"/>
                  </a:lnTo>
                  <a:cubicBezTo>
                    <a:pt x="6685" y="0"/>
                    <a:pt x="6688" y="4"/>
                    <a:pt x="6688" y="8"/>
                  </a:cubicBezTo>
                  <a:cubicBezTo>
                    <a:pt x="6688" y="13"/>
                    <a:pt x="6685" y="16"/>
                    <a:pt x="6680" y="16"/>
                  </a:cubicBezTo>
                  <a:lnTo>
                    <a:pt x="6632" y="16"/>
                  </a:lnTo>
                  <a:cubicBezTo>
                    <a:pt x="6628" y="16"/>
                    <a:pt x="6624" y="13"/>
                    <a:pt x="6624" y="8"/>
                  </a:cubicBezTo>
                  <a:cubicBezTo>
                    <a:pt x="6624" y="4"/>
                    <a:pt x="6628" y="0"/>
                    <a:pt x="6632" y="0"/>
                  </a:cubicBezTo>
                  <a:close/>
                  <a:moveTo>
                    <a:pt x="6776" y="0"/>
                  </a:moveTo>
                  <a:lnTo>
                    <a:pt x="6824" y="0"/>
                  </a:lnTo>
                  <a:cubicBezTo>
                    <a:pt x="6829" y="0"/>
                    <a:pt x="6832" y="4"/>
                    <a:pt x="6832" y="8"/>
                  </a:cubicBezTo>
                  <a:cubicBezTo>
                    <a:pt x="6832" y="13"/>
                    <a:pt x="6829" y="16"/>
                    <a:pt x="6824" y="16"/>
                  </a:cubicBezTo>
                  <a:lnTo>
                    <a:pt x="6776" y="16"/>
                  </a:lnTo>
                  <a:cubicBezTo>
                    <a:pt x="6772" y="16"/>
                    <a:pt x="6768" y="13"/>
                    <a:pt x="6768" y="8"/>
                  </a:cubicBezTo>
                  <a:cubicBezTo>
                    <a:pt x="6768" y="4"/>
                    <a:pt x="6772" y="0"/>
                    <a:pt x="6776" y="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20" name="Freeform 17"/>
            <p:cNvSpPr>
              <a:spLocks noEditPoints="1"/>
            </p:cNvSpPr>
            <p:nvPr/>
          </p:nvSpPr>
          <p:spPr bwMode="auto">
            <a:xfrm>
              <a:off x="788" y="1328"/>
              <a:ext cx="3420" cy="8"/>
            </a:xfrm>
            <a:custGeom>
              <a:avLst/>
              <a:gdLst>
                <a:gd name="T0" fmla="*/ 0 w 6832"/>
                <a:gd name="T1" fmla="*/ 8 h 16"/>
                <a:gd name="T2" fmla="*/ 152 w 6832"/>
                <a:gd name="T3" fmla="*/ 16 h 16"/>
                <a:gd name="T4" fmla="*/ 344 w 6832"/>
                <a:gd name="T5" fmla="*/ 16 h 16"/>
                <a:gd name="T6" fmla="*/ 496 w 6832"/>
                <a:gd name="T7" fmla="*/ 8 h 16"/>
                <a:gd name="T8" fmla="*/ 632 w 6832"/>
                <a:gd name="T9" fmla="*/ 0 h 16"/>
                <a:gd name="T10" fmla="*/ 728 w 6832"/>
                <a:gd name="T11" fmla="*/ 0 h 16"/>
                <a:gd name="T12" fmla="*/ 728 w 6832"/>
                <a:gd name="T13" fmla="*/ 0 h 16"/>
                <a:gd name="T14" fmla="*/ 864 w 6832"/>
                <a:gd name="T15" fmla="*/ 8 h 16"/>
                <a:gd name="T16" fmla="*/ 1016 w 6832"/>
                <a:gd name="T17" fmla="*/ 16 h 16"/>
                <a:gd name="T18" fmla="*/ 1208 w 6832"/>
                <a:gd name="T19" fmla="*/ 16 h 16"/>
                <a:gd name="T20" fmla="*/ 1360 w 6832"/>
                <a:gd name="T21" fmla="*/ 8 h 16"/>
                <a:gd name="T22" fmla="*/ 1496 w 6832"/>
                <a:gd name="T23" fmla="*/ 0 h 16"/>
                <a:gd name="T24" fmla="*/ 1592 w 6832"/>
                <a:gd name="T25" fmla="*/ 0 h 16"/>
                <a:gd name="T26" fmla="*/ 1592 w 6832"/>
                <a:gd name="T27" fmla="*/ 0 h 16"/>
                <a:gd name="T28" fmla="*/ 1728 w 6832"/>
                <a:gd name="T29" fmla="*/ 8 h 16"/>
                <a:gd name="T30" fmla="*/ 1880 w 6832"/>
                <a:gd name="T31" fmla="*/ 16 h 16"/>
                <a:gd name="T32" fmla="*/ 2072 w 6832"/>
                <a:gd name="T33" fmla="*/ 16 h 16"/>
                <a:gd name="T34" fmla="*/ 2224 w 6832"/>
                <a:gd name="T35" fmla="*/ 8 h 16"/>
                <a:gd name="T36" fmla="*/ 2360 w 6832"/>
                <a:gd name="T37" fmla="*/ 0 h 16"/>
                <a:gd name="T38" fmla="*/ 2456 w 6832"/>
                <a:gd name="T39" fmla="*/ 0 h 16"/>
                <a:gd name="T40" fmla="*/ 2456 w 6832"/>
                <a:gd name="T41" fmla="*/ 0 h 16"/>
                <a:gd name="T42" fmla="*/ 2592 w 6832"/>
                <a:gd name="T43" fmla="*/ 8 h 16"/>
                <a:gd name="T44" fmla="*/ 2744 w 6832"/>
                <a:gd name="T45" fmla="*/ 16 h 16"/>
                <a:gd name="T46" fmla="*/ 2936 w 6832"/>
                <a:gd name="T47" fmla="*/ 16 h 16"/>
                <a:gd name="T48" fmla="*/ 3088 w 6832"/>
                <a:gd name="T49" fmla="*/ 8 h 16"/>
                <a:gd name="T50" fmla="*/ 3224 w 6832"/>
                <a:gd name="T51" fmla="*/ 0 h 16"/>
                <a:gd name="T52" fmla="*/ 3320 w 6832"/>
                <a:gd name="T53" fmla="*/ 0 h 16"/>
                <a:gd name="T54" fmla="*/ 3320 w 6832"/>
                <a:gd name="T55" fmla="*/ 0 h 16"/>
                <a:gd name="T56" fmla="*/ 3456 w 6832"/>
                <a:gd name="T57" fmla="*/ 8 h 16"/>
                <a:gd name="T58" fmla="*/ 3608 w 6832"/>
                <a:gd name="T59" fmla="*/ 16 h 16"/>
                <a:gd name="T60" fmla="*/ 3800 w 6832"/>
                <a:gd name="T61" fmla="*/ 16 h 16"/>
                <a:gd name="T62" fmla="*/ 3952 w 6832"/>
                <a:gd name="T63" fmla="*/ 8 h 16"/>
                <a:gd name="T64" fmla="*/ 4088 w 6832"/>
                <a:gd name="T65" fmla="*/ 0 h 16"/>
                <a:gd name="T66" fmla="*/ 4184 w 6832"/>
                <a:gd name="T67" fmla="*/ 0 h 16"/>
                <a:gd name="T68" fmla="*/ 4184 w 6832"/>
                <a:gd name="T69" fmla="*/ 0 h 16"/>
                <a:gd name="T70" fmla="*/ 4320 w 6832"/>
                <a:gd name="T71" fmla="*/ 8 h 16"/>
                <a:gd name="T72" fmla="*/ 4472 w 6832"/>
                <a:gd name="T73" fmla="*/ 16 h 16"/>
                <a:gd name="T74" fmla="*/ 4664 w 6832"/>
                <a:gd name="T75" fmla="*/ 16 h 16"/>
                <a:gd name="T76" fmla="*/ 4816 w 6832"/>
                <a:gd name="T77" fmla="*/ 8 h 16"/>
                <a:gd name="T78" fmla="*/ 4952 w 6832"/>
                <a:gd name="T79" fmla="*/ 0 h 16"/>
                <a:gd name="T80" fmla="*/ 5048 w 6832"/>
                <a:gd name="T81" fmla="*/ 0 h 16"/>
                <a:gd name="T82" fmla="*/ 5048 w 6832"/>
                <a:gd name="T83" fmla="*/ 0 h 16"/>
                <a:gd name="T84" fmla="*/ 5184 w 6832"/>
                <a:gd name="T85" fmla="*/ 8 h 16"/>
                <a:gd name="T86" fmla="*/ 5336 w 6832"/>
                <a:gd name="T87" fmla="*/ 16 h 16"/>
                <a:gd name="T88" fmla="*/ 5528 w 6832"/>
                <a:gd name="T89" fmla="*/ 16 h 16"/>
                <a:gd name="T90" fmla="*/ 5680 w 6832"/>
                <a:gd name="T91" fmla="*/ 8 h 16"/>
                <a:gd name="T92" fmla="*/ 5816 w 6832"/>
                <a:gd name="T93" fmla="*/ 0 h 16"/>
                <a:gd name="T94" fmla="*/ 5912 w 6832"/>
                <a:gd name="T95" fmla="*/ 0 h 16"/>
                <a:gd name="T96" fmla="*/ 5912 w 6832"/>
                <a:gd name="T97" fmla="*/ 0 h 16"/>
                <a:gd name="T98" fmla="*/ 6048 w 6832"/>
                <a:gd name="T99" fmla="*/ 8 h 16"/>
                <a:gd name="T100" fmla="*/ 6200 w 6832"/>
                <a:gd name="T101" fmla="*/ 16 h 16"/>
                <a:gd name="T102" fmla="*/ 6392 w 6832"/>
                <a:gd name="T103" fmla="*/ 16 h 16"/>
                <a:gd name="T104" fmla="*/ 6544 w 6832"/>
                <a:gd name="T105" fmla="*/ 8 h 16"/>
                <a:gd name="T106" fmla="*/ 6680 w 6832"/>
                <a:gd name="T107" fmla="*/ 0 h 16"/>
                <a:gd name="T108" fmla="*/ 6776 w 6832"/>
                <a:gd name="T109" fmla="*/ 0 h 16"/>
                <a:gd name="T110" fmla="*/ 6776 w 6832"/>
                <a:gd name="T111"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832" h="16">
                  <a:moveTo>
                    <a:pt x="8" y="0"/>
                  </a:moveTo>
                  <a:lnTo>
                    <a:pt x="56" y="0"/>
                  </a:lnTo>
                  <a:cubicBezTo>
                    <a:pt x="61" y="0"/>
                    <a:pt x="64" y="4"/>
                    <a:pt x="64" y="8"/>
                  </a:cubicBezTo>
                  <a:cubicBezTo>
                    <a:pt x="64" y="13"/>
                    <a:pt x="61" y="16"/>
                    <a:pt x="56" y="16"/>
                  </a:cubicBezTo>
                  <a:lnTo>
                    <a:pt x="8" y="16"/>
                  </a:lnTo>
                  <a:cubicBezTo>
                    <a:pt x="4" y="16"/>
                    <a:pt x="0" y="13"/>
                    <a:pt x="0" y="8"/>
                  </a:cubicBezTo>
                  <a:cubicBezTo>
                    <a:pt x="0" y="4"/>
                    <a:pt x="4" y="0"/>
                    <a:pt x="8" y="0"/>
                  </a:cubicBezTo>
                  <a:close/>
                  <a:moveTo>
                    <a:pt x="152" y="0"/>
                  </a:moveTo>
                  <a:lnTo>
                    <a:pt x="200" y="0"/>
                  </a:lnTo>
                  <a:cubicBezTo>
                    <a:pt x="205" y="0"/>
                    <a:pt x="208" y="4"/>
                    <a:pt x="208" y="8"/>
                  </a:cubicBezTo>
                  <a:cubicBezTo>
                    <a:pt x="208" y="13"/>
                    <a:pt x="205" y="16"/>
                    <a:pt x="200" y="16"/>
                  </a:cubicBezTo>
                  <a:lnTo>
                    <a:pt x="152" y="16"/>
                  </a:lnTo>
                  <a:cubicBezTo>
                    <a:pt x="148" y="16"/>
                    <a:pt x="144" y="13"/>
                    <a:pt x="144" y="8"/>
                  </a:cubicBezTo>
                  <a:cubicBezTo>
                    <a:pt x="144" y="4"/>
                    <a:pt x="148" y="0"/>
                    <a:pt x="152" y="0"/>
                  </a:cubicBezTo>
                  <a:close/>
                  <a:moveTo>
                    <a:pt x="296" y="0"/>
                  </a:moveTo>
                  <a:lnTo>
                    <a:pt x="344" y="0"/>
                  </a:lnTo>
                  <a:cubicBezTo>
                    <a:pt x="349" y="0"/>
                    <a:pt x="352" y="4"/>
                    <a:pt x="352" y="8"/>
                  </a:cubicBezTo>
                  <a:cubicBezTo>
                    <a:pt x="352" y="13"/>
                    <a:pt x="349" y="16"/>
                    <a:pt x="344" y="16"/>
                  </a:cubicBezTo>
                  <a:lnTo>
                    <a:pt x="296" y="16"/>
                  </a:lnTo>
                  <a:cubicBezTo>
                    <a:pt x="292" y="16"/>
                    <a:pt x="288" y="13"/>
                    <a:pt x="288" y="8"/>
                  </a:cubicBezTo>
                  <a:cubicBezTo>
                    <a:pt x="288" y="4"/>
                    <a:pt x="292" y="0"/>
                    <a:pt x="296" y="0"/>
                  </a:cubicBezTo>
                  <a:close/>
                  <a:moveTo>
                    <a:pt x="440" y="0"/>
                  </a:moveTo>
                  <a:lnTo>
                    <a:pt x="488" y="0"/>
                  </a:lnTo>
                  <a:cubicBezTo>
                    <a:pt x="493" y="0"/>
                    <a:pt x="496" y="4"/>
                    <a:pt x="496" y="8"/>
                  </a:cubicBezTo>
                  <a:cubicBezTo>
                    <a:pt x="496" y="13"/>
                    <a:pt x="493" y="16"/>
                    <a:pt x="488" y="16"/>
                  </a:cubicBezTo>
                  <a:lnTo>
                    <a:pt x="440" y="16"/>
                  </a:lnTo>
                  <a:cubicBezTo>
                    <a:pt x="436" y="16"/>
                    <a:pt x="432" y="13"/>
                    <a:pt x="432" y="8"/>
                  </a:cubicBezTo>
                  <a:cubicBezTo>
                    <a:pt x="432" y="4"/>
                    <a:pt x="436" y="0"/>
                    <a:pt x="440" y="0"/>
                  </a:cubicBezTo>
                  <a:close/>
                  <a:moveTo>
                    <a:pt x="584" y="0"/>
                  </a:moveTo>
                  <a:lnTo>
                    <a:pt x="632" y="0"/>
                  </a:lnTo>
                  <a:cubicBezTo>
                    <a:pt x="637" y="0"/>
                    <a:pt x="640" y="4"/>
                    <a:pt x="640" y="8"/>
                  </a:cubicBezTo>
                  <a:cubicBezTo>
                    <a:pt x="640" y="13"/>
                    <a:pt x="637" y="16"/>
                    <a:pt x="632" y="16"/>
                  </a:cubicBezTo>
                  <a:lnTo>
                    <a:pt x="584" y="16"/>
                  </a:lnTo>
                  <a:cubicBezTo>
                    <a:pt x="580" y="16"/>
                    <a:pt x="576" y="13"/>
                    <a:pt x="576" y="8"/>
                  </a:cubicBezTo>
                  <a:cubicBezTo>
                    <a:pt x="576" y="4"/>
                    <a:pt x="580" y="0"/>
                    <a:pt x="584" y="0"/>
                  </a:cubicBezTo>
                  <a:close/>
                  <a:moveTo>
                    <a:pt x="728" y="0"/>
                  </a:moveTo>
                  <a:lnTo>
                    <a:pt x="776" y="0"/>
                  </a:lnTo>
                  <a:cubicBezTo>
                    <a:pt x="781" y="0"/>
                    <a:pt x="784" y="4"/>
                    <a:pt x="784" y="8"/>
                  </a:cubicBezTo>
                  <a:cubicBezTo>
                    <a:pt x="784" y="13"/>
                    <a:pt x="781" y="16"/>
                    <a:pt x="776" y="16"/>
                  </a:cubicBezTo>
                  <a:lnTo>
                    <a:pt x="728" y="16"/>
                  </a:lnTo>
                  <a:cubicBezTo>
                    <a:pt x="724" y="16"/>
                    <a:pt x="720" y="13"/>
                    <a:pt x="720" y="8"/>
                  </a:cubicBezTo>
                  <a:cubicBezTo>
                    <a:pt x="720" y="4"/>
                    <a:pt x="724" y="0"/>
                    <a:pt x="728" y="0"/>
                  </a:cubicBezTo>
                  <a:close/>
                  <a:moveTo>
                    <a:pt x="872" y="0"/>
                  </a:moveTo>
                  <a:lnTo>
                    <a:pt x="920" y="0"/>
                  </a:lnTo>
                  <a:cubicBezTo>
                    <a:pt x="925" y="0"/>
                    <a:pt x="928" y="4"/>
                    <a:pt x="928" y="8"/>
                  </a:cubicBezTo>
                  <a:cubicBezTo>
                    <a:pt x="928" y="13"/>
                    <a:pt x="925" y="16"/>
                    <a:pt x="920" y="16"/>
                  </a:cubicBezTo>
                  <a:lnTo>
                    <a:pt x="872" y="16"/>
                  </a:lnTo>
                  <a:cubicBezTo>
                    <a:pt x="868" y="16"/>
                    <a:pt x="864" y="13"/>
                    <a:pt x="864" y="8"/>
                  </a:cubicBezTo>
                  <a:cubicBezTo>
                    <a:pt x="864" y="4"/>
                    <a:pt x="868" y="0"/>
                    <a:pt x="872" y="0"/>
                  </a:cubicBezTo>
                  <a:close/>
                  <a:moveTo>
                    <a:pt x="1016" y="0"/>
                  </a:moveTo>
                  <a:lnTo>
                    <a:pt x="1064" y="0"/>
                  </a:lnTo>
                  <a:cubicBezTo>
                    <a:pt x="1069" y="0"/>
                    <a:pt x="1072" y="4"/>
                    <a:pt x="1072" y="8"/>
                  </a:cubicBezTo>
                  <a:cubicBezTo>
                    <a:pt x="1072" y="13"/>
                    <a:pt x="1069" y="16"/>
                    <a:pt x="1064" y="16"/>
                  </a:cubicBezTo>
                  <a:lnTo>
                    <a:pt x="1016" y="16"/>
                  </a:lnTo>
                  <a:cubicBezTo>
                    <a:pt x="1012" y="16"/>
                    <a:pt x="1008" y="13"/>
                    <a:pt x="1008" y="8"/>
                  </a:cubicBezTo>
                  <a:cubicBezTo>
                    <a:pt x="1008" y="4"/>
                    <a:pt x="1012" y="0"/>
                    <a:pt x="1016" y="0"/>
                  </a:cubicBezTo>
                  <a:close/>
                  <a:moveTo>
                    <a:pt x="1160" y="0"/>
                  </a:moveTo>
                  <a:lnTo>
                    <a:pt x="1208" y="0"/>
                  </a:lnTo>
                  <a:cubicBezTo>
                    <a:pt x="1213" y="0"/>
                    <a:pt x="1216" y="4"/>
                    <a:pt x="1216" y="8"/>
                  </a:cubicBezTo>
                  <a:cubicBezTo>
                    <a:pt x="1216" y="13"/>
                    <a:pt x="1213" y="16"/>
                    <a:pt x="1208" y="16"/>
                  </a:cubicBezTo>
                  <a:lnTo>
                    <a:pt x="1160" y="16"/>
                  </a:lnTo>
                  <a:cubicBezTo>
                    <a:pt x="1156" y="16"/>
                    <a:pt x="1152" y="13"/>
                    <a:pt x="1152" y="8"/>
                  </a:cubicBezTo>
                  <a:cubicBezTo>
                    <a:pt x="1152" y="4"/>
                    <a:pt x="1156" y="0"/>
                    <a:pt x="1160" y="0"/>
                  </a:cubicBezTo>
                  <a:close/>
                  <a:moveTo>
                    <a:pt x="1304" y="0"/>
                  </a:moveTo>
                  <a:lnTo>
                    <a:pt x="1352" y="0"/>
                  </a:lnTo>
                  <a:cubicBezTo>
                    <a:pt x="1357" y="0"/>
                    <a:pt x="1360" y="4"/>
                    <a:pt x="1360" y="8"/>
                  </a:cubicBezTo>
                  <a:cubicBezTo>
                    <a:pt x="1360" y="13"/>
                    <a:pt x="1357" y="16"/>
                    <a:pt x="1352" y="16"/>
                  </a:cubicBezTo>
                  <a:lnTo>
                    <a:pt x="1304" y="16"/>
                  </a:lnTo>
                  <a:cubicBezTo>
                    <a:pt x="1300" y="16"/>
                    <a:pt x="1296" y="13"/>
                    <a:pt x="1296" y="8"/>
                  </a:cubicBezTo>
                  <a:cubicBezTo>
                    <a:pt x="1296" y="4"/>
                    <a:pt x="1300" y="0"/>
                    <a:pt x="1304" y="0"/>
                  </a:cubicBezTo>
                  <a:close/>
                  <a:moveTo>
                    <a:pt x="1448" y="0"/>
                  </a:moveTo>
                  <a:lnTo>
                    <a:pt x="1496" y="0"/>
                  </a:lnTo>
                  <a:cubicBezTo>
                    <a:pt x="1501" y="0"/>
                    <a:pt x="1504" y="4"/>
                    <a:pt x="1504" y="8"/>
                  </a:cubicBezTo>
                  <a:cubicBezTo>
                    <a:pt x="1504" y="13"/>
                    <a:pt x="1501" y="16"/>
                    <a:pt x="1496" y="16"/>
                  </a:cubicBezTo>
                  <a:lnTo>
                    <a:pt x="1448" y="16"/>
                  </a:lnTo>
                  <a:cubicBezTo>
                    <a:pt x="1444" y="16"/>
                    <a:pt x="1440" y="13"/>
                    <a:pt x="1440" y="8"/>
                  </a:cubicBezTo>
                  <a:cubicBezTo>
                    <a:pt x="1440" y="4"/>
                    <a:pt x="1444" y="0"/>
                    <a:pt x="1448" y="0"/>
                  </a:cubicBezTo>
                  <a:close/>
                  <a:moveTo>
                    <a:pt x="1592" y="0"/>
                  </a:moveTo>
                  <a:lnTo>
                    <a:pt x="1640" y="0"/>
                  </a:lnTo>
                  <a:cubicBezTo>
                    <a:pt x="1645" y="0"/>
                    <a:pt x="1648" y="4"/>
                    <a:pt x="1648" y="8"/>
                  </a:cubicBezTo>
                  <a:cubicBezTo>
                    <a:pt x="1648" y="13"/>
                    <a:pt x="1645" y="16"/>
                    <a:pt x="1640" y="16"/>
                  </a:cubicBezTo>
                  <a:lnTo>
                    <a:pt x="1592" y="16"/>
                  </a:lnTo>
                  <a:cubicBezTo>
                    <a:pt x="1588" y="16"/>
                    <a:pt x="1584" y="13"/>
                    <a:pt x="1584" y="8"/>
                  </a:cubicBezTo>
                  <a:cubicBezTo>
                    <a:pt x="1584" y="4"/>
                    <a:pt x="1588" y="0"/>
                    <a:pt x="1592" y="0"/>
                  </a:cubicBezTo>
                  <a:close/>
                  <a:moveTo>
                    <a:pt x="1736" y="0"/>
                  </a:moveTo>
                  <a:lnTo>
                    <a:pt x="1784" y="0"/>
                  </a:lnTo>
                  <a:cubicBezTo>
                    <a:pt x="1789" y="0"/>
                    <a:pt x="1792" y="4"/>
                    <a:pt x="1792" y="8"/>
                  </a:cubicBezTo>
                  <a:cubicBezTo>
                    <a:pt x="1792" y="13"/>
                    <a:pt x="1789" y="16"/>
                    <a:pt x="1784" y="16"/>
                  </a:cubicBezTo>
                  <a:lnTo>
                    <a:pt x="1736" y="16"/>
                  </a:lnTo>
                  <a:cubicBezTo>
                    <a:pt x="1732" y="16"/>
                    <a:pt x="1728" y="13"/>
                    <a:pt x="1728" y="8"/>
                  </a:cubicBezTo>
                  <a:cubicBezTo>
                    <a:pt x="1728" y="4"/>
                    <a:pt x="1732" y="0"/>
                    <a:pt x="1736" y="0"/>
                  </a:cubicBezTo>
                  <a:close/>
                  <a:moveTo>
                    <a:pt x="1880" y="0"/>
                  </a:moveTo>
                  <a:lnTo>
                    <a:pt x="1928" y="0"/>
                  </a:lnTo>
                  <a:cubicBezTo>
                    <a:pt x="1933" y="0"/>
                    <a:pt x="1936" y="4"/>
                    <a:pt x="1936" y="8"/>
                  </a:cubicBezTo>
                  <a:cubicBezTo>
                    <a:pt x="1936" y="13"/>
                    <a:pt x="1933" y="16"/>
                    <a:pt x="1928" y="16"/>
                  </a:cubicBezTo>
                  <a:lnTo>
                    <a:pt x="1880" y="16"/>
                  </a:lnTo>
                  <a:cubicBezTo>
                    <a:pt x="1876" y="16"/>
                    <a:pt x="1872" y="13"/>
                    <a:pt x="1872" y="8"/>
                  </a:cubicBezTo>
                  <a:cubicBezTo>
                    <a:pt x="1872" y="4"/>
                    <a:pt x="1876" y="0"/>
                    <a:pt x="1880" y="0"/>
                  </a:cubicBezTo>
                  <a:close/>
                  <a:moveTo>
                    <a:pt x="2024" y="0"/>
                  </a:moveTo>
                  <a:lnTo>
                    <a:pt x="2072" y="0"/>
                  </a:lnTo>
                  <a:cubicBezTo>
                    <a:pt x="2077" y="0"/>
                    <a:pt x="2080" y="4"/>
                    <a:pt x="2080" y="8"/>
                  </a:cubicBezTo>
                  <a:cubicBezTo>
                    <a:pt x="2080" y="13"/>
                    <a:pt x="2077" y="16"/>
                    <a:pt x="2072" y="16"/>
                  </a:cubicBezTo>
                  <a:lnTo>
                    <a:pt x="2024" y="16"/>
                  </a:lnTo>
                  <a:cubicBezTo>
                    <a:pt x="2020" y="16"/>
                    <a:pt x="2016" y="13"/>
                    <a:pt x="2016" y="8"/>
                  </a:cubicBezTo>
                  <a:cubicBezTo>
                    <a:pt x="2016" y="4"/>
                    <a:pt x="2020" y="0"/>
                    <a:pt x="2024" y="0"/>
                  </a:cubicBezTo>
                  <a:close/>
                  <a:moveTo>
                    <a:pt x="2168" y="0"/>
                  </a:moveTo>
                  <a:lnTo>
                    <a:pt x="2216" y="0"/>
                  </a:lnTo>
                  <a:cubicBezTo>
                    <a:pt x="2221" y="0"/>
                    <a:pt x="2224" y="4"/>
                    <a:pt x="2224" y="8"/>
                  </a:cubicBezTo>
                  <a:cubicBezTo>
                    <a:pt x="2224" y="13"/>
                    <a:pt x="2221" y="16"/>
                    <a:pt x="2216" y="16"/>
                  </a:cubicBezTo>
                  <a:lnTo>
                    <a:pt x="2168" y="16"/>
                  </a:lnTo>
                  <a:cubicBezTo>
                    <a:pt x="2164" y="16"/>
                    <a:pt x="2160" y="13"/>
                    <a:pt x="2160" y="8"/>
                  </a:cubicBezTo>
                  <a:cubicBezTo>
                    <a:pt x="2160" y="4"/>
                    <a:pt x="2164" y="0"/>
                    <a:pt x="2168" y="0"/>
                  </a:cubicBezTo>
                  <a:close/>
                  <a:moveTo>
                    <a:pt x="2312" y="0"/>
                  </a:moveTo>
                  <a:lnTo>
                    <a:pt x="2360" y="0"/>
                  </a:lnTo>
                  <a:cubicBezTo>
                    <a:pt x="2365" y="0"/>
                    <a:pt x="2368" y="4"/>
                    <a:pt x="2368" y="8"/>
                  </a:cubicBezTo>
                  <a:cubicBezTo>
                    <a:pt x="2368" y="13"/>
                    <a:pt x="2365" y="16"/>
                    <a:pt x="2360" y="16"/>
                  </a:cubicBezTo>
                  <a:lnTo>
                    <a:pt x="2312" y="16"/>
                  </a:lnTo>
                  <a:cubicBezTo>
                    <a:pt x="2308" y="16"/>
                    <a:pt x="2304" y="13"/>
                    <a:pt x="2304" y="8"/>
                  </a:cubicBezTo>
                  <a:cubicBezTo>
                    <a:pt x="2304" y="4"/>
                    <a:pt x="2308" y="0"/>
                    <a:pt x="2312" y="0"/>
                  </a:cubicBezTo>
                  <a:close/>
                  <a:moveTo>
                    <a:pt x="2456" y="0"/>
                  </a:moveTo>
                  <a:lnTo>
                    <a:pt x="2504" y="0"/>
                  </a:lnTo>
                  <a:cubicBezTo>
                    <a:pt x="2509" y="0"/>
                    <a:pt x="2512" y="4"/>
                    <a:pt x="2512" y="8"/>
                  </a:cubicBezTo>
                  <a:cubicBezTo>
                    <a:pt x="2512" y="13"/>
                    <a:pt x="2509" y="16"/>
                    <a:pt x="2504" y="16"/>
                  </a:cubicBezTo>
                  <a:lnTo>
                    <a:pt x="2456" y="16"/>
                  </a:lnTo>
                  <a:cubicBezTo>
                    <a:pt x="2452" y="16"/>
                    <a:pt x="2448" y="13"/>
                    <a:pt x="2448" y="8"/>
                  </a:cubicBezTo>
                  <a:cubicBezTo>
                    <a:pt x="2448" y="4"/>
                    <a:pt x="2452" y="0"/>
                    <a:pt x="2456" y="0"/>
                  </a:cubicBezTo>
                  <a:close/>
                  <a:moveTo>
                    <a:pt x="2600" y="0"/>
                  </a:moveTo>
                  <a:lnTo>
                    <a:pt x="2648" y="0"/>
                  </a:lnTo>
                  <a:cubicBezTo>
                    <a:pt x="2653" y="0"/>
                    <a:pt x="2656" y="4"/>
                    <a:pt x="2656" y="8"/>
                  </a:cubicBezTo>
                  <a:cubicBezTo>
                    <a:pt x="2656" y="13"/>
                    <a:pt x="2653" y="16"/>
                    <a:pt x="2648" y="16"/>
                  </a:cubicBezTo>
                  <a:lnTo>
                    <a:pt x="2600" y="16"/>
                  </a:lnTo>
                  <a:cubicBezTo>
                    <a:pt x="2596" y="16"/>
                    <a:pt x="2592" y="13"/>
                    <a:pt x="2592" y="8"/>
                  </a:cubicBezTo>
                  <a:cubicBezTo>
                    <a:pt x="2592" y="4"/>
                    <a:pt x="2596" y="0"/>
                    <a:pt x="2600" y="0"/>
                  </a:cubicBezTo>
                  <a:close/>
                  <a:moveTo>
                    <a:pt x="2744" y="0"/>
                  </a:moveTo>
                  <a:lnTo>
                    <a:pt x="2792" y="0"/>
                  </a:lnTo>
                  <a:cubicBezTo>
                    <a:pt x="2797" y="0"/>
                    <a:pt x="2800" y="4"/>
                    <a:pt x="2800" y="8"/>
                  </a:cubicBezTo>
                  <a:cubicBezTo>
                    <a:pt x="2800" y="13"/>
                    <a:pt x="2797" y="16"/>
                    <a:pt x="2792" y="16"/>
                  </a:cubicBezTo>
                  <a:lnTo>
                    <a:pt x="2744" y="16"/>
                  </a:lnTo>
                  <a:cubicBezTo>
                    <a:pt x="2740" y="16"/>
                    <a:pt x="2736" y="13"/>
                    <a:pt x="2736" y="8"/>
                  </a:cubicBezTo>
                  <a:cubicBezTo>
                    <a:pt x="2736" y="4"/>
                    <a:pt x="2740" y="0"/>
                    <a:pt x="2744" y="0"/>
                  </a:cubicBezTo>
                  <a:close/>
                  <a:moveTo>
                    <a:pt x="2888" y="0"/>
                  </a:moveTo>
                  <a:lnTo>
                    <a:pt x="2936" y="0"/>
                  </a:lnTo>
                  <a:cubicBezTo>
                    <a:pt x="2941" y="0"/>
                    <a:pt x="2944" y="4"/>
                    <a:pt x="2944" y="8"/>
                  </a:cubicBezTo>
                  <a:cubicBezTo>
                    <a:pt x="2944" y="13"/>
                    <a:pt x="2941" y="16"/>
                    <a:pt x="2936" y="16"/>
                  </a:cubicBezTo>
                  <a:lnTo>
                    <a:pt x="2888" y="16"/>
                  </a:lnTo>
                  <a:cubicBezTo>
                    <a:pt x="2884" y="16"/>
                    <a:pt x="2880" y="13"/>
                    <a:pt x="2880" y="8"/>
                  </a:cubicBezTo>
                  <a:cubicBezTo>
                    <a:pt x="2880" y="4"/>
                    <a:pt x="2884" y="0"/>
                    <a:pt x="2888" y="0"/>
                  </a:cubicBezTo>
                  <a:close/>
                  <a:moveTo>
                    <a:pt x="3032" y="0"/>
                  </a:moveTo>
                  <a:lnTo>
                    <a:pt x="3080" y="0"/>
                  </a:lnTo>
                  <a:cubicBezTo>
                    <a:pt x="3085" y="0"/>
                    <a:pt x="3088" y="4"/>
                    <a:pt x="3088" y="8"/>
                  </a:cubicBezTo>
                  <a:cubicBezTo>
                    <a:pt x="3088" y="13"/>
                    <a:pt x="3085" y="16"/>
                    <a:pt x="3080" y="16"/>
                  </a:cubicBezTo>
                  <a:lnTo>
                    <a:pt x="3032" y="16"/>
                  </a:lnTo>
                  <a:cubicBezTo>
                    <a:pt x="3028" y="16"/>
                    <a:pt x="3024" y="13"/>
                    <a:pt x="3024" y="8"/>
                  </a:cubicBezTo>
                  <a:cubicBezTo>
                    <a:pt x="3024" y="4"/>
                    <a:pt x="3028" y="0"/>
                    <a:pt x="3032" y="0"/>
                  </a:cubicBezTo>
                  <a:close/>
                  <a:moveTo>
                    <a:pt x="3176" y="0"/>
                  </a:moveTo>
                  <a:lnTo>
                    <a:pt x="3224" y="0"/>
                  </a:lnTo>
                  <a:cubicBezTo>
                    <a:pt x="3229" y="0"/>
                    <a:pt x="3232" y="4"/>
                    <a:pt x="3232" y="8"/>
                  </a:cubicBezTo>
                  <a:cubicBezTo>
                    <a:pt x="3232" y="13"/>
                    <a:pt x="3229" y="16"/>
                    <a:pt x="3224" y="16"/>
                  </a:cubicBezTo>
                  <a:lnTo>
                    <a:pt x="3176" y="16"/>
                  </a:lnTo>
                  <a:cubicBezTo>
                    <a:pt x="3172" y="16"/>
                    <a:pt x="3168" y="13"/>
                    <a:pt x="3168" y="8"/>
                  </a:cubicBezTo>
                  <a:cubicBezTo>
                    <a:pt x="3168" y="4"/>
                    <a:pt x="3172" y="0"/>
                    <a:pt x="3176" y="0"/>
                  </a:cubicBezTo>
                  <a:close/>
                  <a:moveTo>
                    <a:pt x="3320" y="0"/>
                  </a:moveTo>
                  <a:lnTo>
                    <a:pt x="3368" y="0"/>
                  </a:lnTo>
                  <a:cubicBezTo>
                    <a:pt x="3373" y="0"/>
                    <a:pt x="3376" y="4"/>
                    <a:pt x="3376" y="8"/>
                  </a:cubicBezTo>
                  <a:cubicBezTo>
                    <a:pt x="3376" y="13"/>
                    <a:pt x="3373" y="16"/>
                    <a:pt x="3368" y="16"/>
                  </a:cubicBezTo>
                  <a:lnTo>
                    <a:pt x="3320" y="16"/>
                  </a:lnTo>
                  <a:cubicBezTo>
                    <a:pt x="3316" y="16"/>
                    <a:pt x="3312" y="13"/>
                    <a:pt x="3312" y="8"/>
                  </a:cubicBezTo>
                  <a:cubicBezTo>
                    <a:pt x="3312" y="4"/>
                    <a:pt x="3316" y="0"/>
                    <a:pt x="3320" y="0"/>
                  </a:cubicBezTo>
                  <a:close/>
                  <a:moveTo>
                    <a:pt x="3464" y="0"/>
                  </a:moveTo>
                  <a:lnTo>
                    <a:pt x="3512" y="0"/>
                  </a:lnTo>
                  <a:cubicBezTo>
                    <a:pt x="3517" y="0"/>
                    <a:pt x="3520" y="4"/>
                    <a:pt x="3520" y="8"/>
                  </a:cubicBezTo>
                  <a:cubicBezTo>
                    <a:pt x="3520" y="13"/>
                    <a:pt x="3517" y="16"/>
                    <a:pt x="3512" y="16"/>
                  </a:cubicBezTo>
                  <a:lnTo>
                    <a:pt x="3464" y="16"/>
                  </a:lnTo>
                  <a:cubicBezTo>
                    <a:pt x="3460" y="16"/>
                    <a:pt x="3456" y="13"/>
                    <a:pt x="3456" y="8"/>
                  </a:cubicBezTo>
                  <a:cubicBezTo>
                    <a:pt x="3456" y="4"/>
                    <a:pt x="3460" y="0"/>
                    <a:pt x="3464" y="0"/>
                  </a:cubicBezTo>
                  <a:close/>
                  <a:moveTo>
                    <a:pt x="3608" y="0"/>
                  </a:moveTo>
                  <a:lnTo>
                    <a:pt x="3656" y="0"/>
                  </a:lnTo>
                  <a:cubicBezTo>
                    <a:pt x="3661" y="0"/>
                    <a:pt x="3664" y="4"/>
                    <a:pt x="3664" y="8"/>
                  </a:cubicBezTo>
                  <a:cubicBezTo>
                    <a:pt x="3664" y="13"/>
                    <a:pt x="3661" y="16"/>
                    <a:pt x="3656" y="16"/>
                  </a:cubicBezTo>
                  <a:lnTo>
                    <a:pt x="3608" y="16"/>
                  </a:lnTo>
                  <a:cubicBezTo>
                    <a:pt x="3604" y="16"/>
                    <a:pt x="3600" y="13"/>
                    <a:pt x="3600" y="8"/>
                  </a:cubicBezTo>
                  <a:cubicBezTo>
                    <a:pt x="3600" y="4"/>
                    <a:pt x="3604" y="0"/>
                    <a:pt x="3608" y="0"/>
                  </a:cubicBezTo>
                  <a:close/>
                  <a:moveTo>
                    <a:pt x="3752" y="0"/>
                  </a:moveTo>
                  <a:lnTo>
                    <a:pt x="3800" y="0"/>
                  </a:lnTo>
                  <a:cubicBezTo>
                    <a:pt x="3805" y="0"/>
                    <a:pt x="3808" y="4"/>
                    <a:pt x="3808" y="8"/>
                  </a:cubicBezTo>
                  <a:cubicBezTo>
                    <a:pt x="3808" y="13"/>
                    <a:pt x="3805" y="16"/>
                    <a:pt x="3800" y="16"/>
                  </a:cubicBezTo>
                  <a:lnTo>
                    <a:pt x="3752" y="16"/>
                  </a:lnTo>
                  <a:cubicBezTo>
                    <a:pt x="3748" y="16"/>
                    <a:pt x="3744" y="13"/>
                    <a:pt x="3744" y="8"/>
                  </a:cubicBezTo>
                  <a:cubicBezTo>
                    <a:pt x="3744" y="4"/>
                    <a:pt x="3748" y="0"/>
                    <a:pt x="3752" y="0"/>
                  </a:cubicBezTo>
                  <a:close/>
                  <a:moveTo>
                    <a:pt x="3896" y="0"/>
                  </a:moveTo>
                  <a:lnTo>
                    <a:pt x="3944" y="0"/>
                  </a:lnTo>
                  <a:cubicBezTo>
                    <a:pt x="3949" y="0"/>
                    <a:pt x="3952" y="4"/>
                    <a:pt x="3952" y="8"/>
                  </a:cubicBezTo>
                  <a:cubicBezTo>
                    <a:pt x="3952" y="13"/>
                    <a:pt x="3949" y="16"/>
                    <a:pt x="3944" y="16"/>
                  </a:cubicBezTo>
                  <a:lnTo>
                    <a:pt x="3896" y="16"/>
                  </a:lnTo>
                  <a:cubicBezTo>
                    <a:pt x="3892" y="16"/>
                    <a:pt x="3888" y="13"/>
                    <a:pt x="3888" y="8"/>
                  </a:cubicBezTo>
                  <a:cubicBezTo>
                    <a:pt x="3888" y="4"/>
                    <a:pt x="3892" y="0"/>
                    <a:pt x="3896" y="0"/>
                  </a:cubicBezTo>
                  <a:close/>
                  <a:moveTo>
                    <a:pt x="4040" y="0"/>
                  </a:moveTo>
                  <a:lnTo>
                    <a:pt x="4088" y="0"/>
                  </a:lnTo>
                  <a:cubicBezTo>
                    <a:pt x="4093" y="0"/>
                    <a:pt x="4096" y="4"/>
                    <a:pt x="4096" y="8"/>
                  </a:cubicBezTo>
                  <a:cubicBezTo>
                    <a:pt x="4096" y="13"/>
                    <a:pt x="4093" y="16"/>
                    <a:pt x="4088" y="16"/>
                  </a:cubicBezTo>
                  <a:lnTo>
                    <a:pt x="4040" y="16"/>
                  </a:lnTo>
                  <a:cubicBezTo>
                    <a:pt x="4036" y="16"/>
                    <a:pt x="4032" y="13"/>
                    <a:pt x="4032" y="8"/>
                  </a:cubicBezTo>
                  <a:cubicBezTo>
                    <a:pt x="4032" y="4"/>
                    <a:pt x="4036" y="0"/>
                    <a:pt x="4040" y="0"/>
                  </a:cubicBezTo>
                  <a:close/>
                  <a:moveTo>
                    <a:pt x="4184" y="0"/>
                  </a:moveTo>
                  <a:lnTo>
                    <a:pt x="4232" y="0"/>
                  </a:lnTo>
                  <a:cubicBezTo>
                    <a:pt x="4237" y="0"/>
                    <a:pt x="4240" y="4"/>
                    <a:pt x="4240" y="8"/>
                  </a:cubicBezTo>
                  <a:cubicBezTo>
                    <a:pt x="4240" y="13"/>
                    <a:pt x="4237" y="16"/>
                    <a:pt x="4232" y="16"/>
                  </a:cubicBezTo>
                  <a:lnTo>
                    <a:pt x="4184" y="16"/>
                  </a:lnTo>
                  <a:cubicBezTo>
                    <a:pt x="4180" y="16"/>
                    <a:pt x="4176" y="13"/>
                    <a:pt x="4176" y="8"/>
                  </a:cubicBezTo>
                  <a:cubicBezTo>
                    <a:pt x="4176" y="4"/>
                    <a:pt x="4180" y="0"/>
                    <a:pt x="4184" y="0"/>
                  </a:cubicBezTo>
                  <a:close/>
                  <a:moveTo>
                    <a:pt x="4328" y="0"/>
                  </a:moveTo>
                  <a:lnTo>
                    <a:pt x="4376" y="0"/>
                  </a:lnTo>
                  <a:cubicBezTo>
                    <a:pt x="4381" y="0"/>
                    <a:pt x="4384" y="4"/>
                    <a:pt x="4384" y="8"/>
                  </a:cubicBezTo>
                  <a:cubicBezTo>
                    <a:pt x="4384" y="13"/>
                    <a:pt x="4381" y="16"/>
                    <a:pt x="4376" y="16"/>
                  </a:cubicBezTo>
                  <a:lnTo>
                    <a:pt x="4328" y="16"/>
                  </a:lnTo>
                  <a:cubicBezTo>
                    <a:pt x="4324" y="16"/>
                    <a:pt x="4320" y="13"/>
                    <a:pt x="4320" y="8"/>
                  </a:cubicBezTo>
                  <a:cubicBezTo>
                    <a:pt x="4320" y="4"/>
                    <a:pt x="4324" y="0"/>
                    <a:pt x="4328" y="0"/>
                  </a:cubicBezTo>
                  <a:close/>
                  <a:moveTo>
                    <a:pt x="4472" y="0"/>
                  </a:moveTo>
                  <a:lnTo>
                    <a:pt x="4520" y="0"/>
                  </a:lnTo>
                  <a:cubicBezTo>
                    <a:pt x="4525" y="0"/>
                    <a:pt x="4528" y="4"/>
                    <a:pt x="4528" y="8"/>
                  </a:cubicBezTo>
                  <a:cubicBezTo>
                    <a:pt x="4528" y="13"/>
                    <a:pt x="4525" y="16"/>
                    <a:pt x="4520" y="16"/>
                  </a:cubicBezTo>
                  <a:lnTo>
                    <a:pt x="4472" y="16"/>
                  </a:lnTo>
                  <a:cubicBezTo>
                    <a:pt x="4468" y="16"/>
                    <a:pt x="4464" y="13"/>
                    <a:pt x="4464" y="8"/>
                  </a:cubicBezTo>
                  <a:cubicBezTo>
                    <a:pt x="4464" y="4"/>
                    <a:pt x="4468" y="0"/>
                    <a:pt x="4472" y="0"/>
                  </a:cubicBezTo>
                  <a:close/>
                  <a:moveTo>
                    <a:pt x="4616" y="0"/>
                  </a:moveTo>
                  <a:lnTo>
                    <a:pt x="4664" y="0"/>
                  </a:lnTo>
                  <a:cubicBezTo>
                    <a:pt x="4669" y="0"/>
                    <a:pt x="4672" y="4"/>
                    <a:pt x="4672" y="8"/>
                  </a:cubicBezTo>
                  <a:cubicBezTo>
                    <a:pt x="4672" y="13"/>
                    <a:pt x="4669" y="16"/>
                    <a:pt x="4664" y="16"/>
                  </a:cubicBezTo>
                  <a:lnTo>
                    <a:pt x="4616" y="16"/>
                  </a:lnTo>
                  <a:cubicBezTo>
                    <a:pt x="4612" y="16"/>
                    <a:pt x="4608" y="13"/>
                    <a:pt x="4608" y="8"/>
                  </a:cubicBezTo>
                  <a:cubicBezTo>
                    <a:pt x="4608" y="4"/>
                    <a:pt x="4612" y="0"/>
                    <a:pt x="4616" y="0"/>
                  </a:cubicBezTo>
                  <a:close/>
                  <a:moveTo>
                    <a:pt x="4760" y="0"/>
                  </a:moveTo>
                  <a:lnTo>
                    <a:pt x="4808" y="0"/>
                  </a:lnTo>
                  <a:cubicBezTo>
                    <a:pt x="4813" y="0"/>
                    <a:pt x="4816" y="4"/>
                    <a:pt x="4816" y="8"/>
                  </a:cubicBezTo>
                  <a:cubicBezTo>
                    <a:pt x="4816" y="13"/>
                    <a:pt x="4813" y="16"/>
                    <a:pt x="4808" y="16"/>
                  </a:cubicBezTo>
                  <a:lnTo>
                    <a:pt x="4760" y="16"/>
                  </a:lnTo>
                  <a:cubicBezTo>
                    <a:pt x="4756" y="16"/>
                    <a:pt x="4752" y="13"/>
                    <a:pt x="4752" y="8"/>
                  </a:cubicBezTo>
                  <a:cubicBezTo>
                    <a:pt x="4752" y="4"/>
                    <a:pt x="4756" y="0"/>
                    <a:pt x="4760" y="0"/>
                  </a:cubicBezTo>
                  <a:close/>
                  <a:moveTo>
                    <a:pt x="4904" y="0"/>
                  </a:moveTo>
                  <a:lnTo>
                    <a:pt x="4952" y="0"/>
                  </a:lnTo>
                  <a:cubicBezTo>
                    <a:pt x="4957" y="0"/>
                    <a:pt x="4960" y="4"/>
                    <a:pt x="4960" y="8"/>
                  </a:cubicBezTo>
                  <a:cubicBezTo>
                    <a:pt x="4960" y="13"/>
                    <a:pt x="4957" y="16"/>
                    <a:pt x="4952" y="16"/>
                  </a:cubicBezTo>
                  <a:lnTo>
                    <a:pt x="4904" y="16"/>
                  </a:lnTo>
                  <a:cubicBezTo>
                    <a:pt x="4900" y="16"/>
                    <a:pt x="4896" y="13"/>
                    <a:pt x="4896" y="8"/>
                  </a:cubicBezTo>
                  <a:cubicBezTo>
                    <a:pt x="4896" y="4"/>
                    <a:pt x="4900" y="0"/>
                    <a:pt x="4904" y="0"/>
                  </a:cubicBezTo>
                  <a:close/>
                  <a:moveTo>
                    <a:pt x="5048" y="0"/>
                  </a:moveTo>
                  <a:lnTo>
                    <a:pt x="5096" y="0"/>
                  </a:lnTo>
                  <a:cubicBezTo>
                    <a:pt x="5101" y="0"/>
                    <a:pt x="5104" y="4"/>
                    <a:pt x="5104" y="8"/>
                  </a:cubicBezTo>
                  <a:cubicBezTo>
                    <a:pt x="5104" y="13"/>
                    <a:pt x="5101" y="16"/>
                    <a:pt x="5096" y="16"/>
                  </a:cubicBezTo>
                  <a:lnTo>
                    <a:pt x="5048" y="16"/>
                  </a:lnTo>
                  <a:cubicBezTo>
                    <a:pt x="5044" y="16"/>
                    <a:pt x="5040" y="13"/>
                    <a:pt x="5040" y="8"/>
                  </a:cubicBezTo>
                  <a:cubicBezTo>
                    <a:pt x="5040" y="4"/>
                    <a:pt x="5044" y="0"/>
                    <a:pt x="5048" y="0"/>
                  </a:cubicBezTo>
                  <a:close/>
                  <a:moveTo>
                    <a:pt x="5192" y="0"/>
                  </a:moveTo>
                  <a:lnTo>
                    <a:pt x="5240" y="0"/>
                  </a:lnTo>
                  <a:cubicBezTo>
                    <a:pt x="5245" y="0"/>
                    <a:pt x="5248" y="4"/>
                    <a:pt x="5248" y="8"/>
                  </a:cubicBezTo>
                  <a:cubicBezTo>
                    <a:pt x="5248" y="13"/>
                    <a:pt x="5245" y="16"/>
                    <a:pt x="5240" y="16"/>
                  </a:cubicBezTo>
                  <a:lnTo>
                    <a:pt x="5192" y="16"/>
                  </a:lnTo>
                  <a:cubicBezTo>
                    <a:pt x="5188" y="16"/>
                    <a:pt x="5184" y="13"/>
                    <a:pt x="5184" y="8"/>
                  </a:cubicBezTo>
                  <a:cubicBezTo>
                    <a:pt x="5184" y="4"/>
                    <a:pt x="5188" y="0"/>
                    <a:pt x="5192" y="0"/>
                  </a:cubicBezTo>
                  <a:close/>
                  <a:moveTo>
                    <a:pt x="5336" y="0"/>
                  </a:moveTo>
                  <a:lnTo>
                    <a:pt x="5384" y="0"/>
                  </a:lnTo>
                  <a:cubicBezTo>
                    <a:pt x="5389" y="0"/>
                    <a:pt x="5392" y="4"/>
                    <a:pt x="5392" y="8"/>
                  </a:cubicBezTo>
                  <a:cubicBezTo>
                    <a:pt x="5392" y="13"/>
                    <a:pt x="5389" y="16"/>
                    <a:pt x="5384" y="16"/>
                  </a:cubicBezTo>
                  <a:lnTo>
                    <a:pt x="5336" y="16"/>
                  </a:lnTo>
                  <a:cubicBezTo>
                    <a:pt x="5332" y="16"/>
                    <a:pt x="5328" y="13"/>
                    <a:pt x="5328" y="8"/>
                  </a:cubicBezTo>
                  <a:cubicBezTo>
                    <a:pt x="5328" y="4"/>
                    <a:pt x="5332" y="0"/>
                    <a:pt x="5336" y="0"/>
                  </a:cubicBezTo>
                  <a:close/>
                  <a:moveTo>
                    <a:pt x="5480" y="0"/>
                  </a:moveTo>
                  <a:lnTo>
                    <a:pt x="5528" y="0"/>
                  </a:lnTo>
                  <a:cubicBezTo>
                    <a:pt x="5533" y="0"/>
                    <a:pt x="5536" y="4"/>
                    <a:pt x="5536" y="8"/>
                  </a:cubicBezTo>
                  <a:cubicBezTo>
                    <a:pt x="5536" y="13"/>
                    <a:pt x="5533" y="16"/>
                    <a:pt x="5528" y="16"/>
                  </a:cubicBezTo>
                  <a:lnTo>
                    <a:pt x="5480" y="16"/>
                  </a:lnTo>
                  <a:cubicBezTo>
                    <a:pt x="5476" y="16"/>
                    <a:pt x="5472" y="13"/>
                    <a:pt x="5472" y="8"/>
                  </a:cubicBezTo>
                  <a:cubicBezTo>
                    <a:pt x="5472" y="4"/>
                    <a:pt x="5476" y="0"/>
                    <a:pt x="5480" y="0"/>
                  </a:cubicBezTo>
                  <a:close/>
                  <a:moveTo>
                    <a:pt x="5624" y="0"/>
                  </a:moveTo>
                  <a:lnTo>
                    <a:pt x="5672" y="0"/>
                  </a:lnTo>
                  <a:cubicBezTo>
                    <a:pt x="5677" y="0"/>
                    <a:pt x="5680" y="4"/>
                    <a:pt x="5680" y="8"/>
                  </a:cubicBezTo>
                  <a:cubicBezTo>
                    <a:pt x="5680" y="13"/>
                    <a:pt x="5677" y="16"/>
                    <a:pt x="5672" y="16"/>
                  </a:cubicBezTo>
                  <a:lnTo>
                    <a:pt x="5624" y="16"/>
                  </a:lnTo>
                  <a:cubicBezTo>
                    <a:pt x="5620" y="16"/>
                    <a:pt x="5616" y="13"/>
                    <a:pt x="5616" y="8"/>
                  </a:cubicBezTo>
                  <a:cubicBezTo>
                    <a:pt x="5616" y="4"/>
                    <a:pt x="5620" y="0"/>
                    <a:pt x="5624" y="0"/>
                  </a:cubicBezTo>
                  <a:close/>
                  <a:moveTo>
                    <a:pt x="5768" y="0"/>
                  </a:moveTo>
                  <a:lnTo>
                    <a:pt x="5816" y="0"/>
                  </a:lnTo>
                  <a:cubicBezTo>
                    <a:pt x="5821" y="0"/>
                    <a:pt x="5824" y="4"/>
                    <a:pt x="5824" y="8"/>
                  </a:cubicBezTo>
                  <a:cubicBezTo>
                    <a:pt x="5824" y="13"/>
                    <a:pt x="5821" y="16"/>
                    <a:pt x="5816" y="16"/>
                  </a:cubicBezTo>
                  <a:lnTo>
                    <a:pt x="5768" y="16"/>
                  </a:lnTo>
                  <a:cubicBezTo>
                    <a:pt x="5764" y="16"/>
                    <a:pt x="5760" y="13"/>
                    <a:pt x="5760" y="8"/>
                  </a:cubicBezTo>
                  <a:cubicBezTo>
                    <a:pt x="5760" y="4"/>
                    <a:pt x="5764" y="0"/>
                    <a:pt x="5768" y="0"/>
                  </a:cubicBezTo>
                  <a:close/>
                  <a:moveTo>
                    <a:pt x="5912" y="0"/>
                  </a:moveTo>
                  <a:lnTo>
                    <a:pt x="5960" y="0"/>
                  </a:lnTo>
                  <a:cubicBezTo>
                    <a:pt x="5965" y="0"/>
                    <a:pt x="5968" y="4"/>
                    <a:pt x="5968" y="8"/>
                  </a:cubicBezTo>
                  <a:cubicBezTo>
                    <a:pt x="5968" y="13"/>
                    <a:pt x="5965" y="16"/>
                    <a:pt x="5960" y="16"/>
                  </a:cubicBezTo>
                  <a:lnTo>
                    <a:pt x="5912" y="16"/>
                  </a:lnTo>
                  <a:cubicBezTo>
                    <a:pt x="5908" y="16"/>
                    <a:pt x="5904" y="13"/>
                    <a:pt x="5904" y="8"/>
                  </a:cubicBezTo>
                  <a:cubicBezTo>
                    <a:pt x="5904" y="4"/>
                    <a:pt x="5908" y="0"/>
                    <a:pt x="5912" y="0"/>
                  </a:cubicBezTo>
                  <a:close/>
                  <a:moveTo>
                    <a:pt x="6056" y="0"/>
                  </a:moveTo>
                  <a:lnTo>
                    <a:pt x="6104" y="0"/>
                  </a:lnTo>
                  <a:cubicBezTo>
                    <a:pt x="6109" y="0"/>
                    <a:pt x="6112" y="4"/>
                    <a:pt x="6112" y="8"/>
                  </a:cubicBezTo>
                  <a:cubicBezTo>
                    <a:pt x="6112" y="13"/>
                    <a:pt x="6109" y="16"/>
                    <a:pt x="6104" y="16"/>
                  </a:cubicBezTo>
                  <a:lnTo>
                    <a:pt x="6056" y="16"/>
                  </a:lnTo>
                  <a:cubicBezTo>
                    <a:pt x="6052" y="16"/>
                    <a:pt x="6048" y="13"/>
                    <a:pt x="6048" y="8"/>
                  </a:cubicBezTo>
                  <a:cubicBezTo>
                    <a:pt x="6048" y="4"/>
                    <a:pt x="6052" y="0"/>
                    <a:pt x="6056" y="0"/>
                  </a:cubicBezTo>
                  <a:close/>
                  <a:moveTo>
                    <a:pt x="6200" y="0"/>
                  </a:moveTo>
                  <a:lnTo>
                    <a:pt x="6248" y="0"/>
                  </a:lnTo>
                  <a:cubicBezTo>
                    <a:pt x="6253" y="0"/>
                    <a:pt x="6256" y="4"/>
                    <a:pt x="6256" y="8"/>
                  </a:cubicBezTo>
                  <a:cubicBezTo>
                    <a:pt x="6256" y="13"/>
                    <a:pt x="6253" y="16"/>
                    <a:pt x="6248" y="16"/>
                  </a:cubicBezTo>
                  <a:lnTo>
                    <a:pt x="6200" y="16"/>
                  </a:lnTo>
                  <a:cubicBezTo>
                    <a:pt x="6196" y="16"/>
                    <a:pt x="6192" y="13"/>
                    <a:pt x="6192" y="8"/>
                  </a:cubicBezTo>
                  <a:cubicBezTo>
                    <a:pt x="6192" y="4"/>
                    <a:pt x="6196" y="0"/>
                    <a:pt x="6200" y="0"/>
                  </a:cubicBezTo>
                  <a:close/>
                  <a:moveTo>
                    <a:pt x="6344" y="0"/>
                  </a:moveTo>
                  <a:lnTo>
                    <a:pt x="6392" y="0"/>
                  </a:lnTo>
                  <a:cubicBezTo>
                    <a:pt x="6397" y="0"/>
                    <a:pt x="6400" y="4"/>
                    <a:pt x="6400" y="8"/>
                  </a:cubicBezTo>
                  <a:cubicBezTo>
                    <a:pt x="6400" y="13"/>
                    <a:pt x="6397" y="16"/>
                    <a:pt x="6392" y="16"/>
                  </a:cubicBezTo>
                  <a:lnTo>
                    <a:pt x="6344" y="16"/>
                  </a:lnTo>
                  <a:cubicBezTo>
                    <a:pt x="6340" y="16"/>
                    <a:pt x="6336" y="13"/>
                    <a:pt x="6336" y="8"/>
                  </a:cubicBezTo>
                  <a:cubicBezTo>
                    <a:pt x="6336" y="4"/>
                    <a:pt x="6340" y="0"/>
                    <a:pt x="6344" y="0"/>
                  </a:cubicBezTo>
                  <a:close/>
                  <a:moveTo>
                    <a:pt x="6488" y="0"/>
                  </a:moveTo>
                  <a:lnTo>
                    <a:pt x="6536" y="0"/>
                  </a:lnTo>
                  <a:cubicBezTo>
                    <a:pt x="6541" y="0"/>
                    <a:pt x="6544" y="4"/>
                    <a:pt x="6544" y="8"/>
                  </a:cubicBezTo>
                  <a:cubicBezTo>
                    <a:pt x="6544" y="13"/>
                    <a:pt x="6541" y="16"/>
                    <a:pt x="6536" y="16"/>
                  </a:cubicBezTo>
                  <a:lnTo>
                    <a:pt x="6488" y="16"/>
                  </a:lnTo>
                  <a:cubicBezTo>
                    <a:pt x="6484" y="16"/>
                    <a:pt x="6480" y="13"/>
                    <a:pt x="6480" y="8"/>
                  </a:cubicBezTo>
                  <a:cubicBezTo>
                    <a:pt x="6480" y="4"/>
                    <a:pt x="6484" y="0"/>
                    <a:pt x="6488" y="0"/>
                  </a:cubicBezTo>
                  <a:close/>
                  <a:moveTo>
                    <a:pt x="6632" y="0"/>
                  </a:moveTo>
                  <a:lnTo>
                    <a:pt x="6680" y="0"/>
                  </a:lnTo>
                  <a:cubicBezTo>
                    <a:pt x="6685" y="0"/>
                    <a:pt x="6688" y="4"/>
                    <a:pt x="6688" y="8"/>
                  </a:cubicBezTo>
                  <a:cubicBezTo>
                    <a:pt x="6688" y="13"/>
                    <a:pt x="6685" y="16"/>
                    <a:pt x="6680" y="16"/>
                  </a:cubicBezTo>
                  <a:lnTo>
                    <a:pt x="6632" y="16"/>
                  </a:lnTo>
                  <a:cubicBezTo>
                    <a:pt x="6628" y="16"/>
                    <a:pt x="6624" y="13"/>
                    <a:pt x="6624" y="8"/>
                  </a:cubicBezTo>
                  <a:cubicBezTo>
                    <a:pt x="6624" y="4"/>
                    <a:pt x="6628" y="0"/>
                    <a:pt x="6632" y="0"/>
                  </a:cubicBezTo>
                  <a:close/>
                  <a:moveTo>
                    <a:pt x="6776" y="0"/>
                  </a:moveTo>
                  <a:lnTo>
                    <a:pt x="6824" y="0"/>
                  </a:lnTo>
                  <a:cubicBezTo>
                    <a:pt x="6829" y="0"/>
                    <a:pt x="6832" y="4"/>
                    <a:pt x="6832" y="8"/>
                  </a:cubicBezTo>
                  <a:cubicBezTo>
                    <a:pt x="6832" y="13"/>
                    <a:pt x="6829" y="16"/>
                    <a:pt x="6824" y="16"/>
                  </a:cubicBezTo>
                  <a:lnTo>
                    <a:pt x="6776" y="16"/>
                  </a:lnTo>
                  <a:cubicBezTo>
                    <a:pt x="6772" y="16"/>
                    <a:pt x="6768" y="13"/>
                    <a:pt x="6768" y="8"/>
                  </a:cubicBezTo>
                  <a:cubicBezTo>
                    <a:pt x="6768" y="4"/>
                    <a:pt x="6772" y="0"/>
                    <a:pt x="6776" y="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21" name="Freeform 18"/>
            <p:cNvSpPr>
              <a:spLocks noEditPoints="1"/>
            </p:cNvSpPr>
            <p:nvPr/>
          </p:nvSpPr>
          <p:spPr bwMode="auto">
            <a:xfrm>
              <a:off x="788" y="762"/>
              <a:ext cx="3420" cy="8"/>
            </a:xfrm>
            <a:custGeom>
              <a:avLst/>
              <a:gdLst>
                <a:gd name="T0" fmla="*/ 0 w 6832"/>
                <a:gd name="T1" fmla="*/ 8 h 16"/>
                <a:gd name="T2" fmla="*/ 152 w 6832"/>
                <a:gd name="T3" fmla="*/ 16 h 16"/>
                <a:gd name="T4" fmla="*/ 344 w 6832"/>
                <a:gd name="T5" fmla="*/ 16 h 16"/>
                <a:gd name="T6" fmla="*/ 496 w 6832"/>
                <a:gd name="T7" fmla="*/ 8 h 16"/>
                <a:gd name="T8" fmla="*/ 632 w 6832"/>
                <a:gd name="T9" fmla="*/ 0 h 16"/>
                <a:gd name="T10" fmla="*/ 728 w 6832"/>
                <a:gd name="T11" fmla="*/ 0 h 16"/>
                <a:gd name="T12" fmla="*/ 728 w 6832"/>
                <a:gd name="T13" fmla="*/ 0 h 16"/>
                <a:gd name="T14" fmla="*/ 864 w 6832"/>
                <a:gd name="T15" fmla="*/ 8 h 16"/>
                <a:gd name="T16" fmla="*/ 1016 w 6832"/>
                <a:gd name="T17" fmla="*/ 16 h 16"/>
                <a:gd name="T18" fmla="*/ 1208 w 6832"/>
                <a:gd name="T19" fmla="*/ 16 h 16"/>
                <a:gd name="T20" fmla="*/ 1360 w 6832"/>
                <a:gd name="T21" fmla="*/ 8 h 16"/>
                <a:gd name="T22" fmla="*/ 1496 w 6832"/>
                <a:gd name="T23" fmla="*/ 0 h 16"/>
                <a:gd name="T24" fmla="*/ 1592 w 6832"/>
                <a:gd name="T25" fmla="*/ 0 h 16"/>
                <a:gd name="T26" fmla="*/ 1592 w 6832"/>
                <a:gd name="T27" fmla="*/ 0 h 16"/>
                <a:gd name="T28" fmla="*/ 1728 w 6832"/>
                <a:gd name="T29" fmla="*/ 8 h 16"/>
                <a:gd name="T30" fmla="*/ 1880 w 6832"/>
                <a:gd name="T31" fmla="*/ 16 h 16"/>
                <a:gd name="T32" fmla="*/ 2072 w 6832"/>
                <a:gd name="T33" fmla="*/ 16 h 16"/>
                <a:gd name="T34" fmla="*/ 2224 w 6832"/>
                <a:gd name="T35" fmla="*/ 8 h 16"/>
                <a:gd name="T36" fmla="*/ 2360 w 6832"/>
                <a:gd name="T37" fmla="*/ 0 h 16"/>
                <a:gd name="T38" fmla="*/ 2456 w 6832"/>
                <a:gd name="T39" fmla="*/ 0 h 16"/>
                <a:gd name="T40" fmla="*/ 2456 w 6832"/>
                <a:gd name="T41" fmla="*/ 0 h 16"/>
                <a:gd name="T42" fmla="*/ 2592 w 6832"/>
                <a:gd name="T43" fmla="*/ 8 h 16"/>
                <a:gd name="T44" fmla="*/ 2744 w 6832"/>
                <a:gd name="T45" fmla="*/ 16 h 16"/>
                <a:gd name="T46" fmla="*/ 2936 w 6832"/>
                <a:gd name="T47" fmla="*/ 16 h 16"/>
                <a:gd name="T48" fmla="*/ 3088 w 6832"/>
                <a:gd name="T49" fmla="*/ 8 h 16"/>
                <a:gd name="T50" fmla="*/ 3224 w 6832"/>
                <a:gd name="T51" fmla="*/ 0 h 16"/>
                <a:gd name="T52" fmla="*/ 3320 w 6832"/>
                <a:gd name="T53" fmla="*/ 0 h 16"/>
                <a:gd name="T54" fmla="*/ 3320 w 6832"/>
                <a:gd name="T55" fmla="*/ 0 h 16"/>
                <a:gd name="T56" fmla="*/ 3456 w 6832"/>
                <a:gd name="T57" fmla="*/ 8 h 16"/>
                <a:gd name="T58" fmla="*/ 3608 w 6832"/>
                <a:gd name="T59" fmla="*/ 16 h 16"/>
                <a:gd name="T60" fmla="*/ 3800 w 6832"/>
                <a:gd name="T61" fmla="*/ 16 h 16"/>
                <a:gd name="T62" fmla="*/ 3952 w 6832"/>
                <a:gd name="T63" fmla="*/ 8 h 16"/>
                <a:gd name="T64" fmla="*/ 4088 w 6832"/>
                <a:gd name="T65" fmla="*/ 0 h 16"/>
                <a:gd name="T66" fmla="*/ 4184 w 6832"/>
                <a:gd name="T67" fmla="*/ 0 h 16"/>
                <a:gd name="T68" fmla="*/ 4184 w 6832"/>
                <a:gd name="T69" fmla="*/ 0 h 16"/>
                <a:gd name="T70" fmla="*/ 4320 w 6832"/>
                <a:gd name="T71" fmla="*/ 8 h 16"/>
                <a:gd name="T72" fmla="*/ 4472 w 6832"/>
                <a:gd name="T73" fmla="*/ 16 h 16"/>
                <a:gd name="T74" fmla="*/ 4664 w 6832"/>
                <a:gd name="T75" fmla="*/ 16 h 16"/>
                <a:gd name="T76" fmla="*/ 4816 w 6832"/>
                <a:gd name="T77" fmla="*/ 8 h 16"/>
                <a:gd name="T78" fmla="*/ 4952 w 6832"/>
                <a:gd name="T79" fmla="*/ 0 h 16"/>
                <a:gd name="T80" fmla="*/ 5048 w 6832"/>
                <a:gd name="T81" fmla="*/ 0 h 16"/>
                <a:gd name="T82" fmla="*/ 5048 w 6832"/>
                <a:gd name="T83" fmla="*/ 0 h 16"/>
                <a:gd name="T84" fmla="*/ 5184 w 6832"/>
                <a:gd name="T85" fmla="*/ 8 h 16"/>
                <a:gd name="T86" fmla="*/ 5336 w 6832"/>
                <a:gd name="T87" fmla="*/ 16 h 16"/>
                <a:gd name="T88" fmla="*/ 5528 w 6832"/>
                <a:gd name="T89" fmla="*/ 16 h 16"/>
                <a:gd name="T90" fmla="*/ 5680 w 6832"/>
                <a:gd name="T91" fmla="*/ 8 h 16"/>
                <a:gd name="T92" fmla="*/ 5816 w 6832"/>
                <a:gd name="T93" fmla="*/ 0 h 16"/>
                <a:gd name="T94" fmla="*/ 5912 w 6832"/>
                <a:gd name="T95" fmla="*/ 0 h 16"/>
                <a:gd name="T96" fmla="*/ 5912 w 6832"/>
                <a:gd name="T97" fmla="*/ 0 h 16"/>
                <a:gd name="T98" fmla="*/ 6048 w 6832"/>
                <a:gd name="T99" fmla="*/ 8 h 16"/>
                <a:gd name="T100" fmla="*/ 6200 w 6832"/>
                <a:gd name="T101" fmla="*/ 16 h 16"/>
                <a:gd name="T102" fmla="*/ 6392 w 6832"/>
                <a:gd name="T103" fmla="*/ 16 h 16"/>
                <a:gd name="T104" fmla="*/ 6544 w 6832"/>
                <a:gd name="T105" fmla="*/ 8 h 16"/>
                <a:gd name="T106" fmla="*/ 6680 w 6832"/>
                <a:gd name="T107" fmla="*/ 0 h 16"/>
                <a:gd name="T108" fmla="*/ 6776 w 6832"/>
                <a:gd name="T109" fmla="*/ 0 h 16"/>
                <a:gd name="T110" fmla="*/ 6776 w 6832"/>
                <a:gd name="T111"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832" h="16">
                  <a:moveTo>
                    <a:pt x="8" y="0"/>
                  </a:moveTo>
                  <a:lnTo>
                    <a:pt x="56" y="0"/>
                  </a:lnTo>
                  <a:cubicBezTo>
                    <a:pt x="61" y="0"/>
                    <a:pt x="64" y="4"/>
                    <a:pt x="64" y="8"/>
                  </a:cubicBezTo>
                  <a:cubicBezTo>
                    <a:pt x="64" y="13"/>
                    <a:pt x="61" y="16"/>
                    <a:pt x="56" y="16"/>
                  </a:cubicBezTo>
                  <a:lnTo>
                    <a:pt x="8" y="16"/>
                  </a:lnTo>
                  <a:cubicBezTo>
                    <a:pt x="4" y="16"/>
                    <a:pt x="0" y="13"/>
                    <a:pt x="0" y="8"/>
                  </a:cubicBezTo>
                  <a:cubicBezTo>
                    <a:pt x="0" y="4"/>
                    <a:pt x="4" y="0"/>
                    <a:pt x="8" y="0"/>
                  </a:cubicBezTo>
                  <a:close/>
                  <a:moveTo>
                    <a:pt x="152" y="0"/>
                  </a:moveTo>
                  <a:lnTo>
                    <a:pt x="200" y="0"/>
                  </a:lnTo>
                  <a:cubicBezTo>
                    <a:pt x="205" y="0"/>
                    <a:pt x="208" y="4"/>
                    <a:pt x="208" y="8"/>
                  </a:cubicBezTo>
                  <a:cubicBezTo>
                    <a:pt x="208" y="13"/>
                    <a:pt x="205" y="16"/>
                    <a:pt x="200" y="16"/>
                  </a:cubicBezTo>
                  <a:lnTo>
                    <a:pt x="152" y="16"/>
                  </a:lnTo>
                  <a:cubicBezTo>
                    <a:pt x="148" y="16"/>
                    <a:pt x="144" y="13"/>
                    <a:pt x="144" y="8"/>
                  </a:cubicBezTo>
                  <a:cubicBezTo>
                    <a:pt x="144" y="4"/>
                    <a:pt x="148" y="0"/>
                    <a:pt x="152" y="0"/>
                  </a:cubicBezTo>
                  <a:close/>
                  <a:moveTo>
                    <a:pt x="296" y="0"/>
                  </a:moveTo>
                  <a:lnTo>
                    <a:pt x="344" y="0"/>
                  </a:lnTo>
                  <a:cubicBezTo>
                    <a:pt x="349" y="0"/>
                    <a:pt x="352" y="4"/>
                    <a:pt x="352" y="8"/>
                  </a:cubicBezTo>
                  <a:cubicBezTo>
                    <a:pt x="352" y="13"/>
                    <a:pt x="349" y="16"/>
                    <a:pt x="344" y="16"/>
                  </a:cubicBezTo>
                  <a:lnTo>
                    <a:pt x="296" y="16"/>
                  </a:lnTo>
                  <a:cubicBezTo>
                    <a:pt x="292" y="16"/>
                    <a:pt x="288" y="13"/>
                    <a:pt x="288" y="8"/>
                  </a:cubicBezTo>
                  <a:cubicBezTo>
                    <a:pt x="288" y="4"/>
                    <a:pt x="292" y="0"/>
                    <a:pt x="296" y="0"/>
                  </a:cubicBezTo>
                  <a:close/>
                  <a:moveTo>
                    <a:pt x="440" y="0"/>
                  </a:moveTo>
                  <a:lnTo>
                    <a:pt x="488" y="0"/>
                  </a:lnTo>
                  <a:cubicBezTo>
                    <a:pt x="493" y="0"/>
                    <a:pt x="496" y="4"/>
                    <a:pt x="496" y="8"/>
                  </a:cubicBezTo>
                  <a:cubicBezTo>
                    <a:pt x="496" y="13"/>
                    <a:pt x="493" y="16"/>
                    <a:pt x="488" y="16"/>
                  </a:cubicBezTo>
                  <a:lnTo>
                    <a:pt x="440" y="16"/>
                  </a:lnTo>
                  <a:cubicBezTo>
                    <a:pt x="436" y="16"/>
                    <a:pt x="432" y="13"/>
                    <a:pt x="432" y="8"/>
                  </a:cubicBezTo>
                  <a:cubicBezTo>
                    <a:pt x="432" y="4"/>
                    <a:pt x="436" y="0"/>
                    <a:pt x="440" y="0"/>
                  </a:cubicBezTo>
                  <a:close/>
                  <a:moveTo>
                    <a:pt x="584" y="0"/>
                  </a:moveTo>
                  <a:lnTo>
                    <a:pt x="632" y="0"/>
                  </a:lnTo>
                  <a:cubicBezTo>
                    <a:pt x="637" y="0"/>
                    <a:pt x="640" y="4"/>
                    <a:pt x="640" y="8"/>
                  </a:cubicBezTo>
                  <a:cubicBezTo>
                    <a:pt x="640" y="13"/>
                    <a:pt x="637" y="16"/>
                    <a:pt x="632" y="16"/>
                  </a:cubicBezTo>
                  <a:lnTo>
                    <a:pt x="584" y="16"/>
                  </a:lnTo>
                  <a:cubicBezTo>
                    <a:pt x="580" y="16"/>
                    <a:pt x="576" y="13"/>
                    <a:pt x="576" y="8"/>
                  </a:cubicBezTo>
                  <a:cubicBezTo>
                    <a:pt x="576" y="4"/>
                    <a:pt x="580" y="0"/>
                    <a:pt x="584" y="0"/>
                  </a:cubicBezTo>
                  <a:close/>
                  <a:moveTo>
                    <a:pt x="728" y="0"/>
                  </a:moveTo>
                  <a:lnTo>
                    <a:pt x="776" y="0"/>
                  </a:lnTo>
                  <a:cubicBezTo>
                    <a:pt x="781" y="0"/>
                    <a:pt x="784" y="4"/>
                    <a:pt x="784" y="8"/>
                  </a:cubicBezTo>
                  <a:cubicBezTo>
                    <a:pt x="784" y="13"/>
                    <a:pt x="781" y="16"/>
                    <a:pt x="776" y="16"/>
                  </a:cubicBezTo>
                  <a:lnTo>
                    <a:pt x="728" y="16"/>
                  </a:lnTo>
                  <a:cubicBezTo>
                    <a:pt x="724" y="16"/>
                    <a:pt x="720" y="13"/>
                    <a:pt x="720" y="8"/>
                  </a:cubicBezTo>
                  <a:cubicBezTo>
                    <a:pt x="720" y="4"/>
                    <a:pt x="724" y="0"/>
                    <a:pt x="728" y="0"/>
                  </a:cubicBezTo>
                  <a:close/>
                  <a:moveTo>
                    <a:pt x="872" y="0"/>
                  </a:moveTo>
                  <a:lnTo>
                    <a:pt x="920" y="0"/>
                  </a:lnTo>
                  <a:cubicBezTo>
                    <a:pt x="925" y="0"/>
                    <a:pt x="928" y="4"/>
                    <a:pt x="928" y="8"/>
                  </a:cubicBezTo>
                  <a:cubicBezTo>
                    <a:pt x="928" y="13"/>
                    <a:pt x="925" y="16"/>
                    <a:pt x="920" y="16"/>
                  </a:cubicBezTo>
                  <a:lnTo>
                    <a:pt x="872" y="16"/>
                  </a:lnTo>
                  <a:cubicBezTo>
                    <a:pt x="868" y="16"/>
                    <a:pt x="864" y="13"/>
                    <a:pt x="864" y="8"/>
                  </a:cubicBezTo>
                  <a:cubicBezTo>
                    <a:pt x="864" y="4"/>
                    <a:pt x="868" y="0"/>
                    <a:pt x="872" y="0"/>
                  </a:cubicBezTo>
                  <a:close/>
                  <a:moveTo>
                    <a:pt x="1016" y="0"/>
                  </a:moveTo>
                  <a:lnTo>
                    <a:pt x="1064" y="0"/>
                  </a:lnTo>
                  <a:cubicBezTo>
                    <a:pt x="1069" y="0"/>
                    <a:pt x="1072" y="4"/>
                    <a:pt x="1072" y="8"/>
                  </a:cubicBezTo>
                  <a:cubicBezTo>
                    <a:pt x="1072" y="13"/>
                    <a:pt x="1069" y="16"/>
                    <a:pt x="1064" y="16"/>
                  </a:cubicBezTo>
                  <a:lnTo>
                    <a:pt x="1016" y="16"/>
                  </a:lnTo>
                  <a:cubicBezTo>
                    <a:pt x="1012" y="16"/>
                    <a:pt x="1008" y="13"/>
                    <a:pt x="1008" y="8"/>
                  </a:cubicBezTo>
                  <a:cubicBezTo>
                    <a:pt x="1008" y="4"/>
                    <a:pt x="1012" y="0"/>
                    <a:pt x="1016" y="0"/>
                  </a:cubicBezTo>
                  <a:close/>
                  <a:moveTo>
                    <a:pt x="1160" y="0"/>
                  </a:moveTo>
                  <a:lnTo>
                    <a:pt x="1208" y="0"/>
                  </a:lnTo>
                  <a:cubicBezTo>
                    <a:pt x="1213" y="0"/>
                    <a:pt x="1216" y="4"/>
                    <a:pt x="1216" y="8"/>
                  </a:cubicBezTo>
                  <a:cubicBezTo>
                    <a:pt x="1216" y="13"/>
                    <a:pt x="1213" y="16"/>
                    <a:pt x="1208" y="16"/>
                  </a:cubicBezTo>
                  <a:lnTo>
                    <a:pt x="1160" y="16"/>
                  </a:lnTo>
                  <a:cubicBezTo>
                    <a:pt x="1156" y="16"/>
                    <a:pt x="1152" y="13"/>
                    <a:pt x="1152" y="8"/>
                  </a:cubicBezTo>
                  <a:cubicBezTo>
                    <a:pt x="1152" y="4"/>
                    <a:pt x="1156" y="0"/>
                    <a:pt x="1160" y="0"/>
                  </a:cubicBezTo>
                  <a:close/>
                  <a:moveTo>
                    <a:pt x="1304" y="0"/>
                  </a:moveTo>
                  <a:lnTo>
                    <a:pt x="1352" y="0"/>
                  </a:lnTo>
                  <a:cubicBezTo>
                    <a:pt x="1357" y="0"/>
                    <a:pt x="1360" y="4"/>
                    <a:pt x="1360" y="8"/>
                  </a:cubicBezTo>
                  <a:cubicBezTo>
                    <a:pt x="1360" y="13"/>
                    <a:pt x="1357" y="16"/>
                    <a:pt x="1352" y="16"/>
                  </a:cubicBezTo>
                  <a:lnTo>
                    <a:pt x="1304" y="16"/>
                  </a:lnTo>
                  <a:cubicBezTo>
                    <a:pt x="1300" y="16"/>
                    <a:pt x="1296" y="13"/>
                    <a:pt x="1296" y="8"/>
                  </a:cubicBezTo>
                  <a:cubicBezTo>
                    <a:pt x="1296" y="4"/>
                    <a:pt x="1300" y="0"/>
                    <a:pt x="1304" y="0"/>
                  </a:cubicBezTo>
                  <a:close/>
                  <a:moveTo>
                    <a:pt x="1448" y="0"/>
                  </a:moveTo>
                  <a:lnTo>
                    <a:pt x="1496" y="0"/>
                  </a:lnTo>
                  <a:cubicBezTo>
                    <a:pt x="1501" y="0"/>
                    <a:pt x="1504" y="4"/>
                    <a:pt x="1504" y="8"/>
                  </a:cubicBezTo>
                  <a:cubicBezTo>
                    <a:pt x="1504" y="13"/>
                    <a:pt x="1501" y="16"/>
                    <a:pt x="1496" y="16"/>
                  </a:cubicBezTo>
                  <a:lnTo>
                    <a:pt x="1448" y="16"/>
                  </a:lnTo>
                  <a:cubicBezTo>
                    <a:pt x="1444" y="16"/>
                    <a:pt x="1440" y="13"/>
                    <a:pt x="1440" y="8"/>
                  </a:cubicBezTo>
                  <a:cubicBezTo>
                    <a:pt x="1440" y="4"/>
                    <a:pt x="1444" y="0"/>
                    <a:pt x="1448" y="0"/>
                  </a:cubicBezTo>
                  <a:close/>
                  <a:moveTo>
                    <a:pt x="1592" y="0"/>
                  </a:moveTo>
                  <a:lnTo>
                    <a:pt x="1640" y="0"/>
                  </a:lnTo>
                  <a:cubicBezTo>
                    <a:pt x="1645" y="0"/>
                    <a:pt x="1648" y="4"/>
                    <a:pt x="1648" y="8"/>
                  </a:cubicBezTo>
                  <a:cubicBezTo>
                    <a:pt x="1648" y="13"/>
                    <a:pt x="1645" y="16"/>
                    <a:pt x="1640" y="16"/>
                  </a:cubicBezTo>
                  <a:lnTo>
                    <a:pt x="1592" y="16"/>
                  </a:lnTo>
                  <a:cubicBezTo>
                    <a:pt x="1588" y="16"/>
                    <a:pt x="1584" y="13"/>
                    <a:pt x="1584" y="8"/>
                  </a:cubicBezTo>
                  <a:cubicBezTo>
                    <a:pt x="1584" y="4"/>
                    <a:pt x="1588" y="0"/>
                    <a:pt x="1592" y="0"/>
                  </a:cubicBezTo>
                  <a:close/>
                  <a:moveTo>
                    <a:pt x="1736" y="0"/>
                  </a:moveTo>
                  <a:lnTo>
                    <a:pt x="1784" y="0"/>
                  </a:lnTo>
                  <a:cubicBezTo>
                    <a:pt x="1789" y="0"/>
                    <a:pt x="1792" y="4"/>
                    <a:pt x="1792" y="8"/>
                  </a:cubicBezTo>
                  <a:cubicBezTo>
                    <a:pt x="1792" y="13"/>
                    <a:pt x="1789" y="16"/>
                    <a:pt x="1784" y="16"/>
                  </a:cubicBezTo>
                  <a:lnTo>
                    <a:pt x="1736" y="16"/>
                  </a:lnTo>
                  <a:cubicBezTo>
                    <a:pt x="1732" y="16"/>
                    <a:pt x="1728" y="13"/>
                    <a:pt x="1728" y="8"/>
                  </a:cubicBezTo>
                  <a:cubicBezTo>
                    <a:pt x="1728" y="4"/>
                    <a:pt x="1732" y="0"/>
                    <a:pt x="1736" y="0"/>
                  </a:cubicBezTo>
                  <a:close/>
                  <a:moveTo>
                    <a:pt x="1880" y="0"/>
                  </a:moveTo>
                  <a:lnTo>
                    <a:pt x="1928" y="0"/>
                  </a:lnTo>
                  <a:cubicBezTo>
                    <a:pt x="1933" y="0"/>
                    <a:pt x="1936" y="4"/>
                    <a:pt x="1936" y="8"/>
                  </a:cubicBezTo>
                  <a:cubicBezTo>
                    <a:pt x="1936" y="13"/>
                    <a:pt x="1933" y="16"/>
                    <a:pt x="1928" y="16"/>
                  </a:cubicBezTo>
                  <a:lnTo>
                    <a:pt x="1880" y="16"/>
                  </a:lnTo>
                  <a:cubicBezTo>
                    <a:pt x="1876" y="16"/>
                    <a:pt x="1872" y="13"/>
                    <a:pt x="1872" y="8"/>
                  </a:cubicBezTo>
                  <a:cubicBezTo>
                    <a:pt x="1872" y="4"/>
                    <a:pt x="1876" y="0"/>
                    <a:pt x="1880" y="0"/>
                  </a:cubicBezTo>
                  <a:close/>
                  <a:moveTo>
                    <a:pt x="2024" y="0"/>
                  </a:moveTo>
                  <a:lnTo>
                    <a:pt x="2072" y="0"/>
                  </a:lnTo>
                  <a:cubicBezTo>
                    <a:pt x="2077" y="0"/>
                    <a:pt x="2080" y="4"/>
                    <a:pt x="2080" y="8"/>
                  </a:cubicBezTo>
                  <a:cubicBezTo>
                    <a:pt x="2080" y="13"/>
                    <a:pt x="2077" y="16"/>
                    <a:pt x="2072" y="16"/>
                  </a:cubicBezTo>
                  <a:lnTo>
                    <a:pt x="2024" y="16"/>
                  </a:lnTo>
                  <a:cubicBezTo>
                    <a:pt x="2020" y="16"/>
                    <a:pt x="2016" y="13"/>
                    <a:pt x="2016" y="8"/>
                  </a:cubicBezTo>
                  <a:cubicBezTo>
                    <a:pt x="2016" y="4"/>
                    <a:pt x="2020" y="0"/>
                    <a:pt x="2024" y="0"/>
                  </a:cubicBezTo>
                  <a:close/>
                  <a:moveTo>
                    <a:pt x="2168" y="0"/>
                  </a:moveTo>
                  <a:lnTo>
                    <a:pt x="2216" y="0"/>
                  </a:lnTo>
                  <a:cubicBezTo>
                    <a:pt x="2221" y="0"/>
                    <a:pt x="2224" y="4"/>
                    <a:pt x="2224" y="8"/>
                  </a:cubicBezTo>
                  <a:cubicBezTo>
                    <a:pt x="2224" y="13"/>
                    <a:pt x="2221" y="16"/>
                    <a:pt x="2216" y="16"/>
                  </a:cubicBezTo>
                  <a:lnTo>
                    <a:pt x="2168" y="16"/>
                  </a:lnTo>
                  <a:cubicBezTo>
                    <a:pt x="2164" y="16"/>
                    <a:pt x="2160" y="13"/>
                    <a:pt x="2160" y="8"/>
                  </a:cubicBezTo>
                  <a:cubicBezTo>
                    <a:pt x="2160" y="4"/>
                    <a:pt x="2164" y="0"/>
                    <a:pt x="2168" y="0"/>
                  </a:cubicBezTo>
                  <a:close/>
                  <a:moveTo>
                    <a:pt x="2312" y="0"/>
                  </a:moveTo>
                  <a:lnTo>
                    <a:pt x="2360" y="0"/>
                  </a:lnTo>
                  <a:cubicBezTo>
                    <a:pt x="2365" y="0"/>
                    <a:pt x="2368" y="4"/>
                    <a:pt x="2368" y="8"/>
                  </a:cubicBezTo>
                  <a:cubicBezTo>
                    <a:pt x="2368" y="13"/>
                    <a:pt x="2365" y="16"/>
                    <a:pt x="2360" y="16"/>
                  </a:cubicBezTo>
                  <a:lnTo>
                    <a:pt x="2312" y="16"/>
                  </a:lnTo>
                  <a:cubicBezTo>
                    <a:pt x="2308" y="16"/>
                    <a:pt x="2304" y="13"/>
                    <a:pt x="2304" y="8"/>
                  </a:cubicBezTo>
                  <a:cubicBezTo>
                    <a:pt x="2304" y="4"/>
                    <a:pt x="2308" y="0"/>
                    <a:pt x="2312" y="0"/>
                  </a:cubicBezTo>
                  <a:close/>
                  <a:moveTo>
                    <a:pt x="2456" y="0"/>
                  </a:moveTo>
                  <a:lnTo>
                    <a:pt x="2504" y="0"/>
                  </a:lnTo>
                  <a:cubicBezTo>
                    <a:pt x="2509" y="0"/>
                    <a:pt x="2512" y="4"/>
                    <a:pt x="2512" y="8"/>
                  </a:cubicBezTo>
                  <a:cubicBezTo>
                    <a:pt x="2512" y="13"/>
                    <a:pt x="2509" y="16"/>
                    <a:pt x="2504" y="16"/>
                  </a:cubicBezTo>
                  <a:lnTo>
                    <a:pt x="2456" y="16"/>
                  </a:lnTo>
                  <a:cubicBezTo>
                    <a:pt x="2452" y="16"/>
                    <a:pt x="2448" y="13"/>
                    <a:pt x="2448" y="8"/>
                  </a:cubicBezTo>
                  <a:cubicBezTo>
                    <a:pt x="2448" y="4"/>
                    <a:pt x="2452" y="0"/>
                    <a:pt x="2456" y="0"/>
                  </a:cubicBezTo>
                  <a:close/>
                  <a:moveTo>
                    <a:pt x="2600" y="0"/>
                  </a:moveTo>
                  <a:lnTo>
                    <a:pt x="2648" y="0"/>
                  </a:lnTo>
                  <a:cubicBezTo>
                    <a:pt x="2653" y="0"/>
                    <a:pt x="2656" y="4"/>
                    <a:pt x="2656" y="8"/>
                  </a:cubicBezTo>
                  <a:cubicBezTo>
                    <a:pt x="2656" y="13"/>
                    <a:pt x="2653" y="16"/>
                    <a:pt x="2648" y="16"/>
                  </a:cubicBezTo>
                  <a:lnTo>
                    <a:pt x="2600" y="16"/>
                  </a:lnTo>
                  <a:cubicBezTo>
                    <a:pt x="2596" y="16"/>
                    <a:pt x="2592" y="13"/>
                    <a:pt x="2592" y="8"/>
                  </a:cubicBezTo>
                  <a:cubicBezTo>
                    <a:pt x="2592" y="4"/>
                    <a:pt x="2596" y="0"/>
                    <a:pt x="2600" y="0"/>
                  </a:cubicBezTo>
                  <a:close/>
                  <a:moveTo>
                    <a:pt x="2744" y="0"/>
                  </a:moveTo>
                  <a:lnTo>
                    <a:pt x="2792" y="0"/>
                  </a:lnTo>
                  <a:cubicBezTo>
                    <a:pt x="2797" y="0"/>
                    <a:pt x="2800" y="4"/>
                    <a:pt x="2800" y="8"/>
                  </a:cubicBezTo>
                  <a:cubicBezTo>
                    <a:pt x="2800" y="13"/>
                    <a:pt x="2797" y="16"/>
                    <a:pt x="2792" y="16"/>
                  </a:cubicBezTo>
                  <a:lnTo>
                    <a:pt x="2744" y="16"/>
                  </a:lnTo>
                  <a:cubicBezTo>
                    <a:pt x="2740" y="16"/>
                    <a:pt x="2736" y="13"/>
                    <a:pt x="2736" y="8"/>
                  </a:cubicBezTo>
                  <a:cubicBezTo>
                    <a:pt x="2736" y="4"/>
                    <a:pt x="2740" y="0"/>
                    <a:pt x="2744" y="0"/>
                  </a:cubicBezTo>
                  <a:close/>
                  <a:moveTo>
                    <a:pt x="2888" y="0"/>
                  </a:moveTo>
                  <a:lnTo>
                    <a:pt x="2936" y="0"/>
                  </a:lnTo>
                  <a:cubicBezTo>
                    <a:pt x="2941" y="0"/>
                    <a:pt x="2944" y="4"/>
                    <a:pt x="2944" y="8"/>
                  </a:cubicBezTo>
                  <a:cubicBezTo>
                    <a:pt x="2944" y="13"/>
                    <a:pt x="2941" y="16"/>
                    <a:pt x="2936" y="16"/>
                  </a:cubicBezTo>
                  <a:lnTo>
                    <a:pt x="2888" y="16"/>
                  </a:lnTo>
                  <a:cubicBezTo>
                    <a:pt x="2884" y="16"/>
                    <a:pt x="2880" y="13"/>
                    <a:pt x="2880" y="8"/>
                  </a:cubicBezTo>
                  <a:cubicBezTo>
                    <a:pt x="2880" y="4"/>
                    <a:pt x="2884" y="0"/>
                    <a:pt x="2888" y="0"/>
                  </a:cubicBezTo>
                  <a:close/>
                  <a:moveTo>
                    <a:pt x="3032" y="0"/>
                  </a:moveTo>
                  <a:lnTo>
                    <a:pt x="3080" y="0"/>
                  </a:lnTo>
                  <a:cubicBezTo>
                    <a:pt x="3085" y="0"/>
                    <a:pt x="3088" y="4"/>
                    <a:pt x="3088" y="8"/>
                  </a:cubicBezTo>
                  <a:cubicBezTo>
                    <a:pt x="3088" y="13"/>
                    <a:pt x="3085" y="16"/>
                    <a:pt x="3080" y="16"/>
                  </a:cubicBezTo>
                  <a:lnTo>
                    <a:pt x="3032" y="16"/>
                  </a:lnTo>
                  <a:cubicBezTo>
                    <a:pt x="3028" y="16"/>
                    <a:pt x="3024" y="13"/>
                    <a:pt x="3024" y="8"/>
                  </a:cubicBezTo>
                  <a:cubicBezTo>
                    <a:pt x="3024" y="4"/>
                    <a:pt x="3028" y="0"/>
                    <a:pt x="3032" y="0"/>
                  </a:cubicBezTo>
                  <a:close/>
                  <a:moveTo>
                    <a:pt x="3176" y="0"/>
                  </a:moveTo>
                  <a:lnTo>
                    <a:pt x="3224" y="0"/>
                  </a:lnTo>
                  <a:cubicBezTo>
                    <a:pt x="3229" y="0"/>
                    <a:pt x="3232" y="4"/>
                    <a:pt x="3232" y="8"/>
                  </a:cubicBezTo>
                  <a:cubicBezTo>
                    <a:pt x="3232" y="13"/>
                    <a:pt x="3229" y="16"/>
                    <a:pt x="3224" y="16"/>
                  </a:cubicBezTo>
                  <a:lnTo>
                    <a:pt x="3176" y="16"/>
                  </a:lnTo>
                  <a:cubicBezTo>
                    <a:pt x="3172" y="16"/>
                    <a:pt x="3168" y="13"/>
                    <a:pt x="3168" y="8"/>
                  </a:cubicBezTo>
                  <a:cubicBezTo>
                    <a:pt x="3168" y="4"/>
                    <a:pt x="3172" y="0"/>
                    <a:pt x="3176" y="0"/>
                  </a:cubicBezTo>
                  <a:close/>
                  <a:moveTo>
                    <a:pt x="3320" y="0"/>
                  </a:moveTo>
                  <a:lnTo>
                    <a:pt x="3368" y="0"/>
                  </a:lnTo>
                  <a:cubicBezTo>
                    <a:pt x="3373" y="0"/>
                    <a:pt x="3376" y="4"/>
                    <a:pt x="3376" y="8"/>
                  </a:cubicBezTo>
                  <a:cubicBezTo>
                    <a:pt x="3376" y="13"/>
                    <a:pt x="3373" y="16"/>
                    <a:pt x="3368" y="16"/>
                  </a:cubicBezTo>
                  <a:lnTo>
                    <a:pt x="3320" y="16"/>
                  </a:lnTo>
                  <a:cubicBezTo>
                    <a:pt x="3316" y="16"/>
                    <a:pt x="3312" y="13"/>
                    <a:pt x="3312" y="8"/>
                  </a:cubicBezTo>
                  <a:cubicBezTo>
                    <a:pt x="3312" y="4"/>
                    <a:pt x="3316" y="0"/>
                    <a:pt x="3320" y="0"/>
                  </a:cubicBezTo>
                  <a:close/>
                  <a:moveTo>
                    <a:pt x="3464" y="0"/>
                  </a:moveTo>
                  <a:lnTo>
                    <a:pt x="3512" y="0"/>
                  </a:lnTo>
                  <a:cubicBezTo>
                    <a:pt x="3517" y="0"/>
                    <a:pt x="3520" y="4"/>
                    <a:pt x="3520" y="8"/>
                  </a:cubicBezTo>
                  <a:cubicBezTo>
                    <a:pt x="3520" y="13"/>
                    <a:pt x="3517" y="16"/>
                    <a:pt x="3512" y="16"/>
                  </a:cubicBezTo>
                  <a:lnTo>
                    <a:pt x="3464" y="16"/>
                  </a:lnTo>
                  <a:cubicBezTo>
                    <a:pt x="3460" y="16"/>
                    <a:pt x="3456" y="13"/>
                    <a:pt x="3456" y="8"/>
                  </a:cubicBezTo>
                  <a:cubicBezTo>
                    <a:pt x="3456" y="4"/>
                    <a:pt x="3460" y="0"/>
                    <a:pt x="3464" y="0"/>
                  </a:cubicBezTo>
                  <a:close/>
                  <a:moveTo>
                    <a:pt x="3608" y="0"/>
                  </a:moveTo>
                  <a:lnTo>
                    <a:pt x="3656" y="0"/>
                  </a:lnTo>
                  <a:cubicBezTo>
                    <a:pt x="3661" y="0"/>
                    <a:pt x="3664" y="4"/>
                    <a:pt x="3664" y="8"/>
                  </a:cubicBezTo>
                  <a:cubicBezTo>
                    <a:pt x="3664" y="13"/>
                    <a:pt x="3661" y="16"/>
                    <a:pt x="3656" y="16"/>
                  </a:cubicBezTo>
                  <a:lnTo>
                    <a:pt x="3608" y="16"/>
                  </a:lnTo>
                  <a:cubicBezTo>
                    <a:pt x="3604" y="16"/>
                    <a:pt x="3600" y="13"/>
                    <a:pt x="3600" y="8"/>
                  </a:cubicBezTo>
                  <a:cubicBezTo>
                    <a:pt x="3600" y="4"/>
                    <a:pt x="3604" y="0"/>
                    <a:pt x="3608" y="0"/>
                  </a:cubicBezTo>
                  <a:close/>
                  <a:moveTo>
                    <a:pt x="3752" y="0"/>
                  </a:moveTo>
                  <a:lnTo>
                    <a:pt x="3800" y="0"/>
                  </a:lnTo>
                  <a:cubicBezTo>
                    <a:pt x="3805" y="0"/>
                    <a:pt x="3808" y="4"/>
                    <a:pt x="3808" y="8"/>
                  </a:cubicBezTo>
                  <a:cubicBezTo>
                    <a:pt x="3808" y="13"/>
                    <a:pt x="3805" y="16"/>
                    <a:pt x="3800" y="16"/>
                  </a:cubicBezTo>
                  <a:lnTo>
                    <a:pt x="3752" y="16"/>
                  </a:lnTo>
                  <a:cubicBezTo>
                    <a:pt x="3748" y="16"/>
                    <a:pt x="3744" y="13"/>
                    <a:pt x="3744" y="8"/>
                  </a:cubicBezTo>
                  <a:cubicBezTo>
                    <a:pt x="3744" y="4"/>
                    <a:pt x="3748" y="0"/>
                    <a:pt x="3752" y="0"/>
                  </a:cubicBezTo>
                  <a:close/>
                  <a:moveTo>
                    <a:pt x="3896" y="0"/>
                  </a:moveTo>
                  <a:lnTo>
                    <a:pt x="3944" y="0"/>
                  </a:lnTo>
                  <a:cubicBezTo>
                    <a:pt x="3949" y="0"/>
                    <a:pt x="3952" y="4"/>
                    <a:pt x="3952" y="8"/>
                  </a:cubicBezTo>
                  <a:cubicBezTo>
                    <a:pt x="3952" y="13"/>
                    <a:pt x="3949" y="16"/>
                    <a:pt x="3944" y="16"/>
                  </a:cubicBezTo>
                  <a:lnTo>
                    <a:pt x="3896" y="16"/>
                  </a:lnTo>
                  <a:cubicBezTo>
                    <a:pt x="3892" y="16"/>
                    <a:pt x="3888" y="13"/>
                    <a:pt x="3888" y="8"/>
                  </a:cubicBezTo>
                  <a:cubicBezTo>
                    <a:pt x="3888" y="4"/>
                    <a:pt x="3892" y="0"/>
                    <a:pt x="3896" y="0"/>
                  </a:cubicBezTo>
                  <a:close/>
                  <a:moveTo>
                    <a:pt x="4040" y="0"/>
                  </a:moveTo>
                  <a:lnTo>
                    <a:pt x="4088" y="0"/>
                  </a:lnTo>
                  <a:cubicBezTo>
                    <a:pt x="4093" y="0"/>
                    <a:pt x="4096" y="4"/>
                    <a:pt x="4096" y="8"/>
                  </a:cubicBezTo>
                  <a:cubicBezTo>
                    <a:pt x="4096" y="13"/>
                    <a:pt x="4093" y="16"/>
                    <a:pt x="4088" y="16"/>
                  </a:cubicBezTo>
                  <a:lnTo>
                    <a:pt x="4040" y="16"/>
                  </a:lnTo>
                  <a:cubicBezTo>
                    <a:pt x="4036" y="16"/>
                    <a:pt x="4032" y="13"/>
                    <a:pt x="4032" y="8"/>
                  </a:cubicBezTo>
                  <a:cubicBezTo>
                    <a:pt x="4032" y="4"/>
                    <a:pt x="4036" y="0"/>
                    <a:pt x="4040" y="0"/>
                  </a:cubicBezTo>
                  <a:close/>
                  <a:moveTo>
                    <a:pt x="4184" y="0"/>
                  </a:moveTo>
                  <a:lnTo>
                    <a:pt x="4232" y="0"/>
                  </a:lnTo>
                  <a:cubicBezTo>
                    <a:pt x="4237" y="0"/>
                    <a:pt x="4240" y="4"/>
                    <a:pt x="4240" y="8"/>
                  </a:cubicBezTo>
                  <a:cubicBezTo>
                    <a:pt x="4240" y="13"/>
                    <a:pt x="4237" y="16"/>
                    <a:pt x="4232" y="16"/>
                  </a:cubicBezTo>
                  <a:lnTo>
                    <a:pt x="4184" y="16"/>
                  </a:lnTo>
                  <a:cubicBezTo>
                    <a:pt x="4180" y="16"/>
                    <a:pt x="4176" y="13"/>
                    <a:pt x="4176" y="8"/>
                  </a:cubicBezTo>
                  <a:cubicBezTo>
                    <a:pt x="4176" y="4"/>
                    <a:pt x="4180" y="0"/>
                    <a:pt x="4184" y="0"/>
                  </a:cubicBezTo>
                  <a:close/>
                  <a:moveTo>
                    <a:pt x="4328" y="0"/>
                  </a:moveTo>
                  <a:lnTo>
                    <a:pt x="4376" y="0"/>
                  </a:lnTo>
                  <a:cubicBezTo>
                    <a:pt x="4381" y="0"/>
                    <a:pt x="4384" y="4"/>
                    <a:pt x="4384" y="8"/>
                  </a:cubicBezTo>
                  <a:cubicBezTo>
                    <a:pt x="4384" y="13"/>
                    <a:pt x="4381" y="16"/>
                    <a:pt x="4376" y="16"/>
                  </a:cubicBezTo>
                  <a:lnTo>
                    <a:pt x="4328" y="16"/>
                  </a:lnTo>
                  <a:cubicBezTo>
                    <a:pt x="4324" y="16"/>
                    <a:pt x="4320" y="13"/>
                    <a:pt x="4320" y="8"/>
                  </a:cubicBezTo>
                  <a:cubicBezTo>
                    <a:pt x="4320" y="4"/>
                    <a:pt x="4324" y="0"/>
                    <a:pt x="4328" y="0"/>
                  </a:cubicBezTo>
                  <a:close/>
                  <a:moveTo>
                    <a:pt x="4472" y="0"/>
                  </a:moveTo>
                  <a:lnTo>
                    <a:pt x="4520" y="0"/>
                  </a:lnTo>
                  <a:cubicBezTo>
                    <a:pt x="4525" y="0"/>
                    <a:pt x="4528" y="4"/>
                    <a:pt x="4528" y="8"/>
                  </a:cubicBezTo>
                  <a:cubicBezTo>
                    <a:pt x="4528" y="13"/>
                    <a:pt x="4525" y="16"/>
                    <a:pt x="4520" y="16"/>
                  </a:cubicBezTo>
                  <a:lnTo>
                    <a:pt x="4472" y="16"/>
                  </a:lnTo>
                  <a:cubicBezTo>
                    <a:pt x="4468" y="16"/>
                    <a:pt x="4464" y="13"/>
                    <a:pt x="4464" y="8"/>
                  </a:cubicBezTo>
                  <a:cubicBezTo>
                    <a:pt x="4464" y="4"/>
                    <a:pt x="4468" y="0"/>
                    <a:pt x="4472" y="0"/>
                  </a:cubicBezTo>
                  <a:close/>
                  <a:moveTo>
                    <a:pt x="4616" y="0"/>
                  </a:moveTo>
                  <a:lnTo>
                    <a:pt x="4664" y="0"/>
                  </a:lnTo>
                  <a:cubicBezTo>
                    <a:pt x="4669" y="0"/>
                    <a:pt x="4672" y="4"/>
                    <a:pt x="4672" y="8"/>
                  </a:cubicBezTo>
                  <a:cubicBezTo>
                    <a:pt x="4672" y="13"/>
                    <a:pt x="4669" y="16"/>
                    <a:pt x="4664" y="16"/>
                  </a:cubicBezTo>
                  <a:lnTo>
                    <a:pt x="4616" y="16"/>
                  </a:lnTo>
                  <a:cubicBezTo>
                    <a:pt x="4612" y="16"/>
                    <a:pt x="4608" y="13"/>
                    <a:pt x="4608" y="8"/>
                  </a:cubicBezTo>
                  <a:cubicBezTo>
                    <a:pt x="4608" y="4"/>
                    <a:pt x="4612" y="0"/>
                    <a:pt x="4616" y="0"/>
                  </a:cubicBezTo>
                  <a:close/>
                  <a:moveTo>
                    <a:pt x="4760" y="0"/>
                  </a:moveTo>
                  <a:lnTo>
                    <a:pt x="4808" y="0"/>
                  </a:lnTo>
                  <a:cubicBezTo>
                    <a:pt x="4813" y="0"/>
                    <a:pt x="4816" y="4"/>
                    <a:pt x="4816" y="8"/>
                  </a:cubicBezTo>
                  <a:cubicBezTo>
                    <a:pt x="4816" y="13"/>
                    <a:pt x="4813" y="16"/>
                    <a:pt x="4808" y="16"/>
                  </a:cubicBezTo>
                  <a:lnTo>
                    <a:pt x="4760" y="16"/>
                  </a:lnTo>
                  <a:cubicBezTo>
                    <a:pt x="4756" y="16"/>
                    <a:pt x="4752" y="13"/>
                    <a:pt x="4752" y="8"/>
                  </a:cubicBezTo>
                  <a:cubicBezTo>
                    <a:pt x="4752" y="4"/>
                    <a:pt x="4756" y="0"/>
                    <a:pt x="4760" y="0"/>
                  </a:cubicBezTo>
                  <a:close/>
                  <a:moveTo>
                    <a:pt x="4904" y="0"/>
                  </a:moveTo>
                  <a:lnTo>
                    <a:pt x="4952" y="0"/>
                  </a:lnTo>
                  <a:cubicBezTo>
                    <a:pt x="4957" y="0"/>
                    <a:pt x="4960" y="4"/>
                    <a:pt x="4960" y="8"/>
                  </a:cubicBezTo>
                  <a:cubicBezTo>
                    <a:pt x="4960" y="13"/>
                    <a:pt x="4957" y="16"/>
                    <a:pt x="4952" y="16"/>
                  </a:cubicBezTo>
                  <a:lnTo>
                    <a:pt x="4904" y="16"/>
                  </a:lnTo>
                  <a:cubicBezTo>
                    <a:pt x="4900" y="16"/>
                    <a:pt x="4896" y="13"/>
                    <a:pt x="4896" y="8"/>
                  </a:cubicBezTo>
                  <a:cubicBezTo>
                    <a:pt x="4896" y="4"/>
                    <a:pt x="4900" y="0"/>
                    <a:pt x="4904" y="0"/>
                  </a:cubicBezTo>
                  <a:close/>
                  <a:moveTo>
                    <a:pt x="5048" y="0"/>
                  </a:moveTo>
                  <a:lnTo>
                    <a:pt x="5096" y="0"/>
                  </a:lnTo>
                  <a:cubicBezTo>
                    <a:pt x="5101" y="0"/>
                    <a:pt x="5104" y="4"/>
                    <a:pt x="5104" y="8"/>
                  </a:cubicBezTo>
                  <a:cubicBezTo>
                    <a:pt x="5104" y="13"/>
                    <a:pt x="5101" y="16"/>
                    <a:pt x="5096" y="16"/>
                  </a:cubicBezTo>
                  <a:lnTo>
                    <a:pt x="5048" y="16"/>
                  </a:lnTo>
                  <a:cubicBezTo>
                    <a:pt x="5044" y="16"/>
                    <a:pt x="5040" y="13"/>
                    <a:pt x="5040" y="8"/>
                  </a:cubicBezTo>
                  <a:cubicBezTo>
                    <a:pt x="5040" y="4"/>
                    <a:pt x="5044" y="0"/>
                    <a:pt x="5048" y="0"/>
                  </a:cubicBezTo>
                  <a:close/>
                  <a:moveTo>
                    <a:pt x="5192" y="0"/>
                  </a:moveTo>
                  <a:lnTo>
                    <a:pt x="5240" y="0"/>
                  </a:lnTo>
                  <a:cubicBezTo>
                    <a:pt x="5245" y="0"/>
                    <a:pt x="5248" y="4"/>
                    <a:pt x="5248" y="8"/>
                  </a:cubicBezTo>
                  <a:cubicBezTo>
                    <a:pt x="5248" y="13"/>
                    <a:pt x="5245" y="16"/>
                    <a:pt x="5240" y="16"/>
                  </a:cubicBezTo>
                  <a:lnTo>
                    <a:pt x="5192" y="16"/>
                  </a:lnTo>
                  <a:cubicBezTo>
                    <a:pt x="5188" y="16"/>
                    <a:pt x="5184" y="13"/>
                    <a:pt x="5184" y="8"/>
                  </a:cubicBezTo>
                  <a:cubicBezTo>
                    <a:pt x="5184" y="4"/>
                    <a:pt x="5188" y="0"/>
                    <a:pt x="5192" y="0"/>
                  </a:cubicBezTo>
                  <a:close/>
                  <a:moveTo>
                    <a:pt x="5336" y="0"/>
                  </a:moveTo>
                  <a:lnTo>
                    <a:pt x="5384" y="0"/>
                  </a:lnTo>
                  <a:cubicBezTo>
                    <a:pt x="5389" y="0"/>
                    <a:pt x="5392" y="4"/>
                    <a:pt x="5392" y="8"/>
                  </a:cubicBezTo>
                  <a:cubicBezTo>
                    <a:pt x="5392" y="13"/>
                    <a:pt x="5389" y="16"/>
                    <a:pt x="5384" y="16"/>
                  </a:cubicBezTo>
                  <a:lnTo>
                    <a:pt x="5336" y="16"/>
                  </a:lnTo>
                  <a:cubicBezTo>
                    <a:pt x="5332" y="16"/>
                    <a:pt x="5328" y="13"/>
                    <a:pt x="5328" y="8"/>
                  </a:cubicBezTo>
                  <a:cubicBezTo>
                    <a:pt x="5328" y="4"/>
                    <a:pt x="5332" y="0"/>
                    <a:pt x="5336" y="0"/>
                  </a:cubicBezTo>
                  <a:close/>
                  <a:moveTo>
                    <a:pt x="5480" y="0"/>
                  </a:moveTo>
                  <a:lnTo>
                    <a:pt x="5528" y="0"/>
                  </a:lnTo>
                  <a:cubicBezTo>
                    <a:pt x="5533" y="0"/>
                    <a:pt x="5536" y="4"/>
                    <a:pt x="5536" y="8"/>
                  </a:cubicBezTo>
                  <a:cubicBezTo>
                    <a:pt x="5536" y="13"/>
                    <a:pt x="5533" y="16"/>
                    <a:pt x="5528" y="16"/>
                  </a:cubicBezTo>
                  <a:lnTo>
                    <a:pt x="5480" y="16"/>
                  </a:lnTo>
                  <a:cubicBezTo>
                    <a:pt x="5476" y="16"/>
                    <a:pt x="5472" y="13"/>
                    <a:pt x="5472" y="8"/>
                  </a:cubicBezTo>
                  <a:cubicBezTo>
                    <a:pt x="5472" y="4"/>
                    <a:pt x="5476" y="0"/>
                    <a:pt x="5480" y="0"/>
                  </a:cubicBezTo>
                  <a:close/>
                  <a:moveTo>
                    <a:pt x="5624" y="0"/>
                  </a:moveTo>
                  <a:lnTo>
                    <a:pt x="5672" y="0"/>
                  </a:lnTo>
                  <a:cubicBezTo>
                    <a:pt x="5677" y="0"/>
                    <a:pt x="5680" y="4"/>
                    <a:pt x="5680" y="8"/>
                  </a:cubicBezTo>
                  <a:cubicBezTo>
                    <a:pt x="5680" y="13"/>
                    <a:pt x="5677" y="16"/>
                    <a:pt x="5672" y="16"/>
                  </a:cubicBezTo>
                  <a:lnTo>
                    <a:pt x="5624" y="16"/>
                  </a:lnTo>
                  <a:cubicBezTo>
                    <a:pt x="5620" y="16"/>
                    <a:pt x="5616" y="13"/>
                    <a:pt x="5616" y="8"/>
                  </a:cubicBezTo>
                  <a:cubicBezTo>
                    <a:pt x="5616" y="4"/>
                    <a:pt x="5620" y="0"/>
                    <a:pt x="5624" y="0"/>
                  </a:cubicBezTo>
                  <a:close/>
                  <a:moveTo>
                    <a:pt x="5768" y="0"/>
                  </a:moveTo>
                  <a:lnTo>
                    <a:pt x="5816" y="0"/>
                  </a:lnTo>
                  <a:cubicBezTo>
                    <a:pt x="5821" y="0"/>
                    <a:pt x="5824" y="4"/>
                    <a:pt x="5824" y="8"/>
                  </a:cubicBezTo>
                  <a:cubicBezTo>
                    <a:pt x="5824" y="13"/>
                    <a:pt x="5821" y="16"/>
                    <a:pt x="5816" y="16"/>
                  </a:cubicBezTo>
                  <a:lnTo>
                    <a:pt x="5768" y="16"/>
                  </a:lnTo>
                  <a:cubicBezTo>
                    <a:pt x="5764" y="16"/>
                    <a:pt x="5760" y="13"/>
                    <a:pt x="5760" y="8"/>
                  </a:cubicBezTo>
                  <a:cubicBezTo>
                    <a:pt x="5760" y="4"/>
                    <a:pt x="5764" y="0"/>
                    <a:pt x="5768" y="0"/>
                  </a:cubicBezTo>
                  <a:close/>
                  <a:moveTo>
                    <a:pt x="5912" y="0"/>
                  </a:moveTo>
                  <a:lnTo>
                    <a:pt x="5960" y="0"/>
                  </a:lnTo>
                  <a:cubicBezTo>
                    <a:pt x="5965" y="0"/>
                    <a:pt x="5968" y="4"/>
                    <a:pt x="5968" y="8"/>
                  </a:cubicBezTo>
                  <a:cubicBezTo>
                    <a:pt x="5968" y="13"/>
                    <a:pt x="5965" y="16"/>
                    <a:pt x="5960" y="16"/>
                  </a:cubicBezTo>
                  <a:lnTo>
                    <a:pt x="5912" y="16"/>
                  </a:lnTo>
                  <a:cubicBezTo>
                    <a:pt x="5908" y="16"/>
                    <a:pt x="5904" y="13"/>
                    <a:pt x="5904" y="8"/>
                  </a:cubicBezTo>
                  <a:cubicBezTo>
                    <a:pt x="5904" y="4"/>
                    <a:pt x="5908" y="0"/>
                    <a:pt x="5912" y="0"/>
                  </a:cubicBezTo>
                  <a:close/>
                  <a:moveTo>
                    <a:pt x="6056" y="0"/>
                  </a:moveTo>
                  <a:lnTo>
                    <a:pt x="6104" y="0"/>
                  </a:lnTo>
                  <a:cubicBezTo>
                    <a:pt x="6109" y="0"/>
                    <a:pt x="6112" y="4"/>
                    <a:pt x="6112" y="8"/>
                  </a:cubicBezTo>
                  <a:cubicBezTo>
                    <a:pt x="6112" y="13"/>
                    <a:pt x="6109" y="16"/>
                    <a:pt x="6104" y="16"/>
                  </a:cubicBezTo>
                  <a:lnTo>
                    <a:pt x="6056" y="16"/>
                  </a:lnTo>
                  <a:cubicBezTo>
                    <a:pt x="6052" y="16"/>
                    <a:pt x="6048" y="13"/>
                    <a:pt x="6048" y="8"/>
                  </a:cubicBezTo>
                  <a:cubicBezTo>
                    <a:pt x="6048" y="4"/>
                    <a:pt x="6052" y="0"/>
                    <a:pt x="6056" y="0"/>
                  </a:cubicBezTo>
                  <a:close/>
                  <a:moveTo>
                    <a:pt x="6200" y="0"/>
                  </a:moveTo>
                  <a:lnTo>
                    <a:pt x="6248" y="0"/>
                  </a:lnTo>
                  <a:cubicBezTo>
                    <a:pt x="6253" y="0"/>
                    <a:pt x="6256" y="4"/>
                    <a:pt x="6256" y="8"/>
                  </a:cubicBezTo>
                  <a:cubicBezTo>
                    <a:pt x="6256" y="13"/>
                    <a:pt x="6253" y="16"/>
                    <a:pt x="6248" y="16"/>
                  </a:cubicBezTo>
                  <a:lnTo>
                    <a:pt x="6200" y="16"/>
                  </a:lnTo>
                  <a:cubicBezTo>
                    <a:pt x="6196" y="16"/>
                    <a:pt x="6192" y="13"/>
                    <a:pt x="6192" y="8"/>
                  </a:cubicBezTo>
                  <a:cubicBezTo>
                    <a:pt x="6192" y="4"/>
                    <a:pt x="6196" y="0"/>
                    <a:pt x="6200" y="0"/>
                  </a:cubicBezTo>
                  <a:close/>
                  <a:moveTo>
                    <a:pt x="6344" y="0"/>
                  </a:moveTo>
                  <a:lnTo>
                    <a:pt x="6392" y="0"/>
                  </a:lnTo>
                  <a:cubicBezTo>
                    <a:pt x="6397" y="0"/>
                    <a:pt x="6400" y="4"/>
                    <a:pt x="6400" y="8"/>
                  </a:cubicBezTo>
                  <a:cubicBezTo>
                    <a:pt x="6400" y="13"/>
                    <a:pt x="6397" y="16"/>
                    <a:pt x="6392" y="16"/>
                  </a:cubicBezTo>
                  <a:lnTo>
                    <a:pt x="6344" y="16"/>
                  </a:lnTo>
                  <a:cubicBezTo>
                    <a:pt x="6340" y="16"/>
                    <a:pt x="6336" y="13"/>
                    <a:pt x="6336" y="8"/>
                  </a:cubicBezTo>
                  <a:cubicBezTo>
                    <a:pt x="6336" y="4"/>
                    <a:pt x="6340" y="0"/>
                    <a:pt x="6344" y="0"/>
                  </a:cubicBezTo>
                  <a:close/>
                  <a:moveTo>
                    <a:pt x="6488" y="0"/>
                  </a:moveTo>
                  <a:lnTo>
                    <a:pt x="6536" y="0"/>
                  </a:lnTo>
                  <a:cubicBezTo>
                    <a:pt x="6541" y="0"/>
                    <a:pt x="6544" y="4"/>
                    <a:pt x="6544" y="8"/>
                  </a:cubicBezTo>
                  <a:cubicBezTo>
                    <a:pt x="6544" y="13"/>
                    <a:pt x="6541" y="16"/>
                    <a:pt x="6536" y="16"/>
                  </a:cubicBezTo>
                  <a:lnTo>
                    <a:pt x="6488" y="16"/>
                  </a:lnTo>
                  <a:cubicBezTo>
                    <a:pt x="6484" y="16"/>
                    <a:pt x="6480" y="13"/>
                    <a:pt x="6480" y="8"/>
                  </a:cubicBezTo>
                  <a:cubicBezTo>
                    <a:pt x="6480" y="4"/>
                    <a:pt x="6484" y="0"/>
                    <a:pt x="6488" y="0"/>
                  </a:cubicBezTo>
                  <a:close/>
                  <a:moveTo>
                    <a:pt x="6632" y="0"/>
                  </a:moveTo>
                  <a:lnTo>
                    <a:pt x="6680" y="0"/>
                  </a:lnTo>
                  <a:cubicBezTo>
                    <a:pt x="6685" y="0"/>
                    <a:pt x="6688" y="4"/>
                    <a:pt x="6688" y="8"/>
                  </a:cubicBezTo>
                  <a:cubicBezTo>
                    <a:pt x="6688" y="13"/>
                    <a:pt x="6685" y="16"/>
                    <a:pt x="6680" y="16"/>
                  </a:cubicBezTo>
                  <a:lnTo>
                    <a:pt x="6632" y="16"/>
                  </a:lnTo>
                  <a:cubicBezTo>
                    <a:pt x="6628" y="16"/>
                    <a:pt x="6624" y="13"/>
                    <a:pt x="6624" y="8"/>
                  </a:cubicBezTo>
                  <a:cubicBezTo>
                    <a:pt x="6624" y="4"/>
                    <a:pt x="6628" y="0"/>
                    <a:pt x="6632" y="0"/>
                  </a:cubicBezTo>
                  <a:close/>
                  <a:moveTo>
                    <a:pt x="6776" y="0"/>
                  </a:moveTo>
                  <a:lnTo>
                    <a:pt x="6824" y="0"/>
                  </a:lnTo>
                  <a:cubicBezTo>
                    <a:pt x="6829" y="0"/>
                    <a:pt x="6832" y="4"/>
                    <a:pt x="6832" y="8"/>
                  </a:cubicBezTo>
                  <a:cubicBezTo>
                    <a:pt x="6832" y="13"/>
                    <a:pt x="6829" y="16"/>
                    <a:pt x="6824" y="16"/>
                  </a:cubicBezTo>
                  <a:lnTo>
                    <a:pt x="6776" y="16"/>
                  </a:lnTo>
                  <a:cubicBezTo>
                    <a:pt x="6772" y="16"/>
                    <a:pt x="6768" y="13"/>
                    <a:pt x="6768" y="8"/>
                  </a:cubicBezTo>
                  <a:cubicBezTo>
                    <a:pt x="6768" y="4"/>
                    <a:pt x="6772" y="0"/>
                    <a:pt x="6776" y="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22" name="Freeform 19"/>
            <p:cNvSpPr>
              <a:spLocks noEditPoints="1"/>
            </p:cNvSpPr>
            <p:nvPr/>
          </p:nvSpPr>
          <p:spPr bwMode="auto">
            <a:xfrm>
              <a:off x="788" y="196"/>
              <a:ext cx="3420" cy="8"/>
            </a:xfrm>
            <a:custGeom>
              <a:avLst/>
              <a:gdLst>
                <a:gd name="T0" fmla="*/ 0 w 6832"/>
                <a:gd name="T1" fmla="*/ 8 h 16"/>
                <a:gd name="T2" fmla="*/ 152 w 6832"/>
                <a:gd name="T3" fmla="*/ 16 h 16"/>
                <a:gd name="T4" fmla="*/ 344 w 6832"/>
                <a:gd name="T5" fmla="*/ 16 h 16"/>
                <a:gd name="T6" fmla="*/ 496 w 6832"/>
                <a:gd name="T7" fmla="*/ 8 h 16"/>
                <a:gd name="T8" fmla="*/ 632 w 6832"/>
                <a:gd name="T9" fmla="*/ 0 h 16"/>
                <a:gd name="T10" fmla="*/ 728 w 6832"/>
                <a:gd name="T11" fmla="*/ 0 h 16"/>
                <a:gd name="T12" fmla="*/ 728 w 6832"/>
                <a:gd name="T13" fmla="*/ 0 h 16"/>
                <a:gd name="T14" fmla="*/ 864 w 6832"/>
                <a:gd name="T15" fmla="*/ 8 h 16"/>
                <a:gd name="T16" fmla="*/ 1016 w 6832"/>
                <a:gd name="T17" fmla="*/ 16 h 16"/>
                <a:gd name="T18" fmla="*/ 1208 w 6832"/>
                <a:gd name="T19" fmla="*/ 16 h 16"/>
                <a:gd name="T20" fmla="*/ 1360 w 6832"/>
                <a:gd name="T21" fmla="*/ 8 h 16"/>
                <a:gd name="T22" fmla="*/ 1496 w 6832"/>
                <a:gd name="T23" fmla="*/ 0 h 16"/>
                <a:gd name="T24" fmla="*/ 1592 w 6832"/>
                <a:gd name="T25" fmla="*/ 0 h 16"/>
                <a:gd name="T26" fmla="*/ 1592 w 6832"/>
                <a:gd name="T27" fmla="*/ 0 h 16"/>
                <a:gd name="T28" fmla="*/ 1728 w 6832"/>
                <a:gd name="T29" fmla="*/ 8 h 16"/>
                <a:gd name="T30" fmla="*/ 1880 w 6832"/>
                <a:gd name="T31" fmla="*/ 16 h 16"/>
                <a:gd name="T32" fmla="*/ 2072 w 6832"/>
                <a:gd name="T33" fmla="*/ 16 h 16"/>
                <a:gd name="T34" fmla="*/ 2224 w 6832"/>
                <a:gd name="T35" fmla="*/ 8 h 16"/>
                <a:gd name="T36" fmla="*/ 2360 w 6832"/>
                <a:gd name="T37" fmla="*/ 0 h 16"/>
                <a:gd name="T38" fmla="*/ 2456 w 6832"/>
                <a:gd name="T39" fmla="*/ 0 h 16"/>
                <a:gd name="T40" fmla="*/ 2456 w 6832"/>
                <a:gd name="T41" fmla="*/ 0 h 16"/>
                <a:gd name="T42" fmla="*/ 2592 w 6832"/>
                <a:gd name="T43" fmla="*/ 8 h 16"/>
                <a:gd name="T44" fmla="*/ 2744 w 6832"/>
                <a:gd name="T45" fmla="*/ 16 h 16"/>
                <a:gd name="T46" fmla="*/ 2936 w 6832"/>
                <a:gd name="T47" fmla="*/ 16 h 16"/>
                <a:gd name="T48" fmla="*/ 3088 w 6832"/>
                <a:gd name="T49" fmla="*/ 8 h 16"/>
                <a:gd name="T50" fmla="*/ 3224 w 6832"/>
                <a:gd name="T51" fmla="*/ 0 h 16"/>
                <a:gd name="T52" fmla="*/ 3320 w 6832"/>
                <a:gd name="T53" fmla="*/ 0 h 16"/>
                <a:gd name="T54" fmla="*/ 3320 w 6832"/>
                <a:gd name="T55" fmla="*/ 0 h 16"/>
                <a:gd name="T56" fmla="*/ 3456 w 6832"/>
                <a:gd name="T57" fmla="*/ 8 h 16"/>
                <a:gd name="T58" fmla="*/ 3608 w 6832"/>
                <a:gd name="T59" fmla="*/ 16 h 16"/>
                <a:gd name="T60" fmla="*/ 3800 w 6832"/>
                <a:gd name="T61" fmla="*/ 16 h 16"/>
                <a:gd name="T62" fmla="*/ 3952 w 6832"/>
                <a:gd name="T63" fmla="*/ 8 h 16"/>
                <a:gd name="T64" fmla="*/ 4088 w 6832"/>
                <a:gd name="T65" fmla="*/ 0 h 16"/>
                <a:gd name="T66" fmla="*/ 4184 w 6832"/>
                <a:gd name="T67" fmla="*/ 0 h 16"/>
                <a:gd name="T68" fmla="*/ 4184 w 6832"/>
                <a:gd name="T69" fmla="*/ 0 h 16"/>
                <a:gd name="T70" fmla="*/ 4320 w 6832"/>
                <a:gd name="T71" fmla="*/ 8 h 16"/>
                <a:gd name="T72" fmla="*/ 4472 w 6832"/>
                <a:gd name="T73" fmla="*/ 16 h 16"/>
                <a:gd name="T74" fmla="*/ 4664 w 6832"/>
                <a:gd name="T75" fmla="*/ 16 h 16"/>
                <a:gd name="T76" fmla="*/ 4816 w 6832"/>
                <a:gd name="T77" fmla="*/ 8 h 16"/>
                <a:gd name="T78" fmla="*/ 4952 w 6832"/>
                <a:gd name="T79" fmla="*/ 0 h 16"/>
                <a:gd name="T80" fmla="*/ 5048 w 6832"/>
                <a:gd name="T81" fmla="*/ 0 h 16"/>
                <a:gd name="T82" fmla="*/ 5048 w 6832"/>
                <a:gd name="T83" fmla="*/ 0 h 16"/>
                <a:gd name="T84" fmla="*/ 5184 w 6832"/>
                <a:gd name="T85" fmla="*/ 8 h 16"/>
                <a:gd name="T86" fmla="*/ 5336 w 6832"/>
                <a:gd name="T87" fmla="*/ 16 h 16"/>
                <a:gd name="T88" fmla="*/ 5528 w 6832"/>
                <a:gd name="T89" fmla="*/ 16 h 16"/>
                <a:gd name="T90" fmla="*/ 5680 w 6832"/>
                <a:gd name="T91" fmla="*/ 8 h 16"/>
                <a:gd name="T92" fmla="*/ 5816 w 6832"/>
                <a:gd name="T93" fmla="*/ 0 h 16"/>
                <a:gd name="T94" fmla="*/ 5912 w 6832"/>
                <a:gd name="T95" fmla="*/ 0 h 16"/>
                <a:gd name="T96" fmla="*/ 5912 w 6832"/>
                <a:gd name="T97" fmla="*/ 0 h 16"/>
                <a:gd name="T98" fmla="*/ 6048 w 6832"/>
                <a:gd name="T99" fmla="*/ 8 h 16"/>
                <a:gd name="T100" fmla="*/ 6200 w 6832"/>
                <a:gd name="T101" fmla="*/ 16 h 16"/>
                <a:gd name="T102" fmla="*/ 6392 w 6832"/>
                <a:gd name="T103" fmla="*/ 16 h 16"/>
                <a:gd name="T104" fmla="*/ 6544 w 6832"/>
                <a:gd name="T105" fmla="*/ 8 h 16"/>
                <a:gd name="T106" fmla="*/ 6680 w 6832"/>
                <a:gd name="T107" fmla="*/ 0 h 16"/>
                <a:gd name="T108" fmla="*/ 6776 w 6832"/>
                <a:gd name="T109" fmla="*/ 0 h 16"/>
                <a:gd name="T110" fmla="*/ 6776 w 6832"/>
                <a:gd name="T111"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832" h="16">
                  <a:moveTo>
                    <a:pt x="8" y="0"/>
                  </a:moveTo>
                  <a:lnTo>
                    <a:pt x="56" y="0"/>
                  </a:lnTo>
                  <a:cubicBezTo>
                    <a:pt x="61" y="0"/>
                    <a:pt x="64" y="4"/>
                    <a:pt x="64" y="8"/>
                  </a:cubicBezTo>
                  <a:cubicBezTo>
                    <a:pt x="64" y="13"/>
                    <a:pt x="61" y="16"/>
                    <a:pt x="56" y="16"/>
                  </a:cubicBezTo>
                  <a:lnTo>
                    <a:pt x="8" y="16"/>
                  </a:lnTo>
                  <a:cubicBezTo>
                    <a:pt x="4" y="16"/>
                    <a:pt x="0" y="13"/>
                    <a:pt x="0" y="8"/>
                  </a:cubicBezTo>
                  <a:cubicBezTo>
                    <a:pt x="0" y="4"/>
                    <a:pt x="4" y="0"/>
                    <a:pt x="8" y="0"/>
                  </a:cubicBezTo>
                  <a:close/>
                  <a:moveTo>
                    <a:pt x="152" y="0"/>
                  </a:moveTo>
                  <a:lnTo>
                    <a:pt x="200" y="0"/>
                  </a:lnTo>
                  <a:cubicBezTo>
                    <a:pt x="205" y="0"/>
                    <a:pt x="208" y="4"/>
                    <a:pt x="208" y="8"/>
                  </a:cubicBezTo>
                  <a:cubicBezTo>
                    <a:pt x="208" y="13"/>
                    <a:pt x="205" y="16"/>
                    <a:pt x="200" y="16"/>
                  </a:cubicBezTo>
                  <a:lnTo>
                    <a:pt x="152" y="16"/>
                  </a:lnTo>
                  <a:cubicBezTo>
                    <a:pt x="148" y="16"/>
                    <a:pt x="144" y="13"/>
                    <a:pt x="144" y="8"/>
                  </a:cubicBezTo>
                  <a:cubicBezTo>
                    <a:pt x="144" y="4"/>
                    <a:pt x="148" y="0"/>
                    <a:pt x="152" y="0"/>
                  </a:cubicBezTo>
                  <a:close/>
                  <a:moveTo>
                    <a:pt x="296" y="0"/>
                  </a:moveTo>
                  <a:lnTo>
                    <a:pt x="344" y="0"/>
                  </a:lnTo>
                  <a:cubicBezTo>
                    <a:pt x="349" y="0"/>
                    <a:pt x="352" y="4"/>
                    <a:pt x="352" y="8"/>
                  </a:cubicBezTo>
                  <a:cubicBezTo>
                    <a:pt x="352" y="13"/>
                    <a:pt x="349" y="16"/>
                    <a:pt x="344" y="16"/>
                  </a:cubicBezTo>
                  <a:lnTo>
                    <a:pt x="296" y="16"/>
                  </a:lnTo>
                  <a:cubicBezTo>
                    <a:pt x="292" y="16"/>
                    <a:pt x="288" y="13"/>
                    <a:pt x="288" y="8"/>
                  </a:cubicBezTo>
                  <a:cubicBezTo>
                    <a:pt x="288" y="4"/>
                    <a:pt x="292" y="0"/>
                    <a:pt x="296" y="0"/>
                  </a:cubicBezTo>
                  <a:close/>
                  <a:moveTo>
                    <a:pt x="440" y="0"/>
                  </a:moveTo>
                  <a:lnTo>
                    <a:pt x="488" y="0"/>
                  </a:lnTo>
                  <a:cubicBezTo>
                    <a:pt x="493" y="0"/>
                    <a:pt x="496" y="4"/>
                    <a:pt x="496" y="8"/>
                  </a:cubicBezTo>
                  <a:cubicBezTo>
                    <a:pt x="496" y="13"/>
                    <a:pt x="493" y="16"/>
                    <a:pt x="488" y="16"/>
                  </a:cubicBezTo>
                  <a:lnTo>
                    <a:pt x="440" y="16"/>
                  </a:lnTo>
                  <a:cubicBezTo>
                    <a:pt x="436" y="16"/>
                    <a:pt x="432" y="13"/>
                    <a:pt x="432" y="8"/>
                  </a:cubicBezTo>
                  <a:cubicBezTo>
                    <a:pt x="432" y="4"/>
                    <a:pt x="436" y="0"/>
                    <a:pt x="440" y="0"/>
                  </a:cubicBezTo>
                  <a:close/>
                  <a:moveTo>
                    <a:pt x="584" y="0"/>
                  </a:moveTo>
                  <a:lnTo>
                    <a:pt x="632" y="0"/>
                  </a:lnTo>
                  <a:cubicBezTo>
                    <a:pt x="637" y="0"/>
                    <a:pt x="640" y="4"/>
                    <a:pt x="640" y="8"/>
                  </a:cubicBezTo>
                  <a:cubicBezTo>
                    <a:pt x="640" y="13"/>
                    <a:pt x="637" y="16"/>
                    <a:pt x="632" y="16"/>
                  </a:cubicBezTo>
                  <a:lnTo>
                    <a:pt x="584" y="16"/>
                  </a:lnTo>
                  <a:cubicBezTo>
                    <a:pt x="580" y="16"/>
                    <a:pt x="576" y="13"/>
                    <a:pt x="576" y="8"/>
                  </a:cubicBezTo>
                  <a:cubicBezTo>
                    <a:pt x="576" y="4"/>
                    <a:pt x="580" y="0"/>
                    <a:pt x="584" y="0"/>
                  </a:cubicBezTo>
                  <a:close/>
                  <a:moveTo>
                    <a:pt x="728" y="0"/>
                  </a:moveTo>
                  <a:lnTo>
                    <a:pt x="776" y="0"/>
                  </a:lnTo>
                  <a:cubicBezTo>
                    <a:pt x="781" y="0"/>
                    <a:pt x="784" y="4"/>
                    <a:pt x="784" y="8"/>
                  </a:cubicBezTo>
                  <a:cubicBezTo>
                    <a:pt x="784" y="13"/>
                    <a:pt x="781" y="16"/>
                    <a:pt x="776" y="16"/>
                  </a:cubicBezTo>
                  <a:lnTo>
                    <a:pt x="728" y="16"/>
                  </a:lnTo>
                  <a:cubicBezTo>
                    <a:pt x="724" y="16"/>
                    <a:pt x="720" y="13"/>
                    <a:pt x="720" y="8"/>
                  </a:cubicBezTo>
                  <a:cubicBezTo>
                    <a:pt x="720" y="4"/>
                    <a:pt x="724" y="0"/>
                    <a:pt x="728" y="0"/>
                  </a:cubicBezTo>
                  <a:close/>
                  <a:moveTo>
                    <a:pt x="872" y="0"/>
                  </a:moveTo>
                  <a:lnTo>
                    <a:pt x="920" y="0"/>
                  </a:lnTo>
                  <a:cubicBezTo>
                    <a:pt x="925" y="0"/>
                    <a:pt x="928" y="4"/>
                    <a:pt x="928" y="8"/>
                  </a:cubicBezTo>
                  <a:cubicBezTo>
                    <a:pt x="928" y="13"/>
                    <a:pt x="925" y="16"/>
                    <a:pt x="920" y="16"/>
                  </a:cubicBezTo>
                  <a:lnTo>
                    <a:pt x="872" y="16"/>
                  </a:lnTo>
                  <a:cubicBezTo>
                    <a:pt x="868" y="16"/>
                    <a:pt x="864" y="13"/>
                    <a:pt x="864" y="8"/>
                  </a:cubicBezTo>
                  <a:cubicBezTo>
                    <a:pt x="864" y="4"/>
                    <a:pt x="868" y="0"/>
                    <a:pt x="872" y="0"/>
                  </a:cubicBezTo>
                  <a:close/>
                  <a:moveTo>
                    <a:pt x="1016" y="0"/>
                  </a:moveTo>
                  <a:lnTo>
                    <a:pt x="1064" y="0"/>
                  </a:lnTo>
                  <a:cubicBezTo>
                    <a:pt x="1069" y="0"/>
                    <a:pt x="1072" y="4"/>
                    <a:pt x="1072" y="8"/>
                  </a:cubicBezTo>
                  <a:cubicBezTo>
                    <a:pt x="1072" y="13"/>
                    <a:pt x="1069" y="16"/>
                    <a:pt x="1064" y="16"/>
                  </a:cubicBezTo>
                  <a:lnTo>
                    <a:pt x="1016" y="16"/>
                  </a:lnTo>
                  <a:cubicBezTo>
                    <a:pt x="1012" y="16"/>
                    <a:pt x="1008" y="13"/>
                    <a:pt x="1008" y="8"/>
                  </a:cubicBezTo>
                  <a:cubicBezTo>
                    <a:pt x="1008" y="4"/>
                    <a:pt x="1012" y="0"/>
                    <a:pt x="1016" y="0"/>
                  </a:cubicBezTo>
                  <a:close/>
                  <a:moveTo>
                    <a:pt x="1160" y="0"/>
                  </a:moveTo>
                  <a:lnTo>
                    <a:pt x="1208" y="0"/>
                  </a:lnTo>
                  <a:cubicBezTo>
                    <a:pt x="1213" y="0"/>
                    <a:pt x="1216" y="4"/>
                    <a:pt x="1216" y="8"/>
                  </a:cubicBezTo>
                  <a:cubicBezTo>
                    <a:pt x="1216" y="13"/>
                    <a:pt x="1213" y="16"/>
                    <a:pt x="1208" y="16"/>
                  </a:cubicBezTo>
                  <a:lnTo>
                    <a:pt x="1160" y="16"/>
                  </a:lnTo>
                  <a:cubicBezTo>
                    <a:pt x="1156" y="16"/>
                    <a:pt x="1152" y="13"/>
                    <a:pt x="1152" y="8"/>
                  </a:cubicBezTo>
                  <a:cubicBezTo>
                    <a:pt x="1152" y="4"/>
                    <a:pt x="1156" y="0"/>
                    <a:pt x="1160" y="0"/>
                  </a:cubicBezTo>
                  <a:close/>
                  <a:moveTo>
                    <a:pt x="1304" y="0"/>
                  </a:moveTo>
                  <a:lnTo>
                    <a:pt x="1352" y="0"/>
                  </a:lnTo>
                  <a:cubicBezTo>
                    <a:pt x="1357" y="0"/>
                    <a:pt x="1360" y="4"/>
                    <a:pt x="1360" y="8"/>
                  </a:cubicBezTo>
                  <a:cubicBezTo>
                    <a:pt x="1360" y="13"/>
                    <a:pt x="1357" y="16"/>
                    <a:pt x="1352" y="16"/>
                  </a:cubicBezTo>
                  <a:lnTo>
                    <a:pt x="1304" y="16"/>
                  </a:lnTo>
                  <a:cubicBezTo>
                    <a:pt x="1300" y="16"/>
                    <a:pt x="1296" y="13"/>
                    <a:pt x="1296" y="8"/>
                  </a:cubicBezTo>
                  <a:cubicBezTo>
                    <a:pt x="1296" y="4"/>
                    <a:pt x="1300" y="0"/>
                    <a:pt x="1304" y="0"/>
                  </a:cubicBezTo>
                  <a:close/>
                  <a:moveTo>
                    <a:pt x="1448" y="0"/>
                  </a:moveTo>
                  <a:lnTo>
                    <a:pt x="1496" y="0"/>
                  </a:lnTo>
                  <a:cubicBezTo>
                    <a:pt x="1501" y="0"/>
                    <a:pt x="1504" y="4"/>
                    <a:pt x="1504" y="8"/>
                  </a:cubicBezTo>
                  <a:cubicBezTo>
                    <a:pt x="1504" y="13"/>
                    <a:pt x="1501" y="16"/>
                    <a:pt x="1496" y="16"/>
                  </a:cubicBezTo>
                  <a:lnTo>
                    <a:pt x="1448" y="16"/>
                  </a:lnTo>
                  <a:cubicBezTo>
                    <a:pt x="1444" y="16"/>
                    <a:pt x="1440" y="13"/>
                    <a:pt x="1440" y="8"/>
                  </a:cubicBezTo>
                  <a:cubicBezTo>
                    <a:pt x="1440" y="4"/>
                    <a:pt x="1444" y="0"/>
                    <a:pt x="1448" y="0"/>
                  </a:cubicBezTo>
                  <a:close/>
                  <a:moveTo>
                    <a:pt x="1592" y="0"/>
                  </a:moveTo>
                  <a:lnTo>
                    <a:pt x="1640" y="0"/>
                  </a:lnTo>
                  <a:cubicBezTo>
                    <a:pt x="1645" y="0"/>
                    <a:pt x="1648" y="4"/>
                    <a:pt x="1648" y="8"/>
                  </a:cubicBezTo>
                  <a:cubicBezTo>
                    <a:pt x="1648" y="13"/>
                    <a:pt x="1645" y="16"/>
                    <a:pt x="1640" y="16"/>
                  </a:cubicBezTo>
                  <a:lnTo>
                    <a:pt x="1592" y="16"/>
                  </a:lnTo>
                  <a:cubicBezTo>
                    <a:pt x="1588" y="16"/>
                    <a:pt x="1584" y="13"/>
                    <a:pt x="1584" y="8"/>
                  </a:cubicBezTo>
                  <a:cubicBezTo>
                    <a:pt x="1584" y="4"/>
                    <a:pt x="1588" y="0"/>
                    <a:pt x="1592" y="0"/>
                  </a:cubicBezTo>
                  <a:close/>
                  <a:moveTo>
                    <a:pt x="1736" y="0"/>
                  </a:moveTo>
                  <a:lnTo>
                    <a:pt x="1784" y="0"/>
                  </a:lnTo>
                  <a:cubicBezTo>
                    <a:pt x="1789" y="0"/>
                    <a:pt x="1792" y="4"/>
                    <a:pt x="1792" y="8"/>
                  </a:cubicBezTo>
                  <a:cubicBezTo>
                    <a:pt x="1792" y="13"/>
                    <a:pt x="1789" y="16"/>
                    <a:pt x="1784" y="16"/>
                  </a:cubicBezTo>
                  <a:lnTo>
                    <a:pt x="1736" y="16"/>
                  </a:lnTo>
                  <a:cubicBezTo>
                    <a:pt x="1732" y="16"/>
                    <a:pt x="1728" y="13"/>
                    <a:pt x="1728" y="8"/>
                  </a:cubicBezTo>
                  <a:cubicBezTo>
                    <a:pt x="1728" y="4"/>
                    <a:pt x="1732" y="0"/>
                    <a:pt x="1736" y="0"/>
                  </a:cubicBezTo>
                  <a:close/>
                  <a:moveTo>
                    <a:pt x="1880" y="0"/>
                  </a:moveTo>
                  <a:lnTo>
                    <a:pt x="1928" y="0"/>
                  </a:lnTo>
                  <a:cubicBezTo>
                    <a:pt x="1933" y="0"/>
                    <a:pt x="1936" y="4"/>
                    <a:pt x="1936" y="8"/>
                  </a:cubicBezTo>
                  <a:cubicBezTo>
                    <a:pt x="1936" y="13"/>
                    <a:pt x="1933" y="16"/>
                    <a:pt x="1928" y="16"/>
                  </a:cubicBezTo>
                  <a:lnTo>
                    <a:pt x="1880" y="16"/>
                  </a:lnTo>
                  <a:cubicBezTo>
                    <a:pt x="1876" y="16"/>
                    <a:pt x="1872" y="13"/>
                    <a:pt x="1872" y="8"/>
                  </a:cubicBezTo>
                  <a:cubicBezTo>
                    <a:pt x="1872" y="4"/>
                    <a:pt x="1876" y="0"/>
                    <a:pt x="1880" y="0"/>
                  </a:cubicBezTo>
                  <a:close/>
                  <a:moveTo>
                    <a:pt x="2024" y="0"/>
                  </a:moveTo>
                  <a:lnTo>
                    <a:pt x="2072" y="0"/>
                  </a:lnTo>
                  <a:cubicBezTo>
                    <a:pt x="2077" y="0"/>
                    <a:pt x="2080" y="4"/>
                    <a:pt x="2080" y="8"/>
                  </a:cubicBezTo>
                  <a:cubicBezTo>
                    <a:pt x="2080" y="13"/>
                    <a:pt x="2077" y="16"/>
                    <a:pt x="2072" y="16"/>
                  </a:cubicBezTo>
                  <a:lnTo>
                    <a:pt x="2024" y="16"/>
                  </a:lnTo>
                  <a:cubicBezTo>
                    <a:pt x="2020" y="16"/>
                    <a:pt x="2016" y="13"/>
                    <a:pt x="2016" y="8"/>
                  </a:cubicBezTo>
                  <a:cubicBezTo>
                    <a:pt x="2016" y="4"/>
                    <a:pt x="2020" y="0"/>
                    <a:pt x="2024" y="0"/>
                  </a:cubicBezTo>
                  <a:close/>
                  <a:moveTo>
                    <a:pt x="2168" y="0"/>
                  </a:moveTo>
                  <a:lnTo>
                    <a:pt x="2216" y="0"/>
                  </a:lnTo>
                  <a:cubicBezTo>
                    <a:pt x="2221" y="0"/>
                    <a:pt x="2224" y="4"/>
                    <a:pt x="2224" y="8"/>
                  </a:cubicBezTo>
                  <a:cubicBezTo>
                    <a:pt x="2224" y="13"/>
                    <a:pt x="2221" y="16"/>
                    <a:pt x="2216" y="16"/>
                  </a:cubicBezTo>
                  <a:lnTo>
                    <a:pt x="2168" y="16"/>
                  </a:lnTo>
                  <a:cubicBezTo>
                    <a:pt x="2164" y="16"/>
                    <a:pt x="2160" y="13"/>
                    <a:pt x="2160" y="8"/>
                  </a:cubicBezTo>
                  <a:cubicBezTo>
                    <a:pt x="2160" y="4"/>
                    <a:pt x="2164" y="0"/>
                    <a:pt x="2168" y="0"/>
                  </a:cubicBezTo>
                  <a:close/>
                  <a:moveTo>
                    <a:pt x="2312" y="0"/>
                  </a:moveTo>
                  <a:lnTo>
                    <a:pt x="2360" y="0"/>
                  </a:lnTo>
                  <a:cubicBezTo>
                    <a:pt x="2365" y="0"/>
                    <a:pt x="2368" y="4"/>
                    <a:pt x="2368" y="8"/>
                  </a:cubicBezTo>
                  <a:cubicBezTo>
                    <a:pt x="2368" y="13"/>
                    <a:pt x="2365" y="16"/>
                    <a:pt x="2360" y="16"/>
                  </a:cubicBezTo>
                  <a:lnTo>
                    <a:pt x="2312" y="16"/>
                  </a:lnTo>
                  <a:cubicBezTo>
                    <a:pt x="2308" y="16"/>
                    <a:pt x="2304" y="13"/>
                    <a:pt x="2304" y="8"/>
                  </a:cubicBezTo>
                  <a:cubicBezTo>
                    <a:pt x="2304" y="4"/>
                    <a:pt x="2308" y="0"/>
                    <a:pt x="2312" y="0"/>
                  </a:cubicBezTo>
                  <a:close/>
                  <a:moveTo>
                    <a:pt x="2456" y="0"/>
                  </a:moveTo>
                  <a:lnTo>
                    <a:pt x="2504" y="0"/>
                  </a:lnTo>
                  <a:cubicBezTo>
                    <a:pt x="2509" y="0"/>
                    <a:pt x="2512" y="4"/>
                    <a:pt x="2512" y="8"/>
                  </a:cubicBezTo>
                  <a:cubicBezTo>
                    <a:pt x="2512" y="13"/>
                    <a:pt x="2509" y="16"/>
                    <a:pt x="2504" y="16"/>
                  </a:cubicBezTo>
                  <a:lnTo>
                    <a:pt x="2456" y="16"/>
                  </a:lnTo>
                  <a:cubicBezTo>
                    <a:pt x="2452" y="16"/>
                    <a:pt x="2448" y="13"/>
                    <a:pt x="2448" y="8"/>
                  </a:cubicBezTo>
                  <a:cubicBezTo>
                    <a:pt x="2448" y="4"/>
                    <a:pt x="2452" y="0"/>
                    <a:pt x="2456" y="0"/>
                  </a:cubicBezTo>
                  <a:close/>
                  <a:moveTo>
                    <a:pt x="2600" y="0"/>
                  </a:moveTo>
                  <a:lnTo>
                    <a:pt x="2648" y="0"/>
                  </a:lnTo>
                  <a:cubicBezTo>
                    <a:pt x="2653" y="0"/>
                    <a:pt x="2656" y="4"/>
                    <a:pt x="2656" y="8"/>
                  </a:cubicBezTo>
                  <a:cubicBezTo>
                    <a:pt x="2656" y="13"/>
                    <a:pt x="2653" y="16"/>
                    <a:pt x="2648" y="16"/>
                  </a:cubicBezTo>
                  <a:lnTo>
                    <a:pt x="2600" y="16"/>
                  </a:lnTo>
                  <a:cubicBezTo>
                    <a:pt x="2596" y="16"/>
                    <a:pt x="2592" y="13"/>
                    <a:pt x="2592" y="8"/>
                  </a:cubicBezTo>
                  <a:cubicBezTo>
                    <a:pt x="2592" y="4"/>
                    <a:pt x="2596" y="0"/>
                    <a:pt x="2600" y="0"/>
                  </a:cubicBezTo>
                  <a:close/>
                  <a:moveTo>
                    <a:pt x="2744" y="0"/>
                  </a:moveTo>
                  <a:lnTo>
                    <a:pt x="2792" y="0"/>
                  </a:lnTo>
                  <a:cubicBezTo>
                    <a:pt x="2797" y="0"/>
                    <a:pt x="2800" y="4"/>
                    <a:pt x="2800" y="8"/>
                  </a:cubicBezTo>
                  <a:cubicBezTo>
                    <a:pt x="2800" y="13"/>
                    <a:pt x="2797" y="16"/>
                    <a:pt x="2792" y="16"/>
                  </a:cubicBezTo>
                  <a:lnTo>
                    <a:pt x="2744" y="16"/>
                  </a:lnTo>
                  <a:cubicBezTo>
                    <a:pt x="2740" y="16"/>
                    <a:pt x="2736" y="13"/>
                    <a:pt x="2736" y="8"/>
                  </a:cubicBezTo>
                  <a:cubicBezTo>
                    <a:pt x="2736" y="4"/>
                    <a:pt x="2740" y="0"/>
                    <a:pt x="2744" y="0"/>
                  </a:cubicBezTo>
                  <a:close/>
                  <a:moveTo>
                    <a:pt x="2888" y="0"/>
                  </a:moveTo>
                  <a:lnTo>
                    <a:pt x="2936" y="0"/>
                  </a:lnTo>
                  <a:cubicBezTo>
                    <a:pt x="2941" y="0"/>
                    <a:pt x="2944" y="4"/>
                    <a:pt x="2944" y="8"/>
                  </a:cubicBezTo>
                  <a:cubicBezTo>
                    <a:pt x="2944" y="13"/>
                    <a:pt x="2941" y="16"/>
                    <a:pt x="2936" y="16"/>
                  </a:cubicBezTo>
                  <a:lnTo>
                    <a:pt x="2888" y="16"/>
                  </a:lnTo>
                  <a:cubicBezTo>
                    <a:pt x="2884" y="16"/>
                    <a:pt x="2880" y="13"/>
                    <a:pt x="2880" y="8"/>
                  </a:cubicBezTo>
                  <a:cubicBezTo>
                    <a:pt x="2880" y="4"/>
                    <a:pt x="2884" y="0"/>
                    <a:pt x="2888" y="0"/>
                  </a:cubicBezTo>
                  <a:close/>
                  <a:moveTo>
                    <a:pt x="3032" y="0"/>
                  </a:moveTo>
                  <a:lnTo>
                    <a:pt x="3080" y="0"/>
                  </a:lnTo>
                  <a:cubicBezTo>
                    <a:pt x="3085" y="0"/>
                    <a:pt x="3088" y="4"/>
                    <a:pt x="3088" y="8"/>
                  </a:cubicBezTo>
                  <a:cubicBezTo>
                    <a:pt x="3088" y="13"/>
                    <a:pt x="3085" y="16"/>
                    <a:pt x="3080" y="16"/>
                  </a:cubicBezTo>
                  <a:lnTo>
                    <a:pt x="3032" y="16"/>
                  </a:lnTo>
                  <a:cubicBezTo>
                    <a:pt x="3028" y="16"/>
                    <a:pt x="3024" y="13"/>
                    <a:pt x="3024" y="8"/>
                  </a:cubicBezTo>
                  <a:cubicBezTo>
                    <a:pt x="3024" y="4"/>
                    <a:pt x="3028" y="0"/>
                    <a:pt x="3032" y="0"/>
                  </a:cubicBezTo>
                  <a:close/>
                  <a:moveTo>
                    <a:pt x="3176" y="0"/>
                  </a:moveTo>
                  <a:lnTo>
                    <a:pt x="3224" y="0"/>
                  </a:lnTo>
                  <a:cubicBezTo>
                    <a:pt x="3229" y="0"/>
                    <a:pt x="3232" y="4"/>
                    <a:pt x="3232" y="8"/>
                  </a:cubicBezTo>
                  <a:cubicBezTo>
                    <a:pt x="3232" y="13"/>
                    <a:pt x="3229" y="16"/>
                    <a:pt x="3224" y="16"/>
                  </a:cubicBezTo>
                  <a:lnTo>
                    <a:pt x="3176" y="16"/>
                  </a:lnTo>
                  <a:cubicBezTo>
                    <a:pt x="3172" y="16"/>
                    <a:pt x="3168" y="13"/>
                    <a:pt x="3168" y="8"/>
                  </a:cubicBezTo>
                  <a:cubicBezTo>
                    <a:pt x="3168" y="4"/>
                    <a:pt x="3172" y="0"/>
                    <a:pt x="3176" y="0"/>
                  </a:cubicBezTo>
                  <a:close/>
                  <a:moveTo>
                    <a:pt x="3320" y="0"/>
                  </a:moveTo>
                  <a:lnTo>
                    <a:pt x="3368" y="0"/>
                  </a:lnTo>
                  <a:cubicBezTo>
                    <a:pt x="3373" y="0"/>
                    <a:pt x="3376" y="4"/>
                    <a:pt x="3376" y="8"/>
                  </a:cubicBezTo>
                  <a:cubicBezTo>
                    <a:pt x="3376" y="13"/>
                    <a:pt x="3373" y="16"/>
                    <a:pt x="3368" y="16"/>
                  </a:cubicBezTo>
                  <a:lnTo>
                    <a:pt x="3320" y="16"/>
                  </a:lnTo>
                  <a:cubicBezTo>
                    <a:pt x="3316" y="16"/>
                    <a:pt x="3312" y="13"/>
                    <a:pt x="3312" y="8"/>
                  </a:cubicBezTo>
                  <a:cubicBezTo>
                    <a:pt x="3312" y="4"/>
                    <a:pt x="3316" y="0"/>
                    <a:pt x="3320" y="0"/>
                  </a:cubicBezTo>
                  <a:close/>
                  <a:moveTo>
                    <a:pt x="3464" y="0"/>
                  </a:moveTo>
                  <a:lnTo>
                    <a:pt x="3512" y="0"/>
                  </a:lnTo>
                  <a:cubicBezTo>
                    <a:pt x="3517" y="0"/>
                    <a:pt x="3520" y="4"/>
                    <a:pt x="3520" y="8"/>
                  </a:cubicBezTo>
                  <a:cubicBezTo>
                    <a:pt x="3520" y="13"/>
                    <a:pt x="3517" y="16"/>
                    <a:pt x="3512" y="16"/>
                  </a:cubicBezTo>
                  <a:lnTo>
                    <a:pt x="3464" y="16"/>
                  </a:lnTo>
                  <a:cubicBezTo>
                    <a:pt x="3460" y="16"/>
                    <a:pt x="3456" y="13"/>
                    <a:pt x="3456" y="8"/>
                  </a:cubicBezTo>
                  <a:cubicBezTo>
                    <a:pt x="3456" y="4"/>
                    <a:pt x="3460" y="0"/>
                    <a:pt x="3464" y="0"/>
                  </a:cubicBezTo>
                  <a:close/>
                  <a:moveTo>
                    <a:pt x="3608" y="0"/>
                  </a:moveTo>
                  <a:lnTo>
                    <a:pt x="3656" y="0"/>
                  </a:lnTo>
                  <a:cubicBezTo>
                    <a:pt x="3661" y="0"/>
                    <a:pt x="3664" y="4"/>
                    <a:pt x="3664" y="8"/>
                  </a:cubicBezTo>
                  <a:cubicBezTo>
                    <a:pt x="3664" y="13"/>
                    <a:pt x="3661" y="16"/>
                    <a:pt x="3656" y="16"/>
                  </a:cubicBezTo>
                  <a:lnTo>
                    <a:pt x="3608" y="16"/>
                  </a:lnTo>
                  <a:cubicBezTo>
                    <a:pt x="3604" y="16"/>
                    <a:pt x="3600" y="13"/>
                    <a:pt x="3600" y="8"/>
                  </a:cubicBezTo>
                  <a:cubicBezTo>
                    <a:pt x="3600" y="4"/>
                    <a:pt x="3604" y="0"/>
                    <a:pt x="3608" y="0"/>
                  </a:cubicBezTo>
                  <a:close/>
                  <a:moveTo>
                    <a:pt x="3752" y="0"/>
                  </a:moveTo>
                  <a:lnTo>
                    <a:pt x="3800" y="0"/>
                  </a:lnTo>
                  <a:cubicBezTo>
                    <a:pt x="3805" y="0"/>
                    <a:pt x="3808" y="4"/>
                    <a:pt x="3808" y="8"/>
                  </a:cubicBezTo>
                  <a:cubicBezTo>
                    <a:pt x="3808" y="13"/>
                    <a:pt x="3805" y="16"/>
                    <a:pt x="3800" y="16"/>
                  </a:cubicBezTo>
                  <a:lnTo>
                    <a:pt x="3752" y="16"/>
                  </a:lnTo>
                  <a:cubicBezTo>
                    <a:pt x="3748" y="16"/>
                    <a:pt x="3744" y="13"/>
                    <a:pt x="3744" y="8"/>
                  </a:cubicBezTo>
                  <a:cubicBezTo>
                    <a:pt x="3744" y="4"/>
                    <a:pt x="3748" y="0"/>
                    <a:pt x="3752" y="0"/>
                  </a:cubicBezTo>
                  <a:close/>
                  <a:moveTo>
                    <a:pt x="3896" y="0"/>
                  </a:moveTo>
                  <a:lnTo>
                    <a:pt x="3944" y="0"/>
                  </a:lnTo>
                  <a:cubicBezTo>
                    <a:pt x="3949" y="0"/>
                    <a:pt x="3952" y="4"/>
                    <a:pt x="3952" y="8"/>
                  </a:cubicBezTo>
                  <a:cubicBezTo>
                    <a:pt x="3952" y="13"/>
                    <a:pt x="3949" y="16"/>
                    <a:pt x="3944" y="16"/>
                  </a:cubicBezTo>
                  <a:lnTo>
                    <a:pt x="3896" y="16"/>
                  </a:lnTo>
                  <a:cubicBezTo>
                    <a:pt x="3892" y="16"/>
                    <a:pt x="3888" y="13"/>
                    <a:pt x="3888" y="8"/>
                  </a:cubicBezTo>
                  <a:cubicBezTo>
                    <a:pt x="3888" y="4"/>
                    <a:pt x="3892" y="0"/>
                    <a:pt x="3896" y="0"/>
                  </a:cubicBezTo>
                  <a:close/>
                  <a:moveTo>
                    <a:pt x="4040" y="0"/>
                  </a:moveTo>
                  <a:lnTo>
                    <a:pt x="4088" y="0"/>
                  </a:lnTo>
                  <a:cubicBezTo>
                    <a:pt x="4093" y="0"/>
                    <a:pt x="4096" y="4"/>
                    <a:pt x="4096" y="8"/>
                  </a:cubicBezTo>
                  <a:cubicBezTo>
                    <a:pt x="4096" y="13"/>
                    <a:pt x="4093" y="16"/>
                    <a:pt x="4088" y="16"/>
                  </a:cubicBezTo>
                  <a:lnTo>
                    <a:pt x="4040" y="16"/>
                  </a:lnTo>
                  <a:cubicBezTo>
                    <a:pt x="4036" y="16"/>
                    <a:pt x="4032" y="13"/>
                    <a:pt x="4032" y="8"/>
                  </a:cubicBezTo>
                  <a:cubicBezTo>
                    <a:pt x="4032" y="4"/>
                    <a:pt x="4036" y="0"/>
                    <a:pt x="4040" y="0"/>
                  </a:cubicBezTo>
                  <a:close/>
                  <a:moveTo>
                    <a:pt x="4184" y="0"/>
                  </a:moveTo>
                  <a:lnTo>
                    <a:pt x="4232" y="0"/>
                  </a:lnTo>
                  <a:cubicBezTo>
                    <a:pt x="4237" y="0"/>
                    <a:pt x="4240" y="4"/>
                    <a:pt x="4240" y="8"/>
                  </a:cubicBezTo>
                  <a:cubicBezTo>
                    <a:pt x="4240" y="13"/>
                    <a:pt x="4237" y="16"/>
                    <a:pt x="4232" y="16"/>
                  </a:cubicBezTo>
                  <a:lnTo>
                    <a:pt x="4184" y="16"/>
                  </a:lnTo>
                  <a:cubicBezTo>
                    <a:pt x="4180" y="16"/>
                    <a:pt x="4176" y="13"/>
                    <a:pt x="4176" y="8"/>
                  </a:cubicBezTo>
                  <a:cubicBezTo>
                    <a:pt x="4176" y="4"/>
                    <a:pt x="4180" y="0"/>
                    <a:pt x="4184" y="0"/>
                  </a:cubicBezTo>
                  <a:close/>
                  <a:moveTo>
                    <a:pt x="4328" y="0"/>
                  </a:moveTo>
                  <a:lnTo>
                    <a:pt x="4376" y="0"/>
                  </a:lnTo>
                  <a:cubicBezTo>
                    <a:pt x="4381" y="0"/>
                    <a:pt x="4384" y="4"/>
                    <a:pt x="4384" y="8"/>
                  </a:cubicBezTo>
                  <a:cubicBezTo>
                    <a:pt x="4384" y="13"/>
                    <a:pt x="4381" y="16"/>
                    <a:pt x="4376" y="16"/>
                  </a:cubicBezTo>
                  <a:lnTo>
                    <a:pt x="4328" y="16"/>
                  </a:lnTo>
                  <a:cubicBezTo>
                    <a:pt x="4324" y="16"/>
                    <a:pt x="4320" y="13"/>
                    <a:pt x="4320" y="8"/>
                  </a:cubicBezTo>
                  <a:cubicBezTo>
                    <a:pt x="4320" y="4"/>
                    <a:pt x="4324" y="0"/>
                    <a:pt x="4328" y="0"/>
                  </a:cubicBezTo>
                  <a:close/>
                  <a:moveTo>
                    <a:pt x="4472" y="0"/>
                  </a:moveTo>
                  <a:lnTo>
                    <a:pt x="4520" y="0"/>
                  </a:lnTo>
                  <a:cubicBezTo>
                    <a:pt x="4525" y="0"/>
                    <a:pt x="4528" y="4"/>
                    <a:pt x="4528" y="8"/>
                  </a:cubicBezTo>
                  <a:cubicBezTo>
                    <a:pt x="4528" y="13"/>
                    <a:pt x="4525" y="16"/>
                    <a:pt x="4520" y="16"/>
                  </a:cubicBezTo>
                  <a:lnTo>
                    <a:pt x="4472" y="16"/>
                  </a:lnTo>
                  <a:cubicBezTo>
                    <a:pt x="4468" y="16"/>
                    <a:pt x="4464" y="13"/>
                    <a:pt x="4464" y="8"/>
                  </a:cubicBezTo>
                  <a:cubicBezTo>
                    <a:pt x="4464" y="4"/>
                    <a:pt x="4468" y="0"/>
                    <a:pt x="4472" y="0"/>
                  </a:cubicBezTo>
                  <a:close/>
                  <a:moveTo>
                    <a:pt x="4616" y="0"/>
                  </a:moveTo>
                  <a:lnTo>
                    <a:pt x="4664" y="0"/>
                  </a:lnTo>
                  <a:cubicBezTo>
                    <a:pt x="4669" y="0"/>
                    <a:pt x="4672" y="4"/>
                    <a:pt x="4672" y="8"/>
                  </a:cubicBezTo>
                  <a:cubicBezTo>
                    <a:pt x="4672" y="13"/>
                    <a:pt x="4669" y="16"/>
                    <a:pt x="4664" y="16"/>
                  </a:cubicBezTo>
                  <a:lnTo>
                    <a:pt x="4616" y="16"/>
                  </a:lnTo>
                  <a:cubicBezTo>
                    <a:pt x="4612" y="16"/>
                    <a:pt x="4608" y="13"/>
                    <a:pt x="4608" y="8"/>
                  </a:cubicBezTo>
                  <a:cubicBezTo>
                    <a:pt x="4608" y="4"/>
                    <a:pt x="4612" y="0"/>
                    <a:pt x="4616" y="0"/>
                  </a:cubicBezTo>
                  <a:close/>
                  <a:moveTo>
                    <a:pt x="4760" y="0"/>
                  </a:moveTo>
                  <a:lnTo>
                    <a:pt x="4808" y="0"/>
                  </a:lnTo>
                  <a:cubicBezTo>
                    <a:pt x="4813" y="0"/>
                    <a:pt x="4816" y="4"/>
                    <a:pt x="4816" y="8"/>
                  </a:cubicBezTo>
                  <a:cubicBezTo>
                    <a:pt x="4816" y="13"/>
                    <a:pt x="4813" y="16"/>
                    <a:pt x="4808" y="16"/>
                  </a:cubicBezTo>
                  <a:lnTo>
                    <a:pt x="4760" y="16"/>
                  </a:lnTo>
                  <a:cubicBezTo>
                    <a:pt x="4756" y="16"/>
                    <a:pt x="4752" y="13"/>
                    <a:pt x="4752" y="8"/>
                  </a:cubicBezTo>
                  <a:cubicBezTo>
                    <a:pt x="4752" y="4"/>
                    <a:pt x="4756" y="0"/>
                    <a:pt x="4760" y="0"/>
                  </a:cubicBezTo>
                  <a:close/>
                  <a:moveTo>
                    <a:pt x="4904" y="0"/>
                  </a:moveTo>
                  <a:lnTo>
                    <a:pt x="4952" y="0"/>
                  </a:lnTo>
                  <a:cubicBezTo>
                    <a:pt x="4957" y="0"/>
                    <a:pt x="4960" y="4"/>
                    <a:pt x="4960" y="8"/>
                  </a:cubicBezTo>
                  <a:cubicBezTo>
                    <a:pt x="4960" y="13"/>
                    <a:pt x="4957" y="16"/>
                    <a:pt x="4952" y="16"/>
                  </a:cubicBezTo>
                  <a:lnTo>
                    <a:pt x="4904" y="16"/>
                  </a:lnTo>
                  <a:cubicBezTo>
                    <a:pt x="4900" y="16"/>
                    <a:pt x="4896" y="13"/>
                    <a:pt x="4896" y="8"/>
                  </a:cubicBezTo>
                  <a:cubicBezTo>
                    <a:pt x="4896" y="4"/>
                    <a:pt x="4900" y="0"/>
                    <a:pt x="4904" y="0"/>
                  </a:cubicBezTo>
                  <a:close/>
                  <a:moveTo>
                    <a:pt x="5048" y="0"/>
                  </a:moveTo>
                  <a:lnTo>
                    <a:pt x="5096" y="0"/>
                  </a:lnTo>
                  <a:cubicBezTo>
                    <a:pt x="5101" y="0"/>
                    <a:pt x="5104" y="4"/>
                    <a:pt x="5104" y="8"/>
                  </a:cubicBezTo>
                  <a:cubicBezTo>
                    <a:pt x="5104" y="13"/>
                    <a:pt x="5101" y="16"/>
                    <a:pt x="5096" y="16"/>
                  </a:cubicBezTo>
                  <a:lnTo>
                    <a:pt x="5048" y="16"/>
                  </a:lnTo>
                  <a:cubicBezTo>
                    <a:pt x="5044" y="16"/>
                    <a:pt x="5040" y="13"/>
                    <a:pt x="5040" y="8"/>
                  </a:cubicBezTo>
                  <a:cubicBezTo>
                    <a:pt x="5040" y="4"/>
                    <a:pt x="5044" y="0"/>
                    <a:pt x="5048" y="0"/>
                  </a:cubicBezTo>
                  <a:close/>
                  <a:moveTo>
                    <a:pt x="5192" y="0"/>
                  </a:moveTo>
                  <a:lnTo>
                    <a:pt x="5240" y="0"/>
                  </a:lnTo>
                  <a:cubicBezTo>
                    <a:pt x="5245" y="0"/>
                    <a:pt x="5248" y="4"/>
                    <a:pt x="5248" y="8"/>
                  </a:cubicBezTo>
                  <a:cubicBezTo>
                    <a:pt x="5248" y="13"/>
                    <a:pt x="5245" y="16"/>
                    <a:pt x="5240" y="16"/>
                  </a:cubicBezTo>
                  <a:lnTo>
                    <a:pt x="5192" y="16"/>
                  </a:lnTo>
                  <a:cubicBezTo>
                    <a:pt x="5188" y="16"/>
                    <a:pt x="5184" y="13"/>
                    <a:pt x="5184" y="8"/>
                  </a:cubicBezTo>
                  <a:cubicBezTo>
                    <a:pt x="5184" y="4"/>
                    <a:pt x="5188" y="0"/>
                    <a:pt x="5192" y="0"/>
                  </a:cubicBezTo>
                  <a:close/>
                  <a:moveTo>
                    <a:pt x="5336" y="0"/>
                  </a:moveTo>
                  <a:lnTo>
                    <a:pt x="5384" y="0"/>
                  </a:lnTo>
                  <a:cubicBezTo>
                    <a:pt x="5389" y="0"/>
                    <a:pt x="5392" y="4"/>
                    <a:pt x="5392" y="8"/>
                  </a:cubicBezTo>
                  <a:cubicBezTo>
                    <a:pt x="5392" y="13"/>
                    <a:pt x="5389" y="16"/>
                    <a:pt x="5384" y="16"/>
                  </a:cubicBezTo>
                  <a:lnTo>
                    <a:pt x="5336" y="16"/>
                  </a:lnTo>
                  <a:cubicBezTo>
                    <a:pt x="5332" y="16"/>
                    <a:pt x="5328" y="13"/>
                    <a:pt x="5328" y="8"/>
                  </a:cubicBezTo>
                  <a:cubicBezTo>
                    <a:pt x="5328" y="4"/>
                    <a:pt x="5332" y="0"/>
                    <a:pt x="5336" y="0"/>
                  </a:cubicBezTo>
                  <a:close/>
                  <a:moveTo>
                    <a:pt x="5480" y="0"/>
                  </a:moveTo>
                  <a:lnTo>
                    <a:pt x="5528" y="0"/>
                  </a:lnTo>
                  <a:cubicBezTo>
                    <a:pt x="5533" y="0"/>
                    <a:pt x="5536" y="4"/>
                    <a:pt x="5536" y="8"/>
                  </a:cubicBezTo>
                  <a:cubicBezTo>
                    <a:pt x="5536" y="13"/>
                    <a:pt x="5533" y="16"/>
                    <a:pt x="5528" y="16"/>
                  </a:cubicBezTo>
                  <a:lnTo>
                    <a:pt x="5480" y="16"/>
                  </a:lnTo>
                  <a:cubicBezTo>
                    <a:pt x="5476" y="16"/>
                    <a:pt x="5472" y="13"/>
                    <a:pt x="5472" y="8"/>
                  </a:cubicBezTo>
                  <a:cubicBezTo>
                    <a:pt x="5472" y="4"/>
                    <a:pt x="5476" y="0"/>
                    <a:pt x="5480" y="0"/>
                  </a:cubicBezTo>
                  <a:close/>
                  <a:moveTo>
                    <a:pt x="5624" y="0"/>
                  </a:moveTo>
                  <a:lnTo>
                    <a:pt x="5672" y="0"/>
                  </a:lnTo>
                  <a:cubicBezTo>
                    <a:pt x="5677" y="0"/>
                    <a:pt x="5680" y="4"/>
                    <a:pt x="5680" y="8"/>
                  </a:cubicBezTo>
                  <a:cubicBezTo>
                    <a:pt x="5680" y="13"/>
                    <a:pt x="5677" y="16"/>
                    <a:pt x="5672" y="16"/>
                  </a:cubicBezTo>
                  <a:lnTo>
                    <a:pt x="5624" y="16"/>
                  </a:lnTo>
                  <a:cubicBezTo>
                    <a:pt x="5620" y="16"/>
                    <a:pt x="5616" y="13"/>
                    <a:pt x="5616" y="8"/>
                  </a:cubicBezTo>
                  <a:cubicBezTo>
                    <a:pt x="5616" y="4"/>
                    <a:pt x="5620" y="0"/>
                    <a:pt x="5624" y="0"/>
                  </a:cubicBezTo>
                  <a:close/>
                  <a:moveTo>
                    <a:pt x="5768" y="0"/>
                  </a:moveTo>
                  <a:lnTo>
                    <a:pt x="5816" y="0"/>
                  </a:lnTo>
                  <a:cubicBezTo>
                    <a:pt x="5821" y="0"/>
                    <a:pt x="5824" y="4"/>
                    <a:pt x="5824" y="8"/>
                  </a:cubicBezTo>
                  <a:cubicBezTo>
                    <a:pt x="5824" y="13"/>
                    <a:pt x="5821" y="16"/>
                    <a:pt x="5816" y="16"/>
                  </a:cubicBezTo>
                  <a:lnTo>
                    <a:pt x="5768" y="16"/>
                  </a:lnTo>
                  <a:cubicBezTo>
                    <a:pt x="5764" y="16"/>
                    <a:pt x="5760" y="13"/>
                    <a:pt x="5760" y="8"/>
                  </a:cubicBezTo>
                  <a:cubicBezTo>
                    <a:pt x="5760" y="4"/>
                    <a:pt x="5764" y="0"/>
                    <a:pt x="5768" y="0"/>
                  </a:cubicBezTo>
                  <a:close/>
                  <a:moveTo>
                    <a:pt x="5912" y="0"/>
                  </a:moveTo>
                  <a:lnTo>
                    <a:pt x="5960" y="0"/>
                  </a:lnTo>
                  <a:cubicBezTo>
                    <a:pt x="5965" y="0"/>
                    <a:pt x="5968" y="4"/>
                    <a:pt x="5968" y="8"/>
                  </a:cubicBezTo>
                  <a:cubicBezTo>
                    <a:pt x="5968" y="13"/>
                    <a:pt x="5965" y="16"/>
                    <a:pt x="5960" y="16"/>
                  </a:cubicBezTo>
                  <a:lnTo>
                    <a:pt x="5912" y="16"/>
                  </a:lnTo>
                  <a:cubicBezTo>
                    <a:pt x="5908" y="16"/>
                    <a:pt x="5904" y="13"/>
                    <a:pt x="5904" y="8"/>
                  </a:cubicBezTo>
                  <a:cubicBezTo>
                    <a:pt x="5904" y="4"/>
                    <a:pt x="5908" y="0"/>
                    <a:pt x="5912" y="0"/>
                  </a:cubicBezTo>
                  <a:close/>
                  <a:moveTo>
                    <a:pt x="6056" y="0"/>
                  </a:moveTo>
                  <a:lnTo>
                    <a:pt x="6104" y="0"/>
                  </a:lnTo>
                  <a:cubicBezTo>
                    <a:pt x="6109" y="0"/>
                    <a:pt x="6112" y="4"/>
                    <a:pt x="6112" y="8"/>
                  </a:cubicBezTo>
                  <a:cubicBezTo>
                    <a:pt x="6112" y="13"/>
                    <a:pt x="6109" y="16"/>
                    <a:pt x="6104" y="16"/>
                  </a:cubicBezTo>
                  <a:lnTo>
                    <a:pt x="6056" y="16"/>
                  </a:lnTo>
                  <a:cubicBezTo>
                    <a:pt x="6052" y="16"/>
                    <a:pt x="6048" y="13"/>
                    <a:pt x="6048" y="8"/>
                  </a:cubicBezTo>
                  <a:cubicBezTo>
                    <a:pt x="6048" y="4"/>
                    <a:pt x="6052" y="0"/>
                    <a:pt x="6056" y="0"/>
                  </a:cubicBezTo>
                  <a:close/>
                  <a:moveTo>
                    <a:pt x="6200" y="0"/>
                  </a:moveTo>
                  <a:lnTo>
                    <a:pt x="6248" y="0"/>
                  </a:lnTo>
                  <a:cubicBezTo>
                    <a:pt x="6253" y="0"/>
                    <a:pt x="6256" y="4"/>
                    <a:pt x="6256" y="8"/>
                  </a:cubicBezTo>
                  <a:cubicBezTo>
                    <a:pt x="6256" y="13"/>
                    <a:pt x="6253" y="16"/>
                    <a:pt x="6248" y="16"/>
                  </a:cubicBezTo>
                  <a:lnTo>
                    <a:pt x="6200" y="16"/>
                  </a:lnTo>
                  <a:cubicBezTo>
                    <a:pt x="6196" y="16"/>
                    <a:pt x="6192" y="13"/>
                    <a:pt x="6192" y="8"/>
                  </a:cubicBezTo>
                  <a:cubicBezTo>
                    <a:pt x="6192" y="4"/>
                    <a:pt x="6196" y="0"/>
                    <a:pt x="6200" y="0"/>
                  </a:cubicBezTo>
                  <a:close/>
                  <a:moveTo>
                    <a:pt x="6344" y="0"/>
                  </a:moveTo>
                  <a:lnTo>
                    <a:pt x="6392" y="0"/>
                  </a:lnTo>
                  <a:cubicBezTo>
                    <a:pt x="6397" y="0"/>
                    <a:pt x="6400" y="4"/>
                    <a:pt x="6400" y="8"/>
                  </a:cubicBezTo>
                  <a:cubicBezTo>
                    <a:pt x="6400" y="13"/>
                    <a:pt x="6397" y="16"/>
                    <a:pt x="6392" y="16"/>
                  </a:cubicBezTo>
                  <a:lnTo>
                    <a:pt x="6344" y="16"/>
                  </a:lnTo>
                  <a:cubicBezTo>
                    <a:pt x="6340" y="16"/>
                    <a:pt x="6336" y="13"/>
                    <a:pt x="6336" y="8"/>
                  </a:cubicBezTo>
                  <a:cubicBezTo>
                    <a:pt x="6336" y="4"/>
                    <a:pt x="6340" y="0"/>
                    <a:pt x="6344" y="0"/>
                  </a:cubicBezTo>
                  <a:close/>
                  <a:moveTo>
                    <a:pt x="6488" y="0"/>
                  </a:moveTo>
                  <a:lnTo>
                    <a:pt x="6536" y="0"/>
                  </a:lnTo>
                  <a:cubicBezTo>
                    <a:pt x="6541" y="0"/>
                    <a:pt x="6544" y="4"/>
                    <a:pt x="6544" y="8"/>
                  </a:cubicBezTo>
                  <a:cubicBezTo>
                    <a:pt x="6544" y="13"/>
                    <a:pt x="6541" y="16"/>
                    <a:pt x="6536" y="16"/>
                  </a:cubicBezTo>
                  <a:lnTo>
                    <a:pt x="6488" y="16"/>
                  </a:lnTo>
                  <a:cubicBezTo>
                    <a:pt x="6484" y="16"/>
                    <a:pt x="6480" y="13"/>
                    <a:pt x="6480" y="8"/>
                  </a:cubicBezTo>
                  <a:cubicBezTo>
                    <a:pt x="6480" y="4"/>
                    <a:pt x="6484" y="0"/>
                    <a:pt x="6488" y="0"/>
                  </a:cubicBezTo>
                  <a:close/>
                  <a:moveTo>
                    <a:pt x="6632" y="0"/>
                  </a:moveTo>
                  <a:lnTo>
                    <a:pt x="6680" y="0"/>
                  </a:lnTo>
                  <a:cubicBezTo>
                    <a:pt x="6685" y="0"/>
                    <a:pt x="6688" y="4"/>
                    <a:pt x="6688" y="8"/>
                  </a:cubicBezTo>
                  <a:cubicBezTo>
                    <a:pt x="6688" y="13"/>
                    <a:pt x="6685" y="16"/>
                    <a:pt x="6680" y="16"/>
                  </a:cubicBezTo>
                  <a:lnTo>
                    <a:pt x="6632" y="16"/>
                  </a:lnTo>
                  <a:cubicBezTo>
                    <a:pt x="6628" y="16"/>
                    <a:pt x="6624" y="13"/>
                    <a:pt x="6624" y="8"/>
                  </a:cubicBezTo>
                  <a:cubicBezTo>
                    <a:pt x="6624" y="4"/>
                    <a:pt x="6628" y="0"/>
                    <a:pt x="6632" y="0"/>
                  </a:cubicBezTo>
                  <a:close/>
                  <a:moveTo>
                    <a:pt x="6776" y="0"/>
                  </a:moveTo>
                  <a:lnTo>
                    <a:pt x="6824" y="0"/>
                  </a:lnTo>
                  <a:cubicBezTo>
                    <a:pt x="6829" y="0"/>
                    <a:pt x="6832" y="4"/>
                    <a:pt x="6832" y="8"/>
                  </a:cubicBezTo>
                  <a:cubicBezTo>
                    <a:pt x="6832" y="13"/>
                    <a:pt x="6829" y="16"/>
                    <a:pt x="6824" y="16"/>
                  </a:cubicBezTo>
                  <a:lnTo>
                    <a:pt x="6776" y="16"/>
                  </a:lnTo>
                  <a:cubicBezTo>
                    <a:pt x="6772" y="16"/>
                    <a:pt x="6768" y="13"/>
                    <a:pt x="6768" y="8"/>
                  </a:cubicBezTo>
                  <a:cubicBezTo>
                    <a:pt x="6768" y="4"/>
                    <a:pt x="6772" y="0"/>
                    <a:pt x="6776" y="0"/>
                  </a:cubicBezTo>
                  <a:close/>
                </a:path>
              </a:pathLst>
            </a:custGeom>
            <a:solidFill>
              <a:srgbClr val="000000"/>
            </a:solidFill>
            <a:ln w="12700"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cs-CZ"/>
            </a:p>
          </p:txBody>
        </p:sp>
        <p:sp>
          <p:nvSpPr>
            <p:cNvPr id="23" name="Line 20"/>
            <p:cNvSpPr>
              <a:spLocks noChangeShapeType="1"/>
            </p:cNvSpPr>
            <p:nvPr/>
          </p:nvSpPr>
          <p:spPr bwMode="auto">
            <a:xfrm>
              <a:off x="792" y="3597"/>
              <a:ext cx="3421" cy="0"/>
            </a:xfrm>
            <a:prstGeom prst="line">
              <a:avLst/>
            </a:prstGeom>
            <a:noFill/>
            <a:ln w="952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4" name="Line 21"/>
            <p:cNvSpPr>
              <a:spLocks noChangeShapeType="1"/>
            </p:cNvSpPr>
            <p:nvPr/>
          </p:nvSpPr>
          <p:spPr bwMode="auto">
            <a:xfrm>
              <a:off x="792" y="3597"/>
              <a:ext cx="0" cy="64"/>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5" name="Line 22"/>
            <p:cNvSpPr>
              <a:spLocks noChangeShapeType="1"/>
            </p:cNvSpPr>
            <p:nvPr/>
          </p:nvSpPr>
          <p:spPr bwMode="auto">
            <a:xfrm>
              <a:off x="1362" y="3597"/>
              <a:ext cx="0" cy="64"/>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6" name="Line 23"/>
            <p:cNvSpPr>
              <a:spLocks noChangeShapeType="1"/>
            </p:cNvSpPr>
            <p:nvPr/>
          </p:nvSpPr>
          <p:spPr bwMode="auto">
            <a:xfrm>
              <a:off x="1933" y="3597"/>
              <a:ext cx="0" cy="64"/>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7" name="Line 24"/>
            <p:cNvSpPr>
              <a:spLocks noChangeShapeType="1"/>
            </p:cNvSpPr>
            <p:nvPr/>
          </p:nvSpPr>
          <p:spPr bwMode="auto">
            <a:xfrm>
              <a:off x="2503" y="3597"/>
              <a:ext cx="0" cy="64"/>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8" name="Line 25"/>
            <p:cNvSpPr>
              <a:spLocks noChangeShapeType="1"/>
            </p:cNvSpPr>
            <p:nvPr/>
          </p:nvSpPr>
          <p:spPr bwMode="auto">
            <a:xfrm>
              <a:off x="3073" y="3597"/>
              <a:ext cx="0" cy="64"/>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9" name="Line 26"/>
            <p:cNvSpPr>
              <a:spLocks noChangeShapeType="1"/>
            </p:cNvSpPr>
            <p:nvPr/>
          </p:nvSpPr>
          <p:spPr bwMode="auto">
            <a:xfrm>
              <a:off x="3643" y="3597"/>
              <a:ext cx="0" cy="64"/>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0" name="Line 27"/>
            <p:cNvSpPr>
              <a:spLocks noChangeShapeType="1"/>
            </p:cNvSpPr>
            <p:nvPr/>
          </p:nvSpPr>
          <p:spPr bwMode="auto">
            <a:xfrm>
              <a:off x="4213" y="3597"/>
              <a:ext cx="0" cy="64"/>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1" name="Rectangle 28"/>
            <p:cNvSpPr>
              <a:spLocks noChangeArrowheads="1"/>
            </p:cNvSpPr>
            <p:nvPr/>
          </p:nvSpPr>
          <p:spPr bwMode="auto">
            <a:xfrm>
              <a:off x="2051" y="3880"/>
              <a:ext cx="1250"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900" b="1" i="0" u="none" strike="noStrike" cap="none" normalizeH="0" baseline="0" dirty="0" smtClean="0">
                  <a:ln>
                    <a:noFill/>
                  </a:ln>
                  <a:solidFill>
                    <a:srgbClr val="000000"/>
                  </a:solidFill>
                  <a:effectLst/>
                  <a:latin typeface="Arial" panose="020B0604020202020204" pitchFamily="34" charset="0"/>
                </a:rPr>
                <a:t>Ukazováček</a:t>
              </a:r>
              <a:r>
                <a:rPr kumimoji="0" lang="en-US" altLang="cs-CZ" sz="1900" b="1" i="0" u="none" strike="noStrike" cap="none" normalizeH="0" baseline="0" dirty="0" smtClean="0">
                  <a:ln>
                    <a:noFill/>
                  </a:ln>
                  <a:solidFill>
                    <a:srgbClr val="000000"/>
                  </a:solidFill>
                  <a:effectLst/>
                  <a:latin typeface="Arial" panose="020B0604020202020204" pitchFamily="34" charset="0"/>
                </a:rPr>
                <a:t> [cm]</a:t>
              </a:r>
              <a:endParaRPr kumimoji="0" lang="cs-CZ" altLang="cs-CZ" sz="1800" b="0" i="0" u="none" strike="noStrike" cap="none" normalizeH="0" baseline="0" dirty="0" smtClean="0">
                <a:ln>
                  <a:noFill/>
                </a:ln>
                <a:solidFill>
                  <a:schemeClr val="tx1"/>
                </a:solidFill>
                <a:effectLst/>
                <a:latin typeface="Arial" panose="020B0604020202020204" pitchFamily="34" charset="0"/>
              </a:endParaRPr>
            </a:p>
          </p:txBody>
        </p:sp>
        <p:sp>
          <p:nvSpPr>
            <p:cNvPr id="32" name="Rectangle 29"/>
            <p:cNvSpPr>
              <a:spLocks noChangeArrowheads="1"/>
            </p:cNvSpPr>
            <p:nvPr/>
          </p:nvSpPr>
          <p:spPr bwMode="auto">
            <a:xfrm>
              <a:off x="2852" y="3880"/>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smtClean="0">
                <a:ln>
                  <a:noFill/>
                </a:ln>
                <a:solidFill>
                  <a:schemeClr val="tx1"/>
                </a:solidFill>
                <a:effectLst/>
                <a:latin typeface="Arial" panose="020B0604020202020204" pitchFamily="34" charset="0"/>
              </a:endParaRPr>
            </a:p>
          </p:txBody>
        </p:sp>
        <p:sp>
          <p:nvSpPr>
            <p:cNvPr id="33" name="Rectangle 30"/>
            <p:cNvSpPr>
              <a:spLocks noChangeArrowheads="1"/>
            </p:cNvSpPr>
            <p:nvPr/>
          </p:nvSpPr>
          <p:spPr bwMode="auto">
            <a:xfrm>
              <a:off x="4141" y="3663"/>
              <a:ext cx="208"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smtClean="0">
                  <a:ln>
                    <a:noFill/>
                  </a:ln>
                  <a:solidFill>
                    <a:srgbClr val="000000"/>
                  </a:solidFill>
                  <a:effectLst/>
                  <a:latin typeface="Arial" panose="020B0604020202020204" pitchFamily="34" charset="0"/>
                </a:rPr>
                <a:t>14</a:t>
              </a: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sp>
          <p:nvSpPr>
            <p:cNvPr id="34" name="Rectangle 31"/>
            <p:cNvSpPr>
              <a:spLocks noChangeArrowheads="1"/>
            </p:cNvSpPr>
            <p:nvPr/>
          </p:nvSpPr>
          <p:spPr bwMode="auto">
            <a:xfrm>
              <a:off x="3573" y="3663"/>
              <a:ext cx="208"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smtClean="0">
                  <a:ln>
                    <a:noFill/>
                  </a:ln>
                  <a:solidFill>
                    <a:srgbClr val="000000"/>
                  </a:solidFill>
                  <a:effectLst/>
                  <a:latin typeface="Arial" panose="020B0604020202020204" pitchFamily="34" charset="0"/>
                </a:rPr>
                <a:t>12</a:t>
              </a: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sp>
          <p:nvSpPr>
            <p:cNvPr id="35" name="Rectangle 32"/>
            <p:cNvSpPr>
              <a:spLocks noChangeArrowheads="1"/>
            </p:cNvSpPr>
            <p:nvPr/>
          </p:nvSpPr>
          <p:spPr bwMode="auto">
            <a:xfrm>
              <a:off x="3004" y="3663"/>
              <a:ext cx="208"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smtClean="0">
                  <a:ln>
                    <a:noFill/>
                  </a:ln>
                  <a:solidFill>
                    <a:srgbClr val="000000"/>
                  </a:solidFill>
                  <a:effectLst/>
                  <a:latin typeface="Arial" panose="020B0604020202020204" pitchFamily="34" charset="0"/>
                </a:rPr>
                <a:t>10</a:t>
              </a: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sp>
          <p:nvSpPr>
            <p:cNvPr id="36" name="Rectangle 33"/>
            <p:cNvSpPr>
              <a:spLocks noChangeArrowheads="1"/>
            </p:cNvSpPr>
            <p:nvPr/>
          </p:nvSpPr>
          <p:spPr bwMode="auto">
            <a:xfrm>
              <a:off x="2468" y="3663"/>
              <a:ext cx="13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smtClean="0">
                  <a:ln>
                    <a:noFill/>
                  </a:ln>
                  <a:solidFill>
                    <a:srgbClr val="000000"/>
                  </a:solidFill>
                  <a:effectLst/>
                  <a:latin typeface="Arial" panose="020B0604020202020204" pitchFamily="34" charset="0"/>
                </a:rPr>
                <a:t>8</a:t>
              </a: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sp>
          <p:nvSpPr>
            <p:cNvPr id="37" name="Rectangle 34"/>
            <p:cNvSpPr>
              <a:spLocks noChangeArrowheads="1"/>
            </p:cNvSpPr>
            <p:nvPr/>
          </p:nvSpPr>
          <p:spPr bwMode="auto">
            <a:xfrm>
              <a:off x="1899" y="3663"/>
              <a:ext cx="13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smtClean="0">
                  <a:ln>
                    <a:noFill/>
                  </a:ln>
                  <a:solidFill>
                    <a:srgbClr val="000000"/>
                  </a:solidFill>
                  <a:effectLst/>
                  <a:latin typeface="Arial" panose="020B0604020202020204" pitchFamily="34" charset="0"/>
                </a:rPr>
                <a:t>6</a:t>
              </a: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sp>
          <p:nvSpPr>
            <p:cNvPr id="38" name="Rectangle 35"/>
            <p:cNvSpPr>
              <a:spLocks noChangeArrowheads="1"/>
            </p:cNvSpPr>
            <p:nvPr/>
          </p:nvSpPr>
          <p:spPr bwMode="auto">
            <a:xfrm>
              <a:off x="1322" y="3663"/>
              <a:ext cx="13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smtClean="0">
                  <a:ln>
                    <a:noFill/>
                  </a:ln>
                  <a:solidFill>
                    <a:srgbClr val="000000"/>
                  </a:solidFill>
                  <a:effectLst/>
                  <a:latin typeface="Arial" panose="020B0604020202020204" pitchFamily="34" charset="0"/>
                </a:rPr>
                <a:t>4</a:t>
              </a: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sp>
          <p:nvSpPr>
            <p:cNvPr id="39" name="Rectangle 36"/>
            <p:cNvSpPr>
              <a:spLocks noChangeArrowheads="1"/>
            </p:cNvSpPr>
            <p:nvPr/>
          </p:nvSpPr>
          <p:spPr bwMode="auto">
            <a:xfrm>
              <a:off x="754" y="3663"/>
              <a:ext cx="13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smtClean="0">
                  <a:ln>
                    <a:noFill/>
                  </a:ln>
                  <a:solidFill>
                    <a:srgbClr val="000000"/>
                  </a:solidFill>
                  <a:effectLst/>
                  <a:latin typeface="Arial" panose="020B0604020202020204" pitchFamily="34" charset="0"/>
                </a:rPr>
                <a:t>2</a:t>
              </a: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sp>
          <p:nvSpPr>
            <p:cNvPr id="40" name="Line 37"/>
            <p:cNvSpPr>
              <a:spLocks noChangeShapeType="1"/>
            </p:cNvSpPr>
            <p:nvPr/>
          </p:nvSpPr>
          <p:spPr bwMode="auto">
            <a:xfrm>
              <a:off x="792" y="200"/>
              <a:ext cx="0" cy="3397"/>
            </a:xfrm>
            <a:prstGeom prst="line">
              <a:avLst/>
            </a:prstGeom>
            <a:noFill/>
            <a:ln w="9525"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1" name="Line 38"/>
            <p:cNvSpPr>
              <a:spLocks noChangeShapeType="1"/>
            </p:cNvSpPr>
            <p:nvPr/>
          </p:nvSpPr>
          <p:spPr bwMode="auto">
            <a:xfrm flipH="1">
              <a:off x="728" y="3597"/>
              <a:ext cx="64" cy="0"/>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2" name="Line 39"/>
            <p:cNvSpPr>
              <a:spLocks noChangeShapeType="1"/>
            </p:cNvSpPr>
            <p:nvPr/>
          </p:nvSpPr>
          <p:spPr bwMode="auto">
            <a:xfrm flipH="1">
              <a:off x="728" y="3031"/>
              <a:ext cx="64" cy="0"/>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3" name="Line 40"/>
            <p:cNvSpPr>
              <a:spLocks noChangeShapeType="1"/>
            </p:cNvSpPr>
            <p:nvPr/>
          </p:nvSpPr>
          <p:spPr bwMode="auto">
            <a:xfrm flipH="1">
              <a:off x="728" y="2465"/>
              <a:ext cx="64" cy="0"/>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4" name="Line 41"/>
            <p:cNvSpPr>
              <a:spLocks noChangeShapeType="1"/>
            </p:cNvSpPr>
            <p:nvPr/>
          </p:nvSpPr>
          <p:spPr bwMode="auto">
            <a:xfrm flipH="1">
              <a:off x="728" y="1898"/>
              <a:ext cx="64" cy="0"/>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5" name="Line 42"/>
            <p:cNvSpPr>
              <a:spLocks noChangeShapeType="1"/>
            </p:cNvSpPr>
            <p:nvPr/>
          </p:nvSpPr>
          <p:spPr bwMode="auto">
            <a:xfrm flipH="1">
              <a:off x="728" y="1332"/>
              <a:ext cx="64" cy="0"/>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6" name="Line 43"/>
            <p:cNvSpPr>
              <a:spLocks noChangeShapeType="1"/>
            </p:cNvSpPr>
            <p:nvPr/>
          </p:nvSpPr>
          <p:spPr bwMode="auto">
            <a:xfrm flipH="1">
              <a:off x="728" y="766"/>
              <a:ext cx="64" cy="0"/>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7" name="Line 44"/>
            <p:cNvSpPr>
              <a:spLocks noChangeShapeType="1"/>
            </p:cNvSpPr>
            <p:nvPr/>
          </p:nvSpPr>
          <p:spPr bwMode="auto">
            <a:xfrm flipH="1">
              <a:off x="728" y="200"/>
              <a:ext cx="64" cy="0"/>
            </a:xfrm>
            <a:prstGeom prst="line">
              <a:avLst/>
            </a:prstGeom>
            <a:noFill/>
            <a:ln w="1746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8" name="Rectangle 45"/>
            <p:cNvSpPr>
              <a:spLocks noChangeArrowheads="1"/>
            </p:cNvSpPr>
            <p:nvPr/>
          </p:nvSpPr>
          <p:spPr bwMode="auto">
            <a:xfrm rot="16200000">
              <a:off x="-141" y="2112"/>
              <a:ext cx="1146"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900" b="1" i="0" u="none" strike="noStrike" cap="none" normalizeH="0" baseline="0" dirty="0" smtClean="0">
                  <a:ln>
                    <a:noFill/>
                  </a:ln>
                  <a:solidFill>
                    <a:srgbClr val="000000"/>
                  </a:solidFill>
                  <a:effectLst/>
                  <a:latin typeface="Arial" panose="020B0604020202020204" pitchFamily="34" charset="0"/>
                </a:rPr>
                <a:t>Prsteníček </a:t>
              </a:r>
              <a:r>
                <a:rPr kumimoji="0" lang="en-US" altLang="cs-CZ" sz="1900" b="1" i="0" u="none" strike="noStrike" cap="none" normalizeH="0" baseline="0" dirty="0" smtClean="0">
                  <a:ln>
                    <a:noFill/>
                  </a:ln>
                  <a:solidFill>
                    <a:srgbClr val="000000"/>
                  </a:solidFill>
                  <a:effectLst/>
                  <a:latin typeface="Arial" panose="020B0604020202020204" pitchFamily="34" charset="0"/>
                </a:rPr>
                <a:t>[cm]</a:t>
              </a:r>
              <a:endParaRPr kumimoji="0" lang="cs-CZ" altLang="cs-CZ" sz="1800" b="0" i="0" u="none" strike="noStrike" cap="none" normalizeH="0" baseline="0" dirty="0" smtClean="0">
                <a:ln>
                  <a:noFill/>
                </a:ln>
                <a:solidFill>
                  <a:schemeClr val="tx1"/>
                </a:solidFill>
                <a:effectLst/>
                <a:latin typeface="Arial" panose="020B0604020202020204" pitchFamily="34" charset="0"/>
              </a:endParaRPr>
            </a:p>
          </p:txBody>
        </p:sp>
        <p:sp>
          <p:nvSpPr>
            <p:cNvPr id="49" name="Rectangle 46"/>
            <p:cNvSpPr>
              <a:spLocks noChangeArrowheads="1"/>
            </p:cNvSpPr>
            <p:nvPr/>
          </p:nvSpPr>
          <p:spPr bwMode="auto">
            <a:xfrm rot="16200000">
              <a:off x="433" y="2037"/>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smtClean="0">
                <a:ln>
                  <a:noFill/>
                </a:ln>
                <a:solidFill>
                  <a:schemeClr val="tx1"/>
                </a:solidFill>
                <a:effectLst/>
                <a:latin typeface="Arial" panose="020B0604020202020204" pitchFamily="34" charset="0"/>
              </a:endParaRPr>
            </a:p>
          </p:txBody>
        </p:sp>
        <p:sp>
          <p:nvSpPr>
            <p:cNvPr id="50" name="Rectangle 47"/>
            <p:cNvSpPr>
              <a:spLocks noChangeArrowheads="1"/>
            </p:cNvSpPr>
            <p:nvPr/>
          </p:nvSpPr>
          <p:spPr bwMode="auto">
            <a:xfrm rot="16200000">
              <a:off x="433" y="1965"/>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smtClean="0">
                <a:ln>
                  <a:noFill/>
                </a:ln>
                <a:solidFill>
                  <a:schemeClr val="tx1"/>
                </a:solidFill>
                <a:effectLst/>
                <a:latin typeface="Arial" panose="020B0604020202020204" pitchFamily="34" charset="0"/>
              </a:endParaRPr>
            </a:p>
          </p:txBody>
        </p:sp>
        <p:sp>
          <p:nvSpPr>
            <p:cNvPr id="51" name="Rectangle 48"/>
            <p:cNvSpPr>
              <a:spLocks noChangeArrowheads="1"/>
            </p:cNvSpPr>
            <p:nvPr/>
          </p:nvSpPr>
          <p:spPr bwMode="auto">
            <a:xfrm rot="16200000">
              <a:off x="433" y="1897"/>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smtClean="0">
                <a:ln>
                  <a:noFill/>
                </a:ln>
                <a:solidFill>
                  <a:schemeClr val="tx1"/>
                </a:solidFill>
                <a:effectLst/>
                <a:latin typeface="Arial" panose="020B0604020202020204" pitchFamily="34" charset="0"/>
              </a:endParaRPr>
            </a:p>
          </p:txBody>
        </p:sp>
        <p:sp>
          <p:nvSpPr>
            <p:cNvPr id="52" name="Rectangle 49"/>
            <p:cNvSpPr>
              <a:spLocks noChangeArrowheads="1"/>
            </p:cNvSpPr>
            <p:nvPr/>
          </p:nvSpPr>
          <p:spPr bwMode="auto">
            <a:xfrm rot="16200000">
              <a:off x="433" y="1829"/>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smtClean="0">
                <a:ln>
                  <a:noFill/>
                </a:ln>
                <a:solidFill>
                  <a:schemeClr val="tx1"/>
                </a:solidFill>
                <a:effectLst/>
                <a:latin typeface="Arial" panose="020B0604020202020204" pitchFamily="34" charset="0"/>
              </a:endParaRPr>
            </a:p>
          </p:txBody>
        </p:sp>
        <p:sp>
          <p:nvSpPr>
            <p:cNvPr id="53" name="Rectangle 50"/>
            <p:cNvSpPr>
              <a:spLocks noChangeArrowheads="1"/>
            </p:cNvSpPr>
            <p:nvPr/>
          </p:nvSpPr>
          <p:spPr bwMode="auto">
            <a:xfrm rot="16200000">
              <a:off x="433" y="1736"/>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smtClean="0">
                <a:ln>
                  <a:noFill/>
                </a:ln>
                <a:solidFill>
                  <a:schemeClr val="tx1"/>
                </a:solidFill>
                <a:effectLst/>
                <a:latin typeface="Arial" panose="020B0604020202020204" pitchFamily="34" charset="0"/>
              </a:endParaRPr>
            </a:p>
          </p:txBody>
        </p:sp>
        <p:sp>
          <p:nvSpPr>
            <p:cNvPr id="54" name="Rectangle 51"/>
            <p:cNvSpPr>
              <a:spLocks noChangeArrowheads="1"/>
            </p:cNvSpPr>
            <p:nvPr/>
          </p:nvSpPr>
          <p:spPr bwMode="auto">
            <a:xfrm rot="16200000">
              <a:off x="433" y="1640"/>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smtClean="0">
                <a:ln>
                  <a:noFill/>
                </a:ln>
                <a:solidFill>
                  <a:schemeClr val="tx1"/>
                </a:solidFill>
                <a:effectLst/>
                <a:latin typeface="Arial" panose="020B0604020202020204" pitchFamily="34" charset="0"/>
              </a:endParaRPr>
            </a:p>
          </p:txBody>
        </p:sp>
        <p:sp>
          <p:nvSpPr>
            <p:cNvPr id="55" name="Rectangle 52"/>
            <p:cNvSpPr>
              <a:spLocks noChangeArrowheads="1"/>
            </p:cNvSpPr>
            <p:nvPr/>
          </p:nvSpPr>
          <p:spPr bwMode="auto">
            <a:xfrm rot="16200000">
              <a:off x="433" y="1536"/>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smtClean="0">
                <a:ln>
                  <a:noFill/>
                </a:ln>
                <a:solidFill>
                  <a:schemeClr val="tx1"/>
                </a:solidFill>
                <a:effectLst/>
                <a:latin typeface="Arial" panose="020B0604020202020204" pitchFamily="34" charset="0"/>
              </a:endParaRPr>
            </a:p>
          </p:txBody>
        </p:sp>
        <p:sp>
          <p:nvSpPr>
            <p:cNvPr id="56" name="Rectangle 53"/>
            <p:cNvSpPr>
              <a:spLocks noChangeArrowheads="1"/>
            </p:cNvSpPr>
            <p:nvPr/>
          </p:nvSpPr>
          <p:spPr bwMode="auto">
            <a:xfrm rot="16200000">
              <a:off x="433" y="1436"/>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smtClean="0">
                <a:ln>
                  <a:noFill/>
                </a:ln>
                <a:solidFill>
                  <a:schemeClr val="tx1"/>
                </a:solidFill>
                <a:effectLst/>
                <a:latin typeface="Arial" panose="020B0604020202020204" pitchFamily="34" charset="0"/>
              </a:endParaRPr>
            </a:p>
          </p:txBody>
        </p:sp>
        <p:sp>
          <p:nvSpPr>
            <p:cNvPr id="57" name="Rectangle 54"/>
            <p:cNvSpPr>
              <a:spLocks noChangeArrowheads="1"/>
            </p:cNvSpPr>
            <p:nvPr/>
          </p:nvSpPr>
          <p:spPr bwMode="auto">
            <a:xfrm rot="16200000">
              <a:off x="433" y="1356"/>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smtClean="0">
                <a:ln>
                  <a:noFill/>
                </a:ln>
                <a:solidFill>
                  <a:schemeClr val="tx1"/>
                </a:solidFill>
                <a:effectLst/>
                <a:latin typeface="Arial" panose="020B0604020202020204" pitchFamily="34" charset="0"/>
              </a:endParaRPr>
            </a:p>
          </p:txBody>
        </p:sp>
        <p:sp>
          <p:nvSpPr>
            <p:cNvPr id="58" name="Rectangle 55"/>
            <p:cNvSpPr>
              <a:spLocks noChangeArrowheads="1"/>
            </p:cNvSpPr>
            <p:nvPr/>
          </p:nvSpPr>
          <p:spPr bwMode="auto">
            <a:xfrm>
              <a:off x="585" y="136"/>
              <a:ext cx="208"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smtClean="0">
                  <a:ln>
                    <a:noFill/>
                  </a:ln>
                  <a:solidFill>
                    <a:srgbClr val="000000"/>
                  </a:solidFill>
                  <a:effectLst/>
                  <a:latin typeface="Arial" panose="020B0604020202020204" pitchFamily="34" charset="0"/>
                </a:rPr>
                <a:t>14</a:t>
              </a: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sp>
          <p:nvSpPr>
            <p:cNvPr id="59" name="Rectangle 56"/>
            <p:cNvSpPr>
              <a:spLocks noChangeArrowheads="1"/>
            </p:cNvSpPr>
            <p:nvPr/>
          </p:nvSpPr>
          <p:spPr bwMode="auto">
            <a:xfrm>
              <a:off x="585" y="705"/>
              <a:ext cx="208"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smtClean="0">
                  <a:ln>
                    <a:noFill/>
                  </a:ln>
                  <a:solidFill>
                    <a:srgbClr val="000000"/>
                  </a:solidFill>
                  <a:effectLst/>
                  <a:latin typeface="Arial" panose="020B0604020202020204" pitchFamily="34" charset="0"/>
                </a:rPr>
                <a:t>12</a:t>
              </a: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sp>
          <p:nvSpPr>
            <p:cNvPr id="60" name="Rectangle 57"/>
            <p:cNvSpPr>
              <a:spLocks noChangeArrowheads="1"/>
            </p:cNvSpPr>
            <p:nvPr/>
          </p:nvSpPr>
          <p:spPr bwMode="auto">
            <a:xfrm>
              <a:off x="585" y="1266"/>
              <a:ext cx="208"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smtClean="0">
                  <a:ln>
                    <a:noFill/>
                  </a:ln>
                  <a:solidFill>
                    <a:srgbClr val="000000"/>
                  </a:solidFill>
                  <a:effectLst/>
                  <a:latin typeface="Arial" panose="020B0604020202020204" pitchFamily="34" charset="0"/>
                </a:rPr>
                <a:t>10</a:t>
              </a: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sp>
          <p:nvSpPr>
            <p:cNvPr id="61" name="Rectangle 58"/>
            <p:cNvSpPr>
              <a:spLocks noChangeArrowheads="1"/>
            </p:cNvSpPr>
            <p:nvPr/>
          </p:nvSpPr>
          <p:spPr bwMode="auto">
            <a:xfrm>
              <a:off x="657" y="1836"/>
              <a:ext cx="13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smtClean="0">
                  <a:ln>
                    <a:noFill/>
                  </a:ln>
                  <a:solidFill>
                    <a:srgbClr val="000000"/>
                  </a:solidFill>
                  <a:effectLst/>
                  <a:latin typeface="Arial" panose="020B0604020202020204" pitchFamily="34" charset="0"/>
                </a:rPr>
                <a:t>8</a:t>
              </a: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sp>
          <p:nvSpPr>
            <p:cNvPr id="62" name="Rectangle 59"/>
            <p:cNvSpPr>
              <a:spLocks noChangeArrowheads="1"/>
            </p:cNvSpPr>
            <p:nvPr/>
          </p:nvSpPr>
          <p:spPr bwMode="auto">
            <a:xfrm>
              <a:off x="657" y="2397"/>
              <a:ext cx="13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smtClean="0">
                  <a:ln>
                    <a:noFill/>
                  </a:ln>
                  <a:solidFill>
                    <a:srgbClr val="000000"/>
                  </a:solidFill>
                  <a:effectLst/>
                  <a:latin typeface="Arial" panose="020B0604020202020204" pitchFamily="34" charset="0"/>
                </a:rPr>
                <a:t>6</a:t>
              </a: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sp>
          <p:nvSpPr>
            <p:cNvPr id="63" name="Rectangle 60"/>
            <p:cNvSpPr>
              <a:spLocks noChangeArrowheads="1"/>
            </p:cNvSpPr>
            <p:nvPr/>
          </p:nvSpPr>
          <p:spPr bwMode="auto">
            <a:xfrm>
              <a:off x="657" y="2966"/>
              <a:ext cx="13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smtClean="0">
                  <a:ln>
                    <a:noFill/>
                  </a:ln>
                  <a:solidFill>
                    <a:srgbClr val="000000"/>
                  </a:solidFill>
                  <a:effectLst/>
                  <a:latin typeface="Arial" panose="020B0604020202020204" pitchFamily="34" charset="0"/>
                </a:rPr>
                <a:t>4</a:t>
              </a: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sp>
          <p:nvSpPr>
            <p:cNvPr id="64" name="Rectangle 61"/>
            <p:cNvSpPr>
              <a:spLocks noChangeArrowheads="1"/>
            </p:cNvSpPr>
            <p:nvPr/>
          </p:nvSpPr>
          <p:spPr bwMode="auto">
            <a:xfrm>
              <a:off x="657" y="3535"/>
              <a:ext cx="136" cy="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smtClean="0">
                  <a:ln>
                    <a:noFill/>
                  </a:ln>
                  <a:solidFill>
                    <a:srgbClr val="000000"/>
                  </a:solidFill>
                  <a:effectLst/>
                  <a:latin typeface="Arial" panose="020B0604020202020204" pitchFamily="34" charset="0"/>
                </a:rPr>
                <a:t>2</a:t>
              </a: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sp>
          <p:nvSpPr>
            <p:cNvPr id="65" name="Oval 62"/>
            <p:cNvSpPr>
              <a:spLocks noChangeArrowheads="1"/>
            </p:cNvSpPr>
            <p:nvPr/>
          </p:nvSpPr>
          <p:spPr bwMode="auto">
            <a:xfrm>
              <a:off x="2414" y="1923"/>
              <a:ext cx="64" cy="64"/>
            </a:xfrm>
            <a:prstGeom prst="ellipse">
              <a:avLst/>
            </a:pr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6" name="Freeform 63"/>
            <p:cNvSpPr>
              <a:spLocks/>
            </p:cNvSpPr>
            <p:nvPr/>
          </p:nvSpPr>
          <p:spPr bwMode="auto">
            <a:xfrm>
              <a:off x="2442" y="2008"/>
              <a:ext cx="65" cy="64"/>
            </a:xfrm>
            <a:custGeom>
              <a:avLst/>
              <a:gdLst>
                <a:gd name="T0" fmla="*/ 65 w 65"/>
                <a:gd name="T1" fmla="*/ 32 h 64"/>
                <a:gd name="T2" fmla="*/ 33 w 65"/>
                <a:gd name="T3" fmla="*/ 64 h 64"/>
                <a:gd name="T4" fmla="*/ 0 w 65"/>
                <a:gd name="T5" fmla="*/ 32 h 64"/>
                <a:gd name="T6" fmla="*/ 33 w 65"/>
                <a:gd name="T7" fmla="*/ 0 h 64"/>
                <a:gd name="T8" fmla="*/ 65 w 65"/>
                <a:gd name="T9" fmla="*/ 32 h 64"/>
              </a:gdLst>
              <a:ahLst/>
              <a:cxnLst>
                <a:cxn ang="0">
                  <a:pos x="T0" y="T1"/>
                </a:cxn>
                <a:cxn ang="0">
                  <a:pos x="T2" y="T3"/>
                </a:cxn>
                <a:cxn ang="0">
                  <a:pos x="T4" y="T5"/>
                </a:cxn>
                <a:cxn ang="0">
                  <a:pos x="T6" y="T7"/>
                </a:cxn>
                <a:cxn ang="0">
                  <a:pos x="T8" y="T9"/>
                </a:cxn>
              </a:cxnLst>
              <a:rect l="0" t="0" r="r" b="b"/>
              <a:pathLst>
                <a:path w="65" h="64">
                  <a:moveTo>
                    <a:pt x="65" y="32"/>
                  </a:moveTo>
                  <a:cubicBezTo>
                    <a:pt x="65" y="50"/>
                    <a:pt x="50" y="64"/>
                    <a:pt x="33" y="64"/>
                  </a:cubicBezTo>
                  <a:cubicBezTo>
                    <a:pt x="14" y="64"/>
                    <a:pt x="0" y="50"/>
                    <a:pt x="0" y="32"/>
                  </a:cubicBezTo>
                  <a:cubicBezTo>
                    <a:pt x="0" y="14"/>
                    <a:pt x="14" y="0"/>
                    <a:pt x="33" y="0"/>
                  </a:cubicBezTo>
                  <a:cubicBezTo>
                    <a:pt x="50" y="0"/>
                    <a:pt x="65" y="14"/>
                    <a:pt x="65" y="32"/>
                  </a:cubicBezTo>
                </a:path>
              </a:pathLst>
            </a:cu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7" name="Freeform 64"/>
            <p:cNvSpPr>
              <a:spLocks/>
            </p:cNvSpPr>
            <p:nvPr/>
          </p:nvSpPr>
          <p:spPr bwMode="auto">
            <a:xfrm>
              <a:off x="1102" y="3197"/>
              <a:ext cx="65" cy="64"/>
            </a:xfrm>
            <a:custGeom>
              <a:avLst/>
              <a:gdLst>
                <a:gd name="T0" fmla="*/ 65 w 65"/>
                <a:gd name="T1" fmla="*/ 32 h 64"/>
                <a:gd name="T2" fmla="*/ 33 w 65"/>
                <a:gd name="T3" fmla="*/ 64 h 64"/>
                <a:gd name="T4" fmla="*/ 0 w 65"/>
                <a:gd name="T5" fmla="*/ 32 h 64"/>
                <a:gd name="T6" fmla="*/ 33 w 65"/>
                <a:gd name="T7" fmla="*/ 0 h 64"/>
                <a:gd name="T8" fmla="*/ 65 w 65"/>
                <a:gd name="T9" fmla="*/ 32 h 64"/>
              </a:gdLst>
              <a:ahLst/>
              <a:cxnLst>
                <a:cxn ang="0">
                  <a:pos x="T0" y="T1"/>
                </a:cxn>
                <a:cxn ang="0">
                  <a:pos x="T2" y="T3"/>
                </a:cxn>
                <a:cxn ang="0">
                  <a:pos x="T4" y="T5"/>
                </a:cxn>
                <a:cxn ang="0">
                  <a:pos x="T6" y="T7"/>
                </a:cxn>
                <a:cxn ang="0">
                  <a:pos x="T8" y="T9"/>
                </a:cxn>
              </a:cxnLst>
              <a:rect l="0" t="0" r="r" b="b"/>
              <a:pathLst>
                <a:path w="65" h="64">
                  <a:moveTo>
                    <a:pt x="65" y="32"/>
                  </a:moveTo>
                  <a:cubicBezTo>
                    <a:pt x="65" y="50"/>
                    <a:pt x="50" y="64"/>
                    <a:pt x="33" y="64"/>
                  </a:cubicBezTo>
                  <a:cubicBezTo>
                    <a:pt x="14" y="64"/>
                    <a:pt x="0" y="50"/>
                    <a:pt x="0" y="32"/>
                  </a:cubicBezTo>
                  <a:cubicBezTo>
                    <a:pt x="0" y="14"/>
                    <a:pt x="14" y="0"/>
                    <a:pt x="33" y="0"/>
                  </a:cubicBezTo>
                  <a:cubicBezTo>
                    <a:pt x="50" y="0"/>
                    <a:pt x="65" y="14"/>
                    <a:pt x="65" y="32"/>
                  </a:cubicBezTo>
                </a:path>
              </a:pathLst>
            </a:cu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8" name="Freeform 65"/>
            <p:cNvSpPr>
              <a:spLocks/>
            </p:cNvSpPr>
            <p:nvPr/>
          </p:nvSpPr>
          <p:spPr bwMode="auto">
            <a:xfrm>
              <a:off x="2442" y="1895"/>
              <a:ext cx="65" cy="64"/>
            </a:xfrm>
            <a:custGeom>
              <a:avLst/>
              <a:gdLst>
                <a:gd name="T0" fmla="*/ 65 w 65"/>
                <a:gd name="T1" fmla="*/ 32 h 64"/>
                <a:gd name="T2" fmla="*/ 33 w 65"/>
                <a:gd name="T3" fmla="*/ 64 h 64"/>
                <a:gd name="T4" fmla="*/ 0 w 65"/>
                <a:gd name="T5" fmla="*/ 32 h 64"/>
                <a:gd name="T6" fmla="*/ 33 w 65"/>
                <a:gd name="T7" fmla="*/ 0 h 64"/>
                <a:gd name="T8" fmla="*/ 65 w 65"/>
                <a:gd name="T9" fmla="*/ 32 h 64"/>
              </a:gdLst>
              <a:ahLst/>
              <a:cxnLst>
                <a:cxn ang="0">
                  <a:pos x="T0" y="T1"/>
                </a:cxn>
                <a:cxn ang="0">
                  <a:pos x="T2" y="T3"/>
                </a:cxn>
                <a:cxn ang="0">
                  <a:pos x="T4" y="T5"/>
                </a:cxn>
                <a:cxn ang="0">
                  <a:pos x="T6" y="T7"/>
                </a:cxn>
                <a:cxn ang="0">
                  <a:pos x="T8" y="T9"/>
                </a:cxn>
              </a:cxnLst>
              <a:rect l="0" t="0" r="r" b="b"/>
              <a:pathLst>
                <a:path w="65" h="64">
                  <a:moveTo>
                    <a:pt x="65" y="32"/>
                  </a:moveTo>
                  <a:cubicBezTo>
                    <a:pt x="65" y="50"/>
                    <a:pt x="50" y="64"/>
                    <a:pt x="33" y="64"/>
                  </a:cubicBezTo>
                  <a:cubicBezTo>
                    <a:pt x="14" y="64"/>
                    <a:pt x="0" y="50"/>
                    <a:pt x="0" y="32"/>
                  </a:cubicBezTo>
                  <a:cubicBezTo>
                    <a:pt x="0" y="14"/>
                    <a:pt x="14" y="0"/>
                    <a:pt x="33" y="0"/>
                  </a:cubicBezTo>
                  <a:cubicBezTo>
                    <a:pt x="50" y="0"/>
                    <a:pt x="65" y="14"/>
                    <a:pt x="65" y="32"/>
                  </a:cubicBezTo>
                </a:path>
              </a:pathLst>
            </a:cu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9" name="Oval 66"/>
            <p:cNvSpPr>
              <a:spLocks noChangeArrowheads="1"/>
            </p:cNvSpPr>
            <p:nvPr/>
          </p:nvSpPr>
          <p:spPr bwMode="auto">
            <a:xfrm>
              <a:off x="2357" y="2235"/>
              <a:ext cx="64" cy="64"/>
            </a:xfrm>
            <a:prstGeom prst="ellipse">
              <a:avLst/>
            </a:pr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0" name="Oval 67"/>
            <p:cNvSpPr>
              <a:spLocks noChangeArrowheads="1"/>
            </p:cNvSpPr>
            <p:nvPr/>
          </p:nvSpPr>
          <p:spPr bwMode="auto">
            <a:xfrm>
              <a:off x="2300" y="1980"/>
              <a:ext cx="64" cy="64"/>
            </a:xfrm>
            <a:prstGeom prst="ellipse">
              <a:avLst/>
            </a:pr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1" name="Oval 68"/>
            <p:cNvSpPr>
              <a:spLocks noChangeArrowheads="1"/>
            </p:cNvSpPr>
            <p:nvPr/>
          </p:nvSpPr>
          <p:spPr bwMode="auto">
            <a:xfrm>
              <a:off x="2186" y="2206"/>
              <a:ext cx="64" cy="64"/>
            </a:xfrm>
            <a:prstGeom prst="ellipse">
              <a:avLst/>
            </a:pr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2" name="Oval 69"/>
            <p:cNvSpPr>
              <a:spLocks noChangeArrowheads="1"/>
            </p:cNvSpPr>
            <p:nvPr/>
          </p:nvSpPr>
          <p:spPr bwMode="auto">
            <a:xfrm>
              <a:off x="3954" y="2319"/>
              <a:ext cx="64" cy="64"/>
            </a:xfrm>
            <a:prstGeom prst="ellipse">
              <a:avLst/>
            </a:pr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3" name="Freeform 70"/>
            <p:cNvSpPr>
              <a:spLocks/>
            </p:cNvSpPr>
            <p:nvPr/>
          </p:nvSpPr>
          <p:spPr bwMode="auto">
            <a:xfrm>
              <a:off x="2129" y="2149"/>
              <a:ext cx="64" cy="65"/>
            </a:xfrm>
            <a:custGeom>
              <a:avLst/>
              <a:gdLst>
                <a:gd name="T0" fmla="*/ 64 w 64"/>
                <a:gd name="T1" fmla="*/ 32 h 65"/>
                <a:gd name="T2" fmla="*/ 32 w 64"/>
                <a:gd name="T3" fmla="*/ 65 h 65"/>
                <a:gd name="T4" fmla="*/ 0 w 64"/>
                <a:gd name="T5" fmla="*/ 32 h 65"/>
                <a:gd name="T6" fmla="*/ 32 w 64"/>
                <a:gd name="T7" fmla="*/ 0 h 65"/>
                <a:gd name="T8" fmla="*/ 64 w 64"/>
                <a:gd name="T9" fmla="*/ 32 h 65"/>
              </a:gdLst>
              <a:ahLst/>
              <a:cxnLst>
                <a:cxn ang="0">
                  <a:pos x="T0" y="T1"/>
                </a:cxn>
                <a:cxn ang="0">
                  <a:pos x="T2" y="T3"/>
                </a:cxn>
                <a:cxn ang="0">
                  <a:pos x="T4" y="T5"/>
                </a:cxn>
                <a:cxn ang="0">
                  <a:pos x="T6" y="T7"/>
                </a:cxn>
                <a:cxn ang="0">
                  <a:pos x="T8" y="T9"/>
                </a:cxn>
              </a:cxnLst>
              <a:rect l="0" t="0" r="r" b="b"/>
              <a:pathLst>
                <a:path w="64" h="65">
                  <a:moveTo>
                    <a:pt x="64" y="32"/>
                  </a:moveTo>
                  <a:cubicBezTo>
                    <a:pt x="64" y="51"/>
                    <a:pt x="50" y="65"/>
                    <a:pt x="32" y="65"/>
                  </a:cubicBezTo>
                  <a:cubicBezTo>
                    <a:pt x="14" y="65"/>
                    <a:pt x="0" y="51"/>
                    <a:pt x="0" y="32"/>
                  </a:cubicBezTo>
                  <a:cubicBezTo>
                    <a:pt x="0" y="15"/>
                    <a:pt x="14" y="0"/>
                    <a:pt x="32" y="0"/>
                  </a:cubicBezTo>
                  <a:cubicBezTo>
                    <a:pt x="50" y="0"/>
                    <a:pt x="64" y="15"/>
                    <a:pt x="64" y="32"/>
                  </a:cubicBezTo>
                </a:path>
              </a:pathLst>
            </a:cu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4" name="Oval 71"/>
            <p:cNvSpPr>
              <a:spLocks noChangeArrowheads="1"/>
            </p:cNvSpPr>
            <p:nvPr/>
          </p:nvSpPr>
          <p:spPr bwMode="auto">
            <a:xfrm>
              <a:off x="3041" y="1300"/>
              <a:ext cx="64" cy="64"/>
            </a:xfrm>
            <a:prstGeom prst="ellipse">
              <a:avLst/>
            </a:pr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5" name="Oval 72"/>
            <p:cNvSpPr>
              <a:spLocks noChangeArrowheads="1"/>
            </p:cNvSpPr>
            <p:nvPr/>
          </p:nvSpPr>
          <p:spPr bwMode="auto">
            <a:xfrm>
              <a:off x="2357" y="1980"/>
              <a:ext cx="64" cy="64"/>
            </a:xfrm>
            <a:prstGeom prst="ellipse">
              <a:avLst/>
            </a:pr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6" name="Oval 73"/>
            <p:cNvSpPr>
              <a:spLocks noChangeArrowheads="1"/>
            </p:cNvSpPr>
            <p:nvPr/>
          </p:nvSpPr>
          <p:spPr bwMode="auto">
            <a:xfrm>
              <a:off x="2471" y="1810"/>
              <a:ext cx="64" cy="64"/>
            </a:xfrm>
            <a:prstGeom prst="ellipse">
              <a:avLst/>
            </a:pr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7" name="Oval 74"/>
            <p:cNvSpPr>
              <a:spLocks noChangeArrowheads="1"/>
            </p:cNvSpPr>
            <p:nvPr/>
          </p:nvSpPr>
          <p:spPr bwMode="auto">
            <a:xfrm>
              <a:off x="2243" y="1952"/>
              <a:ext cx="64" cy="64"/>
            </a:xfrm>
            <a:prstGeom prst="ellipse">
              <a:avLst/>
            </a:pr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8" name="Oval 75"/>
            <p:cNvSpPr>
              <a:spLocks noChangeArrowheads="1"/>
            </p:cNvSpPr>
            <p:nvPr/>
          </p:nvSpPr>
          <p:spPr bwMode="auto">
            <a:xfrm>
              <a:off x="2014" y="2065"/>
              <a:ext cx="65"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9" name="Oval 76"/>
            <p:cNvSpPr>
              <a:spLocks noChangeArrowheads="1"/>
            </p:cNvSpPr>
            <p:nvPr/>
          </p:nvSpPr>
          <p:spPr bwMode="auto">
            <a:xfrm>
              <a:off x="2129" y="2121"/>
              <a:ext cx="64" cy="65"/>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0" name="Oval 77"/>
            <p:cNvSpPr>
              <a:spLocks noChangeArrowheads="1"/>
            </p:cNvSpPr>
            <p:nvPr/>
          </p:nvSpPr>
          <p:spPr bwMode="auto">
            <a:xfrm>
              <a:off x="2014" y="2376"/>
              <a:ext cx="65"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1" name="Oval 78"/>
            <p:cNvSpPr>
              <a:spLocks noChangeArrowheads="1"/>
            </p:cNvSpPr>
            <p:nvPr/>
          </p:nvSpPr>
          <p:spPr bwMode="auto">
            <a:xfrm>
              <a:off x="2186" y="2206"/>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2" name="Oval 79"/>
            <p:cNvSpPr>
              <a:spLocks noChangeArrowheads="1"/>
            </p:cNvSpPr>
            <p:nvPr/>
          </p:nvSpPr>
          <p:spPr bwMode="auto">
            <a:xfrm>
              <a:off x="2357" y="1980"/>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3" name="Freeform 80"/>
            <p:cNvSpPr>
              <a:spLocks/>
            </p:cNvSpPr>
            <p:nvPr/>
          </p:nvSpPr>
          <p:spPr bwMode="auto">
            <a:xfrm>
              <a:off x="2129" y="2149"/>
              <a:ext cx="64" cy="65"/>
            </a:xfrm>
            <a:custGeom>
              <a:avLst/>
              <a:gdLst>
                <a:gd name="T0" fmla="*/ 64 w 64"/>
                <a:gd name="T1" fmla="*/ 32 h 65"/>
                <a:gd name="T2" fmla="*/ 32 w 64"/>
                <a:gd name="T3" fmla="*/ 65 h 65"/>
                <a:gd name="T4" fmla="*/ 0 w 64"/>
                <a:gd name="T5" fmla="*/ 32 h 65"/>
                <a:gd name="T6" fmla="*/ 32 w 64"/>
                <a:gd name="T7" fmla="*/ 0 h 65"/>
                <a:gd name="T8" fmla="*/ 64 w 64"/>
                <a:gd name="T9" fmla="*/ 32 h 65"/>
              </a:gdLst>
              <a:ahLst/>
              <a:cxnLst>
                <a:cxn ang="0">
                  <a:pos x="T0" y="T1"/>
                </a:cxn>
                <a:cxn ang="0">
                  <a:pos x="T2" y="T3"/>
                </a:cxn>
                <a:cxn ang="0">
                  <a:pos x="T4" y="T5"/>
                </a:cxn>
                <a:cxn ang="0">
                  <a:pos x="T6" y="T7"/>
                </a:cxn>
                <a:cxn ang="0">
                  <a:pos x="T8" y="T9"/>
                </a:cxn>
              </a:cxnLst>
              <a:rect l="0" t="0" r="r" b="b"/>
              <a:pathLst>
                <a:path w="64" h="65">
                  <a:moveTo>
                    <a:pt x="64" y="32"/>
                  </a:moveTo>
                  <a:cubicBezTo>
                    <a:pt x="64" y="51"/>
                    <a:pt x="50" y="65"/>
                    <a:pt x="32" y="65"/>
                  </a:cubicBezTo>
                  <a:cubicBezTo>
                    <a:pt x="14" y="65"/>
                    <a:pt x="0" y="51"/>
                    <a:pt x="0" y="32"/>
                  </a:cubicBezTo>
                  <a:cubicBezTo>
                    <a:pt x="0" y="15"/>
                    <a:pt x="14" y="0"/>
                    <a:pt x="32" y="0"/>
                  </a:cubicBezTo>
                  <a:cubicBezTo>
                    <a:pt x="50" y="0"/>
                    <a:pt x="64" y="15"/>
                    <a:pt x="64" y="32"/>
                  </a:cubicBezTo>
                </a:path>
              </a:pathLst>
            </a:cu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4" name="Oval 81"/>
            <p:cNvSpPr>
              <a:spLocks noChangeArrowheads="1"/>
            </p:cNvSpPr>
            <p:nvPr/>
          </p:nvSpPr>
          <p:spPr bwMode="auto">
            <a:xfrm>
              <a:off x="2385" y="1923"/>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5" name="Oval 82"/>
            <p:cNvSpPr>
              <a:spLocks noChangeArrowheads="1"/>
            </p:cNvSpPr>
            <p:nvPr/>
          </p:nvSpPr>
          <p:spPr bwMode="auto">
            <a:xfrm>
              <a:off x="2129" y="2235"/>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6" name="Oval 83"/>
            <p:cNvSpPr>
              <a:spLocks noChangeArrowheads="1"/>
            </p:cNvSpPr>
            <p:nvPr/>
          </p:nvSpPr>
          <p:spPr bwMode="auto">
            <a:xfrm>
              <a:off x="2157" y="2235"/>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7" name="Oval 84"/>
            <p:cNvSpPr>
              <a:spLocks noChangeArrowheads="1"/>
            </p:cNvSpPr>
            <p:nvPr/>
          </p:nvSpPr>
          <p:spPr bwMode="auto">
            <a:xfrm>
              <a:off x="2898" y="1838"/>
              <a:ext cx="65"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8" name="Oval 85"/>
            <p:cNvSpPr>
              <a:spLocks noChangeArrowheads="1"/>
            </p:cNvSpPr>
            <p:nvPr/>
          </p:nvSpPr>
          <p:spPr bwMode="auto">
            <a:xfrm>
              <a:off x="2186" y="1866"/>
              <a:ext cx="64" cy="65"/>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9" name="Oval 86"/>
            <p:cNvSpPr>
              <a:spLocks noChangeArrowheads="1"/>
            </p:cNvSpPr>
            <p:nvPr/>
          </p:nvSpPr>
          <p:spPr bwMode="auto">
            <a:xfrm>
              <a:off x="2385" y="1952"/>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0" name="Oval 87"/>
            <p:cNvSpPr>
              <a:spLocks noChangeArrowheads="1"/>
            </p:cNvSpPr>
            <p:nvPr/>
          </p:nvSpPr>
          <p:spPr bwMode="auto">
            <a:xfrm>
              <a:off x="2357" y="2036"/>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1" name="Oval 88"/>
            <p:cNvSpPr>
              <a:spLocks noChangeArrowheads="1"/>
            </p:cNvSpPr>
            <p:nvPr/>
          </p:nvSpPr>
          <p:spPr bwMode="auto">
            <a:xfrm>
              <a:off x="2214" y="2178"/>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2" name="Oval 89"/>
            <p:cNvSpPr>
              <a:spLocks noChangeArrowheads="1"/>
            </p:cNvSpPr>
            <p:nvPr/>
          </p:nvSpPr>
          <p:spPr bwMode="auto">
            <a:xfrm>
              <a:off x="2500" y="2036"/>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3" name="Oval 90"/>
            <p:cNvSpPr>
              <a:spLocks noChangeArrowheads="1"/>
            </p:cNvSpPr>
            <p:nvPr/>
          </p:nvSpPr>
          <p:spPr bwMode="auto">
            <a:xfrm>
              <a:off x="2014" y="2376"/>
              <a:ext cx="65"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4" name="Oval 91"/>
            <p:cNvSpPr>
              <a:spLocks noChangeArrowheads="1"/>
            </p:cNvSpPr>
            <p:nvPr/>
          </p:nvSpPr>
          <p:spPr bwMode="auto">
            <a:xfrm>
              <a:off x="1673" y="2687"/>
              <a:ext cx="64" cy="65"/>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5" name="Oval 92"/>
            <p:cNvSpPr>
              <a:spLocks noChangeArrowheads="1"/>
            </p:cNvSpPr>
            <p:nvPr/>
          </p:nvSpPr>
          <p:spPr bwMode="auto">
            <a:xfrm>
              <a:off x="2129" y="2235"/>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6" name="Oval 93"/>
            <p:cNvSpPr>
              <a:spLocks noChangeArrowheads="1"/>
            </p:cNvSpPr>
            <p:nvPr/>
          </p:nvSpPr>
          <p:spPr bwMode="auto">
            <a:xfrm>
              <a:off x="2100" y="2036"/>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7" name="Oval 94"/>
            <p:cNvSpPr>
              <a:spLocks noChangeArrowheads="1"/>
            </p:cNvSpPr>
            <p:nvPr/>
          </p:nvSpPr>
          <p:spPr bwMode="auto">
            <a:xfrm>
              <a:off x="2043" y="2235"/>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8" name="Oval 95"/>
            <p:cNvSpPr>
              <a:spLocks noChangeArrowheads="1"/>
            </p:cNvSpPr>
            <p:nvPr/>
          </p:nvSpPr>
          <p:spPr bwMode="auto">
            <a:xfrm>
              <a:off x="2500" y="1952"/>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9" name="Oval 96"/>
            <p:cNvSpPr>
              <a:spLocks noChangeArrowheads="1"/>
            </p:cNvSpPr>
            <p:nvPr/>
          </p:nvSpPr>
          <p:spPr bwMode="auto">
            <a:xfrm>
              <a:off x="2271" y="2093"/>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0" name="Oval 97"/>
            <p:cNvSpPr>
              <a:spLocks noChangeArrowheads="1"/>
            </p:cNvSpPr>
            <p:nvPr/>
          </p:nvSpPr>
          <p:spPr bwMode="auto">
            <a:xfrm>
              <a:off x="2585" y="1866"/>
              <a:ext cx="64" cy="65"/>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1" name="Oval 98"/>
            <p:cNvSpPr>
              <a:spLocks noChangeArrowheads="1"/>
            </p:cNvSpPr>
            <p:nvPr/>
          </p:nvSpPr>
          <p:spPr bwMode="auto">
            <a:xfrm>
              <a:off x="2243" y="2036"/>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2" name="Oval 99"/>
            <p:cNvSpPr>
              <a:spLocks noChangeArrowheads="1"/>
            </p:cNvSpPr>
            <p:nvPr/>
          </p:nvSpPr>
          <p:spPr bwMode="auto">
            <a:xfrm>
              <a:off x="2414" y="1697"/>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3" name="Oval 100"/>
            <p:cNvSpPr>
              <a:spLocks noChangeArrowheads="1"/>
            </p:cNvSpPr>
            <p:nvPr/>
          </p:nvSpPr>
          <p:spPr bwMode="auto">
            <a:xfrm>
              <a:off x="2300" y="2206"/>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4" name="Oval 101"/>
            <p:cNvSpPr>
              <a:spLocks noChangeArrowheads="1"/>
            </p:cNvSpPr>
            <p:nvPr/>
          </p:nvSpPr>
          <p:spPr bwMode="auto">
            <a:xfrm>
              <a:off x="1957" y="2065"/>
              <a:ext cx="65"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5" name="Oval 102"/>
            <p:cNvSpPr>
              <a:spLocks noChangeArrowheads="1"/>
            </p:cNvSpPr>
            <p:nvPr/>
          </p:nvSpPr>
          <p:spPr bwMode="auto">
            <a:xfrm>
              <a:off x="2243" y="2093"/>
              <a:ext cx="64" cy="64"/>
            </a:xfrm>
            <a:prstGeom prst="ellipse">
              <a:avLst/>
            </a:pr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6" name="Freeform 103"/>
            <p:cNvSpPr>
              <a:spLocks/>
            </p:cNvSpPr>
            <p:nvPr/>
          </p:nvSpPr>
          <p:spPr bwMode="auto">
            <a:xfrm>
              <a:off x="2129" y="2149"/>
              <a:ext cx="64" cy="65"/>
            </a:xfrm>
            <a:custGeom>
              <a:avLst/>
              <a:gdLst>
                <a:gd name="T0" fmla="*/ 64 w 64"/>
                <a:gd name="T1" fmla="*/ 32 h 65"/>
                <a:gd name="T2" fmla="*/ 32 w 64"/>
                <a:gd name="T3" fmla="*/ 65 h 65"/>
                <a:gd name="T4" fmla="*/ 0 w 64"/>
                <a:gd name="T5" fmla="*/ 32 h 65"/>
                <a:gd name="T6" fmla="*/ 32 w 64"/>
                <a:gd name="T7" fmla="*/ 0 h 65"/>
                <a:gd name="T8" fmla="*/ 64 w 64"/>
                <a:gd name="T9" fmla="*/ 32 h 65"/>
              </a:gdLst>
              <a:ahLst/>
              <a:cxnLst>
                <a:cxn ang="0">
                  <a:pos x="T0" y="T1"/>
                </a:cxn>
                <a:cxn ang="0">
                  <a:pos x="T2" y="T3"/>
                </a:cxn>
                <a:cxn ang="0">
                  <a:pos x="T4" y="T5"/>
                </a:cxn>
                <a:cxn ang="0">
                  <a:pos x="T6" y="T7"/>
                </a:cxn>
                <a:cxn ang="0">
                  <a:pos x="T8" y="T9"/>
                </a:cxn>
              </a:cxnLst>
              <a:rect l="0" t="0" r="r" b="b"/>
              <a:pathLst>
                <a:path w="64" h="65">
                  <a:moveTo>
                    <a:pt x="64" y="32"/>
                  </a:moveTo>
                  <a:cubicBezTo>
                    <a:pt x="64" y="51"/>
                    <a:pt x="50" y="65"/>
                    <a:pt x="32" y="65"/>
                  </a:cubicBezTo>
                  <a:cubicBezTo>
                    <a:pt x="14" y="65"/>
                    <a:pt x="0" y="51"/>
                    <a:pt x="0" y="32"/>
                  </a:cubicBezTo>
                  <a:cubicBezTo>
                    <a:pt x="0" y="15"/>
                    <a:pt x="14" y="0"/>
                    <a:pt x="32" y="0"/>
                  </a:cubicBezTo>
                  <a:cubicBezTo>
                    <a:pt x="50" y="0"/>
                    <a:pt x="64" y="15"/>
                    <a:pt x="64" y="32"/>
                  </a:cubicBezTo>
                </a:path>
              </a:pathLst>
            </a:cu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7" name="Rectangle 104"/>
            <p:cNvSpPr>
              <a:spLocks noChangeArrowheads="1"/>
            </p:cNvSpPr>
            <p:nvPr/>
          </p:nvSpPr>
          <p:spPr bwMode="auto">
            <a:xfrm>
              <a:off x="792" y="200"/>
              <a:ext cx="3421" cy="3397"/>
            </a:xfrm>
            <a:prstGeom prst="rect">
              <a:avLst/>
            </a:prstGeom>
            <a:noFill/>
            <a:ln w="12700"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8" name="Oval 105"/>
            <p:cNvSpPr>
              <a:spLocks noChangeArrowheads="1"/>
            </p:cNvSpPr>
            <p:nvPr/>
          </p:nvSpPr>
          <p:spPr bwMode="auto">
            <a:xfrm>
              <a:off x="4232" y="438"/>
              <a:ext cx="116" cy="115"/>
            </a:xfrm>
            <a:prstGeom prst="ellipse">
              <a:avLst/>
            </a:prstGeom>
            <a:noFill/>
            <a:ln w="50800" cap="flat">
              <a:solidFill>
                <a:srgbClr val="3E58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9" name="Freeform 106"/>
            <p:cNvSpPr>
              <a:spLocks/>
            </p:cNvSpPr>
            <p:nvPr/>
          </p:nvSpPr>
          <p:spPr bwMode="auto">
            <a:xfrm>
              <a:off x="4232" y="599"/>
              <a:ext cx="116" cy="116"/>
            </a:xfrm>
            <a:custGeom>
              <a:avLst/>
              <a:gdLst>
                <a:gd name="T0" fmla="*/ 116 w 116"/>
                <a:gd name="T1" fmla="*/ 57 h 116"/>
                <a:gd name="T2" fmla="*/ 58 w 116"/>
                <a:gd name="T3" fmla="*/ 116 h 116"/>
                <a:gd name="T4" fmla="*/ 0 w 116"/>
                <a:gd name="T5" fmla="*/ 57 h 116"/>
                <a:gd name="T6" fmla="*/ 58 w 116"/>
                <a:gd name="T7" fmla="*/ 0 h 116"/>
                <a:gd name="T8" fmla="*/ 116 w 116"/>
                <a:gd name="T9" fmla="*/ 57 h 116"/>
              </a:gdLst>
              <a:ahLst/>
              <a:cxnLst>
                <a:cxn ang="0">
                  <a:pos x="T0" y="T1"/>
                </a:cxn>
                <a:cxn ang="0">
                  <a:pos x="T2" y="T3"/>
                </a:cxn>
                <a:cxn ang="0">
                  <a:pos x="T4" y="T5"/>
                </a:cxn>
                <a:cxn ang="0">
                  <a:pos x="T6" y="T7"/>
                </a:cxn>
                <a:cxn ang="0">
                  <a:pos x="T8" y="T9"/>
                </a:cxn>
              </a:cxnLst>
              <a:rect l="0" t="0" r="r" b="b"/>
              <a:pathLst>
                <a:path w="116" h="116">
                  <a:moveTo>
                    <a:pt x="116" y="57"/>
                  </a:moveTo>
                  <a:cubicBezTo>
                    <a:pt x="116" y="90"/>
                    <a:pt x="90" y="116"/>
                    <a:pt x="58" y="116"/>
                  </a:cubicBezTo>
                  <a:cubicBezTo>
                    <a:pt x="26" y="116"/>
                    <a:pt x="0" y="90"/>
                    <a:pt x="0" y="57"/>
                  </a:cubicBezTo>
                  <a:cubicBezTo>
                    <a:pt x="0" y="26"/>
                    <a:pt x="26" y="0"/>
                    <a:pt x="58" y="0"/>
                  </a:cubicBezTo>
                  <a:cubicBezTo>
                    <a:pt x="90" y="0"/>
                    <a:pt x="116" y="26"/>
                    <a:pt x="116" y="57"/>
                  </a:cubicBezTo>
                </a:path>
              </a:pathLst>
            </a:custGeom>
            <a:noFill/>
            <a:ln w="50800" cap="flat">
              <a:solidFill>
                <a:srgbClr val="2EB84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10" name="Rectangle 107"/>
            <p:cNvSpPr>
              <a:spLocks noChangeArrowheads="1"/>
            </p:cNvSpPr>
            <p:nvPr/>
          </p:nvSpPr>
          <p:spPr bwMode="auto">
            <a:xfrm>
              <a:off x="4374" y="585"/>
              <a:ext cx="314"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cs-CZ" altLang="cs-CZ" sz="1700" dirty="0">
                  <a:solidFill>
                    <a:srgbClr val="000000"/>
                  </a:solidFill>
                </a:rPr>
                <a:t>Ž</a:t>
              </a:r>
              <a:r>
                <a:rPr kumimoji="0" lang="cs-CZ" altLang="cs-CZ" sz="1700" b="0" i="0" u="none" strike="noStrike" cap="none" normalizeH="0" baseline="0" dirty="0" smtClean="0">
                  <a:ln>
                    <a:noFill/>
                  </a:ln>
                  <a:solidFill>
                    <a:srgbClr val="000000"/>
                  </a:solidFill>
                  <a:effectLst/>
                  <a:latin typeface="Arial" panose="020B0604020202020204" pitchFamily="34" charset="0"/>
                </a:rPr>
                <a:t>ena</a:t>
              </a:r>
              <a:endParaRPr kumimoji="0" lang="cs-CZ" altLang="cs-CZ" sz="1800" b="0" i="0" u="none" strike="noStrike" cap="none" normalizeH="0" baseline="0" dirty="0" smtClean="0">
                <a:ln>
                  <a:noFill/>
                </a:ln>
                <a:solidFill>
                  <a:schemeClr val="tx1"/>
                </a:solidFill>
                <a:effectLst/>
                <a:latin typeface="Arial" panose="020B0604020202020204" pitchFamily="34" charset="0"/>
              </a:endParaRPr>
            </a:p>
          </p:txBody>
        </p:sp>
        <p:sp>
          <p:nvSpPr>
            <p:cNvPr id="111" name="Rectangle 108"/>
            <p:cNvSpPr>
              <a:spLocks noChangeArrowheads="1"/>
            </p:cNvSpPr>
            <p:nvPr/>
          </p:nvSpPr>
          <p:spPr bwMode="auto">
            <a:xfrm>
              <a:off x="4374" y="425"/>
              <a:ext cx="260"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700" b="0" i="0" u="none" strike="noStrike" cap="none" normalizeH="0" baseline="0" dirty="0" smtClean="0">
                  <a:ln>
                    <a:noFill/>
                  </a:ln>
                  <a:solidFill>
                    <a:srgbClr val="000000"/>
                  </a:solidFill>
                  <a:effectLst/>
                  <a:latin typeface="Arial" panose="020B0604020202020204" pitchFamily="34" charset="0"/>
                </a:rPr>
                <a:t>Muž</a:t>
              </a:r>
              <a:endParaRPr kumimoji="0" lang="cs-CZ" altLang="cs-CZ" sz="1800" b="0" i="0" u="none" strike="noStrike" cap="none" normalizeH="0" baseline="0" dirty="0" smtClean="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15910301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title"/>
          </p:nvPr>
        </p:nvSpPr>
        <p:spPr/>
        <p:txBody>
          <a:bodyPr/>
          <a:lstStyle/>
          <a:p>
            <a:pPr eaLnBrk="1" hangingPunct="1"/>
            <a:r>
              <a:rPr lang="cs-CZ" smtClean="0"/>
              <a:t>Různé podoby/druhy vztahu</a:t>
            </a:r>
          </a:p>
        </p:txBody>
      </p:sp>
      <p:pic>
        <p:nvPicPr>
          <p:cNvPr id="11267" name="Picture 6"/>
          <p:cNvPicPr>
            <a:picLocks noChangeAspect="1" noChangeArrowheads="1"/>
          </p:cNvPicPr>
          <p:nvPr/>
        </p:nvPicPr>
        <p:blipFill>
          <a:blip r:embed="rId2" cstate="print"/>
          <a:srcRect/>
          <a:stretch>
            <a:fillRect/>
          </a:stretch>
        </p:blipFill>
        <p:spPr bwMode="auto">
          <a:xfrm>
            <a:off x="468313" y="1989138"/>
            <a:ext cx="2447925" cy="1617662"/>
          </a:xfrm>
          <a:prstGeom prst="rect">
            <a:avLst/>
          </a:prstGeom>
          <a:noFill/>
          <a:ln w="9525" algn="ctr">
            <a:noFill/>
            <a:miter lim="800000"/>
            <a:headEnd/>
            <a:tailEnd/>
          </a:ln>
        </p:spPr>
      </p:pic>
      <p:pic>
        <p:nvPicPr>
          <p:cNvPr id="11268" name="Picture 7"/>
          <p:cNvPicPr>
            <a:picLocks noChangeAspect="1" noChangeArrowheads="1"/>
          </p:cNvPicPr>
          <p:nvPr/>
        </p:nvPicPr>
        <p:blipFill>
          <a:blip r:embed="rId3" cstate="print"/>
          <a:srcRect/>
          <a:stretch>
            <a:fillRect/>
          </a:stretch>
        </p:blipFill>
        <p:spPr bwMode="auto">
          <a:xfrm>
            <a:off x="611188" y="3860800"/>
            <a:ext cx="2270125" cy="2265363"/>
          </a:xfrm>
          <a:prstGeom prst="rect">
            <a:avLst/>
          </a:prstGeom>
          <a:noFill/>
          <a:ln w="9525" algn="ctr">
            <a:noFill/>
            <a:miter lim="800000"/>
            <a:headEnd/>
            <a:tailEnd/>
          </a:ln>
        </p:spPr>
      </p:pic>
      <p:pic>
        <p:nvPicPr>
          <p:cNvPr id="11269" name="Picture 10" descr="Corr-example"/>
          <p:cNvPicPr>
            <a:picLocks noChangeAspect="1" noChangeArrowheads="1"/>
          </p:cNvPicPr>
          <p:nvPr/>
        </p:nvPicPr>
        <p:blipFill>
          <a:blip r:embed="rId4" cstate="print"/>
          <a:srcRect/>
          <a:stretch>
            <a:fillRect/>
          </a:stretch>
        </p:blipFill>
        <p:spPr bwMode="auto">
          <a:xfrm>
            <a:off x="2987675" y="1989138"/>
            <a:ext cx="2951163" cy="2951162"/>
          </a:xfrm>
          <a:prstGeom prst="rect">
            <a:avLst/>
          </a:prstGeom>
          <a:noFill/>
          <a:ln w="9525">
            <a:noFill/>
            <a:miter lim="800000"/>
            <a:headEnd/>
            <a:tailEnd/>
          </a:ln>
        </p:spPr>
      </p:pic>
      <p:pic>
        <p:nvPicPr>
          <p:cNvPr id="11270" name="Picture 11"/>
          <p:cNvPicPr>
            <a:picLocks noChangeAspect="1" noChangeArrowheads="1"/>
          </p:cNvPicPr>
          <p:nvPr/>
        </p:nvPicPr>
        <p:blipFill>
          <a:blip r:embed="rId5" cstate="print"/>
          <a:srcRect/>
          <a:stretch>
            <a:fillRect/>
          </a:stretch>
        </p:blipFill>
        <p:spPr bwMode="auto">
          <a:xfrm>
            <a:off x="6156325" y="1844675"/>
            <a:ext cx="2443163" cy="3816350"/>
          </a:xfrm>
          <a:prstGeom prst="rect">
            <a:avLst/>
          </a:prstGeom>
          <a:noFill/>
          <a:ln w="9525" algn="ctr">
            <a:noFill/>
            <a:miter lim="800000"/>
            <a:headEnd/>
            <a:tailEnd/>
          </a:ln>
        </p:spPr>
      </p:pic>
      <p:sp>
        <p:nvSpPr>
          <p:cNvPr id="11271" name="AutoShape 14"/>
          <p:cNvSpPr>
            <a:spLocks noChangeArrowheads="1"/>
          </p:cNvSpPr>
          <p:nvPr/>
        </p:nvSpPr>
        <p:spPr bwMode="auto">
          <a:xfrm rot="10800000">
            <a:off x="2987675" y="5661025"/>
            <a:ext cx="5472113" cy="863600"/>
          </a:xfrm>
          <a:prstGeom prst="wedgeRoundRectCallout">
            <a:avLst>
              <a:gd name="adj1" fmla="val 21102"/>
              <a:gd name="adj2" fmla="val 129227"/>
              <a:gd name="adj3" fmla="val 16667"/>
            </a:avLst>
          </a:prstGeom>
          <a:solidFill>
            <a:schemeClr val="accent1"/>
          </a:solidFill>
          <a:ln w="9525" algn="ctr">
            <a:solidFill>
              <a:schemeClr val="tx1"/>
            </a:solidFill>
            <a:miter lim="800000"/>
            <a:headEnd/>
            <a:tailEnd/>
          </a:ln>
        </p:spPr>
        <p:txBody>
          <a:bodyPr rot="10800000" anchor="ctr"/>
          <a:lstStyle/>
          <a:p>
            <a:pPr algn="l"/>
            <a:r>
              <a:rPr lang="cs-CZ" sz="1200" dirty="0"/>
              <a:t>Pouze takto vypadající </a:t>
            </a:r>
            <a:r>
              <a:rPr lang="cs-CZ" sz="1200" dirty="0" err="1"/>
              <a:t>scattery</a:t>
            </a:r>
            <a:r>
              <a:rPr lang="cs-CZ" sz="1200" dirty="0"/>
              <a:t> zobrazují vztah mezi 2 proměnnými, který je lineární a dobře </a:t>
            </a:r>
            <a:r>
              <a:rPr lang="cs-CZ" sz="1000" dirty="0"/>
              <a:t>(=smysluplně, výstižně)</a:t>
            </a:r>
            <a:r>
              <a:rPr lang="cs-CZ" sz="1200" dirty="0"/>
              <a:t> popsatelný pomocí Pearsonova korelačního koeficientu. U ostatních jde buď o vztahy nelineární, nebo je problém v heterogenitě, </a:t>
            </a:r>
            <a:r>
              <a:rPr lang="cs-CZ" sz="1200" dirty="0" err="1"/>
              <a:t>outlierech</a:t>
            </a:r>
            <a:r>
              <a:rPr lang="cs-CZ" sz="1200" dirty="0"/>
              <a: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4"/>
          <p:cNvSpPr>
            <a:spLocks noGrp="1" noChangeArrowheads="1"/>
          </p:cNvSpPr>
          <p:nvPr>
            <p:ph type="title"/>
          </p:nvPr>
        </p:nvSpPr>
        <p:spPr/>
        <p:txBody>
          <a:bodyPr/>
          <a:lstStyle/>
          <a:p>
            <a:pPr eaLnBrk="1" hangingPunct="1"/>
            <a:r>
              <a:rPr lang="cs-CZ" smtClean="0"/>
              <a:t>Lineární souvislost, vztah</a:t>
            </a:r>
          </a:p>
        </p:txBody>
      </p:sp>
      <p:sp>
        <p:nvSpPr>
          <p:cNvPr id="3076" name="Rectangle 5"/>
          <p:cNvSpPr>
            <a:spLocks noGrp="1" noChangeArrowheads="1"/>
          </p:cNvSpPr>
          <p:nvPr>
            <p:ph type="body" sz="half" idx="1"/>
          </p:nvPr>
        </p:nvSpPr>
        <p:spPr/>
        <p:txBody>
          <a:bodyPr/>
          <a:lstStyle/>
          <a:p>
            <a:pPr eaLnBrk="1" hangingPunct="1">
              <a:lnSpc>
                <a:spcPct val="90000"/>
              </a:lnSpc>
            </a:pPr>
            <a:r>
              <a:rPr lang="cs-CZ" sz="2000" smtClean="0"/>
              <a:t>Lineární vztah je to, co se obvykle míní slovem korelace.</a:t>
            </a:r>
          </a:p>
          <a:p>
            <a:pPr eaLnBrk="1" hangingPunct="1">
              <a:lnSpc>
                <a:spcPct val="90000"/>
              </a:lnSpc>
            </a:pPr>
            <a:r>
              <a:rPr lang="cs-CZ" sz="2000" smtClean="0"/>
              <a:t>Je to monotónní vztah, který se dá popsat slovy čím více X, tím více/méně Y.</a:t>
            </a:r>
          </a:p>
          <a:p>
            <a:pPr eaLnBrk="1" hangingPunct="1">
              <a:lnSpc>
                <a:spcPct val="90000"/>
              </a:lnSpc>
            </a:pPr>
            <a:r>
              <a:rPr lang="cs-CZ" sz="2000" smtClean="0"/>
              <a:t>Projevuje se tak, že scatterplot se dá proložit „ideální“ přímkou</a:t>
            </a:r>
          </a:p>
          <a:p>
            <a:pPr marL="649288" lvl="1" indent="0" eaLnBrk="1" hangingPunct="1">
              <a:lnSpc>
                <a:spcPct val="90000"/>
              </a:lnSpc>
            </a:pPr>
            <a:r>
              <a:rPr lang="cs-CZ" sz="1800" smtClean="0"/>
              <a:t>y = ax + b</a:t>
            </a:r>
          </a:p>
          <a:p>
            <a:pPr marL="649288" lvl="1" indent="0" eaLnBrk="1" hangingPunct="1">
              <a:lnSpc>
                <a:spcPct val="90000"/>
              </a:lnSpc>
              <a:buFont typeface="Wingdings" pitchFamily="2" charset="2"/>
              <a:buNone/>
            </a:pPr>
            <a:r>
              <a:rPr lang="cs-CZ" sz="1800" smtClean="0"/>
              <a:t>Tato funkce/přímka popisuje strmost vztahu.</a:t>
            </a:r>
          </a:p>
          <a:p>
            <a:pPr marL="649288" lvl="1" indent="0" eaLnBrk="1" hangingPunct="1">
              <a:lnSpc>
                <a:spcPct val="90000"/>
              </a:lnSpc>
              <a:buFont typeface="Wingdings" pitchFamily="2" charset="2"/>
              <a:buNone/>
            </a:pPr>
            <a:r>
              <a:rPr lang="cs-CZ" sz="1800" smtClean="0"/>
              <a:t>Korelace popisuje </a:t>
            </a:r>
            <a:r>
              <a:rPr lang="cs-CZ" sz="1800" b="1" smtClean="0"/>
              <a:t>těsnost </a:t>
            </a:r>
            <a:r>
              <a:rPr lang="cs-CZ" sz="1800" smtClean="0"/>
              <a:t>vztahu.</a:t>
            </a:r>
          </a:p>
        </p:txBody>
      </p:sp>
      <p:graphicFrame>
        <p:nvGraphicFramePr>
          <p:cNvPr id="3074" name="Object 6"/>
          <p:cNvGraphicFramePr>
            <a:graphicFrameLocks noGrp="1" noChangeAspect="1"/>
          </p:cNvGraphicFramePr>
          <p:nvPr>
            <p:ph sz="half" idx="2"/>
          </p:nvPr>
        </p:nvGraphicFramePr>
        <p:xfrm>
          <a:off x="4500563" y="2058988"/>
          <a:ext cx="4067175" cy="3530600"/>
        </p:xfrm>
        <a:graphic>
          <a:graphicData uri="http://schemas.openxmlformats.org/presentationml/2006/ole">
            <mc:AlternateContent xmlns:mc="http://schemas.openxmlformats.org/markup-compatibility/2006">
              <mc:Choice xmlns:v="urn:schemas-microsoft-com:vml" Requires="v">
                <p:oleObj spid="_x0000_s3098" name="Graf" r:id="rId3" imgW="3686175" imgH="3200400" progId="Excel.Sheet.8">
                  <p:embed/>
                </p:oleObj>
              </mc:Choice>
              <mc:Fallback>
                <p:oleObj name="Graf" r:id="rId3" imgW="3686175" imgH="3200400" progId="Excel.Sheet.8">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00563" y="2058988"/>
                        <a:ext cx="4067175" cy="3530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7" name="Line 7"/>
          <p:cNvSpPr>
            <a:spLocks noChangeShapeType="1"/>
          </p:cNvSpPr>
          <p:nvPr/>
        </p:nvSpPr>
        <p:spPr bwMode="auto">
          <a:xfrm flipV="1">
            <a:off x="5219700" y="2349500"/>
            <a:ext cx="2808288" cy="2735263"/>
          </a:xfrm>
          <a:prstGeom prst="line">
            <a:avLst/>
          </a:prstGeom>
          <a:noFill/>
          <a:ln w="12700">
            <a:solidFill>
              <a:schemeClr val="accent2"/>
            </a:solidFill>
            <a:round/>
            <a:headEnd/>
            <a:tailEnd/>
          </a:ln>
        </p:spPr>
        <p:txBody>
          <a:bodyPr wrap="none" anchor="ctr"/>
          <a:lstStyle/>
          <a:p>
            <a:endParaRPr lang="cs-CZ"/>
          </a:p>
        </p:txBody>
      </p:sp>
      <p:sp>
        <p:nvSpPr>
          <p:cNvPr id="3078" name="Text Box 8"/>
          <p:cNvSpPr txBox="1">
            <a:spLocks noChangeArrowheads="1"/>
          </p:cNvSpPr>
          <p:nvPr/>
        </p:nvSpPr>
        <p:spPr bwMode="auto">
          <a:xfrm>
            <a:off x="539750" y="6237288"/>
            <a:ext cx="8415338" cy="274637"/>
          </a:xfrm>
          <a:prstGeom prst="rect">
            <a:avLst/>
          </a:prstGeom>
          <a:noFill/>
          <a:ln w="9525" algn="ctr">
            <a:noFill/>
            <a:miter lim="800000"/>
            <a:headEnd/>
            <a:tailEnd/>
          </a:ln>
        </p:spPr>
        <p:txBody>
          <a:bodyPr>
            <a:spAutoFit/>
          </a:bodyPr>
          <a:lstStyle/>
          <a:p>
            <a:pPr algn="l"/>
            <a:r>
              <a:rPr lang="cs-CZ" sz="1200"/>
              <a:t>AJ: linear association, correlation, monotonous relationship</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p:txBody>
          <a:bodyPr/>
          <a:lstStyle/>
          <a:p>
            <a:pPr eaLnBrk="1" hangingPunct="1"/>
            <a:r>
              <a:rPr lang="cs-CZ" smtClean="0"/>
              <a:t>Těsnost vztahu</a:t>
            </a:r>
          </a:p>
        </p:txBody>
      </p:sp>
      <p:sp>
        <p:nvSpPr>
          <p:cNvPr id="12291" name="Rectangle 5"/>
          <p:cNvSpPr>
            <a:spLocks noGrp="1" noChangeArrowheads="1"/>
          </p:cNvSpPr>
          <p:nvPr>
            <p:ph type="body" sz="half" idx="1"/>
          </p:nvPr>
        </p:nvSpPr>
        <p:spPr>
          <a:xfrm>
            <a:off x="566738" y="1752600"/>
            <a:ext cx="4365625" cy="4267200"/>
          </a:xfrm>
        </p:spPr>
        <p:txBody>
          <a:bodyPr/>
          <a:lstStyle/>
          <a:p>
            <a:pPr eaLnBrk="1" hangingPunct="1">
              <a:lnSpc>
                <a:spcPct val="90000"/>
              </a:lnSpc>
            </a:pPr>
            <a:r>
              <a:rPr lang="cs-CZ" sz="1800" smtClean="0"/>
              <a:t>Čím těsnější </a:t>
            </a:r>
            <a:r>
              <a:rPr lang="cs-CZ" sz="1200" smtClean="0"/>
              <a:t>(=intenzivnější, silnější)</a:t>
            </a:r>
            <a:r>
              <a:rPr lang="cs-CZ" sz="1800" smtClean="0"/>
              <a:t> vztah 2 proměnných je, tím jsou body více nahuštěny okolo nějaké přímky</a:t>
            </a:r>
          </a:p>
          <a:p>
            <a:pPr eaLnBrk="1" hangingPunct="1">
              <a:lnSpc>
                <a:spcPct val="90000"/>
              </a:lnSpc>
            </a:pPr>
            <a:r>
              <a:rPr lang="cs-CZ" sz="1800" smtClean="0"/>
              <a:t>Těsnost nesouvisí se sklonem té přímky, ale pouze s tím, jak moc se scatterplot podobá přímce.</a:t>
            </a:r>
          </a:p>
          <a:p>
            <a:pPr eaLnBrk="1" hangingPunct="1">
              <a:lnSpc>
                <a:spcPct val="90000"/>
              </a:lnSpc>
            </a:pPr>
            <a:r>
              <a:rPr lang="cs-CZ" sz="1800" smtClean="0"/>
              <a:t>Těsnost se udává bezrozměrným číslem od 0 do 1, kde 0=žádný vztah(těsnost) a 1= maximální vztah </a:t>
            </a:r>
            <a:r>
              <a:rPr lang="cs-CZ" sz="1200" smtClean="0"/>
              <a:t>(data na diagonále v obrázku napravo)</a:t>
            </a:r>
          </a:p>
          <a:p>
            <a:pPr eaLnBrk="1" hangingPunct="1">
              <a:lnSpc>
                <a:spcPct val="90000"/>
              </a:lnSpc>
            </a:pPr>
            <a:r>
              <a:rPr lang="cs-CZ" sz="1800" smtClean="0"/>
              <a:t>Znaménko udává, zda jde o vztah čím víc, tím víc (+) nebo o vztah čím víc, tím míň (-)</a:t>
            </a:r>
          </a:p>
          <a:p>
            <a:pPr eaLnBrk="1" hangingPunct="1">
              <a:lnSpc>
                <a:spcPct val="90000"/>
              </a:lnSpc>
            </a:pPr>
            <a:r>
              <a:rPr lang="cs-CZ" sz="1800" smtClean="0"/>
              <a:t>Rozsah je tedy od -1 do 1</a:t>
            </a:r>
          </a:p>
          <a:p>
            <a:pPr eaLnBrk="1" hangingPunct="1">
              <a:lnSpc>
                <a:spcPct val="90000"/>
              </a:lnSpc>
            </a:pPr>
            <a:r>
              <a:rPr lang="cs-CZ" sz="1800" smtClean="0"/>
              <a:t>Těsnost -&gt; kovariance</a:t>
            </a:r>
          </a:p>
        </p:txBody>
      </p:sp>
      <p:pic>
        <p:nvPicPr>
          <p:cNvPr id="12292" name="Picture 9" descr="Corr-example"/>
          <p:cNvPicPr>
            <a:picLocks noGrp="1" noChangeAspect="1" noChangeArrowheads="1"/>
          </p:cNvPicPr>
          <p:nvPr>
            <p:ph sz="half" idx="2"/>
          </p:nvPr>
        </p:nvPicPr>
        <p:blipFill>
          <a:blip r:embed="rId3" cstate="print"/>
          <a:srcRect/>
          <a:stretch>
            <a:fillRect/>
          </a:stretch>
        </p:blipFill>
        <p:spPr>
          <a:xfrm>
            <a:off x="4927600" y="1916113"/>
            <a:ext cx="3640138" cy="3852862"/>
          </a:xfrm>
          <a:noFill/>
        </p:spPr>
      </p:pic>
      <p:sp>
        <p:nvSpPr>
          <p:cNvPr id="12293" name="Text Box 10"/>
          <p:cNvSpPr txBox="1">
            <a:spLocks noChangeArrowheads="1"/>
          </p:cNvSpPr>
          <p:nvPr/>
        </p:nvSpPr>
        <p:spPr bwMode="auto">
          <a:xfrm>
            <a:off x="468313" y="6165850"/>
            <a:ext cx="8164512" cy="244475"/>
          </a:xfrm>
          <a:prstGeom prst="rect">
            <a:avLst/>
          </a:prstGeom>
          <a:noFill/>
          <a:ln w="9525" algn="ctr">
            <a:noFill/>
            <a:miter lim="800000"/>
            <a:headEnd/>
            <a:tailEnd/>
          </a:ln>
        </p:spPr>
        <p:txBody>
          <a:bodyPr>
            <a:spAutoFit/>
          </a:bodyPr>
          <a:lstStyle/>
          <a:p>
            <a:pPr algn="l"/>
            <a:r>
              <a:rPr lang="cs-CZ" sz="1000"/>
              <a:t>AJ: strength of association/relationship/correlation, positive relationship, negative(inverse) relationship </a:t>
            </a:r>
          </a:p>
        </p:txBody>
      </p:sp>
      <p:sp>
        <p:nvSpPr>
          <p:cNvPr id="12294" name="Freeform 14"/>
          <p:cNvSpPr>
            <a:spLocks/>
          </p:cNvSpPr>
          <p:nvPr/>
        </p:nvSpPr>
        <p:spPr bwMode="auto">
          <a:xfrm>
            <a:off x="5364163" y="2276475"/>
            <a:ext cx="2592387" cy="3024188"/>
          </a:xfrm>
          <a:custGeom>
            <a:avLst/>
            <a:gdLst>
              <a:gd name="T0" fmla="*/ 2592387 w 1633"/>
              <a:gd name="T1" fmla="*/ 0 h 1905"/>
              <a:gd name="T2" fmla="*/ 1008062 w 1633"/>
              <a:gd name="T3" fmla="*/ 1008063 h 1905"/>
              <a:gd name="T4" fmla="*/ 0 w 1633"/>
              <a:gd name="T5" fmla="*/ 3024188 h 1905"/>
              <a:gd name="T6" fmla="*/ 0 60000 65536"/>
              <a:gd name="T7" fmla="*/ 0 60000 65536"/>
              <a:gd name="T8" fmla="*/ 0 60000 65536"/>
              <a:gd name="T9" fmla="*/ 0 w 1633"/>
              <a:gd name="T10" fmla="*/ 0 h 1905"/>
              <a:gd name="T11" fmla="*/ 1633 w 1633"/>
              <a:gd name="T12" fmla="*/ 1905 h 1905"/>
            </a:gdLst>
            <a:ahLst/>
            <a:cxnLst>
              <a:cxn ang="T6">
                <a:pos x="T0" y="T1"/>
              </a:cxn>
              <a:cxn ang="T7">
                <a:pos x="T2" y="T3"/>
              </a:cxn>
              <a:cxn ang="T8">
                <a:pos x="T4" y="T5"/>
              </a:cxn>
            </a:cxnLst>
            <a:rect l="T9" t="T10" r="T11" b="T12"/>
            <a:pathLst>
              <a:path w="1633" h="1905">
                <a:moveTo>
                  <a:pt x="1633" y="0"/>
                </a:moveTo>
                <a:cubicBezTo>
                  <a:pt x="1270" y="158"/>
                  <a:pt x="907" y="317"/>
                  <a:pt x="635" y="635"/>
                </a:cubicBezTo>
                <a:cubicBezTo>
                  <a:pt x="363" y="953"/>
                  <a:pt x="181" y="1429"/>
                  <a:pt x="0" y="1905"/>
                </a:cubicBezTo>
              </a:path>
            </a:pathLst>
          </a:custGeom>
          <a:noFill/>
          <a:ln w="9525" cap="rnd">
            <a:solidFill>
              <a:srgbClr val="FF0000"/>
            </a:solidFill>
            <a:prstDash val="sysDot"/>
            <a:round/>
            <a:headEnd/>
            <a:tailEnd/>
          </a:ln>
        </p:spPr>
        <p:txBody>
          <a:bodyPr wrap="none" anchor="ctr"/>
          <a:lstStyle/>
          <a:p>
            <a:endParaRPr lang="cs-CZ"/>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pPr eaLnBrk="1" hangingPunct="1"/>
            <a:r>
              <a:rPr lang="cs-CZ" smtClean="0"/>
              <a:t>Kovariance </a:t>
            </a:r>
            <a:r>
              <a:rPr lang="cs-CZ" sz="2400" smtClean="0"/>
              <a:t>(=sdílený rozptyl)</a:t>
            </a:r>
          </a:p>
        </p:txBody>
      </p:sp>
      <p:sp>
        <p:nvSpPr>
          <p:cNvPr id="4100" name="Rectangle 3"/>
          <p:cNvSpPr>
            <a:spLocks noGrp="1" noChangeArrowheads="1"/>
          </p:cNvSpPr>
          <p:nvPr>
            <p:ph type="body" sz="half" idx="1"/>
          </p:nvPr>
        </p:nvSpPr>
        <p:spPr>
          <a:xfrm>
            <a:off x="566738" y="1752600"/>
            <a:ext cx="7966075" cy="4267200"/>
          </a:xfrm>
        </p:spPr>
        <p:txBody>
          <a:bodyPr/>
          <a:lstStyle/>
          <a:p>
            <a:pPr eaLnBrk="1" hangingPunct="1"/>
            <a:r>
              <a:rPr lang="cs-CZ" sz="2000" dirty="0" smtClean="0"/>
              <a:t>Míru těsnosti lineárního vztahu dvou proměnných lze vyjádřit číselně</a:t>
            </a:r>
          </a:p>
          <a:p>
            <a:pPr eaLnBrk="1" hangingPunct="1"/>
            <a:r>
              <a:rPr lang="cs-CZ" sz="2000" dirty="0" smtClean="0"/>
              <a:t>Kovariance vypovídá o míře „sdíleného rozptylu“</a:t>
            </a:r>
          </a:p>
          <a:p>
            <a:pPr eaLnBrk="1" hangingPunct="1"/>
            <a:endParaRPr lang="cs-CZ" sz="2000" dirty="0" smtClean="0"/>
          </a:p>
          <a:p>
            <a:pPr eaLnBrk="1" hangingPunct="1"/>
            <a:endParaRPr lang="cs-CZ" sz="2000" dirty="0" smtClean="0"/>
          </a:p>
          <a:p>
            <a:pPr eaLnBrk="1" hangingPunct="1"/>
            <a:endParaRPr lang="cs-CZ" sz="2000" dirty="0" smtClean="0"/>
          </a:p>
          <a:p>
            <a:pPr eaLnBrk="1" hangingPunct="1"/>
            <a:endParaRPr lang="cs-CZ" sz="2000" dirty="0" smtClean="0"/>
          </a:p>
          <a:p>
            <a:pPr eaLnBrk="1" hangingPunct="1"/>
            <a:endParaRPr lang="cs-CZ" sz="2000" dirty="0" smtClean="0"/>
          </a:p>
          <a:p>
            <a:pPr eaLnBrk="1" hangingPunct="1"/>
            <a:r>
              <a:rPr lang="cs-CZ" sz="2000" dirty="0" smtClean="0"/>
              <a:t>kde </a:t>
            </a:r>
            <a:r>
              <a:rPr lang="cs-CZ" sz="2000" i="1" dirty="0" smtClean="0"/>
              <a:t>x, y</a:t>
            </a:r>
            <a:r>
              <a:rPr lang="cs-CZ" sz="2000" dirty="0" smtClean="0"/>
              <a:t>   jsou deviační skóry, tj. odchylky od průměru </a:t>
            </a:r>
            <a:endParaRPr lang="cs-CZ" sz="2000" baseline="-25000" dirty="0" smtClean="0"/>
          </a:p>
          <a:p>
            <a:pPr eaLnBrk="1" hangingPunct="1"/>
            <a:r>
              <a:rPr lang="cs-CZ" sz="2000" dirty="0" smtClean="0"/>
              <a:t>Kovariance je stejně jako rozptyl nepraktická – výsledek je v jakýchsi „jednotkách na druhou“</a:t>
            </a:r>
          </a:p>
        </p:txBody>
      </p:sp>
      <p:sp>
        <p:nvSpPr>
          <p:cNvPr id="4101" name="Rectangle 8"/>
          <p:cNvSpPr>
            <a:spLocks noChangeArrowheads="1"/>
          </p:cNvSpPr>
          <p:nvPr/>
        </p:nvSpPr>
        <p:spPr bwMode="auto">
          <a:xfrm>
            <a:off x="0" y="0"/>
            <a:ext cx="9144000" cy="0"/>
          </a:xfrm>
          <a:prstGeom prst="rect">
            <a:avLst/>
          </a:prstGeom>
          <a:noFill/>
          <a:ln w="9525" algn="ctr">
            <a:noFill/>
            <a:miter lim="800000"/>
            <a:headEnd/>
            <a:tailEnd/>
          </a:ln>
        </p:spPr>
        <p:txBody>
          <a:bodyPr wrap="none" anchor="ctr">
            <a:spAutoFit/>
          </a:bodyPr>
          <a:lstStyle/>
          <a:p>
            <a:endParaRPr lang="cs-CZ"/>
          </a:p>
        </p:txBody>
      </p:sp>
      <p:graphicFrame>
        <p:nvGraphicFramePr>
          <p:cNvPr id="4098" name="Object 7"/>
          <p:cNvGraphicFramePr>
            <a:graphicFrameLocks noChangeAspect="1"/>
          </p:cNvGraphicFramePr>
          <p:nvPr/>
        </p:nvGraphicFramePr>
        <p:xfrm>
          <a:off x="1258888" y="2852738"/>
          <a:ext cx="2859087" cy="1028700"/>
        </p:xfrm>
        <a:graphic>
          <a:graphicData uri="http://schemas.openxmlformats.org/presentationml/2006/ole">
            <mc:AlternateContent xmlns:mc="http://schemas.openxmlformats.org/markup-compatibility/2006">
              <mc:Choice xmlns:v="urn:schemas-microsoft-com:vml" Requires="v">
                <p:oleObj spid="_x0000_s4125" name="Rovnice" r:id="rId4" imgW="1079280" imgH="431640" progId="Equation.3">
                  <p:embed/>
                </p:oleObj>
              </mc:Choice>
              <mc:Fallback>
                <p:oleObj name="Rovnice" r:id="rId4" imgW="1079280" imgH="431640" progId="Equation.3">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58888" y="2852738"/>
                        <a:ext cx="2859087" cy="1028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5065" name="AutoShape 9"/>
          <p:cNvSpPr>
            <a:spLocks/>
          </p:cNvSpPr>
          <p:nvPr/>
        </p:nvSpPr>
        <p:spPr bwMode="auto">
          <a:xfrm>
            <a:off x="5508625" y="2924175"/>
            <a:ext cx="3095625" cy="720725"/>
          </a:xfrm>
          <a:prstGeom prst="borderCallout2">
            <a:avLst>
              <a:gd name="adj1" fmla="val 15861"/>
              <a:gd name="adj2" fmla="val -2463"/>
              <a:gd name="adj3" fmla="val 15861"/>
              <a:gd name="adj4" fmla="val -6616"/>
              <a:gd name="adj5" fmla="val 66079"/>
              <a:gd name="adj6" fmla="val -45694"/>
            </a:avLst>
          </a:prstGeom>
          <a:solidFill>
            <a:schemeClr val="accent1"/>
          </a:solidFill>
          <a:ln w="9525" algn="ctr">
            <a:solidFill>
              <a:schemeClr val="tx1"/>
            </a:solidFill>
            <a:miter lim="800000"/>
            <a:headEnd/>
            <a:tailEnd/>
          </a:ln>
        </p:spPr>
        <p:txBody>
          <a:bodyPr anchor="ctr"/>
          <a:lstStyle/>
          <a:p>
            <a:pPr algn="l"/>
            <a:r>
              <a:rPr lang="cs-CZ" sz="1200"/>
              <a:t>Vzpomeňte si na výpočet rozptylu. Ten byl </a:t>
            </a:r>
            <a:r>
              <a:rPr lang="cs-CZ" sz="1200">
                <a:latin typeface="Symbol" pitchFamily="18" charset="2"/>
              </a:rPr>
              <a:t>S</a:t>
            </a:r>
            <a:r>
              <a:rPr lang="cs-CZ" sz="1200" i="1"/>
              <a:t>x</a:t>
            </a:r>
            <a:r>
              <a:rPr lang="cs-CZ" sz="1200" baseline="30000"/>
              <a:t>2</a:t>
            </a:r>
            <a:r>
              <a:rPr lang="cs-CZ" sz="1200"/>
              <a:t> </a:t>
            </a:r>
            <a:r>
              <a:rPr lang="cs-CZ" sz="1200" i="1"/>
              <a:t>/ (n – 1)</a:t>
            </a:r>
            <a:r>
              <a:rPr lang="cs-CZ" sz="1200"/>
              <a:t>. Tohle je </a:t>
            </a:r>
            <a:r>
              <a:rPr lang="cs-CZ" sz="1200">
                <a:latin typeface="Symbol" pitchFamily="18" charset="2"/>
              </a:rPr>
              <a:t>S</a:t>
            </a:r>
            <a:r>
              <a:rPr lang="cs-CZ" sz="1200" i="1"/>
              <a:t>xy</a:t>
            </a:r>
            <a:r>
              <a:rPr lang="cs-CZ" sz="1200"/>
              <a:t> </a:t>
            </a:r>
            <a:r>
              <a:rPr lang="cs-CZ" sz="1200" i="1"/>
              <a:t>/ (n – 1). </a:t>
            </a:r>
            <a:r>
              <a:rPr lang="cs-CZ" sz="1200"/>
              <a:t>Místo x*x je tu x*y, proto je to ko-variance</a:t>
            </a:r>
          </a:p>
        </p:txBody>
      </p:sp>
      <p:sp>
        <p:nvSpPr>
          <p:cNvPr id="45066" name="AutoShape 10"/>
          <p:cNvSpPr>
            <a:spLocks/>
          </p:cNvSpPr>
          <p:nvPr/>
        </p:nvSpPr>
        <p:spPr bwMode="auto">
          <a:xfrm>
            <a:off x="5003800" y="3716338"/>
            <a:ext cx="3600450" cy="609600"/>
          </a:xfrm>
          <a:prstGeom prst="borderCallout2">
            <a:avLst>
              <a:gd name="adj1" fmla="val 18750"/>
              <a:gd name="adj2" fmla="val -2116"/>
              <a:gd name="adj3" fmla="val 18750"/>
              <a:gd name="adj4" fmla="val -13227"/>
              <a:gd name="adj5" fmla="val -44532"/>
              <a:gd name="adj6" fmla="val -24736"/>
            </a:avLst>
          </a:prstGeom>
          <a:solidFill>
            <a:schemeClr val="accent1"/>
          </a:solidFill>
          <a:ln w="9525" algn="ctr">
            <a:solidFill>
              <a:schemeClr val="tx1"/>
            </a:solidFill>
            <a:miter lim="800000"/>
            <a:headEnd/>
            <a:tailEnd/>
          </a:ln>
        </p:spPr>
        <p:txBody>
          <a:bodyPr anchor="ctr"/>
          <a:lstStyle/>
          <a:p>
            <a:pPr algn="l"/>
            <a:r>
              <a:rPr lang="cs-CZ" sz="1000"/>
              <a:t>Tato suma je tím vyšší čím máme v sadě dat více dvojic xy, u nichž je hodnota x i y nadprůměrná nebo podprůměrná. Sumu naopak snižují dvojice, kde je jedna hodnota nadprůměrná a druhá podprůměrná.</a:t>
            </a:r>
          </a:p>
        </p:txBody>
      </p:sp>
      <p:sp>
        <p:nvSpPr>
          <p:cNvPr id="4104" name="Text Box 11"/>
          <p:cNvSpPr txBox="1">
            <a:spLocks noChangeArrowheads="1"/>
          </p:cNvSpPr>
          <p:nvPr/>
        </p:nvSpPr>
        <p:spPr bwMode="auto">
          <a:xfrm>
            <a:off x="539750" y="6142038"/>
            <a:ext cx="8064500" cy="244475"/>
          </a:xfrm>
          <a:prstGeom prst="rect">
            <a:avLst/>
          </a:prstGeom>
          <a:noFill/>
          <a:ln w="9525" algn="ctr">
            <a:noFill/>
            <a:miter lim="800000"/>
            <a:headEnd/>
            <a:tailEnd/>
          </a:ln>
        </p:spPr>
        <p:txBody>
          <a:bodyPr>
            <a:spAutoFit/>
          </a:bodyPr>
          <a:lstStyle/>
          <a:p>
            <a:pPr algn="l"/>
            <a:endParaRPr lang="cs-CZ" sz="1000"/>
          </a:p>
        </p:txBody>
      </p:sp>
      <p:sp>
        <p:nvSpPr>
          <p:cNvPr id="4105" name="Text Box 12"/>
          <p:cNvSpPr txBox="1">
            <a:spLocks noChangeArrowheads="1"/>
          </p:cNvSpPr>
          <p:nvPr/>
        </p:nvSpPr>
        <p:spPr bwMode="auto">
          <a:xfrm>
            <a:off x="684213" y="6165850"/>
            <a:ext cx="7724775" cy="244475"/>
          </a:xfrm>
          <a:prstGeom prst="rect">
            <a:avLst/>
          </a:prstGeom>
          <a:noFill/>
          <a:ln w="9525" algn="ctr">
            <a:noFill/>
            <a:miter lim="800000"/>
            <a:headEnd/>
            <a:tailEnd/>
          </a:ln>
        </p:spPr>
        <p:txBody>
          <a:bodyPr>
            <a:spAutoFit/>
          </a:bodyPr>
          <a:lstStyle/>
          <a:p>
            <a:pPr algn="l"/>
            <a:r>
              <a:rPr lang="cs-CZ" sz="1000"/>
              <a:t>AJ: covariance, shared variance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5065"/>
                                        </p:tgtEl>
                                        <p:attrNameLst>
                                          <p:attrName>style.visibility</p:attrName>
                                        </p:attrNameLst>
                                      </p:cBhvr>
                                      <p:to>
                                        <p:strVal val="visible"/>
                                      </p:to>
                                    </p:set>
                                    <p:animEffect transition="in" filter="dissolve">
                                      <p:cBhvr>
                                        <p:cTn id="7" dur="500"/>
                                        <p:tgtEl>
                                          <p:spTgt spid="45065"/>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5066"/>
                                        </p:tgtEl>
                                        <p:attrNameLst>
                                          <p:attrName>style.visibility</p:attrName>
                                        </p:attrNameLst>
                                      </p:cBhvr>
                                      <p:to>
                                        <p:strVal val="visible"/>
                                      </p:to>
                                    </p:set>
                                    <p:animEffect transition="in" filter="dissolve">
                                      <p:cBhvr>
                                        <p:cTn id="10" dur="500"/>
                                        <p:tgtEl>
                                          <p:spTgt spid="450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5" grpId="0" animBg="1"/>
      <p:bldP spid="4506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Zástupný symbol pro zápatí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Segoe UI" panose="020B0502040204020203"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Segoe UI" panose="020B0502040204020203"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Segoe UI" panose="020B0502040204020203"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Segoe UI" panose="020B0502040204020203"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Segoe UI" panose="020B0502040204020203"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Segoe UI" panose="020B0502040204020203"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Segoe UI" panose="020B0502040204020203"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Segoe UI" panose="020B0502040204020203"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Segoe UI" panose="020B0502040204020203" pitchFamily="34" charset="0"/>
              </a:defRPr>
            </a:lvl9pPr>
          </a:lstStyle>
          <a:p>
            <a:pPr>
              <a:spcBef>
                <a:spcPct val="0"/>
              </a:spcBef>
              <a:buClrTx/>
              <a:buFontTx/>
              <a:buNone/>
            </a:pPr>
            <a:r>
              <a:rPr lang="cs-CZ" sz="800" smtClean="0"/>
              <a:t>(c) Stanislav Ježek, Jan Širůček</a:t>
            </a:r>
          </a:p>
        </p:txBody>
      </p:sp>
      <p:sp>
        <p:nvSpPr>
          <p:cNvPr id="53251" name="Rectangle 2"/>
          <p:cNvSpPr>
            <a:spLocks noGrp="1" noChangeArrowheads="1"/>
          </p:cNvSpPr>
          <p:nvPr>
            <p:ph type="title"/>
          </p:nvPr>
        </p:nvSpPr>
        <p:spPr/>
        <p:txBody>
          <a:bodyPr/>
          <a:lstStyle/>
          <a:p>
            <a:pPr eaLnBrk="1" hangingPunct="1"/>
            <a:r>
              <a:rPr lang="cs-CZ" dirty="0" smtClean="0"/>
              <a:t>Sloupcový diagram s tříděním</a:t>
            </a:r>
            <a:br>
              <a:rPr lang="cs-CZ" dirty="0" smtClean="0"/>
            </a:br>
            <a:r>
              <a:rPr lang="cs-CZ" sz="2800" dirty="0" smtClean="0"/>
              <a:t>- vztah mezi dvěma kategorickými proměnnými</a:t>
            </a:r>
            <a:endParaRPr lang="cs-CZ" dirty="0" smtClean="0"/>
          </a:p>
        </p:txBody>
      </p:sp>
      <p:pic>
        <p:nvPicPr>
          <p:cNvPr id="53252" name="Zástupný symbol pro obsah 3"/>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703263" y="1773238"/>
            <a:ext cx="8262937" cy="4719637"/>
          </a:xfrm>
        </p:spPr>
      </p:pic>
      <p:pic>
        <p:nvPicPr>
          <p:cNvPr id="5" name="Obrázek 4"/>
          <p:cNvPicPr>
            <a:picLocks noChangeAspect="1"/>
          </p:cNvPicPr>
          <p:nvPr/>
        </p:nvPicPr>
        <p:blipFill>
          <a:blip r:embed="rId4"/>
          <a:stretch>
            <a:fillRect/>
          </a:stretch>
        </p:blipFill>
        <p:spPr>
          <a:xfrm>
            <a:off x="574675" y="1699418"/>
            <a:ext cx="8486775" cy="4867275"/>
          </a:xfrm>
          <a:prstGeom prst="rect">
            <a:avLst/>
          </a:prstGeom>
        </p:spPr>
      </p:pic>
    </p:spTree>
    <p:extLst>
      <p:ext uri="{BB962C8B-B14F-4D97-AF65-F5344CB8AC3E}">
        <p14:creationId xmlns:p14="http://schemas.microsoft.com/office/powerpoint/2010/main" val="10821329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p:txBody>
          <a:bodyPr/>
          <a:lstStyle/>
          <a:p>
            <a:pPr eaLnBrk="1" hangingPunct="1"/>
            <a:r>
              <a:rPr lang="cs-CZ" smtClean="0"/>
              <a:t>Korelace </a:t>
            </a:r>
            <a:r>
              <a:rPr lang="cs-CZ" sz="2400" smtClean="0"/>
              <a:t>(=standardizovaný sdílený rozptyl)</a:t>
            </a:r>
          </a:p>
        </p:txBody>
      </p:sp>
      <p:sp>
        <p:nvSpPr>
          <p:cNvPr id="5125" name="Rectangle 3"/>
          <p:cNvSpPr>
            <a:spLocks noGrp="1" noChangeArrowheads="1"/>
          </p:cNvSpPr>
          <p:nvPr>
            <p:ph type="body" sz="half" idx="1"/>
          </p:nvPr>
        </p:nvSpPr>
        <p:spPr>
          <a:xfrm>
            <a:off x="566738" y="1752600"/>
            <a:ext cx="7966075" cy="4267200"/>
          </a:xfrm>
        </p:spPr>
        <p:txBody>
          <a:bodyPr/>
          <a:lstStyle/>
          <a:p>
            <a:pPr eaLnBrk="1" hangingPunct="1"/>
            <a:r>
              <a:rPr lang="cs-CZ" sz="1700" dirty="0" smtClean="0"/>
              <a:t>Chceme-li se zbavit obtížně interpretovatelných jednotek u kovariance, dosáhneme toho podobně jako při výrobě z-skórů – podělením deviačního skóru příslušnou směrodatnou odchylkou (=standardizace)</a:t>
            </a:r>
          </a:p>
          <a:p>
            <a:pPr eaLnBrk="1" hangingPunct="1"/>
            <a:endParaRPr lang="cs-CZ" sz="1700" dirty="0" smtClean="0"/>
          </a:p>
          <a:p>
            <a:pPr eaLnBrk="1" hangingPunct="1"/>
            <a:endParaRPr lang="cs-CZ" sz="1700" dirty="0" smtClean="0"/>
          </a:p>
          <a:p>
            <a:pPr eaLnBrk="1" hangingPunct="1"/>
            <a:endParaRPr lang="cs-CZ" sz="1700" dirty="0" smtClean="0"/>
          </a:p>
          <a:p>
            <a:pPr eaLnBrk="1" hangingPunct="1"/>
            <a:endParaRPr lang="cs-CZ" sz="1700" dirty="0" smtClean="0"/>
          </a:p>
          <a:p>
            <a:pPr eaLnBrk="1" hangingPunct="1"/>
            <a:endParaRPr lang="cs-CZ" sz="1700" dirty="0" smtClean="0"/>
          </a:p>
          <a:p>
            <a:pPr eaLnBrk="1" hangingPunct="1"/>
            <a:r>
              <a:rPr lang="cs-CZ" sz="1700" dirty="0" smtClean="0"/>
              <a:t>Zakroužkovanou část vzorce už ale známe – to je transformace na z-skór. Korelace jednodušeji je tedy:</a:t>
            </a:r>
          </a:p>
          <a:p>
            <a:pPr eaLnBrk="1" hangingPunct="1"/>
            <a:endParaRPr lang="cs-CZ" sz="1700" dirty="0" smtClean="0"/>
          </a:p>
          <a:p>
            <a:pPr eaLnBrk="1" hangingPunct="1"/>
            <a:endParaRPr lang="cs-CZ" sz="1700" dirty="0" smtClean="0"/>
          </a:p>
          <a:p>
            <a:pPr eaLnBrk="1" hangingPunct="1">
              <a:lnSpc>
                <a:spcPct val="80000"/>
              </a:lnSpc>
            </a:pPr>
            <a:endParaRPr lang="cs-CZ" sz="1700" dirty="0" smtClean="0"/>
          </a:p>
          <a:p>
            <a:pPr eaLnBrk="1" hangingPunct="1">
              <a:lnSpc>
                <a:spcPct val="80000"/>
              </a:lnSpc>
            </a:pPr>
            <a:endParaRPr lang="cs-CZ" sz="1700" dirty="0" smtClean="0"/>
          </a:p>
        </p:txBody>
      </p:sp>
      <p:graphicFrame>
        <p:nvGraphicFramePr>
          <p:cNvPr id="5122" name="Object 4"/>
          <p:cNvGraphicFramePr>
            <a:graphicFrameLocks noGrp="1" noChangeAspect="1"/>
          </p:cNvGraphicFramePr>
          <p:nvPr>
            <p:ph sz="quarter" idx="2"/>
            <p:extLst>
              <p:ext uri="{D42A27DB-BD31-4B8C-83A1-F6EECF244321}">
                <p14:modId xmlns:p14="http://schemas.microsoft.com/office/powerpoint/2010/main" val="1734560456"/>
              </p:ext>
            </p:extLst>
          </p:nvPr>
        </p:nvGraphicFramePr>
        <p:xfrm>
          <a:off x="1116013" y="2884488"/>
          <a:ext cx="5111750" cy="871537"/>
        </p:xfrm>
        <a:graphic>
          <a:graphicData uri="http://schemas.openxmlformats.org/presentationml/2006/ole">
            <mc:AlternateContent xmlns:mc="http://schemas.openxmlformats.org/markup-compatibility/2006">
              <mc:Choice xmlns:v="urn:schemas-microsoft-com:vml" Requires="v">
                <p:oleObj spid="_x0000_s5178" name="Rovnice" r:id="rId4" imgW="2755800" imgH="469800" progId="Equation.3">
                  <p:embed/>
                </p:oleObj>
              </mc:Choice>
              <mc:Fallback>
                <p:oleObj name="Rovnice" r:id="rId4" imgW="2755800" imgH="469800" progId="Equation.3">
                  <p:embed/>
                  <p:pic>
                    <p:nvPicPr>
                      <p:cNvPr id="0" name="Object 4"/>
                      <p:cNvPicPr>
                        <a:picLocks noChangeAspect="1" noChangeArrowheads="1"/>
                      </p:cNvPicPr>
                      <p:nvPr/>
                    </p:nvPicPr>
                    <p:blipFill>
                      <a:blip r:embed="rId5"/>
                      <a:srcRect/>
                      <a:stretch>
                        <a:fillRect/>
                      </a:stretch>
                    </p:blipFill>
                    <p:spPr bwMode="auto">
                      <a:xfrm>
                        <a:off x="1116013" y="2884488"/>
                        <a:ext cx="5111750" cy="8715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6" name="Rectangle 5"/>
          <p:cNvSpPr>
            <a:spLocks noChangeArrowheads="1"/>
          </p:cNvSpPr>
          <p:nvPr/>
        </p:nvSpPr>
        <p:spPr bwMode="auto">
          <a:xfrm>
            <a:off x="0" y="0"/>
            <a:ext cx="9144000" cy="0"/>
          </a:xfrm>
          <a:prstGeom prst="rect">
            <a:avLst/>
          </a:prstGeom>
          <a:noFill/>
          <a:ln w="9525" algn="ctr">
            <a:noFill/>
            <a:miter lim="800000"/>
            <a:headEnd/>
            <a:tailEnd/>
          </a:ln>
        </p:spPr>
        <p:txBody>
          <a:bodyPr wrap="none" anchor="ctr">
            <a:spAutoFit/>
          </a:bodyPr>
          <a:lstStyle/>
          <a:p>
            <a:endParaRPr lang="cs-CZ"/>
          </a:p>
        </p:txBody>
      </p:sp>
      <p:graphicFrame>
        <p:nvGraphicFramePr>
          <p:cNvPr id="5123" name="Object 9"/>
          <p:cNvGraphicFramePr>
            <a:graphicFrameLocks noChangeAspect="1"/>
          </p:cNvGraphicFramePr>
          <p:nvPr>
            <p:extLst>
              <p:ext uri="{D42A27DB-BD31-4B8C-83A1-F6EECF244321}">
                <p14:modId xmlns:p14="http://schemas.microsoft.com/office/powerpoint/2010/main" val="786448460"/>
              </p:ext>
            </p:extLst>
          </p:nvPr>
        </p:nvGraphicFramePr>
        <p:xfrm>
          <a:off x="4014788" y="4448175"/>
          <a:ext cx="2538412" cy="1403350"/>
        </p:xfrm>
        <a:graphic>
          <a:graphicData uri="http://schemas.openxmlformats.org/presentationml/2006/ole">
            <mc:AlternateContent xmlns:mc="http://schemas.openxmlformats.org/markup-compatibility/2006">
              <mc:Choice xmlns:v="urn:schemas-microsoft-com:vml" Requires="v">
                <p:oleObj spid="_x0000_s5179" name="Rovnice" r:id="rId6" imgW="977760" imgH="609480" progId="Equation.3">
                  <p:embed/>
                </p:oleObj>
              </mc:Choice>
              <mc:Fallback>
                <p:oleObj name="Rovnice" r:id="rId6" imgW="977760" imgH="609480" progId="Equation.3">
                  <p:embed/>
                  <p:pic>
                    <p:nvPicPr>
                      <p:cNvPr id="0" name="Object 9"/>
                      <p:cNvPicPr>
                        <a:picLocks noChangeAspect="1" noChangeArrowheads="1"/>
                      </p:cNvPicPr>
                      <p:nvPr/>
                    </p:nvPicPr>
                    <p:blipFill>
                      <a:blip r:embed="rId7"/>
                      <a:srcRect/>
                      <a:stretch>
                        <a:fillRect/>
                      </a:stretch>
                    </p:blipFill>
                    <p:spPr bwMode="auto">
                      <a:xfrm>
                        <a:off x="4014788" y="4448175"/>
                        <a:ext cx="2538412" cy="1403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7" name="Oval 10"/>
          <p:cNvSpPr>
            <a:spLocks noChangeArrowheads="1"/>
          </p:cNvSpPr>
          <p:nvPr/>
        </p:nvSpPr>
        <p:spPr bwMode="auto">
          <a:xfrm>
            <a:off x="2915816" y="2781300"/>
            <a:ext cx="2376264" cy="1079500"/>
          </a:xfrm>
          <a:prstGeom prst="ellipse">
            <a:avLst/>
          </a:prstGeom>
          <a:noFill/>
          <a:ln w="9525" algn="ctr">
            <a:solidFill>
              <a:schemeClr val="accent2"/>
            </a:solidFill>
            <a:prstDash val="dash"/>
            <a:round/>
            <a:headEnd/>
            <a:tailEnd/>
          </a:ln>
        </p:spPr>
        <p:txBody>
          <a:bodyPr wrap="none" anchor="ctr"/>
          <a:lstStyle/>
          <a:p>
            <a:endParaRPr lang="cs-CZ"/>
          </a:p>
        </p:txBody>
      </p:sp>
      <p:sp>
        <p:nvSpPr>
          <p:cNvPr id="5128" name="Text Box 11"/>
          <p:cNvSpPr txBox="1">
            <a:spLocks noChangeArrowheads="1"/>
          </p:cNvSpPr>
          <p:nvPr/>
        </p:nvSpPr>
        <p:spPr bwMode="auto">
          <a:xfrm>
            <a:off x="684213" y="6165850"/>
            <a:ext cx="7724775" cy="244475"/>
          </a:xfrm>
          <a:prstGeom prst="rect">
            <a:avLst/>
          </a:prstGeom>
          <a:noFill/>
          <a:ln w="9525" algn="ctr">
            <a:noFill/>
            <a:miter lim="800000"/>
            <a:headEnd/>
            <a:tailEnd/>
          </a:ln>
        </p:spPr>
        <p:txBody>
          <a:bodyPr>
            <a:spAutoFit/>
          </a:bodyPr>
          <a:lstStyle/>
          <a:p>
            <a:pPr algn="l"/>
            <a:r>
              <a:rPr lang="cs-CZ" sz="1000"/>
              <a:t>AJ: correlation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cs-CZ" sz="2800" smtClean="0"/>
              <a:t>Vlastnosti popsaného koeficientu korelace I.</a:t>
            </a:r>
            <a:r>
              <a:rPr lang="cs-CZ" sz="3200" smtClean="0"/>
              <a:t> </a:t>
            </a:r>
          </a:p>
        </p:txBody>
      </p:sp>
      <p:sp>
        <p:nvSpPr>
          <p:cNvPr id="13315" name="Rectangle 3"/>
          <p:cNvSpPr>
            <a:spLocks noGrp="1" noChangeArrowheads="1"/>
          </p:cNvSpPr>
          <p:nvPr>
            <p:ph type="body" idx="1"/>
          </p:nvPr>
        </p:nvSpPr>
        <p:spPr>
          <a:xfrm>
            <a:off x="566738" y="1752600"/>
            <a:ext cx="8108950" cy="4267200"/>
          </a:xfrm>
        </p:spPr>
        <p:txBody>
          <a:bodyPr/>
          <a:lstStyle/>
          <a:p>
            <a:pPr eaLnBrk="1" hangingPunct="1">
              <a:lnSpc>
                <a:spcPct val="90000"/>
              </a:lnSpc>
            </a:pPr>
            <a:r>
              <a:rPr lang="cs-CZ" sz="2000" dirty="0" smtClean="0"/>
              <a:t>Jde o tzv. </a:t>
            </a:r>
            <a:r>
              <a:rPr lang="cs-CZ" sz="2000" dirty="0" err="1" smtClean="0"/>
              <a:t>Pearsonův</a:t>
            </a:r>
            <a:r>
              <a:rPr lang="cs-CZ" sz="2000" dirty="0" smtClean="0"/>
              <a:t> součinový, momentový koeficient korelace</a:t>
            </a:r>
          </a:p>
          <a:p>
            <a:pPr lvl="1" eaLnBrk="1" hangingPunct="1">
              <a:lnSpc>
                <a:spcPct val="90000"/>
              </a:lnSpc>
            </a:pPr>
            <a:r>
              <a:rPr lang="cs-CZ" sz="1900" dirty="0" smtClean="0"/>
              <a:t>patří tedy do kategorie momentových ukazatelů </a:t>
            </a:r>
            <a:r>
              <a:rPr lang="cs-CZ" sz="1500" dirty="0" smtClean="0"/>
              <a:t>(viz předchozí přednáška)</a:t>
            </a:r>
            <a:r>
              <a:rPr lang="cs-CZ" sz="1900" dirty="0" smtClean="0"/>
              <a:t> a platí pro něj podobné věci:</a:t>
            </a:r>
          </a:p>
          <a:p>
            <a:pPr lvl="2" eaLnBrk="1" hangingPunct="1">
              <a:lnSpc>
                <a:spcPct val="90000"/>
              </a:lnSpc>
            </a:pPr>
            <a:r>
              <a:rPr lang="cs-CZ" sz="1600" dirty="0" smtClean="0"/>
              <a:t>nutná intervalová a vyšší úroveň měření</a:t>
            </a:r>
          </a:p>
          <a:p>
            <a:pPr lvl="2" eaLnBrk="1" hangingPunct="1">
              <a:lnSpc>
                <a:spcPct val="90000"/>
              </a:lnSpc>
            </a:pPr>
            <a:r>
              <a:rPr lang="cs-CZ" sz="1600" dirty="0" smtClean="0"/>
              <a:t>velký vliv odlehlých hodnot na výsledek</a:t>
            </a:r>
          </a:p>
          <a:p>
            <a:pPr lvl="2" eaLnBrk="1" hangingPunct="1">
              <a:lnSpc>
                <a:spcPct val="90000"/>
              </a:lnSpc>
            </a:pPr>
            <a:r>
              <a:rPr lang="cs-CZ" sz="1600" dirty="0" smtClean="0"/>
              <a:t>je vhodný pro popis normálně rozložených proměnných </a:t>
            </a:r>
          </a:p>
          <a:p>
            <a:pPr lvl="2" eaLnBrk="1" hangingPunct="1">
              <a:lnSpc>
                <a:spcPct val="90000"/>
              </a:lnSpc>
            </a:pPr>
            <a:r>
              <a:rPr lang="cs-CZ" sz="1700" dirty="0" smtClean="0"/>
              <a:t>vyjadřuje pouze sílu(těsnost) lineárního vztahu</a:t>
            </a:r>
          </a:p>
          <a:p>
            <a:pPr eaLnBrk="1" hangingPunct="1">
              <a:lnSpc>
                <a:spcPct val="90000"/>
              </a:lnSpc>
            </a:pPr>
            <a:r>
              <a:rPr lang="cs-CZ" sz="2000" dirty="0" smtClean="0"/>
              <a:t>Nabývá hodnot v rozmezí -1 až 1</a:t>
            </a:r>
          </a:p>
          <a:p>
            <a:pPr lvl="1" eaLnBrk="1" hangingPunct="1">
              <a:lnSpc>
                <a:spcPct val="90000"/>
              </a:lnSpc>
            </a:pPr>
            <a:r>
              <a:rPr lang="cs-CZ" sz="2200" dirty="0" smtClean="0"/>
              <a:t>0 = žádný vztah</a:t>
            </a:r>
          </a:p>
          <a:p>
            <a:pPr lvl="1" eaLnBrk="1" hangingPunct="1">
              <a:lnSpc>
                <a:spcPct val="90000"/>
              </a:lnSpc>
            </a:pPr>
            <a:r>
              <a:rPr lang="cs-CZ" sz="2200" dirty="0" smtClean="0"/>
              <a:t>1(-1) = dokonalý kladný (záporný) vztah</a:t>
            </a:r>
            <a:r>
              <a:rPr lang="en-US" sz="2200" dirty="0" smtClean="0"/>
              <a:t> =</a:t>
            </a:r>
            <a:r>
              <a:rPr lang="cs-CZ" sz="2200" dirty="0" smtClean="0"/>
              <a:t> identita proměnných</a:t>
            </a:r>
            <a:r>
              <a:rPr lang="en-US" sz="2200" dirty="0" smtClean="0"/>
              <a:t> = p</a:t>
            </a:r>
            <a:r>
              <a:rPr lang="cs-CZ" sz="2200" dirty="0" err="1" smtClean="0"/>
              <a:t>římá</a:t>
            </a:r>
            <a:r>
              <a:rPr lang="cs-CZ" sz="2200" dirty="0" smtClean="0"/>
              <a:t> </a:t>
            </a:r>
            <a:r>
              <a:rPr lang="cs-CZ" sz="2200" dirty="0"/>
              <a:t>ú</a:t>
            </a:r>
            <a:r>
              <a:rPr lang="cs-CZ" sz="2200" dirty="0" smtClean="0"/>
              <a:t>měra</a:t>
            </a:r>
          </a:p>
          <a:p>
            <a:pPr eaLnBrk="1" hangingPunct="1">
              <a:lnSpc>
                <a:spcPct val="90000"/>
              </a:lnSpc>
            </a:pPr>
            <a:r>
              <a:rPr lang="cs-CZ" sz="2000" dirty="0" smtClean="0"/>
              <a:t>Korelace nepopisuje funkční vztah dvou proměnných, ale pouze jeho těsnost.</a:t>
            </a:r>
          </a:p>
        </p:txBody>
      </p:sp>
      <p:sp>
        <p:nvSpPr>
          <p:cNvPr id="13316" name="Rectangle 5"/>
          <p:cNvSpPr>
            <a:spLocks noChangeArrowheads="1"/>
          </p:cNvSpPr>
          <p:nvPr/>
        </p:nvSpPr>
        <p:spPr bwMode="auto">
          <a:xfrm>
            <a:off x="0" y="0"/>
            <a:ext cx="9144000" cy="0"/>
          </a:xfrm>
          <a:prstGeom prst="rect">
            <a:avLst/>
          </a:prstGeom>
          <a:noFill/>
          <a:ln w="9525" algn="ctr">
            <a:noFill/>
            <a:miter lim="800000"/>
            <a:headEnd/>
            <a:tailEnd/>
          </a:ln>
        </p:spPr>
        <p:txBody>
          <a:bodyPr wrap="none" anchor="ctr">
            <a:spAutoFit/>
          </a:bodyPr>
          <a:lstStyle/>
          <a:p>
            <a:endParaRPr lang="cs-CZ"/>
          </a:p>
        </p:txBody>
      </p:sp>
      <p:sp>
        <p:nvSpPr>
          <p:cNvPr id="13317" name="Text Box 6"/>
          <p:cNvSpPr txBox="1">
            <a:spLocks noChangeArrowheads="1"/>
          </p:cNvSpPr>
          <p:nvPr/>
        </p:nvSpPr>
        <p:spPr bwMode="auto">
          <a:xfrm>
            <a:off x="611188" y="6237288"/>
            <a:ext cx="7724775" cy="244475"/>
          </a:xfrm>
          <a:prstGeom prst="rect">
            <a:avLst/>
          </a:prstGeom>
          <a:noFill/>
          <a:ln w="9525" algn="ctr">
            <a:noFill/>
            <a:miter lim="800000"/>
            <a:headEnd/>
            <a:tailEnd/>
          </a:ln>
        </p:spPr>
        <p:txBody>
          <a:bodyPr>
            <a:spAutoFit/>
          </a:bodyPr>
          <a:lstStyle/>
          <a:p>
            <a:pPr algn="l"/>
            <a:r>
              <a:rPr lang="cs-CZ" sz="1000"/>
              <a:t>AJ: Pearson</a:t>
            </a:r>
            <a:r>
              <a:rPr lang="en-US" sz="1000"/>
              <a:t>’s product-moment correlation</a:t>
            </a:r>
            <a:endParaRPr lang="cs-CZ" sz="100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lstStyle/>
          <a:p>
            <a:pPr eaLnBrk="1" hangingPunct="1"/>
            <a:r>
              <a:rPr lang="cs-CZ" sz="2800" dirty="0" smtClean="0"/>
              <a:t>Vlastnosti Pearsonova koeficientu korelace II.</a:t>
            </a:r>
          </a:p>
        </p:txBody>
      </p:sp>
      <p:sp>
        <p:nvSpPr>
          <p:cNvPr id="6148" name="Rectangle 3"/>
          <p:cNvSpPr>
            <a:spLocks noGrp="1" noChangeArrowheads="1"/>
          </p:cNvSpPr>
          <p:nvPr>
            <p:ph type="body" sz="half" idx="1"/>
          </p:nvPr>
        </p:nvSpPr>
        <p:spPr>
          <a:xfrm>
            <a:off x="566738" y="1752600"/>
            <a:ext cx="4149725" cy="4391044"/>
          </a:xfrm>
        </p:spPr>
        <p:txBody>
          <a:bodyPr>
            <a:normAutofit/>
          </a:bodyPr>
          <a:lstStyle/>
          <a:p>
            <a:pPr eaLnBrk="1" hangingPunct="1"/>
            <a:r>
              <a:rPr lang="cs-CZ" sz="2000" i="1" dirty="0" smtClean="0"/>
              <a:t>r</a:t>
            </a:r>
            <a:r>
              <a:rPr lang="cs-CZ" sz="2000" baseline="30000" dirty="0" smtClean="0"/>
              <a:t>2</a:t>
            </a:r>
            <a:r>
              <a:rPr lang="cs-CZ" sz="2000" dirty="0" smtClean="0"/>
              <a:t> = koeficient determinace (někdy </a:t>
            </a:r>
            <a:r>
              <a:rPr lang="cs-CZ" sz="2000" i="1" dirty="0" smtClean="0"/>
              <a:t>D</a:t>
            </a:r>
            <a:r>
              <a:rPr lang="en-US" sz="2000" i="1" dirty="0" smtClean="0"/>
              <a:t>, R</a:t>
            </a:r>
            <a:r>
              <a:rPr lang="en-US" sz="2000" i="1" baseline="30000" dirty="0" smtClean="0"/>
              <a:t>2</a:t>
            </a:r>
            <a:r>
              <a:rPr lang="cs-CZ" sz="2000" i="1" dirty="0" smtClean="0"/>
              <a:t> </a:t>
            </a:r>
            <a:r>
              <a:rPr lang="cs-CZ" sz="2000" dirty="0" smtClean="0"/>
              <a:t>)</a:t>
            </a:r>
          </a:p>
          <a:p>
            <a:pPr lvl="1" eaLnBrk="1" hangingPunct="1"/>
            <a:r>
              <a:rPr lang="cs-CZ" sz="1800" dirty="0" smtClean="0"/>
              <a:t>= proporce sdíleného rozptylu</a:t>
            </a:r>
          </a:p>
          <a:p>
            <a:pPr lvl="1" eaLnBrk="1" hangingPunct="1"/>
            <a:r>
              <a:rPr lang="cs-CZ" sz="1800" dirty="0" smtClean="0"/>
              <a:t>V důsledku toho:</a:t>
            </a:r>
          </a:p>
          <a:p>
            <a:pPr lvl="2" eaLnBrk="1" hangingPunct="1">
              <a:buNone/>
            </a:pPr>
            <a:r>
              <a:rPr lang="cs-CZ" sz="1500" dirty="0" smtClean="0"/>
              <a:t>0,3-0,1 ≠ 0,7-0,5</a:t>
            </a:r>
          </a:p>
          <a:p>
            <a:pPr eaLnBrk="1" hangingPunct="1"/>
            <a:r>
              <a:rPr lang="cs-CZ" sz="2000" i="1" dirty="0" smtClean="0"/>
              <a:t>r</a:t>
            </a:r>
            <a:r>
              <a:rPr lang="cs-CZ" sz="2000" dirty="0" smtClean="0"/>
              <a:t> = 0 neznamená, že mezi rozděleními proměnných není žádná souvislost, znamená pouze, že mezi nimi není </a:t>
            </a:r>
            <a:r>
              <a:rPr lang="cs-CZ" sz="2000" i="1" dirty="0" smtClean="0"/>
              <a:t>lineární</a:t>
            </a:r>
            <a:r>
              <a:rPr lang="cs-CZ" sz="2000" dirty="0" smtClean="0"/>
              <a:t> vztah.</a:t>
            </a:r>
          </a:p>
        </p:txBody>
      </p:sp>
      <p:graphicFrame>
        <p:nvGraphicFramePr>
          <p:cNvPr id="6146" name="Object 4"/>
          <p:cNvGraphicFramePr>
            <a:graphicFrameLocks noGrp="1" noChangeAspect="1"/>
          </p:cNvGraphicFramePr>
          <p:nvPr>
            <p:ph sz="half" idx="2"/>
            <p:extLst>
              <p:ext uri="{D42A27DB-BD31-4B8C-83A1-F6EECF244321}">
                <p14:modId xmlns:p14="http://schemas.microsoft.com/office/powerpoint/2010/main" val="566203544"/>
              </p:ext>
            </p:extLst>
          </p:nvPr>
        </p:nvGraphicFramePr>
        <p:xfrm>
          <a:off x="4716463" y="3682330"/>
          <a:ext cx="3776633" cy="2477541"/>
        </p:xfrm>
        <a:graphic>
          <a:graphicData uri="http://schemas.openxmlformats.org/presentationml/2006/ole">
            <mc:AlternateContent xmlns:mc="http://schemas.openxmlformats.org/markup-compatibility/2006">
              <mc:Choice xmlns:v="urn:schemas-microsoft-com:vml" Requires="v">
                <p:oleObj spid="_x0000_s6171" name="Graf" r:id="rId4" imgW="3962400" imgH="2876702" progId="Excel.Sheet.8">
                  <p:embed/>
                </p:oleObj>
              </mc:Choice>
              <mc:Fallback>
                <p:oleObj name="Graf" r:id="rId4" imgW="3962400" imgH="2876702" progId="Excel.Sheet.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16463" y="3682330"/>
                        <a:ext cx="3776633" cy="2477541"/>
                      </a:xfrm>
                      <a:prstGeom prst="rect">
                        <a:avLst/>
                      </a:prstGeom>
                      <a:noFill/>
                    </p:spPr>
                  </p:pic>
                </p:oleObj>
              </mc:Fallback>
            </mc:AlternateContent>
          </a:graphicData>
        </a:graphic>
      </p:graphicFrame>
      <p:sp>
        <p:nvSpPr>
          <p:cNvPr id="6150" name="Text Box 6"/>
          <p:cNvSpPr txBox="1">
            <a:spLocks noChangeArrowheads="1"/>
          </p:cNvSpPr>
          <p:nvPr/>
        </p:nvSpPr>
        <p:spPr bwMode="auto">
          <a:xfrm>
            <a:off x="428596" y="6215082"/>
            <a:ext cx="8064500" cy="216982"/>
          </a:xfrm>
          <a:prstGeom prst="rect">
            <a:avLst/>
          </a:prstGeom>
          <a:noFill/>
          <a:ln w="9525" algn="ctr">
            <a:noFill/>
            <a:miter lim="800000"/>
            <a:headEnd/>
            <a:tailEnd/>
          </a:ln>
        </p:spPr>
        <p:txBody>
          <a:bodyPr wrap="square">
            <a:spAutoFit/>
          </a:bodyPr>
          <a:lstStyle/>
          <a:p>
            <a:pPr algn="l">
              <a:lnSpc>
                <a:spcPct val="90000"/>
              </a:lnSpc>
              <a:spcBef>
                <a:spcPct val="20000"/>
              </a:spcBef>
              <a:buClr>
                <a:schemeClr val="accent2"/>
              </a:buClr>
              <a:buFont typeface="Wingdings" pitchFamily="2" charset="2"/>
              <a:buNone/>
            </a:pPr>
            <a:r>
              <a:rPr lang="cs-CZ" sz="900" dirty="0" smtClean="0"/>
              <a:t>AJ</a:t>
            </a:r>
            <a:r>
              <a:rPr lang="cs-CZ" sz="900" dirty="0"/>
              <a:t>: </a:t>
            </a:r>
            <a:r>
              <a:rPr lang="en-US" sz="900" dirty="0"/>
              <a:t> sample/population homogeneity, </a:t>
            </a:r>
            <a:r>
              <a:rPr lang="en-US" sz="900" dirty="0" err="1"/>
              <a:t>additivity</a:t>
            </a:r>
            <a:r>
              <a:rPr lang="en-US" sz="900" dirty="0"/>
              <a:t>, coefficient of </a:t>
            </a:r>
            <a:r>
              <a:rPr lang="en-US" sz="900" dirty="0" smtClean="0"/>
              <a:t>determination</a:t>
            </a:r>
            <a:endParaRPr lang="cs-CZ"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Vlastnosti Pearsonova koeficientu korelace III.</a:t>
            </a:r>
            <a:endParaRPr lang="cs-CZ" dirty="0"/>
          </a:p>
        </p:txBody>
      </p:sp>
      <p:sp>
        <p:nvSpPr>
          <p:cNvPr id="3" name="Zástupný symbol pro text 2"/>
          <p:cNvSpPr>
            <a:spLocks noGrp="1"/>
          </p:cNvSpPr>
          <p:nvPr>
            <p:ph type="body" sz="half" idx="1"/>
          </p:nvPr>
        </p:nvSpPr>
        <p:spPr/>
        <p:txBody>
          <a:bodyPr>
            <a:normAutofit fontScale="55000" lnSpcReduction="20000"/>
          </a:bodyPr>
          <a:lstStyle/>
          <a:p>
            <a:pPr>
              <a:lnSpc>
                <a:spcPct val="120000"/>
              </a:lnSpc>
            </a:pPr>
            <a:r>
              <a:rPr lang="cs-CZ" dirty="0" smtClean="0"/>
              <a:t>Kdy nemá korelace smysl?</a:t>
            </a:r>
          </a:p>
          <a:p>
            <a:pPr lvl="1">
              <a:lnSpc>
                <a:spcPct val="120000"/>
              </a:lnSpc>
            </a:pPr>
            <a:r>
              <a:rPr lang="cs-CZ" dirty="0" smtClean="0"/>
              <a:t>V1: Kolik hodin denně sledujete televizi?</a:t>
            </a:r>
          </a:p>
          <a:p>
            <a:pPr lvl="1">
              <a:lnSpc>
                <a:spcPct val="120000"/>
              </a:lnSpc>
            </a:pPr>
            <a:r>
              <a:rPr lang="cs-CZ" dirty="0" smtClean="0"/>
              <a:t>V2: Kolik hodin denně sledujete televizní zpravodajství?</a:t>
            </a:r>
          </a:p>
          <a:p>
            <a:pPr lvl="1">
              <a:lnSpc>
                <a:spcPct val="120000"/>
              </a:lnSpc>
            </a:pPr>
            <a:r>
              <a:rPr lang="cs-CZ" dirty="0" smtClean="0"/>
              <a:t>Proč? </a:t>
            </a:r>
            <a:r>
              <a:rPr lang="cs-CZ" dirty="0" smtClean="0">
                <a:sym typeface="Wingdings" pitchFamily="2" charset="2"/>
              </a:rPr>
              <a:t></a:t>
            </a:r>
          </a:p>
          <a:p>
            <a:pPr>
              <a:lnSpc>
                <a:spcPct val="120000"/>
              </a:lnSpc>
            </a:pPr>
            <a:r>
              <a:rPr lang="cs-CZ" dirty="0" smtClean="0">
                <a:sym typeface="Wingdings" pitchFamily="2" charset="2"/>
              </a:rPr>
              <a:t>Korelace proměnných se společnou příčinnou:</a:t>
            </a:r>
          </a:p>
          <a:p>
            <a:pPr lvl="1">
              <a:lnSpc>
                <a:spcPct val="120000"/>
              </a:lnSpc>
            </a:pPr>
            <a:r>
              <a:rPr lang="cs-CZ" dirty="0" smtClean="0">
                <a:sym typeface="Wingdings" pitchFamily="2" charset="2"/>
              </a:rPr>
              <a:t>Swoboda: platy kněžích a ceny vodky v průběhu doby korelují!</a:t>
            </a:r>
          </a:p>
          <a:p>
            <a:pPr lvl="1">
              <a:lnSpc>
                <a:spcPct val="120000"/>
              </a:lnSpc>
            </a:pPr>
            <a:r>
              <a:rPr lang="cs-CZ" dirty="0" smtClean="0"/>
              <a:t>IQ dětí a velikost a jejich výška prý také…</a:t>
            </a:r>
          </a:p>
          <a:p>
            <a:pPr lvl="1">
              <a:lnSpc>
                <a:spcPct val="120000"/>
              </a:lnSpc>
            </a:pPr>
            <a:r>
              <a:rPr lang="cs-CZ" dirty="0" smtClean="0"/>
              <a:t>… kovariance proměnných se společnou příčinnou je základem dalších metod analýzy dat v psychologii: analýzy reliability a faktorové analýzy.</a:t>
            </a:r>
            <a:endParaRPr lang="cs-CZ" dirty="0"/>
          </a:p>
        </p:txBody>
      </p:sp>
      <p:graphicFrame>
        <p:nvGraphicFramePr>
          <p:cNvPr id="29698" name="Object 2"/>
          <p:cNvGraphicFramePr>
            <a:graphicFrameLocks noChangeAspect="1"/>
          </p:cNvGraphicFramePr>
          <p:nvPr/>
        </p:nvGraphicFramePr>
        <p:xfrm>
          <a:off x="4667219" y="2000240"/>
          <a:ext cx="4476781" cy="3357586"/>
        </p:xfrm>
        <a:graphic>
          <a:graphicData uri="http://schemas.openxmlformats.org/presentationml/2006/ole">
            <mc:AlternateContent xmlns:mc="http://schemas.openxmlformats.org/markup-compatibility/2006">
              <mc:Choice xmlns:v="urn:schemas-microsoft-com:vml" Requires="v">
                <p:oleObj spid="_x0000_s29722" name="Graph" r:id="rId4" imgW="5943600" imgH="4457880" progId="STATISTICA.Graph">
                  <p:embed/>
                </p:oleObj>
              </mc:Choice>
              <mc:Fallback>
                <p:oleObj name="Graph" r:id="rId4" imgW="5943600" imgH="4457880" progId="STATISTICA.Graph">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67219" y="2000240"/>
                        <a:ext cx="4476781" cy="33575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cs-CZ" sz="3200" dirty="0" smtClean="0"/>
              <a:t>Korelační koeficienty pro pořadová data </a:t>
            </a:r>
            <a:r>
              <a:rPr lang="cs-CZ" sz="2000" dirty="0" smtClean="0"/>
              <a:t>(podrobněji přednáška 7)</a:t>
            </a:r>
            <a:endParaRPr lang="cs-CZ" sz="2800" dirty="0" smtClean="0"/>
          </a:p>
        </p:txBody>
      </p:sp>
      <p:sp>
        <p:nvSpPr>
          <p:cNvPr id="14339" name="Rectangle 3"/>
          <p:cNvSpPr>
            <a:spLocks noGrp="1" noChangeArrowheads="1"/>
          </p:cNvSpPr>
          <p:nvPr>
            <p:ph type="body" sz="half" idx="1"/>
          </p:nvPr>
        </p:nvSpPr>
        <p:spPr>
          <a:xfrm>
            <a:off x="566738" y="1752600"/>
            <a:ext cx="7893050" cy="4197350"/>
          </a:xfrm>
        </p:spPr>
        <p:txBody>
          <a:bodyPr/>
          <a:lstStyle/>
          <a:p>
            <a:pPr eaLnBrk="1" hangingPunct="1"/>
            <a:r>
              <a:rPr lang="cs-CZ" sz="1900" smtClean="0"/>
              <a:t>vhodné nejen pro pořadová data, ale i pro intervalová, která mají rozložení výrazně odlišné od normálního</a:t>
            </a:r>
          </a:p>
          <a:p>
            <a:pPr eaLnBrk="1" hangingPunct="1"/>
            <a:r>
              <a:rPr lang="cs-CZ" sz="1900" smtClean="0"/>
              <a:t>zachycují i nelineární monotónní vztahy </a:t>
            </a:r>
            <a:r>
              <a:rPr lang="cs-CZ" sz="1600" smtClean="0"/>
              <a:t>(viz Hendl, s260)</a:t>
            </a:r>
          </a:p>
          <a:p>
            <a:pPr eaLnBrk="1" hangingPunct="1"/>
            <a:r>
              <a:rPr lang="cs-CZ" sz="1900" smtClean="0"/>
              <a:t>ukazatele toho, nakolik jsou pořadí podle korelovaných dvou proměnných stejná </a:t>
            </a:r>
          </a:p>
          <a:p>
            <a:pPr eaLnBrk="1" hangingPunct="1"/>
            <a:r>
              <a:rPr lang="cs-CZ" sz="1900" smtClean="0"/>
              <a:t>Spearmanův koeficient rhó – </a:t>
            </a:r>
            <a:r>
              <a:rPr lang="cs-CZ" sz="1900" smtClean="0">
                <a:latin typeface="Symbol" pitchFamily="18" charset="2"/>
              </a:rPr>
              <a:t>r</a:t>
            </a:r>
            <a:r>
              <a:rPr lang="cs-CZ" sz="1900" i="1" smtClean="0">
                <a:latin typeface="Symbol" pitchFamily="18" charset="2"/>
              </a:rPr>
              <a:t>, </a:t>
            </a:r>
            <a:r>
              <a:rPr lang="en-US" sz="1900" i="1" smtClean="0"/>
              <a:t>r</a:t>
            </a:r>
            <a:r>
              <a:rPr lang="en-US" sz="1900" baseline="-25000" smtClean="0"/>
              <a:t>s</a:t>
            </a:r>
            <a:endParaRPr lang="cs-CZ" sz="1900" baseline="-25000" smtClean="0"/>
          </a:p>
          <a:p>
            <a:pPr lvl="1" eaLnBrk="1" hangingPunct="1"/>
            <a:r>
              <a:rPr lang="cs-CZ" sz="1700" smtClean="0"/>
              <a:t>založený na velikosti rozdílů v pořadí</a:t>
            </a:r>
            <a:endParaRPr lang="en-US" sz="1700" smtClean="0"/>
          </a:p>
          <a:p>
            <a:pPr lvl="1" eaLnBrk="1" hangingPunct="1"/>
            <a:r>
              <a:rPr lang="en-US" sz="1700" smtClean="0"/>
              <a:t>ekvivalentem Pearsonova koeficientu na </a:t>
            </a:r>
            <a:r>
              <a:rPr lang="cs-CZ" sz="1700" smtClean="0"/>
              <a:t>pořadových datech</a:t>
            </a:r>
          </a:p>
          <a:p>
            <a:pPr lvl="1" eaLnBrk="1" hangingPunct="1"/>
            <a:r>
              <a:rPr lang="cs-CZ" sz="1700" smtClean="0"/>
              <a:t>lze interpretovat </a:t>
            </a:r>
            <a:r>
              <a:rPr lang="cs-CZ" sz="1700" i="1" smtClean="0"/>
              <a:t>r </a:t>
            </a:r>
            <a:r>
              <a:rPr lang="cs-CZ" sz="1700" baseline="30000" smtClean="0"/>
              <a:t>2</a:t>
            </a:r>
          </a:p>
          <a:p>
            <a:pPr eaLnBrk="1" hangingPunct="1"/>
            <a:r>
              <a:rPr lang="cs-CZ" sz="1900" smtClean="0"/>
              <a:t>Ken</a:t>
            </a:r>
            <a:r>
              <a:rPr lang="en-US" sz="1900" smtClean="0"/>
              <a:t>dall</a:t>
            </a:r>
            <a:r>
              <a:rPr lang="cs-CZ" sz="1900" smtClean="0"/>
              <a:t>ů</a:t>
            </a:r>
            <a:r>
              <a:rPr lang="en-US" sz="1900" smtClean="0"/>
              <a:t>v koe</a:t>
            </a:r>
            <a:r>
              <a:rPr lang="cs-CZ" sz="1900" smtClean="0"/>
              <a:t>ficient tau – </a:t>
            </a:r>
            <a:r>
              <a:rPr lang="cs-CZ" sz="1900" smtClean="0">
                <a:latin typeface="Symbol" pitchFamily="18" charset="2"/>
              </a:rPr>
              <a:t>t </a:t>
            </a:r>
            <a:r>
              <a:rPr lang="cs-CZ" sz="1600" smtClean="0"/>
              <a:t>(s variantami „b“ nebo „c“)</a:t>
            </a:r>
          </a:p>
          <a:p>
            <a:pPr lvl="1" eaLnBrk="1" hangingPunct="1"/>
            <a:r>
              <a:rPr lang="cs-CZ" sz="1700" smtClean="0"/>
              <a:t>založený na počtu hodnot (prvků výběrového souboru) mimo pořadí</a:t>
            </a:r>
          </a:p>
          <a:p>
            <a:pPr lvl="1" eaLnBrk="1" hangingPunct="1"/>
            <a:r>
              <a:rPr lang="cs-CZ" sz="1700" smtClean="0"/>
              <a:t>vyjadřuje spíše pravděpodobnost, že se prvky výběrového souboru uspořádají podle obou proměnných do stejného pořadí</a:t>
            </a:r>
          </a:p>
        </p:txBody>
      </p:sp>
      <p:sp>
        <p:nvSpPr>
          <p:cNvPr id="14340" name="Text Box 6"/>
          <p:cNvSpPr txBox="1">
            <a:spLocks noChangeArrowheads="1"/>
          </p:cNvSpPr>
          <p:nvPr/>
        </p:nvSpPr>
        <p:spPr bwMode="auto">
          <a:xfrm>
            <a:off x="468313" y="6237288"/>
            <a:ext cx="8064500" cy="214312"/>
          </a:xfrm>
          <a:prstGeom prst="rect">
            <a:avLst/>
          </a:prstGeom>
          <a:noFill/>
          <a:ln w="9525" algn="ctr">
            <a:noFill/>
            <a:miter lim="800000"/>
            <a:headEnd/>
            <a:tailEnd/>
          </a:ln>
        </p:spPr>
        <p:txBody>
          <a:bodyPr>
            <a:spAutoFit/>
          </a:bodyPr>
          <a:lstStyle/>
          <a:p>
            <a:pPr algn="l">
              <a:lnSpc>
                <a:spcPct val="90000"/>
              </a:lnSpc>
              <a:spcBef>
                <a:spcPct val="20000"/>
              </a:spcBef>
              <a:buClr>
                <a:schemeClr val="accent2"/>
              </a:buClr>
              <a:buFont typeface="Wingdings" pitchFamily="2" charset="2"/>
              <a:buNone/>
            </a:pPr>
            <a:r>
              <a:rPr lang="cs-CZ" sz="900"/>
              <a:t>AJ: </a:t>
            </a:r>
            <a:r>
              <a:rPr lang="en-US" sz="900"/>
              <a:t>Spearman (rank correlation) rho, Kendall tau (-b,-c), rank</a:t>
            </a:r>
            <a:endParaRPr lang="cs-CZ" b="1"/>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cs-CZ" sz="2800" smtClean="0"/>
              <a:t>Korelační koeficienty další</a:t>
            </a:r>
          </a:p>
        </p:txBody>
      </p:sp>
      <p:sp>
        <p:nvSpPr>
          <p:cNvPr id="15363" name="Rectangle 3"/>
          <p:cNvSpPr>
            <a:spLocks noGrp="1" noChangeArrowheads="1"/>
          </p:cNvSpPr>
          <p:nvPr>
            <p:ph type="body" sz="half" idx="1"/>
          </p:nvPr>
        </p:nvSpPr>
        <p:spPr>
          <a:xfrm>
            <a:off x="566738" y="1752600"/>
            <a:ext cx="7893050" cy="3116263"/>
          </a:xfrm>
        </p:spPr>
        <p:txBody>
          <a:bodyPr/>
          <a:lstStyle/>
          <a:p>
            <a:pPr eaLnBrk="1" hangingPunct="1"/>
            <a:r>
              <a:rPr lang="cs-CZ" sz="2900" smtClean="0"/>
              <a:t>korelačních koeficientů existuje velké množství</a:t>
            </a:r>
          </a:p>
          <a:p>
            <a:pPr eaLnBrk="1" hangingPunct="1"/>
            <a:r>
              <a:rPr lang="cs-CZ" sz="2900" smtClean="0"/>
              <a:t>specifická užití – např. </a:t>
            </a:r>
            <a:r>
              <a:rPr lang="cs-CZ" sz="2900" i="1" smtClean="0">
                <a:latin typeface="Symbol" pitchFamily="18" charset="2"/>
              </a:rPr>
              <a:t>f</a:t>
            </a:r>
            <a:r>
              <a:rPr lang="cs-CZ" sz="2900" smtClean="0">
                <a:latin typeface="Symbol" pitchFamily="18" charset="2"/>
              </a:rPr>
              <a:t> </a:t>
            </a:r>
            <a:endParaRPr lang="cs-CZ" sz="2900" smtClean="0"/>
          </a:p>
          <a:p>
            <a:pPr eaLnBrk="1" hangingPunct="1"/>
            <a:r>
              <a:rPr lang="cs-CZ" sz="2900" smtClean="0"/>
              <a:t>zjednodušení ručních výpočtů – např. </a:t>
            </a:r>
            <a:r>
              <a:rPr lang="cs-CZ" sz="2900" i="1" smtClean="0"/>
              <a:t>r</a:t>
            </a:r>
            <a:r>
              <a:rPr lang="cs-CZ" sz="2900" baseline="-25000" smtClean="0"/>
              <a:t>pb</a:t>
            </a:r>
          </a:p>
          <a:p>
            <a:pPr eaLnBrk="1" hangingPunct="1"/>
            <a:r>
              <a:rPr lang="cs-CZ" sz="2900" smtClean="0"/>
              <a:t>ještě budeme mluvit o vztazích mezi nominálními proměnnými…</a:t>
            </a:r>
          </a:p>
        </p:txBody>
      </p:sp>
      <p:sp>
        <p:nvSpPr>
          <p:cNvPr id="15364" name="Text Box 4"/>
          <p:cNvSpPr txBox="1">
            <a:spLocks noChangeArrowheads="1"/>
          </p:cNvSpPr>
          <p:nvPr/>
        </p:nvSpPr>
        <p:spPr bwMode="auto">
          <a:xfrm>
            <a:off x="468313" y="5373688"/>
            <a:ext cx="8064500" cy="1425575"/>
          </a:xfrm>
          <a:prstGeom prst="rect">
            <a:avLst/>
          </a:prstGeom>
          <a:noFill/>
          <a:ln w="9525" algn="ctr">
            <a:noFill/>
            <a:miter lim="800000"/>
            <a:headEnd/>
            <a:tailEnd/>
          </a:ln>
        </p:spPr>
        <p:txBody>
          <a:bodyPr>
            <a:spAutoFit/>
          </a:bodyPr>
          <a:lstStyle/>
          <a:p>
            <a:pPr>
              <a:lnSpc>
                <a:spcPct val="90000"/>
              </a:lnSpc>
              <a:spcBef>
                <a:spcPct val="20000"/>
              </a:spcBef>
              <a:buClr>
                <a:schemeClr val="accent2"/>
              </a:buClr>
              <a:buFont typeface="Wingdings" pitchFamily="2" charset="2"/>
              <a:buNone/>
            </a:pPr>
            <a:r>
              <a:rPr lang="cs-CZ" sz="2400" b="1">
                <a:solidFill>
                  <a:schemeClr val="accent2"/>
                </a:solidFill>
              </a:rPr>
              <a:t>!!</a:t>
            </a:r>
            <a:r>
              <a:rPr lang="cs-CZ" sz="2400">
                <a:solidFill>
                  <a:schemeClr val="accent2"/>
                </a:solidFill>
              </a:rPr>
              <a:t> </a:t>
            </a:r>
            <a:r>
              <a:rPr lang="cs-CZ" sz="2400" b="1"/>
              <a:t>Korelace neznamená kauzalitu, jde spíše o koincidenci</a:t>
            </a:r>
            <a:r>
              <a:rPr lang="cs-CZ" sz="2400"/>
              <a:t> </a:t>
            </a:r>
            <a:r>
              <a:rPr lang="cs-CZ" sz="2400" b="1">
                <a:solidFill>
                  <a:schemeClr val="accent2"/>
                </a:solidFill>
              </a:rPr>
              <a:t>!!</a:t>
            </a:r>
          </a:p>
          <a:p>
            <a:pPr>
              <a:lnSpc>
                <a:spcPct val="90000"/>
              </a:lnSpc>
              <a:spcBef>
                <a:spcPct val="20000"/>
              </a:spcBef>
              <a:buClr>
                <a:schemeClr val="accent2"/>
              </a:buClr>
              <a:buFont typeface="Wingdings" pitchFamily="2" charset="2"/>
              <a:buNone/>
            </a:pPr>
            <a:endParaRPr lang="cs-CZ" sz="2400" b="1">
              <a:solidFill>
                <a:schemeClr val="accent2"/>
              </a:solidFill>
            </a:endParaRPr>
          </a:p>
          <a:p>
            <a:pPr algn="l">
              <a:lnSpc>
                <a:spcPct val="90000"/>
              </a:lnSpc>
              <a:spcBef>
                <a:spcPct val="20000"/>
              </a:spcBef>
              <a:buClr>
                <a:schemeClr val="accent2"/>
              </a:buClr>
              <a:buFont typeface="Wingdings" pitchFamily="2" charset="2"/>
              <a:buNone/>
            </a:pPr>
            <a:endParaRPr lang="cs-CZ" sz="900" b="1">
              <a:solidFill>
                <a:schemeClr val="accent2"/>
              </a:solidFill>
            </a:endParaRPr>
          </a:p>
          <a:p>
            <a:pPr algn="l">
              <a:lnSpc>
                <a:spcPct val="90000"/>
              </a:lnSpc>
              <a:spcBef>
                <a:spcPct val="20000"/>
              </a:spcBef>
              <a:buClr>
                <a:schemeClr val="accent2"/>
              </a:buClr>
              <a:buFont typeface="Wingdings" pitchFamily="2" charset="2"/>
              <a:buNone/>
            </a:pPr>
            <a:r>
              <a:rPr lang="cs-CZ" sz="900"/>
              <a:t>AJ: phi, point-biserial correlation</a:t>
            </a:r>
          </a:p>
          <a:p>
            <a:endParaRPr lang="cs-CZ" b="1"/>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Histogramy pro dvě skupiny </a:t>
            </a:r>
            <a:r>
              <a:rPr lang="cs-CZ" sz="3200" dirty="0" smtClean="0"/>
              <a:t>– vztah mezi kategorickou a metrickou proměnnou</a:t>
            </a:r>
            <a:endParaRPr lang="cs-CZ" dirty="0"/>
          </a:p>
        </p:txBody>
      </p:sp>
      <p:pic>
        <p:nvPicPr>
          <p:cNvPr id="4" name="Zástupný symbol pro obsah 3"/>
          <p:cNvPicPr>
            <a:picLocks noGrp="1" noChangeAspect="1"/>
          </p:cNvPicPr>
          <p:nvPr>
            <p:ph idx="1"/>
          </p:nvPr>
        </p:nvPicPr>
        <p:blipFill rotWithShape="1">
          <a:blip r:embed="rId2"/>
          <a:srcRect t="7396" r="3519" b="-6306"/>
          <a:stretch/>
        </p:blipFill>
        <p:spPr>
          <a:xfrm>
            <a:off x="1183677" y="1772816"/>
            <a:ext cx="6475528" cy="5319184"/>
          </a:xfrm>
          <a:prstGeom prst="rect">
            <a:avLst/>
          </a:prstGeom>
        </p:spPr>
      </p:pic>
    </p:spTree>
    <p:extLst>
      <p:ext uri="{BB962C8B-B14F-4D97-AF65-F5344CB8AC3E}">
        <p14:creationId xmlns:p14="http://schemas.microsoft.com/office/powerpoint/2010/main" val="3091859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a:stretch>
            <a:fillRect/>
          </a:stretch>
        </p:blipFill>
        <p:spPr>
          <a:xfrm>
            <a:off x="207800" y="129274"/>
            <a:ext cx="8367875" cy="6697394"/>
          </a:xfrm>
          <a:prstGeom prst="rect">
            <a:avLst/>
          </a:prstGeom>
        </p:spPr>
      </p:pic>
    </p:spTree>
    <p:extLst>
      <p:ext uri="{BB962C8B-B14F-4D97-AF65-F5344CB8AC3E}">
        <p14:creationId xmlns:p14="http://schemas.microsoft.com/office/powerpoint/2010/main" val="1550909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a:stretch>
            <a:fillRect/>
          </a:stretch>
        </p:blipFill>
        <p:spPr>
          <a:xfrm>
            <a:off x="307297" y="188640"/>
            <a:ext cx="8296985" cy="6640655"/>
          </a:xfrm>
          <a:prstGeom prst="rect">
            <a:avLst/>
          </a:prstGeom>
        </p:spPr>
      </p:pic>
    </p:spTree>
    <p:extLst>
      <p:ext uri="{BB962C8B-B14F-4D97-AF65-F5344CB8AC3E}">
        <p14:creationId xmlns:p14="http://schemas.microsoft.com/office/powerpoint/2010/main" val="2671386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5" name="Zástupný symbol pro obsah 4"/>
          <p:cNvPicPr>
            <a:picLocks noGrp="1" noChangeAspect="1"/>
          </p:cNvPicPr>
          <p:nvPr>
            <p:ph idx="1"/>
          </p:nvPr>
        </p:nvPicPr>
        <p:blipFill>
          <a:blip r:embed="rId2"/>
          <a:stretch>
            <a:fillRect/>
          </a:stretch>
        </p:blipFill>
        <p:spPr>
          <a:xfrm>
            <a:off x="274230" y="188641"/>
            <a:ext cx="8863800" cy="6593648"/>
          </a:xfrm>
          <a:prstGeom prst="rect">
            <a:avLst/>
          </a:prstGeom>
        </p:spPr>
      </p:pic>
    </p:spTree>
    <p:extLst>
      <p:ext uri="{BB962C8B-B14F-4D97-AF65-F5344CB8AC3E}">
        <p14:creationId xmlns:p14="http://schemas.microsoft.com/office/powerpoint/2010/main" val="1043036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Vztah mezi proměnnými</a:t>
            </a:r>
            <a:endParaRPr lang="cs-CZ" dirty="0"/>
          </a:p>
        </p:txBody>
      </p:sp>
      <p:sp>
        <p:nvSpPr>
          <p:cNvPr id="3" name="Zástupný symbol pro obsah 2"/>
          <p:cNvSpPr>
            <a:spLocks noGrp="1"/>
          </p:cNvSpPr>
          <p:nvPr>
            <p:ph idx="1"/>
          </p:nvPr>
        </p:nvSpPr>
        <p:spPr>
          <a:xfrm>
            <a:off x="566738" y="1752600"/>
            <a:ext cx="8577262" cy="4267200"/>
          </a:xfrm>
        </p:spPr>
        <p:txBody>
          <a:bodyPr/>
          <a:lstStyle/>
          <a:p>
            <a:pPr>
              <a:buNone/>
            </a:pPr>
            <a:r>
              <a:rPr lang="cs-CZ" dirty="0" smtClean="0"/>
              <a:t>Proměnné jsou ve vztahu…</a:t>
            </a:r>
          </a:p>
          <a:p>
            <a:pPr lvl="1">
              <a:spcBef>
                <a:spcPts val="1800"/>
              </a:spcBef>
              <a:buNone/>
            </a:pPr>
            <a:r>
              <a:rPr lang="cs-CZ" dirty="0" smtClean="0"/>
              <a:t>… </a:t>
            </a:r>
            <a:r>
              <a:rPr lang="cs-CZ" sz="2400" dirty="0" smtClean="0"/>
              <a:t>když z hodnot jedné proměnné lze usuzovat na    možné hodnoty druhé proměnné           </a:t>
            </a:r>
            <a:r>
              <a:rPr lang="cs-CZ" sz="1800" b="1" dirty="0" smtClean="0">
                <a:solidFill>
                  <a:srgbClr val="FF0000"/>
                </a:solidFill>
                <a:latin typeface="Arial Narrow" panose="020B0606020202030204" pitchFamily="34" charset="0"/>
              </a:rPr>
              <a:t>PRAVDĚPODOBNOST</a:t>
            </a:r>
            <a:endParaRPr lang="cs-CZ" sz="2000" b="1" dirty="0" smtClean="0">
              <a:solidFill>
                <a:srgbClr val="FF0000"/>
              </a:solidFill>
              <a:latin typeface="Arial Narrow" panose="020B0606020202030204" pitchFamily="34" charset="0"/>
            </a:endParaRPr>
          </a:p>
          <a:p>
            <a:pPr lvl="1">
              <a:spcBef>
                <a:spcPts val="1800"/>
              </a:spcBef>
              <a:buNone/>
            </a:pPr>
            <a:r>
              <a:rPr lang="cs-CZ" sz="2400" dirty="0" smtClean="0"/>
              <a:t>… když se rozložení (statistiky) jedné proměnné liší          ve skupinách vymezených hodnotami proměnné   druhé                                                        </a:t>
            </a:r>
            <a:r>
              <a:rPr lang="cs-CZ" sz="1800" b="1" dirty="0" smtClean="0">
                <a:solidFill>
                  <a:srgbClr val="FF0000"/>
                </a:solidFill>
                <a:latin typeface="Arial Narrow" panose="020B0606020202030204" pitchFamily="34" charset="0"/>
              </a:rPr>
              <a:t>PODMÍNĚNOST</a:t>
            </a:r>
            <a:endParaRPr lang="cs-CZ" sz="1800" dirty="0" smtClean="0"/>
          </a:p>
          <a:p>
            <a:pPr lvl="1">
              <a:spcBef>
                <a:spcPts val="1800"/>
              </a:spcBef>
              <a:buNone/>
            </a:pPr>
            <a:r>
              <a:rPr lang="cs-CZ" sz="2400" dirty="0" smtClean="0"/>
              <a:t>… když </a:t>
            </a:r>
            <a:r>
              <a:rPr lang="cs-CZ" sz="2400" dirty="0" smtClean="0"/>
              <a:t>se </a:t>
            </a:r>
            <a:r>
              <a:rPr lang="cs-CZ" sz="2400" dirty="0" smtClean="0"/>
              <a:t>určité kombinace hodnot první a druhé proměnné vyskytují častěji, než bychom čekali </a:t>
            </a:r>
            <a:r>
              <a:rPr lang="cs-CZ" sz="1800" dirty="0" smtClean="0"/>
              <a:t>(=součin pravděpodobností kombinovaných hodnot)</a:t>
            </a:r>
            <a:endParaRPr lang="cs-CZ" sz="2400" dirty="0" smtClean="0"/>
          </a:p>
          <a:p>
            <a:pPr lvl="1">
              <a:buNone/>
            </a:pPr>
            <a:r>
              <a:rPr lang="cs-CZ" dirty="0" smtClean="0"/>
              <a:t> </a:t>
            </a:r>
          </a:p>
          <a:p>
            <a:pPr>
              <a:buNone/>
            </a:pPr>
            <a:r>
              <a:rPr lang="cs-CZ" sz="1200" dirty="0" smtClean="0"/>
              <a:t>AJ: </a:t>
            </a:r>
            <a:r>
              <a:rPr lang="cs-CZ" sz="1200" dirty="0" err="1" smtClean="0"/>
              <a:t>association</a:t>
            </a:r>
            <a:endParaRPr lang="cs-CZ" sz="1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Výzkumné otázky…</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Hypotézy o vzájemné souvislosti jevů:</a:t>
            </a:r>
          </a:p>
          <a:p>
            <a:pPr lvl="1"/>
            <a:r>
              <a:rPr lang="cs-CZ" dirty="0" smtClean="0"/>
              <a:t>Predikuje intelekt akademický úspěch?</a:t>
            </a:r>
          </a:p>
          <a:p>
            <a:pPr lvl="1"/>
            <a:r>
              <a:rPr lang="cs-CZ" dirty="0" smtClean="0"/>
              <a:t>Mají dobří češtináři i dobré známky z matematiky?</a:t>
            </a:r>
          </a:p>
          <a:p>
            <a:pPr lvl="1"/>
            <a:r>
              <a:rPr lang="cs-CZ" dirty="0" smtClean="0"/>
              <a:t>Existuje souvislost mezi mírou depresivní a anxiózní symptomatiky?</a:t>
            </a:r>
          </a:p>
          <a:p>
            <a:pPr lvl="1"/>
            <a:r>
              <a:rPr lang="cs-CZ" dirty="0" smtClean="0"/>
              <a:t>Jsou měsíční příjem a délka pracovní doby dobrými prediktory životní spokojenosti? </a:t>
            </a:r>
          </a:p>
          <a:p>
            <a:pPr lvl="1"/>
            <a:r>
              <a:rPr lang="cs-CZ" dirty="0" smtClean="0"/>
              <a:t>Jsou různá umělecká nadání specifická, nebo vycházejí ze stejného „všeobecného“ talentu? </a:t>
            </a:r>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Vztahy vs. kauzální vztahy</a:t>
            </a:r>
            <a:endParaRPr lang="cs-CZ" dirty="0"/>
          </a:p>
        </p:txBody>
      </p:sp>
      <p:sp>
        <p:nvSpPr>
          <p:cNvPr id="3" name="Zástupný symbol pro obsah 2"/>
          <p:cNvSpPr>
            <a:spLocks noGrp="1"/>
          </p:cNvSpPr>
          <p:nvPr>
            <p:ph idx="1"/>
          </p:nvPr>
        </p:nvSpPr>
        <p:spPr/>
        <p:txBody>
          <a:bodyPr/>
          <a:lstStyle/>
          <a:p>
            <a:pPr>
              <a:spcBef>
                <a:spcPts val="1200"/>
              </a:spcBef>
            </a:pPr>
            <a:r>
              <a:rPr lang="cs-CZ" sz="2800" dirty="0" smtClean="0"/>
              <a:t>Pozorujeme zvýšenou pravděpodobnost společného výskytu 2 jevů (hodnot)</a:t>
            </a:r>
          </a:p>
          <a:p>
            <a:pPr>
              <a:spcBef>
                <a:spcPts val="1200"/>
              </a:spcBef>
            </a:pPr>
            <a:r>
              <a:rPr lang="cs-CZ" sz="2800" dirty="0" smtClean="0"/>
              <a:t>Úsudek na příčinu je </a:t>
            </a:r>
            <a:r>
              <a:rPr lang="cs-CZ" sz="2800" b="1" i="1" dirty="0" smtClean="0"/>
              <a:t>problematický</a:t>
            </a:r>
            <a:r>
              <a:rPr lang="cs-CZ" sz="2800" dirty="0" smtClean="0"/>
              <a:t> – založen na teorii a výzkumném designu, který vyprodukoval data</a:t>
            </a:r>
          </a:p>
          <a:p>
            <a:pPr>
              <a:spcBef>
                <a:spcPts val="1200"/>
              </a:spcBef>
            </a:pPr>
            <a:r>
              <a:rPr lang="cs-CZ" sz="2800" dirty="0" smtClean="0"/>
              <a:t>Úsudek na příčinu je </a:t>
            </a:r>
            <a:r>
              <a:rPr lang="cs-CZ" sz="2800" b="1" i="1" dirty="0" smtClean="0"/>
              <a:t>potřebný</a:t>
            </a:r>
          </a:p>
          <a:p>
            <a:pPr lvl="1">
              <a:spcBef>
                <a:spcPts val="1200"/>
              </a:spcBef>
            </a:pPr>
            <a:r>
              <a:rPr lang="cs-CZ" sz="2400" dirty="0" smtClean="0"/>
              <a:t>tvorba teorie, úsudek o stabilitě v čase</a:t>
            </a:r>
          </a:p>
          <a:p>
            <a:pPr lvl="1">
              <a:spcBef>
                <a:spcPts val="1200"/>
              </a:spcBef>
            </a:pPr>
            <a:r>
              <a:rPr lang="cs-CZ" sz="2400" dirty="0" smtClean="0"/>
              <a:t>rozlišování mezi náhodou a pravidelnostmi</a:t>
            </a:r>
            <a:endParaRPr lang="cs-CZ" dirty="0" smtClean="0"/>
          </a:p>
          <a:p>
            <a:pPr lvl="1"/>
            <a:endParaRPr lang="cs-CZ" dirty="0"/>
          </a:p>
        </p:txBody>
      </p:sp>
    </p:spTree>
    <p:extLst>
      <p:ext uri="{BB962C8B-B14F-4D97-AF65-F5344CB8AC3E}">
        <p14:creationId xmlns:p14="http://schemas.microsoft.com/office/powerpoint/2010/main" val="3080803505"/>
      </p:ext>
    </p:extLst>
  </p:cSld>
  <p:clrMapOvr>
    <a:masterClrMapping/>
  </p:clrMapOvr>
</p:sld>
</file>

<file path=ppt/theme/theme1.xml><?xml version="1.0" encoding="utf-8"?>
<a:theme xmlns:a="http://schemas.openxmlformats.org/drawingml/2006/main" name="Profil">
  <a:themeElements>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
      <a:majorFont>
        <a:latin typeface="Segoe UI"/>
        <a:ea typeface=""/>
        <a:cs typeface=""/>
      </a:majorFont>
      <a:minorFont>
        <a:latin typeface="Segoe UI"/>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2000" b="0" i="0" u="none" strike="noStrike" cap="none" normalizeH="0" baseline="0" smtClean="0">
            <a:ln>
              <a:noFill/>
            </a:ln>
            <a:solidFill>
              <a:schemeClr val="tx1"/>
            </a:solidFill>
            <a:effectLst/>
            <a:latin typeface="Segoe UI"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2000" b="0" i="0" u="none" strike="noStrike" cap="none" normalizeH="0" baseline="0" smtClean="0">
            <a:ln>
              <a:noFill/>
            </a:ln>
            <a:solidFill>
              <a:schemeClr val="tx1"/>
            </a:solidFill>
            <a:effectLst/>
            <a:latin typeface="Segoe UI" pitchFamily="34" charset="0"/>
          </a:defRPr>
        </a:defPPr>
      </a:lstStyle>
    </a:lnDef>
  </a:objectDefaults>
  <a:extraClrSchemeLst>
    <a:extraClrScheme>
      <a:clrScheme name="Profil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Origin</Template>
  <TotalTime>2044</TotalTime>
  <Words>1647</Words>
  <Application>Microsoft Office PowerPoint</Application>
  <PresentationFormat>Předvádění na obrazovce (4:3)</PresentationFormat>
  <Paragraphs>312</Paragraphs>
  <Slides>25</Slides>
  <Notes>7</Notes>
  <HiddenSlides>1</HiddenSlides>
  <MMClips>0</MMClips>
  <ScaleCrop>false</ScaleCrop>
  <HeadingPairs>
    <vt:vector size="8" baseType="variant">
      <vt:variant>
        <vt:lpstr>Použitá písma</vt:lpstr>
      </vt:variant>
      <vt:variant>
        <vt:i4>7</vt:i4>
      </vt:variant>
      <vt:variant>
        <vt:lpstr>Motiv</vt:lpstr>
      </vt:variant>
      <vt:variant>
        <vt:i4>1</vt:i4>
      </vt:variant>
      <vt:variant>
        <vt:lpstr>Vložené servery OLE</vt:lpstr>
      </vt:variant>
      <vt:variant>
        <vt:i4>3</vt:i4>
      </vt:variant>
      <vt:variant>
        <vt:lpstr>Nadpisy snímků</vt:lpstr>
      </vt:variant>
      <vt:variant>
        <vt:i4>25</vt:i4>
      </vt:variant>
    </vt:vector>
  </HeadingPairs>
  <TitlesOfParts>
    <vt:vector size="36" baseType="lpstr">
      <vt:lpstr>Arial</vt:lpstr>
      <vt:lpstr>Arial Narrow</vt:lpstr>
      <vt:lpstr>Calibri</vt:lpstr>
      <vt:lpstr>Segoe UI</vt:lpstr>
      <vt:lpstr>Symbol</vt:lpstr>
      <vt:lpstr>Times New Roman</vt:lpstr>
      <vt:lpstr>Wingdings</vt:lpstr>
      <vt:lpstr>Profil</vt:lpstr>
      <vt:lpstr>Graf</vt:lpstr>
      <vt:lpstr>Rovnice</vt:lpstr>
      <vt:lpstr>Graph</vt:lpstr>
      <vt:lpstr>PSY117 Statistická analýza dat v psychologii Přednáška 5 2016</vt:lpstr>
      <vt:lpstr>Sloupcový diagram s tříděním - vztah mezi dvěma kategorickými proměnnými</vt:lpstr>
      <vt:lpstr>Histogramy pro dvě skupiny – vztah mezi kategorickou a metrickou proměnnou</vt:lpstr>
      <vt:lpstr>Prezentace aplikace PowerPoint</vt:lpstr>
      <vt:lpstr>Prezentace aplikace PowerPoint</vt:lpstr>
      <vt:lpstr>Prezentace aplikace PowerPoint</vt:lpstr>
      <vt:lpstr>Vztah mezi proměnnými</vt:lpstr>
      <vt:lpstr>Výzkumné otázky…</vt:lpstr>
      <vt:lpstr>Vztahy vs. kauzální vztahy</vt:lpstr>
      <vt:lpstr>Statistické zachycení vztahu</vt:lpstr>
      <vt:lpstr>Klasifikace proměnných z hlediska funkce v problému</vt:lpstr>
      <vt:lpstr>Kontingenční tabulka</vt:lpstr>
      <vt:lpstr>Prezentace aplikace PowerPoint</vt:lpstr>
      <vt:lpstr>Bodový graf - scatterplot</vt:lpstr>
      <vt:lpstr>Prezentace aplikace PowerPoint</vt:lpstr>
      <vt:lpstr>Různé podoby/druhy vztahu</vt:lpstr>
      <vt:lpstr>Lineární souvislost, vztah</vt:lpstr>
      <vt:lpstr>Těsnost vztahu</vt:lpstr>
      <vt:lpstr>Kovariance (=sdílený rozptyl)</vt:lpstr>
      <vt:lpstr>Korelace (=standardizovaný sdílený rozptyl)</vt:lpstr>
      <vt:lpstr>Vlastnosti popsaného koeficientu korelace I. </vt:lpstr>
      <vt:lpstr>Vlastnosti Pearsonova koeficientu korelace II.</vt:lpstr>
      <vt:lpstr>Vlastnosti Pearsonova koeficientu korelace III.</vt:lpstr>
      <vt:lpstr>Korelační koeficienty pro pořadová data (podrobněji přednáška 7)</vt:lpstr>
      <vt:lpstr>Korelační koeficienty další</vt:lpstr>
    </vt:vector>
  </TitlesOfParts>
  <Company>Masarykova Univerzita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PSY117/454 Statistická analýza dat v psychologii</dc:title>
  <dc:creator>Jan Širůček</dc:creator>
  <cp:lastModifiedBy>Standa Ježek</cp:lastModifiedBy>
  <cp:revision>107</cp:revision>
  <cp:lastPrinted>1601-01-01T00:00:00Z</cp:lastPrinted>
  <dcterms:created xsi:type="dcterms:W3CDTF">2006-03-20T08:34:43Z</dcterms:created>
  <dcterms:modified xsi:type="dcterms:W3CDTF">2016-03-23T06:54:35Z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5</vt:i4>
  </property>
</Properties>
</file>