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3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71082" autoAdjust="0"/>
  </p:normalViewPr>
  <p:slideViewPr>
    <p:cSldViewPr snapToGrid="0">
      <p:cViewPr varScale="1">
        <p:scale>
          <a:sx n="94" d="100"/>
          <a:sy n="94" d="100"/>
        </p:scale>
        <p:origin x="10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35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BDFD2-25E1-49D0-87EA-F1D3079FF884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D8C7C-CD59-441F-AA1B-4BA29206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97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D8C7C-CD59-441F-AA1B-4BA29206839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370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D8C7C-CD59-441F-AA1B-4BA29206839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21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D8C7C-CD59-441F-AA1B-4BA29206839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477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228599" y="400049"/>
            <a:ext cx="6353175" cy="8285163"/>
          </a:xfr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D8C7C-CD59-441F-AA1B-4BA29206839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40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1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29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98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7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17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57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318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75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933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73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89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E180C-CF4F-4712-990D-8B0B67FBF9B7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6AC94-5CE9-439F-8946-A498C9407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3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.ac.uk/researchprojects/childrens-research-centr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nnovativeethnographies.net/schooledonfa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IrCq0ArgBI" TargetMode="External"/><Relationship Id="rId5" Type="http://schemas.openxmlformats.org/officeDocument/2006/relationships/hyperlink" Target="https://www.youtube.com/watch?v=HkCYdRAYdzQ" TargetMode="External"/><Relationship Id="rId4" Type="http://schemas.openxmlformats.org/officeDocument/2006/relationships/hyperlink" Target="http://www.mooninsideyou.com/v2/s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SAN 280 ANTROPOLOGIE DĚTSTVÍ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Jarní </a:t>
            </a:r>
            <a:r>
              <a:rPr lang="cs-CZ" b="1" dirty="0" smtClean="0"/>
              <a:t>semestr </a:t>
            </a:r>
            <a:r>
              <a:rPr lang="cs-CZ" b="1" dirty="0"/>
              <a:t>2016</a:t>
            </a:r>
            <a:endParaRPr lang="cs-CZ" dirty="0"/>
          </a:p>
          <a:p>
            <a:r>
              <a:rPr lang="cs-CZ" b="1" dirty="0"/>
              <a:t>Vyučující:</a:t>
            </a:r>
            <a:endParaRPr lang="cs-CZ" dirty="0"/>
          </a:p>
          <a:p>
            <a:r>
              <a:rPr lang="cs-CZ" b="1" dirty="0"/>
              <a:t>Radka Klvaňová </a:t>
            </a:r>
            <a:endParaRPr lang="cs-CZ" dirty="0"/>
          </a:p>
          <a:p>
            <a:r>
              <a:rPr lang="cs-CZ" dirty="0"/>
              <a:t>Konzultační hodiny: úterý 15,30 – 16,30, místnost 3.48</a:t>
            </a:r>
          </a:p>
          <a:p>
            <a:r>
              <a:rPr lang="cs-CZ" dirty="0"/>
              <a:t>E-mail: </a:t>
            </a:r>
            <a:r>
              <a:rPr lang="cs-CZ" u="sng" dirty="0"/>
              <a:t>klvanova@fss.muni.cz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94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12.	týden 10.5. Jak zkoumat </a:t>
            </a:r>
            <a:r>
              <a:rPr lang="pl-PL" b="1" dirty="0" smtClean="0"/>
              <a:t>děti a dětství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71" y="1343819"/>
            <a:ext cx="5230729" cy="3288324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179" y="1343819"/>
            <a:ext cx="6019015" cy="400288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161" y="4380246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43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Děti jako výzkumníci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 jako hlavní výzkumníci vlastních projektů</a:t>
            </a:r>
          </a:p>
          <a:p>
            <a:pPr lvl="1"/>
            <a:r>
              <a:rPr lang="cs-CZ" dirty="0" err="1"/>
              <a:t>Everybody</a:t>
            </a:r>
            <a:r>
              <a:rPr lang="cs-CZ" dirty="0"/>
              <a:t> In? – projekt s mladými lidmi s postižením</a:t>
            </a:r>
          </a:p>
          <a:p>
            <a:pPr lvl="1"/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://www.open.ac.uk/researchprojects/childrens-research-centre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lvl="2"/>
            <a:r>
              <a:rPr lang="cs-CZ" dirty="0" smtClean="0"/>
              <a:t>„</a:t>
            </a:r>
            <a:r>
              <a:rPr lang="cs-CZ" dirty="0" err="1" smtClean="0"/>
              <a:t>Hey</a:t>
            </a:r>
            <a:r>
              <a:rPr lang="cs-CZ" dirty="0" smtClean="0"/>
              <a:t> 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nine</a:t>
            </a:r>
            <a:r>
              <a:rPr lang="cs-CZ" dirty="0"/>
              <a:t> </a:t>
            </a:r>
            <a:r>
              <a:rPr lang="cs-CZ" dirty="0" smtClean="0"/>
              <a:t>not </a:t>
            </a:r>
            <a:r>
              <a:rPr lang="cs-CZ" dirty="0" err="1" smtClean="0"/>
              <a:t>six</a:t>
            </a:r>
            <a:r>
              <a:rPr lang="cs-CZ" dirty="0" smtClean="0"/>
              <a:t>!“ A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scale</a:t>
            </a:r>
            <a:r>
              <a:rPr lang="cs-CZ" dirty="0" smtClean="0"/>
              <a:t> </a:t>
            </a:r>
            <a:r>
              <a:rPr lang="cs-CZ" dirty="0" err="1" smtClean="0"/>
              <a:t>investigation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looking</a:t>
            </a:r>
            <a:r>
              <a:rPr lang="cs-CZ" dirty="0" smtClean="0"/>
              <a:t> </a:t>
            </a:r>
            <a:r>
              <a:rPr lang="cs-CZ" dirty="0" err="1" smtClean="0"/>
              <a:t>younger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(Anna </a:t>
            </a:r>
            <a:r>
              <a:rPr lang="cs-CZ" dirty="0" err="1" smtClean="0"/>
              <a:t>Calrini</a:t>
            </a:r>
            <a:r>
              <a:rPr lang="cs-CZ" dirty="0" smtClean="0"/>
              <a:t>, Emma </a:t>
            </a:r>
            <a:r>
              <a:rPr lang="cs-CZ" dirty="0" err="1" smtClean="0"/>
              <a:t>Berry</a:t>
            </a:r>
            <a:r>
              <a:rPr lang="cs-CZ" dirty="0" smtClean="0"/>
              <a:t>, 10 let)</a:t>
            </a:r>
          </a:p>
          <a:p>
            <a:pPr lvl="2"/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affect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(Paul </a:t>
            </a:r>
            <a:r>
              <a:rPr lang="cs-CZ" dirty="0" err="1" smtClean="0"/>
              <a:t>O‘Brien</a:t>
            </a:r>
            <a:r>
              <a:rPr lang="cs-CZ" dirty="0" smtClean="0"/>
              <a:t>, 12 let)</a:t>
            </a:r>
          </a:p>
          <a:p>
            <a:pPr lvl="2"/>
            <a:r>
              <a:rPr lang="cs-CZ" dirty="0" err="1" smtClean="0"/>
              <a:t>Girls</a:t>
            </a:r>
            <a:r>
              <a:rPr lang="cs-CZ" dirty="0" smtClean="0"/>
              <a:t> </a:t>
            </a:r>
            <a:r>
              <a:rPr lang="cs-CZ" dirty="0" err="1" smtClean="0"/>
              <a:t>want</a:t>
            </a:r>
            <a:r>
              <a:rPr lang="cs-CZ" dirty="0" smtClean="0"/>
              <a:t> to play </a:t>
            </a:r>
            <a:r>
              <a:rPr lang="cs-CZ" dirty="0" err="1" smtClean="0"/>
              <a:t>too!Investigating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views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9-11-year-old </a:t>
            </a:r>
            <a:r>
              <a:rPr lang="cs-CZ" dirty="0" err="1" smtClean="0"/>
              <a:t>pupils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mixed</a:t>
            </a:r>
            <a:r>
              <a:rPr lang="cs-CZ" dirty="0" smtClean="0"/>
              <a:t>-gender </a:t>
            </a:r>
            <a:r>
              <a:rPr lang="cs-CZ" dirty="0" err="1" smtClean="0"/>
              <a:t>football</a:t>
            </a:r>
            <a:r>
              <a:rPr lang="cs-CZ" dirty="0" smtClean="0"/>
              <a:t> (Ben </a:t>
            </a:r>
            <a:r>
              <a:rPr lang="cs-CZ" dirty="0" err="1" smtClean="0"/>
              <a:t>Davies</a:t>
            </a:r>
            <a:r>
              <a:rPr lang="cs-CZ" dirty="0" smtClean="0"/>
              <a:t>, Selena Ryan-</a:t>
            </a:r>
            <a:r>
              <a:rPr lang="cs-CZ" dirty="0" err="1" smtClean="0"/>
              <a:t>Vig</a:t>
            </a:r>
            <a:r>
              <a:rPr lang="cs-CZ" dirty="0" smtClean="0"/>
              <a:t>, 10 let)</a:t>
            </a:r>
          </a:p>
          <a:p>
            <a:r>
              <a:rPr lang="cs-CZ" dirty="0" smtClean="0"/>
              <a:t>Děti jako konzultanti výzkumných projektů dospělých</a:t>
            </a:r>
          </a:p>
          <a:p>
            <a:r>
              <a:rPr lang="cs-CZ" dirty="0" smtClean="0"/>
              <a:t>Děti jako terénní výzkumníci projektů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447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inovativních etnografických studií s dětmi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Maria </a:t>
            </a:r>
            <a:r>
              <a:rPr lang="cs-CZ" dirty="0" err="1"/>
              <a:t>Stamatoglou</a:t>
            </a:r>
            <a:r>
              <a:rPr lang="cs-CZ" dirty="0"/>
              <a:t>: </a:t>
            </a:r>
            <a:r>
              <a:rPr lang="en-US" dirty="0"/>
              <a:t>Listening to young children's voices: an ethnographic study on nursery play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UK</a:t>
            </a:r>
          </a:p>
          <a:p>
            <a:pPr lvl="1"/>
            <a:r>
              <a:rPr lang="cs-CZ" dirty="0" smtClean="0"/>
              <a:t>Vánoční přání,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 smtClean="0"/>
              <a:t>groupy</a:t>
            </a:r>
            <a:r>
              <a:rPr lang="cs-CZ" dirty="0" smtClean="0"/>
              <a:t> o videích, pořizování fotografií dětmi, vytváření příběhů na základě těchto fotografií</a:t>
            </a:r>
            <a:endParaRPr lang="cs-CZ" dirty="0"/>
          </a:p>
          <a:p>
            <a:r>
              <a:rPr lang="cs-CZ" dirty="0" err="1" smtClean="0"/>
              <a:t>Schooled</a:t>
            </a:r>
            <a:r>
              <a:rPr lang="cs-CZ" dirty="0" smtClean="0"/>
              <a:t> on Fat: </a:t>
            </a:r>
            <a:r>
              <a:rPr lang="en-US" dirty="0"/>
              <a:t>What Teens Tell Us About Gender, Body Image, and </a:t>
            </a:r>
            <a:r>
              <a:rPr lang="en-US" dirty="0" smtClean="0"/>
              <a:t>Obesity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innovativeethnographies.net/schooledonfat</a:t>
            </a:r>
            <a:endParaRPr lang="cs-CZ" dirty="0" smtClean="0"/>
          </a:p>
          <a:p>
            <a:r>
              <a:rPr lang="cs-CZ" dirty="0" err="1" smtClean="0"/>
              <a:t>Moon</a:t>
            </a:r>
            <a:r>
              <a:rPr lang="cs-CZ" dirty="0" smtClean="0"/>
              <a:t> </a:t>
            </a:r>
            <a:r>
              <a:rPr lang="cs-CZ" dirty="0" err="1" smtClean="0"/>
              <a:t>inside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endParaRPr lang="cs-CZ" dirty="0" smtClean="0"/>
          </a:p>
          <a:p>
            <a:pPr lvl="1"/>
            <a:r>
              <a:rPr lang="cs-CZ" dirty="0">
                <a:hlinkClick r:id="rId4"/>
              </a:rPr>
              <a:t>http://www.mooninsideyou.com/v2/sk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Video deník mladé </a:t>
            </a:r>
            <a:r>
              <a:rPr lang="cs-CZ" dirty="0"/>
              <a:t>dívky </a:t>
            </a: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www.youtube.com/watch?v=HkCYdRAYdzQ</a:t>
            </a:r>
            <a:r>
              <a:rPr lang="cs-CZ" dirty="0" smtClean="0"/>
              <a:t> (2:20)</a:t>
            </a:r>
          </a:p>
          <a:p>
            <a:r>
              <a:rPr lang="en-US" dirty="0"/>
              <a:t>Participatory Action Research with Vulnerable Children and Youth </a:t>
            </a:r>
            <a:r>
              <a:rPr lang="cs-CZ" dirty="0" smtClean="0"/>
              <a:t>in Bogota</a:t>
            </a:r>
            <a:endParaRPr lang="en-US" dirty="0"/>
          </a:p>
          <a:p>
            <a:pPr lvl="1"/>
            <a:r>
              <a:rPr lang="cs-CZ" dirty="0" smtClean="0">
                <a:hlinkClick r:id="rId6"/>
              </a:rPr>
              <a:t>https</a:t>
            </a:r>
            <a:r>
              <a:rPr lang="cs-CZ" dirty="0">
                <a:hlinkClick r:id="rId6"/>
              </a:rPr>
              <a:t>://</a:t>
            </a:r>
            <a:r>
              <a:rPr lang="cs-CZ" dirty="0" smtClean="0">
                <a:hlinkClick r:id="rId6"/>
              </a:rPr>
              <a:t>www.youtube.com/watch?v=NIrCq0ArgBI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085564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222</Words>
  <Application>Microsoft Office PowerPoint</Application>
  <PresentationFormat>Širokoúhlá obrazovka</PresentationFormat>
  <Paragraphs>30</Paragraphs>
  <Slides>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SAN 280 ANTROPOLOGIE DĚTSTVÍ</vt:lpstr>
      <vt:lpstr>12. týden 10.5. Jak zkoumat děti a dětství</vt:lpstr>
      <vt:lpstr>Děti jako výzkumníci</vt:lpstr>
      <vt:lpstr>Příklady inovativních etnografických studií s dětmi </vt:lpstr>
    </vt:vector>
  </TitlesOfParts>
  <Company>Masaryk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Klvanova</dc:creator>
  <cp:lastModifiedBy>Radka Klvaňová</cp:lastModifiedBy>
  <cp:revision>18</cp:revision>
  <dcterms:created xsi:type="dcterms:W3CDTF">2016-05-09T08:42:58Z</dcterms:created>
  <dcterms:modified xsi:type="dcterms:W3CDTF">2016-05-10T15:02:54Z</dcterms:modified>
</cp:coreProperties>
</file>