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E3343C-1F3E-4059-9219-22B6FB61EE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460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3C83C7-E249-461E-B373-EA72691F2E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6081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1B5A8-6F89-4B6E-8F35-D44996E969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495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2282F-8488-402C-A5B9-0125014010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035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C5626-1337-41A2-A009-258FC7F914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206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C9F252-D8E5-457E-A8C2-AB0B9649E3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198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17075-83C1-449A-ABF6-D0694733EC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71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858ED-D384-499C-BB79-B2AE3700FF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041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DE2FB-C6A1-4872-8FBB-49B4CCFE91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610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A4781-7C70-43BA-BB1D-C3AF7B0C81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484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87B59-6EDC-4735-8475-32CDA52113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285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6282C-1AD1-4F47-A482-64290FEFF6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35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16C0C-B7FC-4272-B8D6-C1B0B79ABE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45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56F26-42CD-40A3-BF01-5C45A445F6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967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966965-63FC-487B-87FF-EFBEAB6490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827F-18D7-4F02-99F2-0A9515E7BDB5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Jak se staví sousedství?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SOC 260 Sociologie sousedství</a:t>
            </a:r>
          </a:p>
          <a:p>
            <a:r>
              <a:rPr lang="cs-CZ" altLang="cs-CZ"/>
              <a:t>Kateřina Sidiropulu Janků, Ph.D.</a:t>
            </a:r>
          </a:p>
          <a:p>
            <a:r>
              <a:rPr lang="cs-CZ" altLang="cs-CZ"/>
              <a:t>FSS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A630-1B44-47A9-AEBA-EEB0B8199B5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290762"/>
          </a:xfrm>
        </p:spPr>
        <p:txBody>
          <a:bodyPr/>
          <a:lstStyle/>
          <a:p>
            <a:pPr algn="l"/>
            <a:r>
              <a:rPr lang="cs-CZ" altLang="cs-CZ" sz="4000"/>
              <a:t>Sousedství - Vyvážený mix aktivit bydlení, nakupování, práce, učení, religiózního vyžití a odpočinku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r>
              <a:rPr lang="cs-CZ" altLang="cs-CZ" sz="2900"/>
              <a:t>Emancipuje to ty, kteří nemohou sami řídit auto, tedy děti a seniory, a dospělé vyvazuje z povinnosti neustálého převážení svých blízkých</a:t>
            </a:r>
          </a:p>
          <a:p>
            <a:r>
              <a:rPr lang="cs-CZ" altLang="cs-CZ" sz="2900"/>
              <a:t>Vyžaduje pestrou nabídku bydlení</a:t>
            </a:r>
          </a:p>
          <a:p>
            <a:r>
              <a:rPr lang="cs-CZ" altLang="cs-CZ" sz="2900"/>
              <a:t>Omezuje ekonomickou, ekologickou a sociální zátěž životního stylu závislého na automobilu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4049-6CE5-461C-A091-7745C46843F3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4000"/>
              <a:t>Sousedství - struktura bydlení </a:t>
            </a:r>
            <a:br>
              <a:rPr lang="cs-CZ" altLang="cs-CZ" sz="4000"/>
            </a:br>
            <a:r>
              <a:rPr lang="cs-CZ" altLang="cs-CZ" sz="4000"/>
              <a:t>a sítě přístupových cest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Domy jsou strukturovány tak, aby se zkrátila pěší cesta domů</a:t>
            </a:r>
          </a:p>
          <a:p>
            <a:r>
              <a:rPr lang="cs-CZ" altLang="cs-CZ"/>
              <a:t>Doprava je odstupňována, neexistují pouze dálnice bez chodníků</a:t>
            </a:r>
          </a:p>
          <a:p>
            <a:r>
              <a:rPr lang="cs-CZ" altLang="cs-CZ"/>
              <a:t>Zpomalení dopravy a podpora pěšího pohybu po lokalitě podporuje vznik komunitních vazeb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472EC-EA91-4788-9D82-E9FE6F5C1F65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/>
          <a:lstStyle/>
          <a:p>
            <a:pPr marL="838200" indent="-838200" algn="l"/>
            <a:r>
              <a:rPr lang="cs-CZ" altLang="cs-CZ" sz="4000"/>
              <a:t>	Sousedství – Upřednostnění veřejných prostor a vhodného umístění veřejných budov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r>
              <a:rPr lang="cs-CZ" altLang="cs-CZ"/>
              <a:t>Umísťování veřejných prostor podle kritéria ceny pozemků je neefektivní</a:t>
            </a:r>
          </a:p>
          <a:p>
            <a:r>
              <a:rPr lang="cs-CZ" altLang="cs-CZ"/>
              <a:t>Veřejné prostory v centru podporují komunitní život a občanskou hrdost na místo pobytu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4FBF4-27DB-4995-B966-8FF8594B514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altLang="cs-CZ"/>
              <a:t>Okrajová oblast (district)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r>
              <a:rPr lang="cs-CZ" altLang="cs-CZ" sz="2400"/>
              <a:t>Ano:</a:t>
            </a:r>
          </a:p>
          <a:p>
            <a:pPr lvl="1"/>
            <a:r>
              <a:rPr lang="cs-CZ" altLang="cs-CZ" sz="2000"/>
              <a:t>Divadelní čtvrť</a:t>
            </a:r>
          </a:p>
          <a:p>
            <a:pPr lvl="1"/>
            <a:r>
              <a:rPr lang="cs-CZ" altLang="cs-CZ" sz="2000"/>
              <a:t>Univerzitní kampus</a:t>
            </a:r>
          </a:p>
          <a:p>
            <a:pPr lvl="1"/>
            <a:r>
              <a:rPr lang="cs-CZ" altLang="cs-CZ" sz="2000"/>
              <a:t>Letiště</a:t>
            </a:r>
          </a:p>
          <a:p>
            <a:pPr lvl="1"/>
            <a:r>
              <a:rPr lang="cs-CZ" altLang="cs-CZ" sz="2000"/>
              <a:t>Turistické oblasti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sz="2400"/>
              <a:t>Ne:</a:t>
            </a:r>
          </a:p>
          <a:p>
            <a:pPr lvl="1"/>
            <a:r>
              <a:rPr lang="cs-CZ" altLang="cs-CZ" sz="2000"/>
              <a:t>Uzavřené rezidenční oblasti</a:t>
            </a:r>
          </a:p>
          <a:p>
            <a:pPr lvl="1"/>
            <a:r>
              <a:rPr lang="cs-CZ" altLang="cs-CZ" sz="2000"/>
              <a:t>Shopping centra</a:t>
            </a:r>
          </a:p>
          <a:p>
            <a:pPr lvl="1"/>
            <a:r>
              <a:rPr lang="cs-CZ" altLang="cs-CZ" sz="2000"/>
              <a:t>Bussines parky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600200"/>
            <a:ext cx="7618412" cy="2260600"/>
          </a:xfrm>
        </p:spPr>
        <p:txBody>
          <a:bodyPr/>
          <a:lstStyle/>
          <a:p>
            <a:r>
              <a:rPr lang="cs-CZ" altLang="cs-CZ"/>
              <a:t>Je funkčně specifikována, ale nemá jen jednu funkci.</a:t>
            </a:r>
          </a:p>
          <a:p>
            <a:r>
              <a:rPr lang="cs-CZ" altLang="cs-CZ"/>
              <a:t>Je zde možnost vícero aktivit a důraz je kladen na veřejné prostory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14E9-FBA0-423C-A4AC-76EF48B0418D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Koridor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Spojuje i odděluje sousedství</a:t>
            </a:r>
          </a:p>
          <a:p>
            <a:r>
              <a:rPr lang="cs-CZ" altLang="cs-CZ"/>
              <a:t>Je živoucí součástí nového urbanismu, v současném životním stylu lidé tráví přemisťováním mnoho času a proto je potřeba klást důraz na to, aby tento čas trávili bezpečně, příjemně a „občansky“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4DC9-B3C1-47AC-94F0-3A18B73A8E5D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/>
              <a:t>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Zhodnoťte lokalitu, kterou znáte z hlediska kvalit sousedství, jak je prezentuje nový urbanismus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9564-2B45-452F-923E-DFD98A4D5793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Duany Plater-Zyberk </a:t>
            </a:r>
            <a:r>
              <a:rPr lang="en-US" altLang="cs-CZ" sz="4000">
                <a:cs typeface="Arial" charset="0"/>
              </a:rPr>
              <a:t>&amp;</a:t>
            </a:r>
            <a:r>
              <a:rPr lang="cs-CZ" altLang="cs-CZ" sz="4000">
                <a:cs typeface="Arial" charset="0"/>
              </a:rPr>
              <a:t> Company</a:t>
            </a:r>
            <a:endParaRPr lang="en-US" altLang="cs-CZ" sz="4000">
              <a:cs typeface="Arial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sz="2400"/>
              <a:t>Congress for the New Urbanism</a:t>
            </a:r>
          </a:p>
          <a:p>
            <a:r>
              <a:rPr lang="cs-CZ" altLang="cs-CZ" sz="2400"/>
              <a:t>http://www.cnu.org</a:t>
            </a:r>
          </a:p>
          <a:p>
            <a:endParaRPr lang="cs-CZ" altLang="cs-CZ" sz="2400"/>
          </a:p>
          <a:p>
            <a:r>
              <a:rPr lang="cs-CZ" altLang="cs-CZ" sz="2400"/>
              <a:t>http://www.dpz.com</a:t>
            </a:r>
          </a:p>
          <a:p>
            <a:r>
              <a:rPr lang="cs-CZ" altLang="cs-CZ" sz="2400"/>
              <a:t>Seaside, Florida</a:t>
            </a:r>
          </a:p>
          <a:p>
            <a:r>
              <a:rPr lang="cs-CZ" altLang="cs-CZ" sz="1000"/>
              <a:t>http://photosflorida.com/images/aerial/</a:t>
            </a:r>
          </a:p>
          <a:p>
            <a:endParaRPr lang="cs-CZ" altLang="cs-CZ" sz="2400"/>
          </a:p>
          <a:p>
            <a:r>
              <a:rPr lang="cs-CZ" altLang="cs-CZ" sz="2400"/>
              <a:t>Projekt Miami21</a:t>
            </a:r>
          </a:p>
          <a:p>
            <a:r>
              <a:rPr lang="cs-CZ" altLang="cs-CZ" sz="2400"/>
              <a:t>http://www.miami21.org/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3" b="3961"/>
          <a:stretch>
            <a:fillRect/>
          </a:stretch>
        </p:blipFill>
        <p:spPr bwMode="auto">
          <a:xfrm>
            <a:off x="3924300" y="3573463"/>
            <a:ext cx="2614613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2"/>
          <a:stretch>
            <a:fillRect/>
          </a:stretch>
        </p:blipFill>
        <p:spPr bwMode="auto">
          <a:xfrm>
            <a:off x="3995738" y="1484313"/>
            <a:ext cx="49291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0"/>
          <a:stretch>
            <a:fillRect/>
          </a:stretch>
        </p:blipFill>
        <p:spPr bwMode="auto">
          <a:xfrm>
            <a:off x="4787900" y="5300663"/>
            <a:ext cx="3373438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1BC5-C4A4-4AC3-9B6D-F53E9ACF7D2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New Urbanism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Hnutí architektů, kteří prosazují, že moderní hodnoty, které dominují způsobu stavění měst se přežily</a:t>
            </a:r>
          </a:p>
          <a:p>
            <a:pPr lvl="1"/>
            <a:r>
              <a:rPr lang="cs-CZ" altLang="cs-CZ" sz="2400"/>
              <a:t>Továrny již není z ekologických důvodů tak prostorově izolovat</a:t>
            </a:r>
          </a:p>
          <a:p>
            <a:pPr lvl="1"/>
            <a:r>
              <a:rPr lang="cs-CZ" altLang="cs-CZ" sz="2400"/>
              <a:t>Technourbie nepotřebují takovou prostorovou preferenci automobilové dostupnosti předměstí</a:t>
            </a:r>
          </a:p>
          <a:p>
            <a:r>
              <a:rPr lang="cs-CZ" altLang="cs-CZ" sz="2800"/>
              <a:t>Dnes se v bohatém světě málokdy staví velká města, přestavuje se a dostavuje v již zastavěných prostorech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8303-9AFC-421F-8950-B880A42A860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Duany </a:t>
            </a:r>
            <a:r>
              <a:rPr lang="en-US" altLang="cs-CZ">
                <a:cs typeface="Arial" charset="0"/>
              </a:rPr>
              <a:t>&amp;</a:t>
            </a:r>
            <a:r>
              <a:rPr lang="cs-CZ" altLang="cs-CZ"/>
              <a:t> Plater-Zyberk</a:t>
            </a:r>
            <a:endParaRPr lang="cs-CZ" altLang="cs-CZ"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Urbanistický neo-tradicionalismus</a:t>
            </a:r>
          </a:p>
          <a:p>
            <a:pPr lvl="1"/>
            <a:r>
              <a:rPr lang="cs-CZ" altLang="cs-CZ"/>
              <a:t>Prosazování designu, který zohledňuje prostory podporující mezilidské interakce a budování komunitních vztahů</a:t>
            </a:r>
          </a:p>
          <a:p>
            <a:r>
              <a:rPr lang="cs-CZ" altLang="cs-CZ"/>
              <a:t>Urbanistický postmodernismus</a:t>
            </a:r>
          </a:p>
          <a:p>
            <a:pPr lvl="1"/>
            <a:r>
              <a:rPr lang="cs-CZ" altLang="cs-CZ"/>
              <a:t>Odmítání důrazu na mechanizovanou efektivitu, velké rozměry a rychlost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EA69-87F1-4E44-A446-D519258FD4E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Chápání města </a:t>
            </a:r>
            <a:br>
              <a:rPr lang="cs-CZ" altLang="cs-CZ" sz="4000"/>
            </a:br>
            <a:r>
              <a:rPr lang="cs-CZ" altLang="cs-CZ" sz="4000"/>
              <a:t>z hlediska nového urbanismu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Předměstí (moderního stylu) vytváří prostor z: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Kokonů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Dálnic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„Bezprostorových spár“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Environmentální degradace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Ekonomické krachování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Sociální dezintegrace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OHROŽENÍ VEŘEJNÉHO DOBRA</a:t>
            </a:r>
          </a:p>
          <a:p>
            <a:pPr lvl="1">
              <a:lnSpc>
                <a:spcPct val="90000"/>
              </a:lnSpc>
            </a:pPr>
            <a:endParaRPr lang="cs-CZ" altLang="cs-CZ" sz="200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Město tvoří trojí prvky: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Sousedství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Okrajové oblasti (districts)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Koridory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468313" y="3573463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F2724-4A56-45B4-BB1F-396A34B85DF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Centrum města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Centrum obsahuje nějakou prostorovou konstelaci</a:t>
            </a:r>
          </a:p>
          <a:p>
            <a:pPr lvl="1"/>
            <a:r>
              <a:rPr lang="cs-CZ" altLang="cs-CZ"/>
              <a:t>Bydlení</a:t>
            </a:r>
          </a:p>
          <a:p>
            <a:pPr lvl="1"/>
            <a:r>
              <a:rPr lang="cs-CZ" altLang="cs-CZ"/>
              <a:t>Pracovních prostor</a:t>
            </a:r>
          </a:p>
          <a:p>
            <a:pPr lvl="1"/>
            <a:r>
              <a:rPr lang="cs-CZ" altLang="cs-CZ"/>
              <a:t>Obchodů</a:t>
            </a:r>
          </a:p>
          <a:p>
            <a:pPr lvl="1"/>
            <a:r>
              <a:rPr lang="cs-CZ" altLang="cs-CZ"/>
              <a:t>Veřejných budov</a:t>
            </a:r>
          </a:p>
          <a:p>
            <a:pPr lvl="1"/>
            <a:r>
              <a:rPr lang="cs-CZ" altLang="cs-CZ"/>
              <a:t>Parků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17FFC-B970-4C2D-8D76-3807BBC6D18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Sousedství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cs-CZ" altLang="cs-CZ" sz="2400"/>
              <a:t>Sousedství se dá fyzikálně popsat jako prostor obsahující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cs-CZ" altLang="cs-CZ" sz="2000"/>
              <a:t>Centrum a okraj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cs-CZ" altLang="cs-CZ" sz="2000"/>
              <a:t>Dá se přejít za 5 minut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cs-CZ" altLang="cs-CZ" sz="2000"/>
              <a:t>Vyvážený mix aktivit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Bydlení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Nakupování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Práce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Učení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Religiózního vyžití</a:t>
            </a:r>
          </a:p>
          <a:p>
            <a:pPr marL="1257300" lvl="2" indent="-342900">
              <a:lnSpc>
                <a:spcPct val="90000"/>
              </a:lnSpc>
            </a:pPr>
            <a:r>
              <a:rPr lang="cs-CZ" altLang="cs-CZ" sz="1800"/>
              <a:t>Odpočinku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cs-CZ" altLang="cs-CZ" sz="2000"/>
              <a:t>Strukturu bydlení a sítě přístupových cest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cs-CZ" altLang="cs-CZ" sz="2000"/>
              <a:t>Upřednostnění veřejných prostor a vhodného umístění veřejných budov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5CD57-FF13-4B61-8F10-F387ECDBB9C5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Sousedství - centrum a okraj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Centrum je vždy veřejným prostorem, svým uspořádáním nabádá ke shromáždění, je orientováno kolem nějaké budovy</a:t>
            </a:r>
          </a:p>
          <a:p>
            <a:r>
              <a:rPr lang="cs-CZ" altLang="cs-CZ"/>
              <a:t>Okraj může být uměle vytvořený, nebo přírodní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096B-E601-4288-B0E6-A9E13BBFA64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Sousedství - dá se přejít za 5 minut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to přátelské k chodcům</a:t>
            </a:r>
          </a:p>
          <a:p>
            <a:r>
              <a:rPr lang="cs-CZ" altLang="cs-CZ"/>
              <a:t>Nepodporuje to závislost na automobilech</a:t>
            </a:r>
          </a:p>
          <a:p>
            <a:r>
              <a:rPr lang="cs-CZ" altLang="cs-CZ"/>
              <a:t>Umožňuje existenci větších městských oblastí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507</Words>
  <Application>Microsoft Office PowerPoint</Application>
  <PresentationFormat>Předvádění na obrazovce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Arial</vt:lpstr>
      <vt:lpstr>Výchozí návrh</vt:lpstr>
      <vt:lpstr>Jak se staví sousedství?</vt:lpstr>
      <vt:lpstr>Duany Plater-Zyberk &amp; Company</vt:lpstr>
      <vt:lpstr>New Urbanism</vt:lpstr>
      <vt:lpstr>Duany &amp; Plater-Zyberk</vt:lpstr>
      <vt:lpstr>Chápání města  z hlediska nového urbanismu</vt:lpstr>
      <vt:lpstr>Centrum města</vt:lpstr>
      <vt:lpstr>Sousedství</vt:lpstr>
      <vt:lpstr>Sousedství - centrum a okraj</vt:lpstr>
      <vt:lpstr>Sousedství - dá se přejít za 5 minut </vt:lpstr>
      <vt:lpstr>Sousedství - Vyvážený mix aktivit bydlení, nakupování, práce, učení, religiózního vyžití a odpočinku</vt:lpstr>
      <vt:lpstr>Sousedství - struktura bydlení  a sítě přístupových cest</vt:lpstr>
      <vt:lpstr> Sousedství – Upřednostnění veřejných prostor a vhodného umístění veřejných budov</vt:lpstr>
      <vt:lpstr>Okrajová oblast (district)</vt:lpstr>
      <vt:lpstr>Koridor</vt:lpstr>
      <vt:lpstr>?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 FSS</dc:creator>
  <cp:lastModifiedBy>User</cp:lastModifiedBy>
  <cp:revision>17</cp:revision>
  <dcterms:created xsi:type="dcterms:W3CDTF">2011-09-28T13:38:51Z</dcterms:created>
  <dcterms:modified xsi:type="dcterms:W3CDTF">2016-03-22T12:12:03Z</dcterms:modified>
</cp:coreProperties>
</file>