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FE9D-F61C-4F56-A987-840431D50302}" type="datetimeFigureOut">
              <a:rPr lang="cs-CZ" smtClean="0"/>
              <a:t>10.3.2016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698E-30D4-474D-8F26-00D4B56E518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FE9D-F61C-4F56-A987-840431D50302}" type="datetimeFigureOut">
              <a:rPr lang="cs-CZ" smtClean="0"/>
              <a:t>10.3.2016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698E-30D4-474D-8F26-00D4B56E51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FE9D-F61C-4F56-A987-840431D50302}" type="datetimeFigureOut">
              <a:rPr lang="cs-CZ" smtClean="0"/>
              <a:t>10.3.2016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698E-30D4-474D-8F26-00D4B56E51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FE9D-F61C-4F56-A987-840431D50302}" type="datetimeFigureOut">
              <a:rPr lang="cs-CZ" smtClean="0"/>
              <a:t>10.3.2016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698E-30D4-474D-8F26-00D4B56E51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FE9D-F61C-4F56-A987-840431D50302}" type="datetimeFigureOut">
              <a:rPr lang="cs-CZ" smtClean="0"/>
              <a:t>10.3.2016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698E-30D4-474D-8F26-00D4B56E518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FE9D-F61C-4F56-A987-840431D50302}" type="datetimeFigureOut">
              <a:rPr lang="cs-CZ" smtClean="0"/>
              <a:t>10.3.2016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698E-30D4-474D-8F26-00D4B56E51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FE9D-F61C-4F56-A987-840431D50302}" type="datetimeFigureOut">
              <a:rPr lang="cs-CZ" smtClean="0"/>
              <a:t>10.3.2016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698E-30D4-474D-8F26-00D4B56E518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FE9D-F61C-4F56-A987-840431D50302}" type="datetimeFigureOut">
              <a:rPr lang="cs-CZ" smtClean="0"/>
              <a:t>10.3.2016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698E-30D4-474D-8F26-00D4B56E51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FE9D-F61C-4F56-A987-840431D50302}" type="datetimeFigureOut">
              <a:rPr lang="cs-CZ" smtClean="0"/>
              <a:t>10.3.2016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698E-30D4-474D-8F26-00D4B56E51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FE9D-F61C-4F56-A987-840431D50302}" type="datetimeFigureOut">
              <a:rPr lang="cs-CZ" smtClean="0"/>
              <a:t>10.3.2016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698E-30D4-474D-8F26-00D4B56E518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FE9D-F61C-4F56-A987-840431D50302}" type="datetimeFigureOut">
              <a:rPr lang="cs-CZ" smtClean="0"/>
              <a:t>10.3.2016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698E-30D4-474D-8F26-00D4B56E518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B09FE9D-F61C-4F56-A987-840431D50302}" type="datetimeFigureOut">
              <a:rPr lang="cs-CZ" smtClean="0"/>
              <a:t>10.3.2016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046698E-30D4-474D-8F26-00D4B56E518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diepresse.com/images/uploads/3/c/6/4928454/worldpress_1455794246814775_v0_h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7200" dirty="0" smtClean="0"/>
              <a:t>SOC 797</a:t>
            </a:r>
            <a:br>
              <a:rPr lang="cs-CZ" sz="7200" dirty="0" smtClean="0"/>
            </a:br>
            <a:r>
              <a:rPr lang="cs-CZ" sz="7200" dirty="0" err="1" smtClean="0"/>
              <a:t>Contemporary</a:t>
            </a:r>
            <a:r>
              <a:rPr lang="cs-CZ" sz="7200" dirty="0" smtClean="0"/>
              <a:t> </a:t>
            </a:r>
            <a:r>
              <a:rPr lang="cs-CZ" sz="7200" dirty="0" err="1" smtClean="0"/>
              <a:t>Migration</a:t>
            </a:r>
            <a:r>
              <a:rPr lang="cs-CZ" sz="7200" dirty="0" smtClean="0"/>
              <a:t> </a:t>
            </a:r>
            <a:r>
              <a:rPr lang="cs-CZ" sz="7200" dirty="0" err="1" smtClean="0"/>
              <a:t>Research</a:t>
            </a:r>
            <a:endParaRPr lang="cs-CZ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cs-CZ" dirty="0" smtClean="0"/>
              <a:t>Workshop 1/3</a:t>
            </a:r>
          </a:p>
          <a:p>
            <a:pPr algn="r"/>
            <a:r>
              <a:rPr lang="cs-CZ" dirty="0" smtClean="0"/>
              <a:t>10. 3. 2016</a:t>
            </a:r>
            <a:endParaRPr lang="cs-CZ" dirty="0"/>
          </a:p>
        </p:txBody>
      </p:sp>
      <p:pic>
        <p:nvPicPr>
          <p:cNvPr id="4" name="Obrázek 3" descr="http://static.diepresse.com/images/uploads_580/3/c/6/4928454/worldpress_1455794246814775_v0_h.jpg">
            <a:hlinkClick r:id="rId2" tooltip="&quot;World Press Photo des Jahres / Bild: Warren Richardson&quot;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26" t="15223" b="40746"/>
          <a:stretch/>
        </p:blipFill>
        <p:spPr bwMode="auto">
          <a:xfrm>
            <a:off x="827584" y="4653136"/>
            <a:ext cx="2324368" cy="1455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13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Welcome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Hello</a:t>
            </a:r>
          </a:p>
          <a:p>
            <a:r>
              <a:rPr lang="cs-CZ" dirty="0" smtClean="0"/>
              <a:t>Dobrý den</a:t>
            </a:r>
          </a:p>
          <a:p>
            <a:r>
              <a:rPr lang="az-Cyrl-AZ" dirty="0" smtClean="0"/>
              <a:t>Прыв</a:t>
            </a:r>
            <a:r>
              <a:rPr lang="cs-CZ" dirty="0" smtClean="0"/>
              <a:t>i</a:t>
            </a:r>
            <a:r>
              <a:rPr lang="az-Cyrl-AZ" dirty="0" smtClean="0"/>
              <a:t>танне</a:t>
            </a:r>
            <a:endParaRPr lang="cs-CZ" dirty="0" smtClean="0"/>
          </a:p>
          <a:p>
            <a:r>
              <a:rPr lang="cs-CZ" dirty="0" smtClean="0"/>
              <a:t>Dobrý </a:t>
            </a:r>
            <a:r>
              <a:rPr lang="cs-CZ" dirty="0" err="1" smtClean="0"/>
              <a:t>deň</a:t>
            </a:r>
            <a:endParaRPr lang="cs-CZ" dirty="0" smtClean="0"/>
          </a:p>
          <a:p>
            <a:r>
              <a:rPr lang="cs-CZ" dirty="0" err="1" smtClean="0"/>
              <a:t>Merhaba</a:t>
            </a:r>
            <a:endParaRPr lang="cs-CZ" dirty="0" smtClean="0"/>
          </a:p>
          <a:p>
            <a:r>
              <a:rPr lang="ja-JP" altLang="en-US" dirty="0" smtClean="0"/>
              <a:t>今日は</a:t>
            </a:r>
            <a:endParaRPr lang="cs-CZ" altLang="ja-JP" dirty="0" smtClean="0"/>
          </a:p>
          <a:p>
            <a:r>
              <a:rPr lang="cs-CZ" dirty="0" err="1" smtClean="0"/>
              <a:t>Guten</a:t>
            </a:r>
            <a:r>
              <a:rPr lang="cs-CZ" dirty="0" smtClean="0"/>
              <a:t> </a:t>
            </a:r>
            <a:r>
              <a:rPr lang="cs-CZ" dirty="0" err="1" smtClean="0"/>
              <a:t>Tag</a:t>
            </a:r>
            <a:endParaRPr lang="cs-CZ" dirty="0" smtClean="0"/>
          </a:p>
          <a:p>
            <a:r>
              <a:rPr lang="ar-AE" dirty="0" smtClean="0"/>
              <a:t>مرحبا</a:t>
            </a:r>
            <a:endParaRPr lang="cs-CZ" dirty="0" smtClean="0"/>
          </a:p>
          <a:p>
            <a:r>
              <a:rPr lang="cs-CZ" dirty="0" err="1" smtClean="0"/>
              <a:t>Grüss</a:t>
            </a:r>
            <a:r>
              <a:rPr lang="cs-CZ" dirty="0" smtClean="0"/>
              <a:t> Gott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4008" y="476672"/>
            <a:ext cx="3657600" cy="3767328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Nadya</a:t>
            </a:r>
            <a:endParaRPr lang="cs-CZ" dirty="0" smtClean="0"/>
          </a:p>
          <a:p>
            <a:r>
              <a:rPr lang="cs-CZ" dirty="0" smtClean="0"/>
              <a:t>Adéla, Lucie</a:t>
            </a:r>
          </a:p>
          <a:p>
            <a:r>
              <a:rPr lang="cs-CZ" dirty="0" err="1" smtClean="0"/>
              <a:t>Vitalia</a:t>
            </a:r>
            <a:endParaRPr lang="cs-CZ" dirty="0" smtClean="0"/>
          </a:p>
          <a:p>
            <a:r>
              <a:rPr lang="cs-CZ" dirty="0" smtClean="0"/>
              <a:t>Miriam</a:t>
            </a:r>
          </a:p>
          <a:p>
            <a:r>
              <a:rPr lang="cs-CZ" dirty="0" err="1" smtClean="0"/>
              <a:t>Yasemin</a:t>
            </a:r>
            <a:endParaRPr lang="cs-CZ" dirty="0" smtClean="0"/>
          </a:p>
          <a:p>
            <a:r>
              <a:rPr lang="cs-CZ" dirty="0" err="1" smtClean="0"/>
              <a:t>Fujita</a:t>
            </a:r>
            <a:endParaRPr lang="cs-CZ" dirty="0" smtClean="0"/>
          </a:p>
          <a:p>
            <a:r>
              <a:rPr lang="cs-CZ" dirty="0" smtClean="0"/>
              <a:t>Kristin</a:t>
            </a:r>
          </a:p>
          <a:p>
            <a:r>
              <a:rPr lang="cs-CZ" dirty="0" err="1" smtClean="0"/>
              <a:t>Lahcene</a:t>
            </a:r>
            <a:endParaRPr lang="cs-CZ" dirty="0" smtClean="0"/>
          </a:p>
          <a:p>
            <a:r>
              <a:rPr lang="cs-CZ" dirty="0" err="1" smtClean="0"/>
              <a:t>Kärnten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4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participation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refugees</a:t>
            </a:r>
            <a:r>
              <a:rPr lang="cs-CZ" dirty="0" smtClean="0"/>
              <a:t> in 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CZ/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South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Moravia and AT/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Kärnten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49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CZ/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South</a:t>
            </a: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 Moravia</a:t>
            </a:r>
            <a:b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lumMod val="50000"/>
                  </a:schemeClr>
                </a:solidFill>
              </a:rPr>
              <a:t>AT/</a:t>
            </a:r>
            <a:r>
              <a:rPr lang="cs-CZ" dirty="0" err="1" smtClean="0">
                <a:solidFill>
                  <a:schemeClr val="accent1">
                    <a:lumMod val="50000"/>
                  </a:schemeClr>
                </a:solidFill>
              </a:rPr>
              <a:t>Kärnten</a:t>
            </a:r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23" y="685800"/>
            <a:ext cx="637735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445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cs-CZ" sz="4000" dirty="0" smtClean="0">
                <a:solidFill>
                  <a:srgbClr val="FFC000"/>
                </a:solidFill>
              </a:rPr>
              <a:t>AT</a:t>
            </a:r>
            <a:r>
              <a:rPr lang="cs-CZ" sz="4000" dirty="0" smtClean="0">
                <a:solidFill>
                  <a:srgbClr val="002060"/>
                </a:solidFill>
              </a:rPr>
              <a:t> 1994</a:t>
            </a:r>
            <a:br>
              <a:rPr lang="cs-CZ" sz="4000" dirty="0" smtClean="0">
                <a:solidFill>
                  <a:srgbClr val="002060"/>
                </a:solidFill>
              </a:rPr>
            </a:br>
            <a:r>
              <a:rPr lang="cs-CZ" sz="4000" dirty="0" smtClean="0">
                <a:solidFill>
                  <a:srgbClr val="FFC000"/>
                </a:solidFill>
              </a:rPr>
              <a:t>CZ</a:t>
            </a:r>
            <a:r>
              <a:rPr lang="cs-CZ" sz="4000" dirty="0" smtClean="0">
                <a:solidFill>
                  <a:srgbClr val="002060"/>
                </a:solidFill>
              </a:rPr>
              <a:t> 2004</a:t>
            </a:r>
            <a:endParaRPr lang="cs-CZ" sz="40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2348880"/>
            <a:ext cx="3431801" cy="213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347181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Bildergebnis für evro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76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Analyzing</a:t>
            </a:r>
            <a:r>
              <a:rPr lang="cs-CZ" dirty="0" smtClean="0"/>
              <a:t> </a:t>
            </a:r>
            <a:r>
              <a:rPr lang="cs-CZ" dirty="0" err="1" smtClean="0"/>
              <a:t>mass</a:t>
            </a:r>
            <a:r>
              <a:rPr lang="cs-CZ" dirty="0" smtClean="0"/>
              <a:t> media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755576" y="2708920"/>
            <a:ext cx="3665984" cy="2304256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CZ </a:t>
            </a:r>
            <a:r>
              <a:rPr lang="cs-CZ" b="1" dirty="0" err="1" smtClean="0"/>
              <a:t>local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http://www.ceskatelevize.cz/ivysilani/10122427178-udalosti-v-regionech-brno/315281381990901-udalosti-v-regionech/obsah/420173-uprchlici-ve-sportovnim-arealu-policie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720107" y="2501280"/>
            <a:ext cx="3657600" cy="1739279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AT </a:t>
            </a:r>
            <a:r>
              <a:rPr lang="cs-CZ" b="1" dirty="0" err="1" smtClean="0"/>
              <a:t>local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http://tvthek.orf.at/program/Kaernten-heute/70022/Kaernten-heute/12145081</a:t>
            </a:r>
          </a:p>
        </p:txBody>
      </p:sp>
      <p:sp>
        <p:nvSpPr>
          <p:cNvPr id="8" name="Zástupný symbol pro obsah 5"/>
          <p:cNvSpPr txBox="1">
            <a:spLocks/>
          </p:cNvSpPr>
          <p:nvPr/>
        </p:nvSpPr>
        <p:spPr>
          <a:xfrm>
            <a:off x="914400" y="762001"/>
            <a:ext cx="3665984" cy="16672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7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CZ </a:t>
            </a:r>
            <a:r>
              <a:rPr lang="cs-CZ" b="1" dirty="0" err="1" smtClean="0"/>
              <a:t>national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http://www.ceskatelevize.cz/ct24/1718926-na-recko-makedonske-hranici-ceka-14-tisic-uprchliku-frustrace-roste</a:t>
            </a:r>
          </a:p>
        </p:txBody>
      </p:sp>
      <p:sp>
        <p:nvSpPr>
          <p:cNvPr id="9" name="Zástupný symbol pro obsah 6"/>
          <p:cNvSpPr txBox="1">
            <a:spLocks/>
          </p:cNvSpPr>
          <p:nvPr/>
        </p:nvSpPr>
        <p:spPr>
          <a:xfrm>
            <a:off x="4786584" y="751624"/>
            <a:ext cx="3657600" cy="137085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/>
              <a:t>AT </a:t>
            </a:r>
            <a:r>
              <a:rPr lang="cs-CZ" sz="2000" b="1" dirty="0" err="1" smtClean="0"/>
              <a:t>national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http</a:t>
            </a:r>
            <a:r>
              <a:rPr lang="cs-CZ" sz="2000" dirty="0"/>
              <a:t>://tvthek.orf.at/program/ZIB-20/1218/ZIB-20/12156248</a:t>
            </a:r>
          </a:p>
        </p:txBody>
      </p:sp>
    </p:spTree>
    <p:extLst>
      <p:ext uri="{BB962C8B-B14F-4D97-AF65-F5344CB8AC3E}">
        <p14:creationId xmlns:p14="http://schemas.microsoft.com/office/powerpoint/2010/main" val="300034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General (</a:t>
            </a:r>
            <a:r>
              <a:rPr lang="cs-CZ" sz="4800" dirty="0" err="1" smtClean="0"/>
              <a:t>discoursive</a:t>
            </a:r>
            <a:r>
              <a:rPr lang="cs-CZ" sz="4800" dirty="0" smtClean="0"/>
              <a:t>) </a:t>
            </a:r>
            <a:r>
              <a:rPr lang="cs-CZ" sz="4800" dirty="0" err="1" smtClean="0"/>
              <a:t>discription</a:t>
            </a:r>
            <a:endParaRPr lang="cs-CZ" sz="4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Figures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Speaches</a:t>
            </a:r>
            <a:r>
              <a:rPr lang="cs-CZ" dirty="0" smtClean="0"/>
              <a:t>, </a:t>
            </a:r>
            <a:r>
              <a:rPr lang="cs-CZ" dirty="0" err="1" smtClean="0"/>
              <a:t>poses</a:t>
            </a:r>
            <a:r>
              <a:rPr lang="cs-CZ" dirty="0" smtClean="0"/>
              <a:t>, </a:t>
            </a:r>
            <a:r>
              <a:rPr lang="cs-CZ" dirty="0" err="1" smtClean="0"/>
              <a:t>actions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story?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happens</a:t>
            </a:r>
            <a:r>
              <a:rPr lang="cs-CZ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„</a:t>
            </a:r>
            <a:r>
              <a:rPr lang="cs-CZ" dirty="0" err="1" smtClean="0"/>
              <a:t>Solving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“.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/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happen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Ordering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narratives</a:t>
            </a:r>
            <a:r>
              <a:rPr lang="cs-CZ" dirty="0" smtClean="0"/>
              <a:t>, </a:t>
            </a:r>
            <a:r>
              <a:rPr lang="cs-CZ" dirty="0" err="1" smtClean="0"/>
              <a:t>posing</a:t>
            </a:r>
            <a:r>
              <a:rPr lang="cs-CZ" dirty="0" smtClean="0"/>
              <a:t> „</a:t>
            </a:r>
            <a:r>
              <a:rPr lang="cs-CZ" dirty="0" err="1" smtClean="0"/>
              <a:t>talking</a:t>
            </a:r>
            <a:r>
              <a:rPr lang="cs-CZ" dirty="0" smtClean="0"/>
              <a:t> </a:t>
            </a:r>
            <a:r>
              <a:rPr lang="cs-CZ" dirty="0" err="1" smtClean="0"/>
              <a:t>heads</a:t>
            </a:r>
            <a:r>
              <a:rPr lang="cs-CZ" dirty="0" smtClean="0"/>
              <a:t>“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</a:t>
            </a:r>
            <a:r>
              <a:rPr lang="cs-CZ" dirty="0" err="1" smtClean="0"/>
              <a:t>present</a:t>
            </a:r>
            <a:r>
              <a:rPr lang="cs-CZ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Further</a:t>
            </a:r>
            <a:r>
              <a:rPr lang="cs-CZ" dirty="0" smtClean="0"/>
              <a:t> </a:t>
            </a:r>
            <a:r>
              <a:rPr lang="cs-CZ" dirty="0" err="1" smtClean="0"/>
              <a:t>comments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7263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900" dirty="0" err="1" smtClean="0"/>
              <a:t>What</a:t>
            </a:r>
            <a:r>
              <a:rPr lang="cs-CZ" sz="4900" dirty="0" smtClean="0"/>
              <a:t> </a:t>
            </a:r>
            <a:r>
              <a:rPr lang="cs-CZ" sz="4900" dirty="0" err="1" smtClean="0"/>
              <a:t>is</a:t>
            </a:r>
            <a:r>
              <a:rPr lang="cs-CZ" sz="4900" dirty="0" smtClean="0"/>
              <a:t> </a:t>
            </a:r>
            <a:r>
              <a:rPr lang="cs-CZ" sz="4900" dirty="0" err="1" smtClean="0"/>
              <a:t>present</a:t>
            </a:r>
            <a:r>
              <a:rPr lang="cs-CZ" sz="4900" dirty="0" smtClean="0"/>
              <a:t>/</a:t>
            </a:r>
            <a:r>
              <a:rPr lang="cs-CZ" sz="4900" dirty="0" err="1" smtClean="0"/>
              <a:t>relevant</a:t>
            </a:r>
            <a:r>
              <a:rPr lang="cs-CZ" sz="4900" dirty="0" smtClean="0"/>
              <a:t>?</a:t>
            </a:r>
            <a:endParaRPr lang="cs-CZ" sz="49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People</a:t>
            </a:r>
            <a:endParaRPr lang="cs-CZ" dirty="0" smtClean="0"/>
          </a:p>
          <a:p>
            <a:r>
              <a:rPr lang="cs-CZ" dirty="0" err="1" smtClean="0"/>
              <a:t>Populations</a:t>
            </a:r>
            <a:endParaRPr lang="cs-CZ" dirty="0" smtClean="0"/>
          </a:p>
          <a:p>
            <a:r>
              <a:rPr lang="cs-CZ" dirty="0" err="1" smtClean="0"/>
              <a:t>Places</a:t>
            </a:r>
            <a:endParaRPr lang="cs-CZ" dirty="0" smtClean="0"/>
          </a:p>
          <a:p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endParaRPr lang="cs-CZ" dirty="0" smtClean="0"/>
          </a:p>
          <a:p>
            <a:r>
              <a:rPr lang="cs-CZ" dirty="0" err="1" smtClean="0"/>
              <a:t>Official</a:t>
            </a:r>
            <a:r>
              <a:rPr lang="cs-CZ" dirty="0" smtClean="0"/>
              <a:t> </a:t>
            </a:r>
            <a:r>
              <a:rPr lang="cs-CZ" dirty="0" err="1" smtClean="0"/>
              <a:t>documents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623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49</TotalTime>
  <Words>78</Words>
  <Application>Microsoft Office PowerPoint</Application>
  <PresentationFormat>Předvádění na obrazovce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NewsPrint</vt:lpstr>
      <vt:lpstr>SOC 797 Contemporary Migration Research</vt:lpstr>
      <vt:lpstr>Welcome</vt:lpstr>
      <vt:lpstr>Political participation of refugees in CZ/South Moravia and AT/Kärnten</vt:lpstr>
      <vt:lpstr>CZ/South Moravia AT/Kärnten</vt:lpstr>
      <vt:lpstr>AT 1994 CZ 2004</vt:lpstr>
      <vt:lpstr>Analyzing mass media</vt:lpstr>
      <vt:lpstr>General (discoursive) discription</vt:lpstr>
      <vt:lpstr>World research view What is present/relevant?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User</cp:lastModifiedBy>
  <cp:revision>6</cp:revision>
  <dcterms:created xsi:type="dcterms:W3CDTF">2016-03-10T00:14:13Z</dcterms:created>
  <dcterms:modified xsi:type="dcterms:W3CDTF">2016-03-10T01:04:13Z</dcterms:modified>
</cp:coreProperties>
</file>