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44"/>
  </p:notesMasterIdLst>
  <p:sldIdLst>
    <p:sldId id="318" r:id="rId2"/>
    <p:sldId id="319" r:id="rId3"/>
    <p:sldId id="320" r:id="rId4"/>
    <p:sldId id="321" r:id="rId5"/>
    <p:sldId id="322" r:id="rId6"/>
    <p:sldId id="317" r:id="rId7"/>
    <p:sldId id="323" r:id="rId8"/>
    <p:sldId id="302" r:id="rId9"/>
    <p:sldId id="301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24" r:id="rId23"/>
    <p:sldId id="325" r:id="rId24"/>
    <p:sldId id="315" r:id="rId25"/>
    <p:sldId id="326" r:id="rId26"/>
    <p:sldId id="327" r:id="rId27"/>
    <p:sldId id="341" r:id="rId28"/>
    <p:sldId id="328" r:id="rId29"/>
    <p:sldId id="330" r:id="rId30"/>
    <p:sldId id="331" r:id="rId31"/>
    <p:sldId id="332" r:id="rId32"/>
    <p:sldId id="334" r:id="rId33"/>
    <p:sldId id="329" r:id="rId34"/>
    <p:sldId id="333" r:id="rId35"/>
    <p:sldId id="335" r:id="rId36"/>
    <p:sldId id="340" r:id="rId37"/>
    <p:sldId id="337" r:id="rId38"/>
    <p:sldId id="338" r:id="rId39"/>
    <p:sldId id="339" r:id="rId40"/>
    <p:sldId id="342" r:id="rId41"/>
    <p:sldId id="344" r:id="rId42"/>
    <p:sldId id="345" r:id="rId43"/>
  </p:sldIdLst>
  <p:sldSz cx="13004800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83"/>
    <p:restoredTop sz="50000"/>
  </p:normalViewPr>
  <p:slideViewPr>
    <p:cSldViewPr snapToGrid="0" snapToObjects="1">
      <p:cViewPr>
        <p:scale>
          <a:sx n="54" d="100"/>
          <a:sy n="54" d="100"/>
        </p:scale>
        <p:origin x="1832" y="-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5573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rezident_%C4%8Cesk%C3%A9_republiky" TargetMode="External"/><Relationship Id="rId4" Type="http://schemas.openxmlformats.org/officeDocument/2006/relationships/hyperlink" Target="https://cs.wikipedia.org/wiki/Poslanec" TargetMode="External"/><Relationship Id="rId5" Type="http://schemas.openxmlformats.org/officeDocument/2006/relationships/hyperlink" Target="https://cs.wikipedia.org/wiki/Vl%C3%A1da_%C4%8Cesk%C3%A9_republiky" TargetMode="External"/><Relationship Id="rId6" Type="http://schemas.openxmlformats.org/officeDocument/2006/relationships/hyperlink" Target="https://cs.wikipedia.org/wiki/Nejvy%C5%A1%C5%A1%C3%AD_kontroln%C3%AD_%C3%BA%C5%99ad" TargetMode="External"/><Relationship Id="rId7" Type="http://schemas.openxmlformats.org/officeDocument/2006/relationships/hyperlink" Target="https://cs.wikipedia.org/wiki/%C4%8Cesk%C3%A1_n%C3%A1rodn%C3%AD_banka" TargetMode="External"/><Relationship Id="rId8" Type="http://schemas.openxmlformats.org/officeDocument/2006/relationships/hyperlink" Target="https://cs.wikipedia.org/wiki/St%C3%A1tn%C3%AD_z%C3%A1stupce" TargetMode="External"/><Relationship Id="rId9" Type="http://schemas.openxmlformats.org/officeDocument/2006/relationships/hyperlink" Target="https://cs.wikipedia.org/wiki/Soudc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rezident_%C4%8Cesk%C3%A9_republiky" TargetMode="External"/><Relationship Id="rId4" Type="http://schemas.openxmlformats.org/officeDocument/2006/relationships/hyperlink" Target="https://cs.wikipedia.org/wiki/Poslanec" TargetMode="External"/><Relationship Id="rId5" Type="http://schemas.openxmlformats.org/officeDocument/2006/relationships/hyperlink" Target="https://cs.wikipedia.org/wiki/Vl%C3%A1da_%C4%8Cesk%C3%A9_republiky" TargetMode="External"/><Relationship Id="rId6" Type="http://schemas.openxmlformats.org/officeDocument/2006/relationships/hyperlink" Target="https://cs.wikipedia.org/wiki/Nejvy%C5%A1%C5%A1%C3%AD_kontroln%C3%AD_%C3%BA%C5%99ad" TargetMode="External"/><Relationship Id="rId7" Type="http://schemas.openxmlformats.org/officeDocument/2006/relationships/hyperlink" Target="https://cs.wikipedia.org/wiki/%C4%8Cesk%C3%A1_n%C3%A1rodn%C3%AD_banka" TargetMode="External"/><Relationship Id="rId8" Type="http://schemas.openxmlformats.org/officeDocument/2006/relationships/hyperlink" Target="https://cs.wikipedia.org/wiki/St%C3%A1tn%C3%AD_z%C3%A1stupce" TargetMode="External"/><Relationship Id="rId9" Type="http://schemas.openxmlformats.org/officeDocument/2006/relationships/hyperlink" Target="https://cs.wikipedia.org/wiki/Soudc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078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03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913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3" name="Shape 6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109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23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012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30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Krycím dokladem nesmí být nikdy použit průkaz: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prezidenta republiky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poslance</a:t>
            </a: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 nebo senátora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člena </a:t>
            </a:r>
            <a:r>
              <a:rPr lang="cs-CZ" sz="2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vlády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člena </a:t>
            </a:r>
            <a:r>
              <a:rPr lang="cs-CZ" sz="2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Nejvyššího kontrolního úřadu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guvernéra </a:t>
            </a:r>
            <a:r>
              <a:rPr lang="cs-CZ" sz="2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České národní banky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služební průkaz </a:t>
            </a:r>
            <a:r>
              <a:rPr lang="cs-CZ" sz="2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státního zástupce</a:t>
            </a: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 a </a:t>
            </a:r>
            <a:r>
              <a:rPr lang="cs-CZ" sz="2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soudce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diplomatický pas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jakýkoliv doklad žijící osoby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64143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816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004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cs-CZ" sz="22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cs-CZ" sz="22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cs-CZ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Ačkoli mělo Vojenské zpravodajství v čele jednoho ředitele odpovědného ministru obrany, jemu podřízení ředitelé Vojenské zpravodajské služby a Vojenského obranného zpravodajství mu podléhali pouze metodicky a po velitelské linii, nikoli v oblasti odborné činnosti jimi řízených celků. Tato situace byla umocněna skutečností, kdy ředitel Vojenské zpravodajské služby byl současně odborně podřízen náčelníkovi Generálního štábu Armády České republiky a ředitel Vojenského obranného zpravodajství odborně přímo ministrovi obrany. V takové situaci vznikal, nezřídka i mezi ústavními činiteli, natož mezi vojenskou i nevojenskou veřejností dojem, že Česká republika má vlastně čtyři zpravodajské služby. Ke změně tohoto stavu docházelo postupně od roku 2003, kdy byly činěny kroky vedoucí ke skutečnému naplnění zákonné dikce o jednotném Vojenském zpravodajství.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sz="2200" b="0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8646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50536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006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znaku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Vojenského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zpravodajství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se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nachází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červeně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modře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děleném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modro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červeno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stříbrnou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trikolórou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lemovaném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španělském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štítě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v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jeho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horní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polovině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stříbrný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dvouocasý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korunovaný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český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lev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skoku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V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dolní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polovině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jsou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umístěny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dvě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zkřížené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zlaté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pochodně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přes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které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je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postavená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zlatá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věž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s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cimbuřím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třech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stínkách</a:t>
            </a:r>
            <a:r>
              <a:rPr lang="en-US" sz="2200" b="1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en-US" sz="2200" b="0" i="0" u="none" strike="noStrike" kern="1200" cap="none" dirty="0" smtClean="0">
              <a:solidFill>
                <a:schemeClr val="tx1"/>
              </a:solidFill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Znak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kombinuje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tradiční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symboliku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útvarů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které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byly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v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době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vzniku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podřízeny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přímo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Generálnímu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štábu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Jedná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se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tedy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horní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polovinu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malého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státního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znaku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ve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své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horní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polovině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lem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tvořený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trikolórou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v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národních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barvách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Symboly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umístěné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v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dolní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polovině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pak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charakterizují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hlavní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úkoly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služby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Pochodně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odkazují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vnášení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světla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do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temnot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symbolizují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tedy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v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přeneseném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slova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smyslu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vyhledávání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zpravodajských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informací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Věž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s 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cimbuřím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bez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oken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naopak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značí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pevné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střežení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svěřeného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tajemství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Znak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Vojenského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zpravodajství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je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zařazen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do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registru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Znaků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útvarů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AČR </a:t>
            </a:r>
            <a:r>
              <a:rPr lang="en-US" sz="2200" b="0" i="0" u="none" strike="noStrike" kern="1200" cap="none" dirty="0" err="1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při</a:t>
            </a:r>
            <a:r>
              <a:rPr lang="en-US" sz="2200" b="0" i="0" u="none" strike="noStrike" kern="1200" cap="none" dirty="0" smtClean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VHÚ Praha.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73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493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Krycím dokladem nesmí být nikdy použit průkaz: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prezidenta republiky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poslance</a:t>
            </a: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 nebo senátora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člena </a:t>
            </a:r>
            <a:r>
              <a:rPr lang="cs-CZ" sz="2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vlády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člena </a:t>
            </a:r>
            <a:r>
              <a:rPr lang="cs-CZ" sz="2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Nejvyššího kontrolního úřadu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guvernéra </a:t>
            </a:r>
            <a:r>
              <a:rPr lang="cs-CZ" sz="2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České národní banky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služební průkaz </a:t>
            </a:r>
            <a:r>
              <a:rPr lang="cs-CZ" sz="2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státního zástupce</a:t>
            </a: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 a </a:t>
            </a:r>
            <a:r>
              <a:rPr lang="cs-CZ" sz="22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soudce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diplomatický pas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jakýkoliv doklad žijící osoby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0322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689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032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118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458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303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61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8713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83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666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567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schemeClr val="bg1"/>
                </a:solidFill>
              </a:rPr>
              <a:t>http://www.ceskatelevize.cz/ivysilani/10117034229-168-hodin/215452801100531/obsah/404222-nagygate-utajeny-rozsudek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62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Armáda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Lidové milice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SNB (Stb + VB), významné pravomoci a působnosti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- Sdružovala rozvědku, civilní i vojenskou kontrarozvědku 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- Pravomoci neupraveny zákonem, fce politické policie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- Politickou moc mohla ovlivňovat jen nepřímo, moc držela KS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+ pohraniční stráž, vojska MV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6018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787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ct val="25000"/>
              <a:buFont typeface="Helvetica Neue"/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ct val="25000"/>
              <a:buFont typeface="Helvetica Neue"/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cs-CZ"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cs-CZ"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89925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504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098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77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adioma.com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bg>
      <p:bgPr>
        <a:solidFill>
          <a:srgbClr val="00243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1747378" y="9385989"/>
            <a:ext cx="1082789" cy="231987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DE7"/>
              </a:buClr>
              <a:buSzPct val="25000"/>
              <a:buFont typeface="Helvetica Neue"/>
              <a:buNone/>
            </a:pPr>
            <a:r>
              <a:rPr lang="cs-CZ" sz="1200" b="1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ADIOMA.COM</a:t>
            </a:r>
          </a:p>
        </p:txBody>
      </p:sp>
      <p:sp>
        <p:nvSpPr>
          <p:cNvPr id="11" name="Shape 11"/>
          <p:cNvSpPr/>
          <p:nvPr/>
        </p:nvSpPr>
        <p:spPr>
          <a:xfrm>
            <a:off x="10865343" y="9385989"/>
            <a:ext cx="943143" cy="231987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DE7"/>
              </a:buClr>
              <a:buSzPct val="25000"/>
              <a:buFont typeface="Helvetica Neue"/>
              <a:buNone/>
            </a:pPr>
            <a:r>
              <a:rPr lang="cs-CZ" sz="1200" b="0" i="0" u="none" strike="noStrike" cap="none">
                <a:solidFill>
                  <a:srgbClr val="A1ADE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Template by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352589" y="8195732"/>
            <a:ext cx="292845" cy="295487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cs-CZ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cs-CZ"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2119407" y="8888889"/>
            <a:ext cx="241301" cy="2569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cs-CZ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cs-CZ"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52287" y="389323"/>
            <a:ext cx="11704321" cy="16249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457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9144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371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52287" y="2282669"/>
            <a:ext cx="11704321" cy="6436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2600" marR="0" lvl="0" indent="-442600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2600" marR="0" lvl="1" indent="1899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42600" marR="0" lvl="2" indent="459099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42600" marR="0" lvl="3" indent="916300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42600" marR="0" lvl="4" indent="1373500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42600" marR="0" lvl="5" indent="1830699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42600" marR="0" lvl="6" indent="2287900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42600" marR="0" lvl="7" indent="2745100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2600" marR="0" lvl="8" indent="3202300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9332172" y="8888889"/>
            <a:ext cx="323478" cy="3210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s-CZ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613755" y="4063317"/>
            <a:ext cx="11706370" cy="162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457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9144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371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64421" y="1232803"/>
            <a:ext cx="11706370" cy="64381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2600" marR="0" lvl="0" indent="-442600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2600" marR="0" lvl="1" indent="1899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42600" marR="0" lvl="2" indent="459099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42600" marR="0" lvl="3" indent="916300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42600" marR="0" lvl="4" indent="1373500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42600" marR="0" lvl="5" indent="1830699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42600" marR="0" lvl="6" indent="2287900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42600" marR="0" lvl="7" indent="2745100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2600" marR="0" lvl="8" indent="3202300" algn="l" rtl="0">
              <a:lnSpc>
                <a:spcPct val="93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2119407" y="8888889"/>
            <a:ext cx="241301" cy="2569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cs-CZ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cs-CZ"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adioma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1258895" y="1821589"/>
            <a:ext cx="10487008" cy="4486698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cs-CZ" sz="9600" b="1" i="0" u="none" strike="noStrike" cap="none">
                <a:solidFill>
                  <a:srgbClr val="FFFFFF"/>
                </a:solidFill>
              </a:rPr>
              <a:t>ZPRAVODAJSKÉ SLUŽBY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cs-CZ" sz="4800" b="1">
                <a:solidFill>
                  <a:srgbClr val="FFFFFF"/>
                </a:solidFill>
              </a:rPr>
              <a:t>VOJENSKÉ ZPRAVODAJSTVÍ A ÚŘAD PRO ZAHRANIČNÍ STYKY A INFORMACE</a:t>
            </a:r>
          </a:p>
        </p:txBody>
      </p:sp>
      <p:sp>
        <p:nvSpPr>
          <p:cNvPr id="24" name="Shape 24"/>
          <p:cNvSpPr/>
          <p:nvPr/>
        </p:nvSpPr>
        <p:spPr>
          <a:xfrm>
            <a:off x="2885485" y="6846086"/>
            <a:ext cx="7233828" cy="362492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Font typeface="Helvetica Neue"/>
              <a:buNone/>
            </a:pPr>
            <a:endParaRPr sz="3400" b="0" i="0" u="sng" strike="noStrike" cap="none">
              <a:solidFill>
                <a:schemeClr val="hlink"/>
              </a:solidFill>
              <a:latin typeface="Helvetica Neue Light"/>
              <a:ea typeface="Helvetica Neue Light"/>
              <a:cs typeface="Helvetica Neue Light"/>
              <a:sym typeface="Helvetica Neue Light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83968543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5" name="Shape 475"/>
          <p:cNvCxnSpPr/>
          <p:nvPr/>
        </p:nvCxnSpPr>
        <p:spPr>
          <a:xfrm flipH="1">
            <a:off x="2756262" y="2053430"/>
            <a:ext cx="3739564" cy="2049"/>
          </a:xfrm>
          <a:prstGeom prst="straightConnector1">
            <a:avLst/>
          </a:prstGeom>
          <a:noFill/>
          <a:ln w="12700" cap="flat" cmpd="sng">
            <a:solidFill>
              <a:srgbClr val="F67A8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6" name="Shape 476"/>
          <p:cNvSpPr/>
          <p:nvPr/>
        </p:nvSpPr>
        <p:spPr>
          <a:xfrm>
            <a:off x="1688849" y="1699775"/>
            <a:ext cx="4590600" cy="343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2400" b="1" i="0" u="none" strike="noStrike" cap="none">
                <a:solidFill>
                  <a:srgbClr val="355C7D"/>
                </a:solidFill>
              </a:rPr>
              <a:t>JE VE SLUŽEBNÍM POMĚRU</a:t>
            </a:r>
          </a:p>
        </p:txBody>
      </p:sp>
      <p:cxnSp>
        <p:nvCxnSpPr>
          <p:cNvPr id="477" name="Shape 477"/>
          <p:cNvCxnSpPr/>
          <p:nvPr/>
        </p:nvCxnSpPr>
        <p:spPr>
          <a:xfrm flipH="1">
            <a:off x="1978678" y="4998450"/>
            <a:ext cx="3741613" cy="2049"/>
          </a:xfrm>
          <a:prstGeom prst="straightConnector1">
            <a:avLst/>
          </a:prstGeom>
          <a:noFill/>
          <a:ln w="12700" cap="flat" cmpd="sng">
            <a:solidFill>
              <a:srgbClr val="F67A8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8" name="Shape 478"/>
          <p:cNvSpPr/>
          <p:nvPr/>
        </p:nvSpPr>
        <p:spPr>
          <a:xfrm>
            <a:off x="1132151" y="4159600"/>
            <a:ext cx="3735600" cy="68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2400" b="1" i="0" u="none" strike="noStrike" cap="none">
                <a:solidFill>
                  <a:srgbClr val="355C7D"/>
                </a:solidFill>
              </a:rPr>
              <a:t>JE OPRÁVNĚN DRŽET A NOSIT ZBRAŇ</a:t>
            </a:r>
          </a:p>
        </p:txBody>
      </p:sp>
      <p:cxnSp>
        <p:nvCxnSpPr>
          <p:cNvPr id="479" name="Shape 479"/>
          <p:cNvCxnSpPr/>
          <p:nvPr/>
        </p:nvCxnSpPr>
        <p:spPr>
          <a:xfrm>
            <a:off x="6842118" y="2774703"/>
            <a:ext cx="3735466" cy="2049"/>
          </a:xfrm>
          <a:prstGeom prst="straightConnector1">
            <a:avLst/>
          </a:prstGeom>
          <a:noFill/>
          <a:ln w="12700" cap="flat" cmpd="sng">
            <a:solidFill>
              <a:srgbClr val="F67A8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0" name="Shape 480"/>
          <p:cNvSpPr/>
          <p:nvPr/>
        </p:nvSpPr>
        <p:spPr>
          <a:xfrm>
            <a:off x="7291038" y="1564200"/>
            <a:ext cx="5007600" cy="1030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2400" b="1" i="0" u="none" strike="noStrike" cap="none">
                <a:solidFill>
                  <a:srgbClr val="355C7D"/>
                </a:solidFill>
              </a:rPr>
              <a:t>PŘEDÁVÁ INFORMACE PREZIDENTU, VLÁDĚ, STÁTNÍM A POLICEJNÍM ORGÁNŮM</a:t>
            </a:r>
          </a:p>
        </p:txBody>
      </p:sp>
      <p:cxnSp>
        <p:nvCxnSpPr>
          <p:cNvPr id="481" name="Shape 481"/>
          <p:cNvCxnSpPr/>
          <p:nvPr/>
        </p:nvCxnSpPr>
        <p:spPr>
          <a:xfrm>
            <a:off x="7926079" y="5010246"/>
            <a:ext cx="3737514" cy="2049"/>
          </a:xfrm>
          <a:prstGeom prst="straightConnector1">
            <a:avLst/>
          </a:prstGeom>
          <a:noFill/>
          <a:ln w="12700" cap="flat" cmpd="sng">
            <a:solidFill>
              <a:srgbClr val="F67A8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2" name="Shape 482"/>
          <p:cNvSpPr/>
          <p:nvPr/>
        </p:nvSpPr>
        <p:spPr>
          <a:xfrm>
            <a:off x="7750728" y="4211173"/>
            <a:ext cx="3154996" cy="6869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2400" b="1" i="0" u="none" strike="noStrike" cap="none">
                <a:solidFill>
                  <a:srgbClr val="355C7D"/>
                </a:solidFill>
              </a:rPr>
              <a:t>NEMÁ REPRESIVNÍ PRAVOMOC</a:t>
            </a:r>
          </a:p>
        </p:txBody>
      </p:sp>
      <p:cxnSp>
        <p:nvCxnSpPr>
          <p:cNvPr id="483" name="Shape 483"/>
          <p:cNvCxnSpPr/>
          <p:nvPr/>
        </p:nvCxnSpPr>
        <p:spPr>
          <a:xfrm>
            <a:off x="7437950" y="7288781"/>
            <a:ext cx="2000478" cy="9390"/>
          </a:xfrm>
          <a:prstGeom prst="straightConnector1">
            <a:avLst/>
          </a:prstGeom>
          <a:noFill/>
          <a:ln w="12700" cap="flat" cmpd="sng">
            <a:solidFill>
              <a:srgbClr val="F67A8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4" name="Shape 484"/>
          <p:cNvSpPr/>
          <p:nvPr/>
        </p:nvSpPr>
        <p:spPr>
          <a:xfrm>
            <a:off x="9521297" y="6514630"/>
            <a:ext cx="3196416" cy="1717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2400" b="1" i="0" u="none" strike="noStrike" cap="none">
                <a:solidFill>
                  <a:srgbClr val="355C7D"/>
                </a:solidFill>
              </a:rPr>
              <a:t>LIDSKÁ PRÁVA A SVOBODY JEN PODLE ZÁKONEM STANOVENÝCH PRAVIDEL</a:t>
            </a:r>
          </a:p>
        </p:txBody>
      </p:sp>
      <p:sp>
        <p:nvSpPr>
          <p:cNvPr id="485" name="Shape 485"/>
          <p:cNvSpPr/>
          <p:nvPr/>
        </p:nvSpPr>
        <p:spPr>
          <a:xfrm>
            <a:off x="3940628" y="5012294"/>
            <a:ext cx="127000" cy="1397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25000"/>
              <a:buFont typeface="Roboto"/>
              <a:buNone/>
            </a:pPr>
            <a:r>
              <a:rPr lang="cs-CZ" sz="900" b="0" i="0" u="none" strike="noStrike" cap="none">
                <a:solidFill>
                  <a:srgbClr val="726658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</a:p>
        </p:txBody>
      </p:sp>
      <p:sp>
        <p:nvSpPr>
          <p:cNvPr id="486" name="Shape 486"/>
          <p:cNvSpPr/>
          <p:nvPr/>
        </p:nvSpPr>
        <p:spPr>
          <a:xfrm>
            <a:off x="10110395" y="2819783"/>
            <a:ext cx="127000" cy="1397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25000"/>
              <a:buFont typeface="Roboto"/>
              <a:buNone/>
            </a:pPr>
            <a:r>
              <a:rPr lang="cs-CZ" sz="900" b="0" i="0" u="none" strike="noStrike" cap="none">
                <a:solidFill>
                  <a:srgbClr val="726658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</a:p>
        </p:txBody>
      </p:sp>
      <p:sp>
        <p:nvSpPr>
          <p:cNvPr id="487" name="Shape 487"/>
          <p:cNvSpPr/>
          <p:nvPr/>
        </p:nvSpPr>
        <p:spPr>
          <a:xfrm>
            <a:off x="11796784" y="6649506"/>
            <a:ext cx="127000" cy="1397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25000"/>
              <a:buFont typeface="Roboto"/>
              <a:buNone/>
            </a:pPr>
            <a:r>
              <a:rPr lang="cs-CZ" sz="900" b="0" i="0" u="none" strike="noStrike" cap="none">
                <a:solidFill>
                  <a:srgbClr val="726658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</a:p>
        </p:txBody>
      </p:sp>
      <p:sp>
        <p:nvSpPr>
          <p:cNvPr id="488" name="Shape 488"/>
          <p:cNvSpPr/>
          <p:nvPr/>
        </p:nvSpPr>
        <p:spPr>
          <a:xfrm>
            <a:off x="11350085" y="8567440"/>
            <a:ext cx="127000" cy="12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25000"/>
              <a:buFont typeface="Roboto"/>
              <a:buNone/>
            </a:pPr>
            <a:r>
              <a:rPr lang="cs-CZ" sz="900" b="0" i="0" u="none" strike="noStrike" cap="none">
                <a:solidFill>
                  <a:srgbClr val="726658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</a:p>
        </p:txBody>
      </p:sp>
      <p:sp>
        <p:nvSpPr>
          <p:cNvPr id="489" name="Shape 489"/>
          <p:cNvSpPr/>
          <p:nvPr/>
        </p:nvSpPr>
        <p:spPr>
          <a:xfrm>
            <a:off x="6512217" y="9036678"/>
            <a:ext cx="127000" cy="12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55C5A"/>
              </a:buClr>
              <a:buSzPct val="25000"/>
              <a:buFont typeface="Roboto"/>
              <a:buNone/>
            </a:pPr>
            <a:r>
              <a:rPr lang="cs-CZ" sz="600" b="0" i="0" u="none" strike="noStrike" cap="none">
                <a:solidFill>
                  <a:srgbClr val="855C5A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  <p:sp>
        <p:nvSpPr>
          <p:cNvPr id="490" name="Shape 490"/>
          <p:cNvSpPr/>
          <p:nvPr/>
        </p:nvSpPr>
        <p:spPr>
          <a:xfrm>
            <a:off x="5389414" y="1731724"/>
            <a:ext cx="2625445" cy="74289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877" y="68475"/>
                </a:moveTo>
                <a:cubicBezTo>
                  <a:pt x="112886" y="69660"/>
                  <a:pt x="109957" y="70250"/>
                  <a:pt x="107129" y="69471"/>
                </a:cubicBezTo>
                <a:cubicBezTo>
                  <a:pt x="104266" y="68681"/>
                  <a:pt x="103415" y="67473"/>
                  <a:pt x="104390" y="67011"/>
                </a:cubicBezTo>
                <a:cubicBezTo>
                  <a:pt x="105286" y="66499"/>
                  <a:pt x="106238" y="66799"/>
                  <a:pt x="106238" y="66799"/>
                </a:cubicBezTo>
                <a:cubicBezTo>
                  <a:pt x="106238" y="66799"/>
                  <a:pt x="106496" y="66231"/>
                  <a:pt x="105773" y="65313"/>
                </a:cubicBezTo>
                <a:cubicBezTo>
                  <a:pt x="105073" y="64405"/>
                  <a:pt x="105880" y="63136"/>
                  <a:pt x="107022" y="62184"/>
                </a:cubicBezTo>
                <a:cubicBezTo>
                  <a:pt x="108148" y="61233"/>
                  <a:pt x="109722" y="58895"/>
                  <a:pt x="105812" y="56005"/>
                </a:cubicBezTo>
                <a:cubicBezTo>
                  <a:pt x="101925" y="53122"/>
                  <a:pt x="95938" y="44332"/>
                  <a:pt x="96112" y="42406"/>
                </a:cubicBezTo>
                <a:cubicBezTo>
                  <a:pt x="96302" y="40475"/>
                  <a:pt x="92224" y="36500"/>
                  <a:pt x="92224" y="36500"/>
                </a:cubicBezTo>
                <a:cubicBezTo>
                  <a:pt x="92224" y="36500"/>
                  <a:pt x="89099" y="39929"/>
                  <a:pt x="85979" y="43230"/>
                </a:cubicBezTo>
                <a:cubicBezTo>
                  <a:pt x="82860" y="46537"/>
                  <a:pt x="89889" y="52905"/>
                  <a:pt x="92947" y="60102"/>
                </a:cubicBezTo>
                <a:cubicBezTo>
                  <a:pt x="96005" y="67311"/>
                  <a:pt x="93473" y="73980"/>
                  <a:pt x="93115" y="77470"/>
                </a:cubicBezTo>
                <a:cubicBezTo>
                  <a:pt x="92757" y="80972"/>
                  <a:pt x="90947" y="81924"/>
                  <a:pt x="93709" y="84273"/>
                </a:cubicBezTo>
                <a:cubicBezTo>
                  <a:pt x="96470" y="86605"/>
                  <a:pt x="95686" y="89700"/>
                  <a:pt x="95686" y="89700"/>
                </a:cubicBezTo>
                <a:cubicBezTo>
                  <a:pt x="101735" y="92305"/>
                  <a:pt x="104031" y="97661"/>
                  <a:pt x="102289" y="104730"/>
                </a:cubicBezTo>
                <a:cubicBezTo>
                  <a:pt x="100547" y="111811"/>
                  <a:pt x="100379" y="112846"/>
                  <a:pt x="100715" y="115307"/>
                </a:cubicBezTo>
                <a:cubicBezTo>
                  <a:pt x="101080" y="117762"/>
                  <a:pt x="107319" y="118124"/>
                  <a:pt x="108467" y="119159"/>
                </a:cubicBezTo>
                <a:cubicBezTo>
                  <a:pt x="109593" y="120178"/>
                  <a:pt x="102054" y="119565"/>
                  <a:pt x="95815" y="119899"/>
                </a:cubicBezTo>
                <a:cubicBezTo>
                  <a:pt x="89592" y="120239"/>
                  <a:pt x="89060" y="119693"/>
                  <a:pt x="88870" y="118307"/>
                </a:cubicBezTo>
                <a:cubicBezTo>
                  <a:pt x="88696" y="116938"/>
                  <a:pt x="89822" y="114054"/>
                  <a:pt x="89631" y="110219"/>
                </a:cubicBezTo>
                <a:cubicBezTo>
                  <a:pt x="89463" y="106384"/>
                  <a:pt x="82266" y="99314"/>
                  <a:pt x="81902" y="96497"/>
                </a:cubicBezTo>
                <a:cubicBezTo>
                  <a:pt x="81543" y="93697"/>
                  <a:pt x="82328" y="91838"/>
                  <a:pt x="77824" y="89756"/>
                </a:cubicBezTo>
                <a:cubicBezTo>
                  <a:pt x="73344" y="87702"/>
                  <a:pt x="70879" y="79469"/>
                  <a:pt x="66208" y="75483"/>
                </a:cubicBezTo>
                <a:cubicBezTo>
                  <a:pt x="61963" y="71859"/>
                  <a:pt x="60221" y="67707"/>
                  <a:pt x="59969" y="66777"/>
                </a:cubicBezTo>
                <a:cubicBezTo>
                  <a:pt x="59733" y="67707"/>
                  <a:pt x="57930" y="71859"/>
                  <a:pt x="53763" y="75483"/>
                </a:cubicBezTo>
                <a:cubicBezTo>
                  <a:pt x="49092" y="79469"/>
                  <a:pt x="46566" y="87685"/>
                  <a:pt x="42130" y="89756"/>
                </a:cubicBezTo>
                <a:cubicBezTo>
                  <a:pt x="37649" y="91816"/>
                  <a:pt x="38478" y="93653"/>
                  <a:pt x="38052" y="96497"/>
                </a:cubicBezTo>
                <a:cubicBezTo>
                  <a:pt x="37711" y="99292"/>
                  <a:pt x="30513" y="106384"/>
                  <a:pt x="30323" y="110219"/>
                </a:cubicBezTo>
                <a:cubicBezTo>
                  <a:pt x="30149" y="114054"/>
                  <a:pt x="31298" y="116960"/>
                  <a:pt x="31107" y="118307"/>
                </a:cubicBezTo>
                <a:cubicBezTo>
                  <a:pt x="30939" y="119693"/>
                  <a:pt x="30323" y="120239"/>
                  <a:pt x="24162" y="119899"/>
                </a:cubicBezTo>
                <a:cubicBezTo>
                  <a:pt x="17917" y="119565"/>
                  <a:pt x="10316" y="120194"/>
                  <a:pt x="11504" y="119159"/>
                </a:cubicBezTo>
                <a:cubicBezTo>
                  <a:pt x="12652" y="118124"/>
                  <a:pt x="18875" y="117784"/>
                  <a:pt x="19233" y="115307"/>
                </a:cubicBezTo>
                <a:cubicBezTo>
                  <a:pt x="19659" y="112824"/>
                  <a:pt x="19429" y="111789"/>
                  <a:pt x="17687" y="104730"/>
                </a:cubicBezTo>
                <a:cubicBezTo>
                  <a:pt x="15945" y="97661"/>
                  <a:pt x="18281" y="92328"/>
                  <a:pt x="24268" y="89700"/>
                </a:cubicBezTo>
                <a:cubicBezTo>
                  <a:pt x="24268" y="89700"/>
                  <a:pt x="23507" y="86622"/>
                  <a:pt x="26262" y="84273"/>
                </a:cubicBezTo>
                <a:cubicBezTo>
                  <a:pt x="29007" y="81946"/>
                  <a:pt x="27220" y="80994"/>
                  <a:pt x="26862" y="77470"/>
                </a:cubicBezTo>
                <a:cubicBezTo>
                  <a:pt x="26436" y="73980"/>
                  <a:pt x="23910" y="67311"/>
                  <a:pt x="27030" y="60102"/>
                </a:cubicBezTo>
                <a:cubicBezTo>
                  <a:pt x="30149" y="52905"/>
                  <a:pt x="37094" y="46514"/>
                  <a:pt x="33997" y="43230"/>
                </a:cubicBezTo>
                <a:cubicBezTo>
                  <a:pt x="30872" y="39951"/>
                  <a:pt x="27752" y="36500"/>
                  <a:pt x="27752" y="36500"/>
                </a:cubicBezTo>
                <a:cubicBezTo>
                  <a:pt x="27752" y="36500"/>
                  <a:pt x="23675" y="40475"/>
                  <a:pt x="23865" y="42406"/>
                </a:cubicBezTo>
                <a:cubicBezTo>
                  <a:pt x="24033" y="44332"/>
                  <a:pt x="18023" y="53122"/>
                  <a:pt x="14142" y="56005"/>
                </a:cubicBezTo>
                <a:cubicBezTo>
                  <a:pt x="10232" y="58883"/>
                  <a:pt x="11761" y="61210"/>
                  <a:pt x="12949" y="62184"/>
                </a:cubicBezTo>
                <a:cubicBezTo>
                  <a:pt x="14097" y="63136"/>
                  <a:pt x="14988" y="64428"/>
                  <a:pt x="14203" y="65313"/>
                </a:cubicBezTo>
                <a:cubicBezTo>
                  <a:pt x="13481" y="66204"/>
                  <a:pt x="13733" y="66799"/>
                  <a:pt x="13733" y="66799"/>
                </a:cubicBezTo>
                <a:cubicBezTo>
                  <a:pt x="13733" y="66799"/>
                  <a:pt x="14691" y="66521"/>
                  <a:pt x="15649" y="67011"/>
                </a:cubicBezTo>
                <a:cubicBezTo>
                  <a:pt x="16539" y="67495"/>
                  <a:pt x="15710" y="68703"/>
                  <a:pt x="12887" y="69471"/>
                </a:cubicBezTo>
                <a:cubicBezTo>
                  <a:pt x="10020" y="70250"/>
                  <a:pt x="7068" y="69638"/>
                  <a:pt x="4139" y="68475"/>
                </a:cubicBezTo>
                <a:cubicBezTo>
                  <a:pt x="1142" y="67289"/>
                  <a:pt x="-470" y="66972"/>
                  <a:pt x="123" y="65719"/>
                </a:cubicBezTo>
                <a:cubicBezTo>
                  <a:pt x="716" y="64450"/>
                  <a:pt x="1736" y="62774"/>
                  <a:pt x="2100" y="61672"/>
                </a:cubicBezTo>
                <a:cubicBezTo>
                  <a:pt x="2458" y="60570"/>
                  <a:pt x="2671" y="56785"/>
                  <a:pt x="3349" y="53528"/>
                </a:cubicBezTo>
                <a:cubicBezTo>
                  <a:pt x="4010" y="50266"/>
                  <a:pt x="5029" y="45557"/>
                  <a:pt x="8446" y="42022"/>
                </a:cubicBezTo>
                <a:cubicBezTo>
                  <a:pt x="11801" y="38487"/>
                  <a:pt x="13839" y="33678"/>
                  <a:pt x="12949" y="31011"/>
                </a:cubicBezTo>
                <a:cubicBezTo>
                  <a:pt x="12058" y="28339"/>
                  <a:pt x="12120" y="21520"/>
                  <a:pt x="26498" y="20357"/>
                </a:cubicBezTo>
                <a:cubicBezTo>
                  <a:pt x="40937" y="19171"/>
                  <a:pt x="48968" y="17796"/>
                  <a:pt x="48968" y="14506"/>
                </a:cubicBezTo>
                <a:cubicBezTo>
                  <a:pt x="48968" y="14506"/>
                  <a:pt x="48733" y="13064"/>
                  <a:pt x="47647" y="12241"/>
                </a:cubicBezTo>
                <a:cubicBezTo>
                  <a:pt x="47647" y="12241"/>
                  <a:pt x="46863" y="12369"/>
                  <a:pt x="46034" y="12074"/>
                </a:cubicBezTo>
                <a:cubicBezTo>
                  <a:pt x="45249" y="11779"/>
                  <a:pt x="45311" y="10949"/>
                  <a:pt x="43698" y="10276"/>
                </a:cubicBezTo>
                <a:cubicBezTo>
                  <a:pt x="42085" y="9596"/>
                  <a:pt x="41004" y="7943"/>
                  <a:pt x="44527" y="7520"/>
                </a:cubicBezTo>
                <a:cubicBezTo>
                  <a:pt x="44527" y="7520"/>
                  <a:pt x="42914" y="3768"/>
                  <a:pt x="46756" y="2031"/>
                </a:cubicBezTo>
                <a:cubicBezTo>
                  <a:pt x="50346" y="406"/>
                  <a:pt x="56866" y="0"/>
                  <a:pt x="60030" y="0"/>
                </a:cubicBezTo>
                <a:cubicBezTo>
                  <a:pt x="63217" y="0"/>
                  <a:pt x="69630" y="406"/>
                  <a:pt x="73215" y="2031"/>
                </a:cubicBezTo>
                <a:cubicBezTo>
                  <a:pt x="76996" y="3751"/>
                  <a:pt x="75450" y="7520"/>
                  <a:pt x="75450" y="7520"/>
                </a:cubicBezTo>
                <a:cubicBezTo>
                  <a:pt x="78973" y="7943"/>
                  <a:pt x="77892" y="9613"/>
                  <a:pt x="76273" y="10276"/>
                </a:cubicBezTo>
                <a:cubicBezTo>
                  <a:pt x="74660" y="10949"/>
                  <a:pt x="74766" y="11801"/>
                  <a:pt x="73937" y="12074"/>
                </a:cubicBezTo>
                <a:cubicBezTo>
                  <a:pt x="73153" y="12369"/>
                  <a:pt x="72324" y="12241"/>
                  <a:pt x="72324" y="12241"/>
                </a:cubicBezTo>
                <a:cubicBezTo>
                  <a:pt x="71243" y="13064"/>
                  <a:pt x="71008" y="14506"/>
                  <a:pt x="71008" y="14506"/>
                </a:cubicBezTo>
                <a:cubicBezTo>
                  <a:pt x="71008" y="17796"/>
                  <a:pt x="79101" y="19193"/>
                  <a:pt x="93473" y="20357"/>
                </a:cubicBezTo>
                <a:cubicBezTo>
                  <a:pt x="107918" y="21542"/>
                  <a:pt x="107918" y="28339"/>
                  <a:pt x="107022" y="31011"/>
                </a:cubicBezTo>
                <a:cubicBezTo>
                  <a:pt x="106176" y="33678"/>
                  <a:pt x="108148" y="38487"/>
                  <a:pt x="111503" y="42022"/>
                </a:cubicBezTo>
                <a:cubicBezTo>
                  <a:pt x="114880" y="45557"/>
                  <a:pt x="115877" y="50266"/>
                  <a:pt x="116600" y="53528"/>
                </a:cubicBezTo>
                <a:cubicBezTo>
                  <a:pt x="117261" y="56785"/>
                  <a:pt x="117513" y="60570"/>
                  <a:pt x="117877" y="61672"/>
                </a:cubicBezTo>
                <a:cubicBezTo>
                  <a:pt x="118235" y="62797"/>
                  <a:pt x="119255" y="64472"/>
                  <a:pt x="119848" y="65719"/>
                </a:cubicBezTo>
                <a:cubicBezTo>
                  <a:pt x="120509" y="66972"/>
                  <a:pt x="118935" y="67289"/>
                  <a:pt x="115877" y="68475"/>
                </a:cubicBezTo>
              </a:path>
            </a:pathLst>
          </a:custGeom>
          <a:solidFill>
            <a:srgbClr val="FC9987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6702782" y="1731724"/>
            <a:ext cx="1312109" cy="74289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97" y="68475"/>
                </a:moveTo>
                <a:cubicBezTo>
                  <a:pt x="105808" y="69660"/>
                  <a:pt x="99902" y="70250"/>
                  <a:pt x="94288" y="69471"/>
                </a:cubicBezTo>
                <a:cubicBezTo>
                  <a:pt x="88512" y="68692"/>
                  <a:pt x="86854" y="67484"/>
                  <a:pt x="88770" y="67016"/>
                </a:cubicBezTo>
                <a:cubicBezTo>
                  <a:pt x="90551" y="66504"/>
                  <a:pt x="92507" y="66799"/>
                  <a:pt x="92507" y="66799"/>
                </a:cubicBezTo>
                <a:cubicBezTo>
                  <a:pt x="92507" y="66799"/>
                  <a:pt x="92972" y="66231"/>
                  <a:pt x="91532" y="65318"/>
                </a:cubicBezTo>
                <a:cubicBezTo>
                  <a:pt x="90086" y="64411"/>
                  <a:pt x="91784" y="63136"/>
                  <a:pt x="94036" y="62184"/>
                </a:cubicBezTo>
                <a:cubicBezTo>
                  <a:pt x="96333" y="61233"/>
                  <a:pt x="99432" y="58906"/>
                  <a:pt x="91655" y="56000"/>
                </a:cubicBezTo>
                <a:cubicBezTo>
                  <a:pt x="83839" y="53116"/>
                  <a:pt x="71855" y="44327"/>
                  <a:pt x="72236" y="42406"/>
                </a:cubicBezTo>
                <a:cubicBezTo>
                  <a:pt x="72578" y="40475"/>
                  <a:pt x="64420" y="36494"/>
                  <a:pt x="64420" y="36494"/>
                </a:cubicBezTo>
                <a:cubicBezTo>
                  <a:pt x="64420" y="36494"/>
                  <a:pt x="58173" y="39923"/>
                  <a:pt x="51971" y="43230"/>
                </a:cubicBezTo>
                <a:cubicBezTo>
                  <a:pt x="45724" y="46537"/>
                  <a:pt x="59742" y="52905"/>
                  <a:pt x="65866" y="60114"/>
                </a:cubicBezTo>
                <a:cubicBezTo>
                  <a:pt x="71984" y="67311"/>
                  <a:pt x="66925" y="73980"/>
                  <a:pt x="66202" y="77482"/>
                </a:cubicBezTo>
                <a:cubicBezTo>
                  <a:pt x="65524" y="80972"/>
                  <a:pt x="61910" y="81924"/>
                  <a:pt x="67434" y="84273"/>
                </a:cubicBezTo>
                <a:cubicBezTo>
                  <a:pt x="72959" y="86605"/>
                  <a:pt x="71390" y="89700"/>
                  <a:pt x="71390" y="89700"/>
                </a:cubicBezTo>
                <a:cubicBezTo>
                  <a:pt x="83497" y="92305"/>
                  <a:pt x="88047" y="97661"/>
                  <a:pt x="84562" y="104730"/>
                </a:cubicBezTo>
                <a:cubicBezTo>
                  <a:pt x="81077" y="111811"/>
                  <a:pt x="80735" y="112846"/>
                  <a:pt x="81458" y="115307"/>
                </a:cubicBezTo>
                <a:cubicBezTo>
                  <a:pt x="82181" y="117762"/>
                  <a:pt x="94630" y="118124"/>
                  <a:pt x="96927" y="119159"/>
                </a:cubicBezTo>
                <a:cubicBezTo>
                  <a:pt x="99219" y="120178"/>
                  <a:pt x="84091" y="119565"/>
                  <a:pt x="71597" y="119899"/>
                </a:cubicBezTo>
                <a:cubicBezTo>
                  <a:pt x="59148" y="120239"/>
                  <a:pt x="58089" y="119693"/>
                  <a:pt x="57702" y="118307"/>
                </a:cubicBezTo>
                <a:cubicBezTo>
                  <a:pt x="57366" y="116938"/>
                  <a:pt x="59619" y="114054"/>
                  <a:pt x="59277" y="110219"/>
                </a:cubicBezTo>
                <a:cubicBezTo>
                  <a:pt x="58896" y="106389"/>
                  <a:pt x="44530" y="99314"/>
                  <a:pt x="43808" y="96497"/>
                </a:cubicBezTo>
                <a:cubicBezTo>
                  <a:pt x="43085" y="93697"/>
                  <a:pt x="44659" y="91838"/>
                  <a:pt x="35650" y="89756"/>
                </a:cubicBezTo>
                <a:cubicBezTo>
                  <a:pt x="26641" y="87707"/>
                  <a:pt x="21755" y="79469"/>
                  <a:pt x="12365" y="75483"/>
                </a:cubicBezTo>
                <a:cubicBezTo>
                  <a:pt x="4336" y="72071"/>
                  <a:pt x="806" y="68180"/>
                  <a:pt x="0" y="66972"/>
                </a:cubicBezTo>
                <a:lnTo>
                  <a:pt x="0" y="0"/>
                </a:lnTo>
                <a:cubicBezTo>
                  <a:pt x="44" y="0"/>
                  <a:pt x="44" y="0"/>
                  <a:pt x="44" y="0"/>
                </a:cubicBezTo>
                <a:cubicBezTo>
                  <a:pt x="6375" y="0"/>
                  <a:pt x="19206" y="406"/>
                  <a:pt x="26428" y="2031"/>
                </a:cubicBezTo>
                <a:cubicBezTo>
                  <a:pt x="33952" y="3751"/>
                  <a:pt x="30848" y="7520"/>
                  <a:pt x="30848" y="7520"/>
                </a:cubicBezTo>
                <a:cubicBezTo>
                  <a:pt x="37902" y="7943"/>
                  <a:pt x="35779" y="9613"/>
                  <a:pt x="32507" y="10276"/>
                </a:cubicBezTo>
                <a:cubicBezTo>
                  <a:pt x="29280" y="10949"/>
                  <a:pt x="29532" y="11801"/>
                  <a:pt x="27834" y="12074"/>
                </a:cubicBezTo>
                <a:cubicBezTo>
                  <a:pt x="26304" y="12369"/>
                  <a:pt x="24601" y="12241"/>
                  <a:pt x="24601" y="12241"/>
                </a:cubicBezTo>
                <a:cubicBezTo>
                  <a:pt x="22433" y="13064"/>
                  <a:pt x="21968" y="14506"/>
                  <a:pt x="21968" y="14506"/>
                </a:cubicBezTo>
                <a:cubicBezTo>
                  <a:pt x="21968" y="17796"/>
                  <a:pt x="38160" y="19193"/>
                  <a:pt x="66925" y="20357"/>
                </a:cubicBezTo>
                <a:cubicBezTo>
                  <a:pt x="95863" y="21542"/>
                  <a:pt x="95863" y="28339"/>
                  <a:pt x="94036" y="31006"/>
                </a:cubicBezTo>
                <a:cubicBezTo>
                  <a:pt x="92378" y="33678"/>
                  <a:pt x="96333" y="38487"/>
                  <a:pt x="103046" y="42022"/>
                </a:cubicBezTo>
                <a:cubicBezTo>
                  <a:pt x="109758" y="45557"/>
                  <a:pt x="111797" y="50255"/>
                  <a:pt x="113243" y="53523"/>
                </a:cubicBezTo>
                <a:cubicBezTo>
                  <a:pt x="114559" y="56785"/>
                  <a:pt x="115030" y="60576"/>
                  <a:pt x="115753" y="61672"/>
                </a:cubicBezTo>
                <a:cubicBezTo>
                  <a:pt x="116470" y="62797"/>
                  <a:pt x="118515" y="64472"/>
                  <a:pt x="119703" y="65719"/>
                </a:cubicBezTo>
                <a:cubicBezTo>
                  <a:pt x="121019" y="66972"/>
                  <a:pt x="117915" y="67289"/>
                  <a:pt x="111797" y="68475"/>
                </a:cubicBezTo>
              </a:path>
            </a:pathLst>
          </a:custGeom>
          <a:solidFill>
            <a:srgbClr val="FC9987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1636562" y="5152342"/>
            <a:ext cx="2061306" cy="741569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171450" marR="0" lvl="0" indent="-1714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Font typeface="Arial"/>
              <a:buChar char="•"/>
            </a:pPr>
            <a:r>
              <a:rPr lang="cs-CZ" sz="1200" b="0" i="0" u="none" strike="noStrike" cap="none" dirty="0">
                <a:solidFill>
                  <a:srgbClr val="726658"/>
                </a:solidFill>
                <a:latin typeface="Roboto"/>
                <a:ea typeface="Roboto"/>
                <a:cs typeface="Roboto"/>
                <a:sym typeface="Roboto"/>
              </a:rPr>
              <a:t>Použít zbraň mohou ale pouze v případech nutné obrany a krajní nouze, stejně jako kterýkoliv občan.</a:t>
            </a:r>
          </a:p>
        </p:txBody>
      </p:sp>
      <p:sp>
        <p:nvSpPr>
          <p:cNvPr id="493" name="Shape 493"/>
          <p:cNvSpPr/>
          <p:nvPr/>
        </p:nvSpPr>
        <p:spPr>
          <a:xfrm>
            <a:off x="2806439" y="2149451"/>
            <a:ext cx="2061306" cy="455466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171450" marR="0" lvl="0" indent="-1714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Font typeface="Arial"/>
              <a:buChar char="•"/>
            </a:pPr>
            <a:r>
              <a:rPr lang="cs-CZ" sz="1400" b="0" i="0" u="none" strike="noStrike" cap="none" dirty="0">
                <a:solidFill>
                  <a:srgbClr val="726658"/>
                </a:solidFill>
                <a:latin typeface="Roboto"/>
                <a:ea typeface="Roboto"/>
                <a:cs typeface="Roboto"/>
                <a:sym typeface="Roboto"/>
              </a:rPr>
              <a:t>mají služební hodnosti</a:t>
            </a:r>
          </a:p>
          <a:p>
            <a:pPr marL="171450" marR="0" lvl="0" indent="-1714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Font typeface="Arial"/>
              <a:buChar char="•"/>
            </a:pPr>
            <a:r>
              <a:rPr lang="cs-CZ" sz="1400" b="0" i="0" u="none" strike="noStrike" cap="none" dirty="0">
                <a:solidFill>
                  <a:srgbClr val="726658"/>
                </a:solidFill>
                <a:latin typeface="Roboto"/>
                <a:ea typeface="Roboto"/>
                <a:cs typeface="Roboto"/>
                <a:sym typeface="Roboto"/>
              </a:rPr>
              <a:t>hodnostní označení</a:t>
            </a:r>
          </a:p>
        </p:txBody>
      </p:sp>
      <p:sp>
        <p:nvSpPr>
          <p:cNvPr id="494" name="Shape 494"/>
          <p:cNvSpPr/>
          <p:nvPr/>
        </p:nvSpPr>
        <p:spPr>
          <a:xfrm>
            <a:off x="8883746" y="5047398"/>
            <a:ext cx="2061306" cy="397341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171450" marR="0" lvl="0" indent="-17145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Font typeface="Arial"/>
              <a:buChar char="•"/>
            </a:pPr>
            <a:r>
              <a:rPr lang="cs-CZ" sz="1200" b="0" i="0" u="none" strike="noStrike" cap="none">
                <a:solidFill>
                  <a:srgbClr val="726658"/>
                </a:solidFill>
                <a:latin typeface="Roboto"/>
                <a:ea typeface="Roboto"/>
                <a:cs typeface="Roboto"/>
                <a:sym typeface="Roboto"/>
              </a:rPr>
              <a:t>Nemůže zadržet, zatýkat ani vyslýchat.</a:t>
            </a:r>
          </a:p>
        </p:txBody>
      </p:sp>
      <p:sp>
        <p:nvSpPr>
          <p:cNvPr id="495" name="Shape 495"/>
          <p:cNvSpPr/>
          <p:nvPr/>
        </p:nvSpPr>
        <p:spPr>
          <a:xfrm>
            <a:off x="5038532" y="477637"/>
            <a:ext cx="3845214" cy="577934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>
                <a:solidFill>
                  <a:srgbClr val="FFFFFF"/>
                </a:solidFill>
              </a:rPr>
              <a:t>Příslušník </a:t>
            </a:r>
            <a:r>
              <a:rPr lang="cs-CZ" sz="3400" b="1" i="0" u="none" strike="noStrike" cap="none" smtClean="0">
                <a:solidFill>
                  <a:srgbClr val="FFFFFF"/>
                </a:solidFill>
              </a:rPr>
              <a:t>ÚZSI</a:t>
            </a:r>
            <a:endParaRPr lang="cs-CZ" sz="3400" b="1" i="0" u="none" strike="noStrike" cap="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851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Shape 2005"/>
          <p:cNvSpPr/>
          <p:nvPr/>
        </p:nvSpPr>
        <p:spPr>
          <a:xfrm>
            <a:off x="3877512" y="1922184"/>
            <a:ext cx="5791989" cy="6794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54" h="21043" extrusionOk="0">
                <a:moveTo>
                  <a:pt x="13059" y="20930"/>
                </a:moveTo>
                <a:cubicBezTo>
                  <a:pt x="11722" y="21117"/>
                  <a:pt x="5417" y="21015"/>
                  <a:pt x="1794" y="21015"/>
                </a:cubicBezTo>
                <a:cubicBezTo>
                  <a:pt x="2251" y="19082"/>
                  <a:pt x="2851" y="16600"/>
                  <a:pt x="2616" y="15821"/>
                </a:cubicBezTo>
                <a:cubicBezTo>
                  <a:pt x="2228" y="14497"/>
                  <a:pt x="1297" y="12722"/>
                  <a:pt x="828" y="11663"/>
                </a:cubicBezTo>
                <a:cubicBezTo>
                  <a:pt x="-1567" y="6279"/>
                  <a:pt x="1361" y="687"/>
                  <a:pt x="7988" y="65"/>
                </a:cubicBezTo>
                <a:cubicBezTo>
                  <a:pt x="13835" y="-483"/>
                  <a:pt x="17092" y="2502"/>
                  <a:pt x="17549" y="5588"/>
                </a:cubicBezTo>
                <a:cubicBezTo>
                  <a:pt x="17598" y="5916"/>
                  <a:pt x="17598" y="6696"/>
                  <a:pt x="17489" y="7273"/>
                </a:cubicBezTo>
                <a:cubicBezTo>
                  <a:pt x="18295" y="8403"/>
                  <a:pt x="19780" y="10448"/>
                  <a:pt x="19939" y="11244"/>
                </a:cubicBezTo>
                <a:cubicBezTo>
                  <a:pt x="20033" y="11723"/>
                  <a:pt x="19686" y="11808"/>
                  <a:pt x="19341" y="11942"/>
                </a:cubicBezTo>
                <a:cubicBezTo>
                  <a:pt x="19053" y="12028"/>
                  <a:pt x="18516" y="11930"/>
                  <a:pt x="18322" y="12142"/>
                </a:cubicBezTo>
                <a:cubicBezTo>
                  <a:pt x="18181" y="12300"/>
                  <a:pt x="18736" y="13384"/>
                  <a:pt x="18696" y="13676"/>
                </a:cubicBezTo>
                <a:cubicBezTo>
                  <a:pt x="18655" y="13925"/>
                  <a:pt x="18389" y="14059"/>
                  <a:pt x="18171" y="14212"/>
                </a:cubicBezTo>
                <a:cubicBezTo>
                  <a:pt x="18055" y="14293"/>
                  <a:pt x="18421" y="14387"/>
                  <a:pt x="18560" y="14520"/>
                </a:cubicBezTo>
                <a:cubicBezTo>
                  <a:pt x="18701" y="14656"/>
                  <a:pt x="18652" y="14797"/>
                  <a:pt x="18520" y="14939"/>
                </a:cubicBezTo>
                <a:cubicBezTo>
                  <a:pt x="18248" y="15220"/>
                  <a:pt x="18000" y="16060"/>
                  <a:pt x="18000" y="16060"/>
                </a:cubicBezTo>
                <a:cubicBezTo>
                  <a:pt x="18000" y="16060"/>
                  <a:pt x="18322" y="17538"/>
                  <a:pt x="18000" y="18017"/>
                </a:cubicBezTo>
                <a:cubicBezTo>
                  <a:pt x="17869" y="18282"/>
                  <a:pt x="17345" y="18610"/>
                  <a:pt x="16984" y="18586"/>
                </a:cubicBezTo>
                <a:cubicBezTo>
                  <a:pt x="15913" y="18586"/>
                  <a:pt x="14983" y="18416"/>
                  <a:pt x="13904" y="18416"/>
                </a:cubicBezTo>
                <a:cubicBezTo>
                  <a:pt x="13528" y="18712"/>
                  <a:pt x="13267" y="19658"/>
                  <a:pt x="13059" y="2093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06" name="Shape 2006"/>
          <p:cNvSpPr/>
          <p:nvPr/>
        </p:nvSpPr>
        <p:spPr>
          <a:xfrm flipH="1">
            <a:off x="1377661" y="2784694"/>
            <a:ext cx="3739564" cy="2049"/>
          </a:xfrm>
          <a:prstGeom prst="line">
            <a:avLst/>
          </a:prstGeom>
          <a:ln w="12700">
            <a:solidFill>
              <a:srgbClr val="F67A83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007" name="Shape 2007"/>
          <p:cNvSpPr/>
          <p:nvPr/>
        </p:nvSpPr>
        <p:spPr>
          <a:xfrm flipH="1">
            <a:off x="1377661" y="4739512"/>
            <a:ext cx="3739564" cy="2049"/>
          </a:xfrm>
          <a:prstGeom prst="line">
            <a:avLst/>
          </a:prstGeom>
          <a:ln w="12700">
            <a:solidFill>
              <a:srgbClr val="F67A83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010" name="Shape 2010"/>
          <p:cNvSpPr/>
          <p:nvPr/>
        </p:nvSpPr>
        <p:spPr>
          <a:xfrm>
            <a:off x="3352970" y="2831822"/>
            <a:ext cx="127001" cy="13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9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t>- </a:t>
            </a:r>
          </a:p>
        </p:txBody>
      </p:sp>
      <p:sp>
        <p:nvSpPr>
          <p:cNvPr id="2011" name="Shape 2011"/>
          <p:cNvSpPr/>
          <p:nvPr/>
        </p:nvSpPr>
        <p:spPr>
          <a:xfrm>
            <a:off x="3352970" y="4786640"/>
            <a:ext cx="127001" cy="13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9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t>- </a:t>
            </a:r>
          </a:p>
        </p:txBody>
      </p:sp>
      <p:sp>
        <p:nvSpPr>
          <p:cNvPr id="2012" name="Shape 2012"/>
          <p:cNvSpPr/>
          <p:nvPr/>
        </p:nvSpPr>
        <p:spPr>
          <a:xfrm>
            <a:off x="3951300" y="6378772"/>
            <a:ext cx="127001" cy="13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9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t>- </a:t>
            </a:r>
          </a:p>
        </p:txBody>
      </p:sp>
      <p:sp>
        <p:nvSpPr>
          <p:cNvPr id="2013" name="Shape 2013"/>
          <p:cNvSpPr/>
          <p:nvPr/>
        </p:nvSpPr>
        <p:spPr>
          <a:xfrm flipH="1">
            <a:off x="7660128" y="2770350"/>
            <a:ext cx="3739564" cy="2049"/>
          </a:xfrm>
          <a:prstGeom prst="line">
            <a:avLst/>
          </a:prstGeom>
          <a:ln w="12700">
            <a:solidFill>
              <a:srgbClr val="F67A83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014" name="Shape 2014"/>
          <p:cNvSpPr/>
          <p:nvPr/>
        </p:nvSpPr>
        <p:spPr>
          <a:xfrm flipH="1">
            <a:off x="9242014" y="4725168"/>
            <a:ext cx="2366206" cy="1"/>
          </a:xfrm>
          <a:prstGeom prst="line">
            <a:avLst/>
          </a:prstGeom>
          <a:ln w="12700">
            <a:solidFill>
              <a:srgbClr val="F67A83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015" name="Shape 2015"/>
          <p:cNvSpPr/>
          <p:nvPr/>
        </p:nvSpPr>
        <p:spPr>
          <a:xfrm flipH="1">
            <a:off x="8258457" y="6317300"/>
            <a:ext cx="3741613" cy="2050"/>
          </a:xfrm>
          <a:prstGeom prst="line">
            <a:avLst/>
          </a:prstGeom>
          <a:ln w="12700">
            <a:solidFill>
              <a:srgbClr val="F67A83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016" name="Shape 2016"/>
          <p:cNvSpPr/>
          <p:nvPr/>
        </p:nvSpPr>
        <p:spPr>
          <a:xfrm>
            <a:off x="11645579" y="2831822"/>
            <a:ext cx="127001" cy="13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9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t>- </a:t>
            </a:r>
          </a:p>
        </p:txBody>
      </p:sp>
      <p:sp>
        <p:nvSpPr>
          <p:cNvPr id="2017" name="Shape 2017"/>
          <p:cNvSpPr/>
          <p:nvPr/>
        </p:nvSpPr>
        <p:spPr>
          <a:xfrm>
            <a:off x="11645579" y="4786640"/>
            <a:ext cx="127001" cy="13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9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t>- </a:t>
            </a:r>
          </a:p>
        </p:txBody>
      </p:sp>
      <p:sp>
        <p:nvSpPr>
          <p:cNvPr id="2018" name="Shape 2018"/>
          <p:cNvSpPr/>
          <p:nvPr/>
        </p:nvSpPr>
        <p:spPr>
          <a:xfrm>
            <a:off x="1234568" y="2372023"/>
            <a:ext cx="3470502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4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cs-CZ" dirty="0" smtClean="0">
                <a:latin typeface="+mj-lt"/>
              </a:rPr>
              <a:t>ZÁKON č. 361/2003 Sb. </a:t>
            </a:r>
          </a:p>
          <a:p>
            <a:endParaRPr dirty="0">
              <a:latin typeface="+mj-lt"/>
            </a:endParaRPr>
          </a:p>
        </p:txBody>
      </p:sp>
      <p:sp>
        <p:nvSpPr>
          <p:cNvPr id="2019" name="Shape 2019"/>
          <p:cNvSpPr/>
          <p:nvPr/>
        </p:nvSpPr>
        <p:spPr>
          <a:xfrm>
            <a:off x="1363971" y="2799049"/>
            <a:ext cx="2061307" cy="10852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cs-CZ" sz="1800" dirty="0" smtClean="0">
                <a:latin typeface="+mj-lt"/>
              </a:rPr>
              <a:t>O služebním poměru příslušníků bezpečnostních sborů</a:t>
            </a:r>
            <a:endParaRPr sz="1800" dirty="0">
              <a:latin typeface="+mj-lt"/>
            </a:endParaRPr>
          </a:p>
        </p:txBody>
      </p:sp>
      <p:sp>
        <p:nvSpPr>
          <p:cNvPr id="2020" name="Shape 2020"/>
          <p:cNvSpPr/>
          <p:nvPr/>
        </p:nvSpPr>
        <p:spPr>
          <a:xfrm>
            <a:off x="588165" y="4369891"/>
            <a:ext cx="3367910" cy="3434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4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cs-CZ" dirty="0" smtClean="0">
                <a:latin typeface="+mj-lt"/>
              </a:rPr>
              <a:t>OBČAN STARŠÍ 18 LET</a:t>
            </a:r>
            <a:endParaRPr dirty="0">
              <a:latin typeface="+mj-lt"/>
            </a:endParaRPr>
          </a:p>
        </p:txBody>
      </p:sp>
      <p:sp>
        <p:nvSpPr>
          <p:cNvPr id="2026" name="Shape 2026"/>
          <p:cNvSpPr/>
          <p:nvPr/>
        </p:nvSpPr>
        <p:spPr>
          <a:xfrm>
            <a:off x="8876662" y="1962495"/>
            <a:ext cx="342108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4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cs-CZ" dirty="0" smtClean="0">
                <a:latin typeface="+mj-lt"/>
              </a:rPr>
              <a:t>ROZHODNUTÍM SLUŽEBNÍHO ORGÁNU</a:t>
            </a:r>
            <a:endParaRPr dirty="0">
              <a:latin typeface="+mj-lt"/>
            </a:endParaRPr>
          </a:p>
        </p:txBody>
      </p:sp>
      <p:sp>
        <p:nvSpPr>
          <p:cNvPr id="2027" name="Shape 2027"/>
          <p:cNvSpPr/>
          <p:nvPr/>
        </p:nvSpPr>
        <p:spPr>
          <a:xfrm>
            <a:off x="9380515" y="2824199"/>
            <a:ext cx="3103844" cy="3123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cs-CZ" sz="1800" smtClean="0">
                <a:latin typeface="+mj-lt"/>
              </a:rPr>
              <a:t>se </a:t>
            </a:r>
            <a:r>
              <a:rPr lang="cs-CZ" sz="1800" dirty="0" smtClean="0">
                <a:latin typeface="+mj-lt"/>
              </a:rPr>
              <a:t>zakládá služební poměr</a:t>
            </a:r>
            <a:endParaRPr sz="1800" dirty="0">
              <a:latin typeface="+mj-lt"/>
            </a:endParaRPr>
          </a:p>
        </p:txBody>
      </p:sp>
      <p:sp>
        <p:nvSpPr>
          <p:cNvPr id="2028" name="Shape 2028"/>
          <p:cNvSpPr/>
          <p:nvPr/>
        </p:nvSpPr>
        <p:spPr>
          <a:xfrm>
            <a:off x="9353119" y="4343172"/>
            <a:ext cx="2290692" cy="3434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4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cs-CZ" dirty="0" smtClean="0">
                <a:latin typeface="+mj-lt"/>
              </a:rPr>
              <a:t>SLOŽENÍ SLIBU</a:t>
            </a:r>
            <a:endParaRPr dirty="0">
              <a:latin typeface="+mj-lt"/>
            </a:endParaRPr>
          </a:p>
        </p:txBody>
      </p:sp>
      <p:sp>
        <p:nvSpPr>
          <p:cNvPr id="2030" name="Shape 2030"/>
          <p:cNvSpPr/>
          <p:nvPr/>
        </p:nvSpPr>
        <p:spPr>
          <a:xfrm>
            <a:off x="9669501" y="5178205"/>
            <a:ext cx="2817201" cy="10304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4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cs-CZ" dirty="0" smtClean="0">
                <a:latin typeface="+mj-lt"/>
              </a:rPr>
              <a:t>PŘIJETÍ DO SLUŽEBNÍHO POMĚRU</a:t>
            </a:r>
            <a:endParaRPr dirty="0">
              <a:latin typeface="+mj-lt"/>
            </a:endParaRPr>
          </a:p>
        </p:txBody>
      </p:sp>
      <p:sp>
        <p:nvSpPr>
          <p:cNvPr id="2031" name="Shape 2031"/>
          <p:cNvSpPr/>
          <p:nvPr/>
        </p:nvSpPr>
        <p:spPr>
          <a:xfrm>
            <a:off x="9665176" y="6413134"/>
            <a:ext cx="3041046" cy="3123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cs-CZ" sz="1800">
                <a:latin typeface="+mj-lt"/>
              </a:rPr>
              <a:t>n</a:t>
            </a:r>
            <a:r>
              <a:rPr lang="cs-CZ" sz="1800" smtClean="0">
                <a:latin typeface="+mj-lt"/>
              </a:rPr>
              <a:t>a dobu určitou 3 let</a:t>
            </a:r>
            <a:endParaRPr sz="1800" dirty="0">
              <a:latin typeface="+mj-lt"/>
            </a:endParaRPr>
          </a:p>
        </p:txBody>
      </p:sp>
      <p:sp>
        <p:nvSpPr>
          <p:cNvPr id="2032" name="Shape 2032"/>
          <p:cNvSpPr/>
          <p:nvPr/>
        </p:nvSpPr>
        <p:spPr>
          <a:xfrm>
            <a:off x="3861265" y="204836"/>
            <a:ext cx="5041658" cy="11011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ctr"/>
            <a:r>
              <a:rPr lang="cs-CZ" sz="4400" dirty="0" smtClean="0">
                <a:latin typeface="+mj-lt"/>
              </a:rPr>
              <a:t>SLUŽEBNÍ POMĚR</a:t>
            </a:r>
          </a:p>
          <a:p>
            <a:pPr algn="ctr"/>
            <a:r>
              <a:rPr lang="cs-CZ" sz="2400" dirty="0" smtClean="0">
                <a:latin typeface="+mj-lt"/>
              </a:rPr>
              <a:t>*PŘÍSLUŠNÍCI BIS A ÚZSI*</a:t>
            </a:r>
            <a:endParaRPr sz="2000" dirty="0">
              <a:latin typeface="+mj-lt"/>
            </a:endParaRPr>
          </a:p>
        </p:txBody>
      </p:sp>
      <p:sp>
        <p:nvSpPr>
          <p:cNvPr id="30" name="Shape 2019"/>
          <p:cNvSpPr/>
          <p:nvPr/>
        </p:nvSpPr>
        <p:spPr>
          <a:xfrm>
            <a:off x="508689" y="4820124"/>
            <a:ext cx="3255600" cy="856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cs-CZ" sz="1800" dirty="0" smtClean="0">
                <a:latin typeface="+mj-lt"/>
              </a:rPr>
              <a:t>Může být příslušníkem, pokud o to písemně požádá a splňuje </a:t>
            </a:r>
            <a:r>
              <a:rPr lang="cs-CZ" sz="1800" b="1" dirty="0" smtClean="0">
                <a:latin typeface="+mj-lt"/>
              </a:rPr>
              <a:t>podmínky*</a:t>
            </a:r>
            <a:endParaRPr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70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Shape 1759"/>
          <p:cNvSpPr/>
          <p:nvPr/>
        </p:nvSpPr>
        <p:spPr>
          <a:xfrm>
            <a:off x="3227877" y="2685659"/>
            <a:ext cx="6528747" cy="5689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506" extrusionOk="0">
                <a:moveTo>
                  <a:pt x="9036" y="0"/>
                </a:moveTo>
                <a:cubicBezTo>
                  <a:pt x="8816" y="6"/>
                  <a:pt x="8591" y="30"/>
                  <a:pt x="8375" y="79"/>
                </a:cubicBezTo>
                <a:cubicBezTo>
                  <a:pt x="8124" y="237"/>
                  <a:pt x="7714" y="302"/>
                  <a:pt x="7612" y="754"/>
                </a:cubicBezTo>
                <a:cubicBezTo>
                  <a:pt x="7244" y="784"/>
                  <a:pt x="6872" y="917"/>
                  <a:pt x="6496" y="917"/>
                </a:cubicBezTo>
                <a:cubicBezTo>
                  <a:pt x="6116" y="922"/>
                  <a:pt x="5749" y="1021"/>
                  <a:pt x="5403" y="1200"/>
                </a:cubicBezTo>
                <a:cubicBezTo>
                  <a:pt x="5059" y="1488"/>
                  <a:pt x="4722" y="1780"/>
                  <a:pt x="4363" y="2052"/>
                </a:cubicBezTo>
                <a:cubicBezTo>
                  <a:pt x="3992" y="2215"/>
                  <a:pt x="4061" y="2846"/>
                  <a:pt x="3633" y="2756"/>
                </a:cubicBezTo>
                <a:cubicBezTo>
                  <a:pt x="3289" y="2870"/>
                  <a:pt x="2950" y="3118"/>
                  <a:pt x="2735" y="3450"/>
                </a:cubicBezTo>
                <a:cubicBezTo>
                  <a:pt x="2609" y="3877"/>
                  <a:pt x="2317" y="4021"/>
                  <a:pt x="2014" y="4263"/>
                </a:cubicBezTo>
                <a:cubicBezTo>
                  <a:pt x="1763" y="4584"/>
                  <a:pt x="1301" y="4883"/>
                  <a:pt x="1552" y="5408"/>
                </a:cubicBezTo>
                <a:cubicBezTo>
                  <a:pt x="1466" y="5824"/>
                  <a:pt x="990" y="6032"/>
                  <a:pt x="969" y="6524"/>
                </a:cubicBezTo>
                <a:cubicBezTo>
                  <a:pt x="1163" y="7019"/>
                  <a:pt x="520" y="6945"/>
                  <a:pt x="580" y="7440"/>
                </a:cubicBezTo>
                <a:cubicBezTo>
                  <a:pt x="644" y="7857"/>
                  <a:pt x="516" y="8194"/>
                  <a:pt x="343" y="8545"/>
                </a:cubicBezTo>
                <a:cubicBezTo>
                  <a:pt x="416" y="8923"/>
                  <a:pt x="343" y="9214"/>
                  <a:pt x="92" y="9472"/>
                </a:cubicBezTo>
                <a:cubicBezTo>
                  <a:pt x="-98" y="9878"/>
                  <a:pt x="300" y="10368"/>
                  <a:pt x="80" y="10730"/>
                </a:cubicBezTo>
                <a:cubicBezTo>
                  <a:pt x="-29" y="11180"/>
                  <a:pt x="-12" y="11671"/>
                  <a:pt x="49" y="12128"/>
                </a:cubicBezTo>
                <a:cubicBezTo>
                  <a:pt x="200" y="12553"/>
                  <a:pt x="286" y="13005"/>
                  <a:pt x="428" y="13437"/>
                </a:cubicBezTo>
                <a:cubicBezTo>
                  <a:pt x="594" y="13856"/>
                  <a:pt x="774" y="14269"/>
                  <a:pt x="1189" y="14408"/>
                </a:cubicBezTo>
                <a:cubicBezTo>
                  <a:pt x="1301" y="14808"/>
                  <a:pt x="1737" y="14942"/>
                  <a:pt x="2070" y="14800"/>
                </a:cubicBezTo>
                <a:cubicBezTo>
                  <a:pt x="2502" y="14591"/>
                  <a:pt x="2147" y="15219"/>
                  <a:pt x="2204" y="15464"/>
                </a:cubicBezTo>
                <a:cubicBezTo>
                  <a:pt x="2239" y="15864"/>
                  <a:pt x="2393" y="16291"/>
                  <a:pt x="2523" y="16588"/>
                </a:cubicBezTo>
                <a:cubicBezTo>
                  <a:pt x="2744" y="16862"/>
                  <a:pt x="2981" y="17148"/>
                  <a:pt x="3232" y="17387"/>
                </a:cubicBezTo>
                <a:cubicBezTo>
                  <a:pt x="3512" y="17689"/>
                  <a:pt x="3936" y="17733"/>
                  <a:pt x="4142" y="18119"/>
                </a:cubicBezTo>
                <a:cubicBezTo>
                  <a:pt x="4351" y="18481"/>
                  <a:pt x="4868" y="18258"/>
                  <a:pt x="5012" y="18606"/>
                </a:cubicBezTo>
                <a:cubicBezTo>
                  <a:pt x="5256" y="19008"/>
                  <a:pt x="5702" y="18764"/>
                  <a:pt x="6017" y="18978"/>
                </a:cubicBezTo>
                <a:cubicBezTo>
                  <a:pt x="6363" y="19234"/>
                  <a:pt x="6756" y="18913"/>
                  <a:pt x="7093" y="19101"/>
                </a:cubicBezTo>
                <a:cubicBezTo>
                  <a:pt x="7403" y="19294"/>
                  <a:pt x="7801" y="19280"/>
                  <a:pt x="8133" y="19175"/>
                </a:cubicBezTo>
                <a:cubicBezTo>
                  <a:pt x="8384" y="18987"/>
                  <a:pt x="8492" y="19161"/>
                  <a:pt x="8439" y="19482"/>
                </a:cubicBezTo>
                <a:cubicBezTo>
                  <a:pt x="8475" y="19879"/>
                  <a:pt x="8380" y="20281"/>
                  <a:pt x="8432" y="20668"/>
                </a:cubicBezTo>
                <a:cubicBezTo>
                  <a:pt x="8380" y="21103"/>
                  <a:pt x="8600" y="21486"/>
                  <a:pt x="9001" y="21505"/>
                </a:cubicBezTo>
                <a:cubicBezTo>
                  <a:pt x="9304" y="21516"/>
                  <a:pt x="9684" y="21440"/>
                  <a:pt x="9818" y="21079"/>
                </a:cubicBezTo>
                <a:cubicBezTo>
                  <a:pt x="9892" y="20597"/>
                  <a:pt x="9895" y="20093"/>
                  <a:pt x="9991" y="19612"/>
                </a:cubicBezTo>
                <a:cubicBezTo>
                  <a:pt x="10086" y="19180"/>
                  <a:pt x="10120" y="18725"/>
                  <a:pt x="10404" y="18377"/>
                </a:cubicBezTo>
                <a:cubicBezTo>
                  <a:pt x="10738" y="17857"/>
                  <a:pt x="11177" y="17278"/>
                  <a:pt x="11079" y="16584"/>
                </a:cubicBezTo>
                <a:cubicBezTo>
                  <a:pt x="11267" y="16365"/>
                  <a:pt x="11678" y="16163"/>
                  <a:pt x="11803" y="15771"/>
                </a:cubicBezTo>
                <a:cubicBezTo>
                  <a:pt x="12114" y="15330"/>
                  <a:pt x="12270" y="14773"/>
                  <a:pt x="12564" y="14318"/>
                </a:cubicBezTo>
                <a:cubicBezTo>
                  <a:pt x="12908" y="14462"/>
                  <a:pt x="13280" y="14640"/>
                  <a:pt x="13664" y="14596"/>
                </a:cubicBezTo>
                <a:cubicBezTo>
                  <a:pt x="14022" y="14531"/>
                  <a:pt x="14382" y="14403"/>
                  <a:pt x="14701" y="14215"/>
                </a:cubicBezTo>
                <a:cubicBezTo>
                  <a:pt x="14847" y="13728"/>
                  <a:pt x="15284" y="13971"/>
                  <a:pt x="15617" y="13753"/>
                </a:cubicBezTo>
                <a:cubicBezTo>
                  <a:pt x="16048" y="13639"/>
                  <a:pt x="16281" y="13203"/>
                  <a:pt x="16527" y="12817"/>
                </a:cubicBezTo>
                <a:cubicBezTo>
                  <a:pt x="16717" y="12469"/>
                  <a:pt x="17015" y="12142"/>
                  <a:pt x="17041" y="11701"/>
                </a:cubicBezTo>
                <a:cubicBezTo>
                  <a:pt x="17136" y="11236"/>
                  <a:pt x="17158" y="10725"/>
                  <a:pt x="17058" y="10261"/>
                </a:cubicBezTo>
                <a:cubicBezTo>
                  <a:pt x="16877" y="9899"/>
                  <a:pt x="17162" y="9992"/>
                  <a:pt x="17387" y="9992"/>
                </a:cubicBezTo>
                <a:cubicBezTo>
                  <a:pt x="17776" y="9987"/>
                  <a:pt x="18181" y="9929"/>
                  <a:pt x="18570" y="9899"/>
                </a:cubicBezTo>
                <a:cubicBezTo>
                  <a:pt x="18855" y="9701"/>
                  <a:pt x="19269" y="9929"/>
                  <a:pt x="19520" y="9562"/>
                </a:cubicBezTo>
                <a:cubicBezTo>
                  <a:pt x="19814" y="9427"/>
                  <a:pt x="20172" y="9399"/>
                  <a:pt x="20397" y="9070"/>
                </a:cubicBezTo>
                <a:cubicBezTo>
                  <a:pt x="20864" y="8942"/>
                  <a:pt x="21080" y="8392"/>
                  <a:pt x="21234" y="7925"/>
                </a:cubicBezTo>
                <a:cubicBezTo>
                  <a:pt x="21395" y="7490"/>
                  <a:pt x="21481" y="7019"/>
                  <a:pt x="21502" y="6553"/>
                </a:cubicBezTo>
                <a:cubicBezTo>
                  <a:pt x="21429" y="6141"/>
                  <a:pt x="21468" y="5631"/>
                  <a:pt x="21165" y="5324"/>
                </a:cubicBezTo>
                <a:cubicBezTo>
                  <a:pt x="21144" y="4723"/>
                  <a:pt x="20885" y="4130"/>
                  <a:pt x="20457" y="3773"/>
                </a:cubicBezTo>
                <a:cubicBezTo>
                  <a:pt x="20354" y="3330"/>
                  <a:pt x="20073" y="2939"/>
                  <a:pt x="19689" y="2767"/>
                </a:cubicBezTo>
                <a:cubicBezTo>
                  <a:pt x="19585" y="2384"/>
                  <a:pt x="18989" y="2652"/>
                  <a:pt x="19063" y="2270"/>
                </a:cubicBezTo>
                <a:cubicBezTo>
                  <a:pt x="18890" y="1918"/>
                  <a:pt x="18579" y="1611"/>
                  <a:pt x="18281" y="1437"/>
                </a:cubicBezTo>
                <a:cubicBezTo>
                  <a:pt x="17979" y="1265"/>
                  <a:pt x="17591" y="1437"/>
                  <a:pt x="17330" y="1225"/>
                </a:cubicBezTo>
                <a:cubicBezTo>
                  <a:pt x="17037" y="917"/>
                  <a:pt x="16622" y="868"/>
                  <a:pt x="16252" y="784"/>
                </a:cubicBezTo>
                <a:cubicBezTo>
                  <a:pt x="15910" y="764"/>
                  <a:pt x="15569" y="596"/>
                  <a:pt x="15249" y="585"/>
                </a:cubicBezTo>
                <a:cubicBezTo>
                  <a:pt x="15007" y="411"/>
                  <a:pt x="14605" y="164"/>
                  <a:pt x="14368" y="501"/>
                </a:cubicBezTo>
                <a:cubicBezTo>
                  <a:pt x="14118" y="436"/>
                  <a:pt x="13785" y="39"/>
                  <a:pt x="13417" y="169"/>
                </a:cubicBezTo>
                <a:cubicBezTo>
                  <a:pt x="13029" y="229"/>
                  <a:pt x="12637" y="0"/>
                  <a:pt x="12235" y="60"/>
                </a:cubicBezTo>
                <a:cubicBezTo>
                  <a:pt x="11924" y="-84"/>
                  <a:pt x="11566" y="352"/>
                  <a:pt x="11306" y="218"/>
                </a:cubicBezTo>
                <a:cubicBezTo>
                  <a:pt x="10932" y="85"/>
                  <a:pt x="10482" y="65"/>
                  <a:pt x="10112" y="229"/>
                </a:cubicBezTo>
                <a:cubicBezTo>
                  <a:pt x="9778" y="65"/>
                  <a:pt x="9408" y="-5"/>
                  <a:pt x="9036" y="0"/>
                </a:cubicBezTo>
              </a:path>
            </a:pathLst>
          </a:custGeom>
          <a:solidFill>
            <a:srgbClr val="28235B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60" name="Shape 1760"/>
          <p:cNvSpPr/>
          <p:nvPr/>
        </p:nvSpPr>
        <p:spPr>
          <a:xfrm>
            <a:off x="3227877" y="2685659"/>
            <a:ext cx="6528747" cy="5689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506" extrusionOk="0">
                <a:moveTo>
                  <a:pt x="9036" y="0"/>
                </a:moveTo>
                <a:cubicBezTo>
                  <a:pt x="8816" y="6"/>
                  <a:pt x="8591" y="30"/>
                  <a:pt x="8375" y="79"/>
                </a:cubicBezTo>
                <a:cubicBezTo>
                  <a:pt x="8124" y="237"/>
                  <a:pt x="7714" y="302"/>
                  <a:pt x="7612" y="754"/>
                </a:cubicBezTo>
                <a:cubicBezTo>
                  <a:pt x="7244" y="784"/>
                  <a:pt x="6872" y="917"/>
                  <a:pt x="6496" y="917"/>
                </a:cubicBezTo>
                <a:cubicBezTo>
                  <a:pt x="6116" y="922"/>
                  <a:pt x="5749" y="1021"/>
                  <a:pt x="5403" y="1200"/>
                </a:cubicBezTo>
                <a:cubicBezTo>
                  <a:pt x="5059" y="1488"/>
                  <a:pt x="4722" y="1780"/>
                  <a:pt x="4363" y="2052"/>
                </a:cubicBezTo>
                <a:cubicBezTo>
                  <a:pt x="3992" y="2215"/>
                  <a:pt x="4061" y="2846"/>
                  <a:pt x="3633" y="2756"/>
                </a:cubicBezTo>
                <a:cubicBezTo>
                  <a:pt x="3289" y="2870"/>
                  <a:pt x="2950" y="3118"/>
                  <a:pt x="2735" y="3450"/>
                </a:cubicBezTo>
                <a:cubicBezTo>
                  <a:pt x="2609" y="3877"/>
                  <a:pt x="2317" y="4021"/>
                  <a:pt x="2014" y="4263"/>
                </a:cubicBezTo>
                <a:cubicBezTo>
                  <a:pt x="1763" y="4584"/>
                  <a:pt x="1301" y="4883"/>
                  <a:pt x="1552" y="5408"/>
                </a:cubicBezTo>
                <a:cubicBezTo>
                  <a:pt x="1466" y="5824"/>
                  <a:pt x="990" y="6032"/>
                  <a:pt x="969" y="6524"/>
                </a:cubicBezTo>
                <a:cubicBezTo>
                  <a:pt x="1163" y="7019"/>
                  <a:pt x="520" y="6945"/>
                  <a:pt x="580" y="7440"/>
                </a:cubicBezTo>
                <a:cubicBezTo>
                  <a:pt x="644" y="7857"/>
                  <a:pt x="516" y="8194"/>
                  <a:pt x="343" y="8545"/>
                </a:cubicBezTo>
                <a:cubicBezTo>
                  <a:pt x="416" y="8923"/>
                  <a:pt x="343" y="9214"/>
                  <a:pt x="92" y="9472"/>
                </a:cubicBezTo>
                <a:cubicBezTo>
                  <a:pt x="-98" y="9878"/>
                  <a:pt x="300" y="10368"/>
                  <a:pt x="80" y="10730"/>
                </a:cubicBezTo>
                <a:cubicBezTo>
                  <a:pt x="-29" y="11180"/>
                  <a:pt x="-12" y="11671"/>
                  <a:pt x="49" y="12128"/>
                </a:cubicBezTo>
                <a:cubicBezTo>
                  <a:pt x="200" y="12553"/>
                  <a:pt x="286" y="13005"/>
                  <a:pt x="428" y="13437"/>
                </a:cubicBezTo>
                <a:cubicBezTo>
                  <a:pt x="594" y="13856"/>
                  <a:pt x="774" y="14269"/>
                  <a:pt x="1189" y="14408"/>
                </a:cubicBezTo>
                <a:cubicBezTo>
                  <a:pt x="1301" y="14808"/>
                  <a:pt x="1737" y="14942"/>
                  <a:pt x="2070" y="14800"/>
                </a:cubicBezTo>
                <a:cubicBezTo>
                  <a:pt x="2502" y="14591"/>
                  <a:pt x="2147" y="15219"/>
                  <a:pt x="2204" y="15464"/>
                </a:cubicBezTo>
                <a:cubicBezTo>
                  <a:pt x="2239" y="15864"/>
                  <a:pt x="2393" y="16291"/>
                  <a:pt x="2523" y="16588"/>
                </a:cubicBezTo>
                <a:cubicBezTo>
                  <a:pt x="2744" y="16862"/>
                  <a:pt x="2981" y="17148"/>
                  <a:pt x="3232" y="17387"/>
                </a:cubicBezTo>
                <a:cubicBezTo>
                  <a:pt x="3512" y="17689"/>
                  <a:pt x="3936" y="17733"/>
                  <a:pt x="4142" y="18119"/>
                </a:cubicBezTo>
                <a:cubicBezTo>
                  <a:pt x="4351" y="18481"/>
                  <a:pt x="4868" y="18258"/>
                  <a:pt x="5012" y="18606"/>
                </a:cubicBezTo>
                <a:cubicBezTo>
                  <a:pt x="5256" y="19008"/>
                  <a:pt x="5702" y="18764"/>
                  <a:pt x="6017" y="18978"/>
                </a:cubicBezTo>
                <a:cubicBezTo>
                  <a:pt x="6363" y="19234"/>
                  <a:pt x="6756" y="18913"/>
                  <a:pt x="7093" y="19101"/>
                </a:cubicBezTo>
                <a:cubicBezTo>
                  <a:pt x="7403" y="19294"/>
                  <a:pt x="7801" y="19280"/>
                  <a:pt x="8133" y="19175"/>
                </a:cubicBezTo>
                <a:cubicBezTo>
                  <a:pt x="8384" y="18987"/>
                  <a:pt x="8492" y="19161"/>
                  <a:pt x="8439" y="19482"/>
                </a:cubicBezTo>
                <a:cubicBezTo>
                  <a:pt x="8475" y="19879"/>
                  <a:pt x="8380" y="20281"/>
                  <a:pt x="8432" y="20668"/>
                </a:cubicBezTo>
                <a:cubicBezTo>
                  <a:pt x="8380" y="21103"/>
                  <a:pt x="8600" y="21486"/>
                  <a:pt x="9001" y="21505"/>
                </a:cubicBezTo>
                <a:cubicBezTo>
                  <a:pt x="9304" y="21516"/>
                  <a:pt x="9684" y="21440"/>
                  <a:pt x="9818" y="21079"/>
                </a:cubicBezTo>
                <a:cubicBezTo>
                  <a:pt x="9892" y="20597"/>
                  <a:pt x="9895" y="20093"/>
                  <a:pt x="9991" y="19612"/>
                </a:cubicBezTo>
                <a:cubicBezTo>
                  <a:pt x="10086" y="19180"/>
                  <a:pt x="10120" y="18725"/>
                  <a:pt x="10404" y="18377"/>
                </a:cubicBezTo>
                <a:cubicBezTo>
                  <a:pt x="10738" y="17857"/>
                  <a:pt x="11177" y="17278"/>
                  <a:pt x="11079" y="16584"/>
                </a:cubicBezTo>
                <a:cubicBezTo>
                  <a:pt x="11267" y="16365"/>
                  <a:pt x="11678" y="16163"/>
                  <a:pt x="11803" y="15771"/>
                </a:cubicBezTo>
                <a:cubicBezTo>
                  <a:pt x="12114" y="15330"/>
                  <a:pt x="12270" y="14773"/>
                  <a:pt x="12564" y="14318"/>
                </a:cubicBezTo>
                <a:cubicBezTo>
                  <a:pt x="12908" y="14462"/>
                  <a:pt x="13280" y="14640"/>
                  <a:pt x="13664" y="14596"/>
                </a:cubicBezTo>
                <a:cubicBezTo>
                  <a:pt x="14022" y="14531"/>
                  <a:pt x="14382" y="14403"/>
                  <a:pt x="14701" y="14215"/>
                </a:cubicBezTo>
                <a:cubicBezTo>
                  <a:pt x="14847" y="13728"/>
                  <a:pt x="15284" y="13971"/>
                  <a:pt x="15617" y="13753"/>
                </a:cubicBezTo>
                <a:cubicBezTo>
                  <a:pt x="16048" y="13639"/>
                  <a:pt x="16281" y="13203"/>
                  <a:pt x="16527" y="12817"/>
                </a:cubicBezTo>
                <a:cubicBezTo>
                  <a:pt x="16717" y="12469"/>
                  <a:pt x="17015" y="12142"/>
                  <a:pt x="17041" y="11701"/>
                </a:cubicBezTo>
                <a:cubicBezTo>
                  <a:pt x="17136" y="11236"/>
                  <a:pt x="17158" y="10725"/>
                  <a:pt x="17058" y="10261"/>
                </a:cubicBezTo>
                <a:cubicBezTo>
                  <a:pt x="16877" y="9899"/>
                  <a:pt x="17162" y="9992"/>
                  <a:pt x="17387" y="9992"/>
                </a:cubicBezTo>
                <a:cubicBezTo>
                  <a:pt x="17776" y="9987"/>
                  <a:pt x="18181" y="9929"/>
                  <a:pt x="18570" y="9899"/>
                </a:cubicBezTo>
                <a:cubicBezTo>
                  <a:pt x="18855" y="9701"/>
                  <a:pt x="19269" y="9929"/>
                  <a:pt x="19520" y="9562"/>
                </a:cubicBezTo>
                <a:cubicBezTo>
                  <a:pt x="19814" y="9427"/>
                  <a:pt x="20172" y="9399"/>
                  <a:pt x="20397" y="9070"/>
                </a:cubicBezTo>
                <a:cubicBezTo>
                  <a:pt x="20864" y="8942"/>
                  <a:pt x="21080" y="8392"/>
                  <a:pt x="21234" y="7925"/>
                </a:cubicBezTo>
                <a:cubicBezTo>
                  <a:pt x="21395" y="7490"/>
                  <a:pt x="21481" y="7019"/>
                  <a:pt x="21502" y="6553"/>
                </a:cubicBezTo>
                <a:cubicBezTo>
                  <a:pt x="21429" y="6141"/>
                  <a:pt x="21468" y="5631"/>
                  <a:pt x="21165" y="5324"/>
                </a:cubicBezTo>
                <a:cubicBezTo>
                  <a:pt x="21144" y="4723"/>
                  <a:pt x="20885" y="4130"/>
                  <a:pt x="20457" y="3773"/>
                </a:cubicBezTo>
                <a:cubicBezTo>
                  <a:pt x="20354" y="3330"/>
                  <a:pt x="20073" y="2939"/>
                  <a:pt x="19689" y="2767"/>
                </a:cubicBezTo>
                <a:cubicBezTo>
                  <a:pt x="19585" y="2384"/>
                  <a:pt x="18989" y="2652"/>
                  <a:pt x="19063" y="2270"/>
                </a:cubicBezTo>
                <a:cubicBezTo>
                  <a:pt x="18890" y="1918"/>
                  <a:pt x="18579" y="1611"/>
                  <a:pt x="18281" y="1437"/>
                </a:cubicBezTo>
                <a:cubicBezTo>
                  <a:pt x="17979" y="1265"/>
                  <a:pt x="17591" y="1437"/>
                  <a:pt x="17330" y="1225"/>
                </a:cubicBezTo>
                <a:cubicBezTo>
                  <a:pt x="17037" y="917"/>
                  <a:pt x="16622" y="868"/>
                  <a:pt x="16252" y="784"/>
                </a:cubicBezTo>
                <a:cubicBezTo>
                  <a:pt x="15910" y="764"/>
                  <a:pt x="15569" y="596"/>
                  <a:pt x="15249" y="585"/>
                </a:cubicBezTo>
                <a:cubicBezTo>
                  <a:pt x="15007" y="411"/>
                  <a:pt x="14605" y="164"/>
                  <a:pt x="14368" y="501"/>
                </a:cubicBezTo>
                <a:cubicBezTo>
                  <a:pt x="14118" y="436"/>
                  <a:pt x="13785" y="39"/>
                  <a:pt x="13417" y="169"/>
                </a:cubicBezTo>
                <a:cubicBezTo>
                  <a:pt x="13029" y="229"/>
                  <a:pt x="12637" y="0"/>
                  <a:pt x="12235" y="60"/>
                </a:cubicBezTo>
                <a:cubicBezTo>
                  <a:pt x="11924" y="-84"/>
                  <a:pt x="11566" y="352"/>
                  <a:pt x="11306" y="218"/>
                </a:cubicBezTo>
                <a:cubicBezTo>
                  <a:pt x="10932" y="85"/>
                  <a:pt x="10482" y="65"/>
                  <a:pt x="10112" y="229"/>
                </a:cubicBezTo>
                <a:cubicBezTo>
                  <a:pt x="9778" y="65"/>
                  <a:pt x="9408" y="-5"/>
                  <a:pt x="9036" y="0"/>
                </a:cubicBezTo>
              </a:path>
            </a:pathLst>
          </a:custGeom>
          <a:ln w="50800">
            <a:solidFill>
              <a:srgbClr val="2D2D51"/>
            </a:solidFill>
            <a:miter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61" name="Shape 1761"/>
          <p:cNvSpPr/>
          <p:nvPr/>
        </p:nvSpPr>
        <p:spPr>
          <a:xfrm>
            <a:off x="3253971" y="2722851"/>
            <a:ext cx="6407698" cy="5512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588" extrusionOk="0">
                <a:moveTo>
                  <a:pt x="7848" y="18894"/>
                </a:moveTo>
                <a:cubicBezTo>
                  <a:pt x="7831" y="18919"/>
                  <a:pt x="7867" y="18961"/>
                  <a:pt x="7945" y="18899"/>
                </a:cubicBezTo>
                <a:cubicBezTo>
                  <a:pt x="8012" y="18868"/>
                  <a:pt x="8067" y="18826"/>
                  <a:pt x="8120" y="18770"/>
                </a:cubicBezTo>
                <a:cubicBezTo>
                  <a:pt x="8173" y="18719"/>
                  <a:pt x="8161" y="18683"/>
                  <a:pt x="8151" y="18683"/>
                </a:cubicBezTo>
                <a:cubicBezTo>
                  <a:pt x="8108" y="18683"/>
                  <a:pt x="7993" y="18766"/>
                  <a:pt x="7848" y="18894"/>
                </a:cubicBezTo>
                <a:close/>
                <a:moveTo>
                  <a:pt x="7686" y="18724"/>
                </a:moveTo>
                <a:cubicBezTo>
                  <a:pt x="7533" y="18766"/>
                  <a:pt x="7400" y="18945"/>
                  <a:pt x="7282" y="19006"/>
                </a:cubicBezTo>
                <a:cubicBezTo>
                  <a:pt x="7260" y="19012"/>
                  <a:pt x="7243" y="19054"/>
                  <a:pt x="7248" y="19068"/>
                </a:cubicBezTo>
                <a:cubicBezTo>
                  <a:pt x="7253" y="19079"/>
                  <a:pt x="7301" y="19079"/>
                  <a:pt x="7330" y="19048"/>
                </a:cubicBezTo>
                <a:lnTo>
                  <a:pt x="7691" y="18826"/>
                </a:lnTo>
                <a:cubicBezTo>
                  <a:pt x="7822" y="18781"/>
                  <a:pt x="8016" y="18617"/>
                  <a:pt x="8064" y="18550"/>
                </a:cubicBezTo>
                <a:cubicBezTo>
                  <a:pt x="8147" y="18513"/>
                  <a:pt x="8235" y="18457"/>
                  <a:pt x="8253" y="18369"/>
                </a:cubicBezTo>
                <a:cubicBezTo>
                  <a:pt x="8200" y="18360"/>
                  <a:pt x="7858" y="18632"/>
                  <a:pt x="7686" y="18724"/>
                </a:cubicBezTo>
                <a:close/>
                <a:moveTo>
                  <a:pt x="6764" y="17811"/>
                </a:moveTo>
                <a:cubicBezTo>
                  <a:pt x="6738" y="17842"/>
                  <a:pt x="6641" y="17985"/>
                  <a:pt x="6589" y="18046"/>
                </a:cubicBezTo>
                <a:cubicBezTo>
                  <a:pt x="6475" y="18304"/>
                  <a:pt x="6145" y="18679"/>
                  <a:pt x="6155" y="18739"/>
                </a:cubicBezTo>
                <a:cubicBezTo>
                  <a:pt x="6212" y="18735"/>
                  <a:pt x="6335" y="18581"/>
                  <a:pt x="6357" y="18555"/>
                </a:cubicBezTo>
                <a:cubicBezTo>
                  <a:pt x="6396" y="18504"/>
                  <a:pt x="6369" y="18539"/>
                  <a:pt x="6439" y="18417"/>
                </a:cubicBezTo>
                <a:cubicBezTo>
                  <a:pt x="6502" y="18344"/>
                  <a:pt x="6738" y="17975"/>
                  <a:pt x="6808" y="17856"/>
                </a:cubicBezTo>
                <a:cubicBezTo>
                  <a:pt x="6827" y="17856"/>
                  <a:pt x="7138" y="17410"/>
                  <a:pt x="7130" y="17358"/>
                </a:cubicBezTo>
                <a:cubicBezTo>
                  <a:pt x="7041" y="17354"/>
                  <a:pt x="6817" y="17749"/>
                  <a:pt x="6764" y="17811"/>
                </a:cubicBezTo>
                <a:close/>
                <a:moveTo>
                  <a:pt x="10719" y="18169"/>
                </a:moveTo>
                <a:cubicBezTo>
                  <a:pt x="10408" y="18612"/>
                  <a:pt x="9946" y="18986"/>
                  <a:pt x="9885" y="19603"/>
                </a:cubicBezTo>
                <a:cubicBezTo>
                  <a:pt x="9868" y="19849"/>
                  <a:pt x="9644" y="20517"/>
                  <a:pt x="9652" y="19891"/>
                </a:cubicBezTo>
                <a:cubicBezTo>
                  <a:pt x="9688" y="19674"/>
                  <a:pt x="9604" y="18848"/>
                  <a:pt x="9498" y="19485"/>
                </a:cubicBezTo>
                <a:cubicBezTo>
                  <a:pt x="9503" y="19838"/>
                  <a:pt x="9372" y="20331"/>
                  <a:pt x="9604" y="20594"/>
                </a:cubicBezTo>
                <a:cubicBezTo>
                  <a:pt x="9794" y="20892"/>
                  <a:pt x="9433" y="21493"/>
                  <a:pt x="9722" y="21585"/>
                </a:cubicBezTo>
                <a:cubicBezTo>
                  <a:pt x="9784" y="21600"/>
                  <a:pt x="9842" y="21554"/>
                  <a:pt x="9854" y="21482"/>
                </a:cubicBezTo>
                <a:cubicBezTo>
                  <a:pt x="9907" y="20850"/>
                  <a:pt x="9991" y="20219"/>
                  <a:pt x="10109" y="19598"/>
                </a:cubicBezTo>
                <a:cubicBezTo>
                  <a:pt x="10042" y="19130"/>
                  <a:pt x="10517" y="18857"/>
                  <a:pt x="10661" y="18457"/>
                </a:cubicBezTo>
                <a:cubicBezTo>
                  <a:pt x="10878" y="18067"/>
                  <a:pt x="11150" y="17631"/>
                  <a:pt x="11061" y="17143"/>
                </a:cubicBezTo>
                <a:cubicBezTo>
                  <a:pt x="10982" y="17348"/>
                  <a:pt x="10912" y="17893"/>
                  <a:pt x="10719" y="18169"/>
                </a:cubicBezTo>
                <a:close/>
                <a:moveTo>
                  <a:pt x="7480" y="16999"/>
                </a:moveTo>
                <a:cubicBezTo>
                  <a:pt x="7463" y="17004"/>
                  <a:pt x="7436" y="17050"/>
                  <a:pt x="7371" y="17137"/>
                </a:cubicBezTo>
                <a:cubicBezTo>
                  <a:pt x="7260" y="17292"/>
                  <a:pt x="7159" y="17498"/>
                  <a:pt x="7055" y="17611"/>
                </a:cubicBezTo>
                <a:cubicBezTo>
                  <a:pt x="6844" y="17944"/>
                  <a:pt x="6629" y="18273"/>
                  <a:pt x="6427" y="18617"/>
                </a:cubicBezTo>
                <a:cubicBezTo>
                  <a:pt x="6239" y="18868"/>
                  <a:pt x="6436" y="18786"/>
                  <a:pt x="6502" y="18612"/>
                </a:cubicBezTo>
                <a:cubicBezTo>
                  <a:pt x="6629" y="18386"/>
                  <a:pt x="7099" y="17758"/>
                  <a:pt x="7190" y="17558"/>
                </a:cubicBezTo>
                <a:cubicBezTo>
                  <a:pt x="7208" y="17549"/>
                  <a:pt x="7217" y="17512"/>
                  <a:pt x="7248" y="17481"/>
                </a:cubicBezTo>
                <a:cubicBezTo>
                  <a:pt x="7330" y="17383"/>
                  <a:pt x="7436" y="17157"/>
                  <a:pt x="7520" y="17055"/>
                </a:cubicBezTo>
                <a:cubicBezTo>
                  <a:pt x="7581" y="16999"/>
                  <a:pt x="7651" y="16901"/>
                  <a:pt x="7673" y="16881"/>
                </a:cubicBezTo>
                <a:cubicBezTo>
                  <a:pt x="7704" y="16824"/>
                  <a:pt x="7704" y="16804"/>
                  <a:pt x="7696" y="16804"/>
                </a:cubicBezTo>
                <a:cubicBezTo>
                  <a:pt x="7691" y="16804"/>
                  <a:pt x="7691" y="16804"/>
                  <a:pt x="7686" y="16804"/>
                </a:cubicBezTo>
                <a:cubicBezTo>
                  <a:pt x="7638" y="16813"/>
                  <a:pt x="7542" y="16943"/>
                  <a:pt x="7480" y="16999"/>
                </a:cubicBezTo>
                <a:close/>
                <a:moveTo>
                  <a:pt x="8828" y="17194"/>
                </a:moveTo>
                <a:cubicBezTo>
                  <a:pt x="8546" y="17558"/>
                  <a:pt x="8279" y="17969"/>
                  <a:pt x="7896" y="18195"/>
                </a:cubicBezTo>
                <a:cubicBezTo>
                  <a:pt x="7845" y="18217"/>
                  <a:pt x="7576" y="18448"/>
                  <a:pt x="7822" y="18369"/>
                </a:cubicBezTo>
                <a:cubicBezTo>
                  <a:pt x="8125" y="18129"/>
                  <a:pt x="8438" y="17938"/>
                  <a:pt x="8648" y="17589"/>
                </a:cubicBezTo>
                <a:cubicBezTo>
                  <a:pt x="8732" y="17492"/>
                  <a:pt x="9139" y="16870"/>
                  <a:pt x="9100" y="16804"/>
                </a:cubicBezTo>
                <a:cubicBezTo>
                  <a:pt x="9060" y="16808"/>
                  <a:pt x="8893" y="17101"/>
                  <a:pt x="8828" y="17194"/>
                </a:cubicBezTo>
                <a:close/>
                <a:moveTo>
                  <a:pt x="5083" y="17070"/>
                </a:moveTo>
                <a:cubicBezTo>
                  <a:pt x="4785" y="17363"/>
                  <a:pt x="4522" y="17769"/>
                  <a:pt x="4430" y="17954"/>
                </a:cubicBezTo>
                <a:cubicBezTo>
                  <a:pt x="4382" y="18273"/>
                  <a:pt x="4517" y="17975"/>
                  <a:pt x="4553" y="17898"/>
                </a:cubicBezTo>
                <a:cubicBezTo>
                  <a:pt x="4606" y="17754"/>
                  <a:pt x="4864" y="17410"/>
                  <a:pt x="5132" y="17157"/>
                </a:cubicBezTo>
                <a:cubicBezTo>
                  <a:pt x="5365" y="16901"/>
                  <a:pt x="5637" y="16768"/>
                  <a:pt x="5649" y="16695"/>
                </a:cubicBezTo>
                <a:cubicBezTo>
                  <a:pt x="5562" y="16664"/>
                  <a:pt x="5259" y="16912"/>
                  <a:pt x="5083" y="17070"/>
                </a:cubicBezTo>
                <a:close/>
                <a:moveTo>
                  <a:pt x="7875" y="17394"/>
                </a:moveTo>
                <a:cubicBezTo>
                  <a:pt x="7792" y="17611"/>
                  <a:pt x="7388" y="18087"/>
                  <a:pt x="7450" y="18226"/>
                </a:cubicBezTo>
                <a:lnTo>
                  <a:pt x="7595" y="18042"/>
                </a:lnTo>
                <a:cubicBezTo>
                  <a:pt x="7730" y="17749"/>
                  <a:pt x="7971" y="17374"/>
                  <a:pt x="8190" y="17061"/>
                </a:cubicBezTo>
                <a:cubicBezTo>
                  <a:pt x="8248" y="16974"/>
                  <a:pt x="8265" y="16943"/>
                  <a:pt x="8323" y="16864"/>
                </a:cubicBezTo>
                <a:cubicBezTo>
                  <a:pt x="8371" y="16777"/>
                  <a:pt x="8534" y="16660"/>
                  <a:pt x="8481" y="16602"/>
                </a:cubicBezTo>
                <a:cubicBezTo>
                  <a:pt x="8455" y="16588"/>
                  <a:pt x="8050" y="17101"/>
                  <a:pt x="7875" y="17394"/>
                </a:cubicBezTo>
                <a:close/>
                <a:moveTo>
                  <a:pt x="9745" y="16726"/>
                </a:moveTo>
                <a:cubicBezTo>
                  <a:pt x="9758" y="16644"/>
                  <a:pt x="9784" y="16458"/>
                  <a:pt x="9749" y="16382"/>
                </a:cubicBezTo>
                <a:cubicBezTo>
                  <a:pt x="9679" y="16458"/>
                  <a:pt x="9719" y="16577"/>
                  <a:pt x="9710" y="16582"/>
                </a:cubicBezTo>
                <a:cubicBezTo>
                  <a:pt x="9635" y="16788"/>
                  <a:pt x="9420" y="17461"/>
                  <a:pt x="9447" y="17594"/>
                </a:cubicBezTo>
                <a:cubicBezTo>
                  <a:pt x="9507" y="17580"/>
                  <a:pt x="9565" y="17343"/>
                  <a:pt x="9604" y="17236"/>
                </a:cubicBezTo>
                <a:cubicBezTo>
                  <a:pt x="9618" y="17157"/>
                  <a:pt x="9705" y="16926"/>
                  <a:pt x="9745" y="16726"/>
                </a:cubicBezTo>
                <a:close/>
                <a:moveTo>
                  <a:pt x="3052" y="17179"/>
                </a:moveTo>
                <a:cubicBezTo>
                  <a:pt x="3175" y="17157"/>
                  <a:pt x="3183" y="17035"/>
                  <a:pt x="3250" y="16994"/>
                </a:cubicBezTo>
                <a:cubicBezTo>
                  <a:pt x="3332" y="16844"/>
                  <a:pt x="3816" y="16546"/>
                  <a:pt x="3698" y="16458"/>
                </a:cubicBezTo>
                <a:cubicBezTo>
                  <a:pt x="3455" y="16660"/>
                  <a:pt x="3096" y="16917"/>
                  <a:pt x="3052" y="17179"/>
                </a:cubicBezTo>
                <a:close/>
                <a:moveTo>
                  <a:pt x="5229" y="16660"/>
                </a:moveTo>
                <a:cubicBezTo>
                  <a:pt x="5158" y="16721"/>
                  <a:pt x="5009" y="16830"/>
                  <a:pt x="4948" y="16875"/>
                </a:cubicBezTo>
                <a:cubicBezTo>
                  <a:pt x="4820" y="17004"/>
                  <a:pt x="4286" y="17358"/>
                  <a:pt x="4290" y="17563"/>
                </a:cubicBezTo>
                <a:lnTo>
                  <a:pt x="4495" y="17394"/>
                </a:lnTo>
                <a:lnTo>
                  <a:pt x="4584" y="17312"/>
                </a:lnTo>
                <a:cubicBezTo>
                  <a:pt x="4763" y="17070"/>
                  <a:pt x="4960" y="16974"/>
                  <a:pt x="5180" y="16799"/>
                </a:cubicBezTo>
                <a:cubicBezTo>
                  <a:pt x="5299" y="16701"/>
                  <a:pt x="5418" y="16619"/>
                  <a:pt x="5562" y="16573"/>
                </a:cubicBezTo>
                <a:cubicBezTo>
                  <a:pt x="5721" y="16495"/>
                  <a:pt x="5782" y="16433"/>
                  <a:pt x="5738" y="16438"/>
                </a:cubicBezTo>
                <a:cubicBezTo>
                  <a:pt x="5673" y="16444"/>
                  <a:pt x="5290" y="16608"/>
                  <a:pt x="5229" y="16660"/>
                </a:cubicBezTo>
                <a:close/>
                <a:moveTo>
                  <a:pt x="5483" y="16974"/>
                </a:moveTo>
                <a:cubicBezTo>
                  <a:pt x="5198" y="17163"/>
                  <a:pt x="4979" y="17445"/>
                  <a:pt x="4763" y="17732"/>
                </a:cubicBezTo>
                <a:cubicBezTo>
                  <a:pt x="4733" y="17800"/>
                  <a:pt x="4592" y="17933"/>
                  <a:pt x="4614" y="18005"/>
                </a:cubicBezTo>
                <a:cubicBezTo>
                  <a:pt x="4662" y="18046"/>
                  <a:pt x="5066" y="17414"/>
                  <a:pt x="5343" y="17239"/>
                </a:cubicBezTo>
                <a:cubicBezTo>
                  <a:pt x="5500" y="17095"/>
                  <a:pt x="5729" y="16881"/>
                  <a:pt x="5926" y="16706"/>
                </a:cubicBezTo>
                <a:cubicBezTo>
                  <a:pt x="6037" y="16613"/>
                  <a:pt x="6265" y="16458"/>
                  <a:pt x="6304" y="16351"/>
                </a:cubicBezTo>
                <a:cubicBezTo>
                  <a:pt x="6155" y="16351"/>
                  <a:pt x="5716" y="16804"/>
                  <a:pt x="5483" y="16974"/>
                </a:cubicBezTo>
                <a:close/>
                <a:moveTo>
                  <a:pt x="2814" y="16639"/>
                </a:moveTo>
                <a:cubicBezTo>
                  <a:pt x="2881" y="16686"/>
                  <a:pt x="3048" y="16582"/>
                  <a:pt x="3166" y="16458"/>
                </a:cubicBezTo>
                <a:cubicBezTo>
                  <a:pt x="3298" y="16407"/>
                  <a:pt x="3394" y="16342"/>
                  <a:pt x="3407" y="16275"/>
                </a:cubicBezTo>
                <a:cubicBezTo>
                  <a:pt x="3337" y="16238"/>
                  <a:pt x="2964" y="16438"/>
                  <a:pt x="2814" y="16639"/>
                </a:cubicBezTo>
                <a:close/>
                <a:moveTo>
                  <a:pt x="6265" y="16486"/>
                </a:moveTo>
                <a:cubicBezTo>
                  <a:pt x="6102" y="16639"/>
                  <a:pt x="5974" y="16751"/>
                  <a:pt x="5957" y="16839"/>
                </a:cubicBezTo>
                <a:cubicBezTo>
                  <a:pt x="6054" y="16844"/>
                  <a:pt x="6145" y="16695"/>
                  <a:pt x="6321" y="16542"/>
                </a:cubicBezTo>
                <a:cubicBezTo>
                  <a:pt x="6466" y="16407"/>
                  <a:pt x="6572" y="16346"/>
                  <a:pt x="6598" y="16255"/>
                </a:cubicBezTo>
                <a:cubicBezTo>
                  <a:pt x="6514" y="16258"/>
                  <a:pt x="6410" y="16346"/>
                  <a:pt x="6265" y="16486"/>
                </a:cubicBezTo>
                <a:close/>
                <a:moveTo>
                  <a:pt x="11310" y="16315"/>
                </a:moveTo>
                <a:cubicBezTo>
                  <a:pt x="11128" y="16511"/>
                  <a:pt x="11179" y="15976"/>
                  <a:pt x="11030" y="16373"/>
                </a:cubicBezTo>
                <a:cubicBezTo>
                  <a:pt x="10960" y="16511"/>
                  <a:pt x="10832" y="16711"/>
                  <a:pt x="11101" y="16619"/>
                </a:cubicBezTo>
                <a:lnTo>
                  <a:pt x="11179" y="16582"/>
                </a:lnTo>
                <a:cubicBezTo>
                  <a:pt x="11332" y="16537"/>
                  <a:pt x="11476" y="16167"/>
                  <a:pt x="11450" y="16156"/>
                </a:cubicBezTo>
                <a:lnTo>
                  <a:pt x="11447" y="16156"/>
                </a:lnTo>
                <a:cubicBezTo>
                  <a:pt x="11428" y="16162"/>
                  <a:pt x="11372" y="16193"/>
                  <a:pt x="11310" y="16315"/>
                </a:cubicBezTo>
                <a:close/>
                <a:moveTo>
                  <a:pt x="8946" y="16737"/>
                </a:moveTo>
                <a:cubicBezTo>
                  <a:pt x="8915" y="16773"/>
                  <a:pt x="8884" y="16839"/>
                  <a:pt x="8854" y="16870"/>
                </a:cubicBezTo>
                <a:cubicBezTo>
                  <a:pt x="8696" y="17070"/>
                  <a:pt x="8323" y="17611"/>
                  <a:pt x="8195" y="17636"/>
                </a:cubicBezTo>
                <a:cubicBezTo>
                  <a:pt x="7985" y="17820"/>
                  <a:pt x="7826" y="17960"/>
                  <a:pt x="7840" y="18016"/>
                </a:cubicBezTo>
                <a:lnTo>
                  <a:pt x="7937" y="18011"/>
                </a:lnTo>
                <a:cubicBezTo>
                  <a:pt x="8024" y="17949"/>
                  <a:pt x="8340" y="17614"/>
                  <a:pt x="8472" y="17512"/>
                </a:cubicBezTo>
                <a:cubicBezTo>
                  <a:pt x="8621" y="17332"/>
                  <a:pt x="8833" y="17070"/>
                  <a:pt x="8999" y="16793"/>
                </a:cubicBezTo>
                <a:cubicBezTo>
                  <a:pt x="9214" y="16433"/>
                  <a:pt x="9385" y="16094"/>
                  <a:pt x="9354" y="16038"/>
                </a:cubicBezTo>
                <a:cubicBezTo>
                  <a:pt x="9214" y="16105"/>
                  <a:pt x="9081" y="16506"/>
                  <a:pt x="8946" y="16737"/>
                </a:cubicBezTo>
                <a:close/>
                <a:moveTo>
                  <a:pt x="2771" y="16393"/>
                </a:moveTo>
                <a:cubicBezTo>
                  <a:pt x="2648" y="16475"/>
                  <a:pt x="2696" y="16593"/>
                  <a:pt x="2814" y="16469"/>
                </a:cubicBezTo>
                <a:cubicBezTo>
                  <a:pt x="2956" y="16367"/>
                  <a:pt x="3082" y="16306"/>
                  <a:pt x="3214" y="16224"/>
                </a:cubicBezTo>
                <a:cubicBezTo>
                  <a:pt x="3373" y="16182"/>
                  <a:pt x="3486" y="16176"/>
                  <a:pt x="3552" y="16023"/>
                </a:cubicBezTo>
                <a:cubicBezTo>
                  <a:pt x="3426" y="16013"/>
                  <a:pt x="3012" y="16224"/>
                  <a:pt x="2771" y="16393"/>
                </a:cubicBezTo>
                <a:close/>
                <a:moveTo>
                  <a:pt x="11297" y="16002"/>
                </a:moveTo>
                <a:cubicBezTo>
                  <a:pt x="11257" y="16023"/>
                  <a:pt x="11128" y="16306"/>
                  <a:pt x="11314" y="16100"/>
                </a:cubicBezTo>
                <a:cubicBezTo>
                  <a:pt x="11314" y="16080"/>
                  <a:pt x="11349" y="15971"/>
                  <a:pt x="11297" y="16002"/>
                </a:cubicBezTo>
                <a:close/>
                <a:moveTo>
                  <a:pt x="8937" y="16382"/>
                </a:moveTo>
                <a:cubicBezTo>
                  <a:pt x="8806" y="16599"/>
                  <a:pt x="8585" y="16870"/>
                  <a:pt x="8411" y="17126"/>
                </a:cubicBezTo>
                <a:cubicBezTo>
                  <a:pt x="8332" y="17250"/>
                  <a:pt x="8151" y="17405"/>
                  <a:pt x="8165" y="17476"/>
                </a:cubicBezTo>
                <a:cubicBezTo>
                  <a:pt x="8231" y="17470"/>
                  <a:pt x="8388" y="17276"/>
                  <a:pt x="8445" y="17194"/>
                </a:cubicBezTo>
                <a:cubicBezTo>
                  <a:pt x="8705" y="16937"/>
                  <a:pt x="8881" y="16630"/>
                  <a:pt x="9055" y="16306"/>
                </a:cubicBezTo>
                <a:cubicBezTo>
                  <a:pt x="9103" y="16244"/>
                  <a:pt x="9187" y="16074"/>
                  <a:pt x="9165" y="15996"/>
                </a:cubicBezTo>
                <a:cubicBezTo>
                  <a:pt x="9126" y="16007"/>
                  <a:pt x="8980" y="16326"/>
                  <a:pt x="8937" y="16382"/>
                </a:cubicBezTo>
                <a:close/>
                <a:moveTo>
                  <a:pt x="3245" y="15936"/>
                </a:moveTo>
                <a:cubicBezTo>
                  <a:pt x="3113" y="15982"/>
                  <a:pt x="2595" y="16167"/>
                  <a:pt x="2614" y="16289"/>
                </a:cubicBezTo>
                <a:cubicBezTo>
                  <a:pt x="2696" y="16326"/>
                  <a:pt x="2758" y="16289"/>
                  <a:pt x="2811" y="16255"/>
                </a:cubicBezTo>
                <a:cubicBezTo>
                  <a:pt x="3021" y="16136"/>
                  <a:pt x="3048" y="16125"/>
                  <a:pt x="3363" y="15993"/>
                </a:cubicBezTo>
                <a:cubicBezTo>
                  <a:pt x="3482" y="15925"/>
                  <a:pt x="3706" y="15940"/>
                  <a:pt x="3701" y="15823"/>
                </a:cubicBezTo>
                <a:cubicBezTo>
                  <a:pt x="3604" y="15792"/>
                  <a:pt x="3390" y="15852"/>
                  <a:pt x="3245" y="15936"/>
                </a:cubicBezTo>
                <a:close/>
                <a:moveTo>
                  <a:pt x="9929" y="15699"/>
                </a:moveTo>
                <a:cubicBezTo>
                  <a:pt x="9898" y="15750"/>
                  <a:pt x="9871" y="16233"/>
                  <a:pt x="9859" y="16418"/>
                </a:cubicBezTo>
                <a:cubicBezTo>
                  <a:pt x="9842" y="16630"/>
                  <a:pt x="9801" y="16751"/>
                  <a:pt x="9763" y="16921"/>
                </a:cubicBezTo>
                <a:cubicBezTo>
                  <a:pt x="9758" y="16988"/>
                  <a:pt x="9700" y="17183"/>
                  <a:pt x="9618" y="17410"/>
                </a:cubicBezTo>
                <a:cubicBezTo>
                  <a:pt x="9626" y="17594"/>
                  <a:pt x="9389" y="17933"/>
                  <a:pt x="9262" y="18113"/>
                </a:cubicBezTo>
                <a:cubicBezTo>
                  <a:pt x="9240" y="18195"/>
                  <a:pt x="9064" y="18360"/>
                  <a:pt x="8932" y="18508"/>
                </a:cubicBezTo>
                <a:cubicBezTo>
                  <a:pt x="8775" y="18679"/>
                  <a:pt x="8648" y="18797"/>
                  <a:pt x="8494" y="18935"/>
                </a:cubicBezTo>
                <a:cubicBezTo>
                  <a:pt x="8318" y="19043"/>
                  <a:pt x="8187" y="19181"/>
                  <a:pt x="8012" y="19285"/>
                </a:cubicBezTo>
                <a:cubicBezTo>
                  <a:pt x="7968" y="19316"/>
                  <a:pt x="7945" y="19392"/>
                  <a:pt x="8016" y="19372"/>
                </a:cubicBezTo>
                <a:lnTo>
                  <a:pt x="8414" y="19099"/>
                </a:lnTo>
                <a:cubicBezTo>
                  <a:pt x="8445" y="19099"/>
                  <a:pt x="8508" y="19048"/>
                  <a:pt x="8564" y="19001"/>
                </a:cubicBezTo>
                <a:cubicBezTo>
                  <a:pt x="8809" y="18761"/>
                  <a:pt x="9025" y="18586"/>
                  <a:pt x="9235" y="18313"/>
                </a:cubicBezTo>
                <a:cubicBezTo>
                  <a:pt x="9271" y="18268"/>
                  <a:pt x="9336" y="18175"/>
                  <a:pt x="9433" y="18036"/>
                </a:cubicBezTo>
                <a:cubicBezTo>
                  <a:pt x="9512" y="17933"/>
                  <a:pt x="9666" y="17681"/>
                  <a:pt x="9705" y="17419"/>
                </a:cubicBezTo>
                <a:cubicBezTo>
                  <a:pt x="9758" y="17261"/>
                  <a:pt x="9815" y="17044"/>
                  <a:pt x="9854" y="16864"/>
                </a:cubicBezTo>
                <a:cubicBezTo>
                  <a:pt x="9902" y="16650"/>
                  <a:pt x="9938" y="16475"/>
                  <a:pt x="9951" y="16286"/>
                </a:cubicBezTo>
                <a:cubicBezTo>
                  <a:pt x="9946" y="16213"/>
                  <a:pt x="9965" y="16111"/>
                  <a:pt x="9955" y="16111"/>
                </a:cubicBezTo>
                <a:cubicBezTo>
                  <a:pt x="9955" y="16111"/>
                  <a:pt x="9955" y="16013"/>
                  <a:pt x="9965" y="15940"/>
                </a:cubicBezTo>
                <a:cubicBezTo>
                  <a:pt x="9968" y="15869"/>
                  <a:pt x="9965" y="15756"/>
                  <a:pt x="9929" y="15699"/>
                </a:cubicBezTo>
                <a:close/>
                <a:moveTo>
                  <a:pt x="5852" y="15679"/>
                </a:moveTo>
                <a:cubicBezTo>
                  <a:pt x="5750" y="15679"/>
                  <a:pt x="5124" y="16043"/>
                  <a:pt x="4768" y="16255"/>
                </a:cubicBezTo>
                <a:cubicBezTo>
                  <a:pt x="4611" y="16346"/>
                  <a:pt x="4216" y="16619"/>
                  <a:pt x="3978" y="16926"/>
                </a:cubicBezTo>
                <a:cubicBezTo>
                  <a:pt x="3908" y="16999"/>
                  <a:pt x="3583" y="17379"/>
                  <a:pt x="3657" y="17538"/>
                </a:cubicBezTo>
                <a:cubicBezTo>
                  <a:pt x="3737" y="17487"/>
                  <a:pt x="3824" y="17348"/>
                  <a:pt x="3877" y="17261"/>
                </a:cubicBezTo>
                <a:cubicBezTo>
                  <a:pt x="3973" y="17143"/>
                  <a:pt x="4048" y="17014"/>
                  <a:pt x="4074" y="16999"/>
                </a:cubicBezTo>
                <a:cubicBezTo>
                  <a:pt x="4317" y="16660"/>
                  <a:pt x="4469" y="16593"/>
                  <a:pt x="4794" y="16357"/>
                </a:cubicBezTo>
                <a:cubicBezTo>
                  <a:pt x="4878" y="16280"/>
                  <a:pt x="4987" y="16249"/>
                  <a:pt x="4992" y="16227"/>
                </a:cubicBezTo>
                <a:cubicBezTo>
                  <a:pt x="5268" y="16069"/>
                  <a:pt x="5844" y="15796"/>
                  <a:pt x="5852" y="15679"/>
                </a:cubicBezTo>
                <a:close/>
                <a:moveTo>
                  <a:pt x="8450" y="16111"/>
                </a:moveTo>
                <a:cubicBezTo>
                  <a:pt x="8318" y="16249"/>
                  <a:pt x="8165" y="16402"/>
                  <a:pt x="8038" y="16562"/>
                </a:cubicBezTo>
                <a:cubicBezTo>
                  <a:pt x="7937" y="16690"/>
                  <a:pt x="7845" y="16808"/>
                  <a:pt x="7747" y="16926"/>
                </a:cubicBezTo>
                <a:cubicBezTo>
                  <a:pt x="7564" y="17126"/>
                  <a:pt x="7431" y="17445"/>
                  <a:pt x="7265" y="17676"/>
                </a:cubicBezTo>
                <a:cubicBezTo>
                  <a:pt x="7058" y="18011"/>
                  <a:pt x="6879" y="18395"/>
                  <a:pt x="6620" y="18679"/>
                </a:cubicBezTo>
                <a:cubicBezTo>
                  <a:pt x="6444" y="18950"/>
                  <a:pt x="6663" y="18724"/>
                  <a:pt x="6730" y="18657"/>
                </a:cubicBezTo>
                <a:cubicBezTo>
                  <a:pt x="6993" y="18324"/>
                  <a:pt x="7217" y="17975"/>
                  <a:pt x="7431" y="17594"/>
                </a:cubicBezTo>
                <a:cubicBezTo>
                  <a:pt x="7581" y="17296"/>
                  <a:pt x="7800" y="17014"/>
                  <a:pt x="8012" y="16742"/>
                </a:cubicBezTo>
                <a:cubicBezTo>
                  <a:pt x="8072" y="16602"/>
                  <a:pt x="8476" y="16227"/>
                  <a:pt x="8537" y="16114"/>
                </a:cubicBezTo>
                <a:cubicBezTo>
                  <a:pt x="8683" y="15951"/>
                  <a:pt x="8929" y="15705"/>
                  <a:pt x="8946" y="15581"/>
                </a:cubicBezTo>
                <a:cubicBezTo>
                  <a:pt x="8840" y="15576"/>
                  <a:pt x="8529" y="16027"/>
                  <a:pt x="8450" y="16111"/>
                </a:cubicBezTo>
                <a:close/>
                <a:moveTo>
                  <a:pt x="3298" y="15658"/>
                </a:moveTo>
                <a:cubicBezTo>
                  <a:pt x="3108" y="15750"/>
                  <a:pt x="2477" y="15812"/>
                  <a:pt x="2587" y="16054"/>
                </a:cubicBezTo>
                <a:cubicBezTo>
                  <a:pt x="2665" y="16049"/>
                  <a:pt x="2737" y="16002"/>
                  <a:pt x="2802" y="15956"/>
                </a:cubicBezTo>
                <a:cubicBezTo>
                  <a:pt x="3135" y="15956"/>
                  <a:pt x="3455" y="15669"/>
                  <a:pt x="3797" y="15621"/>
                </a:cubicBezTo>
                <a:cubicBezTo>
                  <a:pt x="3881" y="15570"/>
                  <a:pt x="3877" y="15550"/>
                  <a:pt x="3824" y="15550"/>
                </a:cubicBezTo>
                <a:cubicBezTo>
                  <a:pt x="3710" y="15545"/>
                  <a:pt x="3373" y="15643"/>
                  <a:pt x="3298" y="15658"/>
                </a:cubicBezTo>
                <a:close/>
                <a:moveTo>
                  <a:pt x="8279" y="15996"/>
                </a:moveTo>
                <a:cubicBezTo>
                  <a:pt x="8209" y="16027"/>
                  <a:pt x="8103" y="16136"/>
                  <a:pt x="8067" y="16176"/>
                </a:cubicBezTo>
                <a:cubicBezTo>
                  <a:pt x="7920" y="16320"/>
                  <a:pt x="7770" y="16424"/>
                  <a:pt x="7617" y="16557"/>
                </a:cubicBezTo>
                <a:cubicBezTo>
                  <a:pt x="7550" y="16619"/>
                  <a:pt x="7463" y="16711"/>
                  <a:pt x="7405" y="16768"/>
                </a:cubicBezTo>
                <a:cubicBezTo>
                  <a:pt x="7142" y="16999"/>
                  <a:pt x="6914" y="17245"/>
                  <a:pt x="6651" y="17498"/>
                </a:cubicBezTo>
                <a:cubicBezTo>
                  <a:pt x="6540" y="17676"/>
                  <a:pt x="6049" y="18051"/>
                  <a:pt x="6142" y="18155"/>
                </a:cubicBezTo>
                <a:lnTo>
                  <a:pt x="6282" y="18067"/>
                </a:lnTo>
                <a:cubicBezTo>
                  <a:pt x="6343" y="17913"/>
                  <a:pt x="6906" y="17374"/>
                  <a:pt x="7229" y="17035"/>
                </a:cubicBezTo>
                <a:cubicBezTo>
                  <a:pt x="7410" y="16892"/>
                  <a:pt x="7547" y="16686"/>
                  <a:pt x="7739" y="16562"/>
                </a:cubicBezTo>
                <a:cubicBezTo>
                  <a:pt x="7920" y="16444"/>
                  <a:pt x="8050" y="16258"/>
                  <a:pt x="8221" y="16136"/>
                </a:cubicBezTo>
                <a:cubicBezTo>
                  <a:pt x="8291" y="16100"/>
                  <a:pt x="8406" y="15971"/>
                  <a:pt x="8503" y="15858"/>
                </a:cubicBezTo>
                <a:cubicBezTo>
                  <a:pt x="8568" y="15787"/>
                  <a:pt x="8915" y="15494"/>
                  <a:pt x="8915" y="15432"/>
                </a:cubicBezTo>
                <a:cubicBezTo>
                  <a:pt x="8884" y="15421"/>
                  <a:pt x="8344" y="15920"/>
                  <a:pt x="8279" y="15996"/>
                </a:cubicBezTo>
                <a:close/>
                <a:moveTo>
                  <a:pt x="2657" y="15530"/>
                </a:moveTo>
                <a:cubicBezTo>
                  <a:pt x="2684" y="15519"/>
                  <a:pt x="2737" y="15530"/>
                  <a:pt x="2749" y="15488"/>
                </a:cubicBezTo>
                <a:cubicBezTo>
                  <a:pt x="2706" y="15432"/>
                  <a:pt x="2653" y="15406"/>
                  <a:pt x="2609" y="15406"/>
                </a:cubicBezTo>
                <a:cubicBezTo>
                  <a:pt x="2468" y="15401"/>
                  <a:pt x="2376" y="15581"/>
                  <a:pt x="2657" y="15530"/>
                </a:cubicBezTo>
                <a:close/>
                <a:moveTo>
                  <a:pt x="2797" y="15334"/>
                </a:moveTo>
                <a:cubicBezTo>
                  <a:pt x="2872" y="15370"/>
                  <a:pt x="2982" y="15412"/>
                  <a:pt x="3052" y="15339"/>
                </a:cubicBezTo>
                <a:cubicBezTo>
                  <a:pt x="2990" y="15268"/>
                  <a:pt x="2867" y="15243"/>
                  <a:pt x="2762" y="15243"/>
                </a:cubicBezTo>
                <a:cubicBezTo>
                  <a:pt x="2595" y="15243"/>
                  <a:pt x="2482" y="15314"/>
                  <a:pt x="2797" y="15334"/>
                </a:cubicBezTo>
                <a:close/>
                <a:moveTo>
                  <a:pt x="8862" y="15252"/>
                </a:moveTo>
                <a:cubicBezTo>
                  <a:pt x="8578" y="15499"/>
                  <a:pt x="8262" y="15720"/>
                  <a:pt x="7971" y="15982"/>
                </a:cubicBezTo>
                <a:cubicBezTo>
                  <a:pt x="7686" y="16227"/>
                  <a:pt x="7400" y="16486"/>
                  <a:pt x="7133" y="16748"/>
                </a:cubicBezTo>
                <a:cubicBezTo>
                  <a:pt x="6875" y="16937"/>
                  <a:pt x="6634" y="17208"/>
                  <a:pt x="6427" y="17436"/>
                </a:cubicBezTo>
                <a:cubicBezTo>
                  <a:pt x="6242" y="17681"/>
                  <a:pt x="6010" y="17867"/>
                  <a:pt x="5839" y="18138"/>
                </a:cubicBezTo>
                <a:cubicBezTo>
                  <a:pt x="5733" y="18344"/>
                  <a:pt x="5303" y="18857"/>
                  <a:pt x="5391" y="18992"/>
                </a:cubicBezTo>
                <a:lnTo>
                  <a:pt x="5471" y="18879"/>
                </a:lnTo>
                <a:lnTo>
                  <a:pt x="5553" y="18710"/>
                </a:lnTo>
                <a:cubicBezTo>
                  <a:pt x="5747" y="18417"/>
                  <a:pt x="5856" y="18200"/>
                  <a:pt x="6107" y="17975"/>
                </a:cubicBezTo>
                <a:cubicBezTo>
                  <a:pt x="6340" y="17656"/>
                  <a:pt x="6629" y="17374"/>
                  <a:pt x="6906" y="17092"/>
                </a:cubicBezTo>
                <a:cubicBezTo>
                  <a:pt x="7173" y="16819"/>
                  <a:pt x="7467" y="16568"/>
                  <a:pt x="7752" y="16326"/>
                </a:cubicBezTo>
                <a:cubicBezTo>
                  <a:pt x="8050" y="16027"/>
                  <a:pt x="8393" y="15801"/>
                  <a:pt x="8679" y="15488"/>
                </a:cubicBezTo>
                <a:cubicBezTo>
                  <a:pt x="8775" y="15474"/>
                  <a:pt x="9021" y="15159"/>
                  <a:pt x="8973" y="15164"/>
                </a:cubicBezTo>
                <a:cubicBezTo>
                  <a:pt x="8968" y="15159"/>
                  <a:pt x="8932" y="15186"/>
                  <a:pt x="8862" y="15252"/>
                </a:cubicBezTo>
                <a:close/>
                <a:moveTo>
                  <a:pt x="9661" y="15618"/>
                </a:moveTo>
                <a:cubicBezTo>
                  <a:pt x="9666" y="15457"/>
                  <a:pt x="9714" y="15221"/>
                  <a:pt x="9652" y="15130"/>
                </a:cubicBezTo>
                <a:cubicBezTo>
                  <a:pt x="9644" y="15130"/>
                  <a:pt x="9630" y="15212"/>
                  <a:pt x="9604" y="15494"/>
                </a:cubicBezTo>
                <a:cubicBezTo>
                  <a:pt x="9591" y="15627"/>
                  <a:pt x="9570" y="15914"/>
                  <a:pt x="9548" y="16058"/>
                </a:cubicBezTo>
                <a:cubicBezTo>
                  <a:pt x="9512" y="16311"/>
                  <a:pt x="9442" y="16557"/>
                  <a:pt x="9428" y="16670"/>
                </a:cubicBezTo>
                <a:cubicBezTo>
                  <a:pt x="9368" y="16793"/>
                  <a:pt x="9336" y="16943"/>
                  <a:pt x="9271" y="17065"/>
                </a:cubicBezTo>
                <a:cubicBezTo>
                  <a:pt x="9228" y="17174"/>
                  <a:pt x="9148" y="17363"/>
                  <a:pt x="9148" y="17405"/>
                </a:cubicBezTo>
                <a:cubicBezTo>
                  <a:pt x="9218" y="17439"/>
                  <a:pt x="9231" y="17323"/>
                  <a:pt x="9288" y="17199"/>
                </a:cubicBezTo>
                <a:cubicBezTo>
                  <a:pt x="9332" y="17112"/>
                  <a:pt x="9385" y="17024"/>
                  <a:pt x="9406" y="16926"/>
                </a:cubicBezTo>
                <a:cubicBezTo>
                  <a:pt x="9433" y="16819"/>
                  <a:pt x="9486" y="16695"/>
                  <a:pt x="9503" y="16582"/>
                </a:cubicBezTo>
                <a:cubicBezTo>
                  <a:pt x="9529" y="16407"/>
                  <a:pt x="9582" y="16275"/>
                  <a:pt x="9604" y="16089"/>
                </a:cubicBezTo>
                <a:cubicBezTo>
                  <a:pt x="9630" y="15936"/>
                  <a:pt x="9657" y="15776"/>
                  <a:pt x="9661" y="15618"/>
                </a:cubicBezTo>
                <a:close/>
                <a:moveTo>
                  <a:pt x="9086" y="15550"/>
                </a:moveTo>
                <a:cubicBezTo>
                  <a:pt x="8915" y="15807"/>
                  <a:pt x="8604" y="16176"/>
                  <a:pt x="8411" y="16398"/>
                </a:cubicBezTo>
                <a:cubicBezTo>
                  <a:pt x="8094" y="16639"/>
                  <a:pt x="7906" y="16988"/>
                  <a:pt x="7686" y="17343"/>
                </a:cubicBezTo>
                <a:cubicBezTo>
                  <a:pt x="7467" y="17667"/>
                  <a:pt x="7287" y="18020"/>
                  <a:pt x="7077" y="18349"/>
                </a:cubicBezTo>
                <a:cubicBezTo>
                  <a:pt x="6962" y="18504"/>
                  <a:pt x="6887" y="18679"/>
                  <a:pt x="6774" y="18826"/>
                </a:cubicBezTo>
                <a:cubicBezTo>
                  <a:pt x="6764" y="18848"/>
                  <a:pt x="6778" y="18857"/>
                  <a:pt x="6834" y="18817"/>
                </a:cubicBezTo>
                <a:cubicBezTo>
                  <a:pt x="6901" y="18744"/>
                  <a:pt x="6966" y="18648"/>
                  <a:pt x="7005" y="18586"/>
                </a:cubicBezTo>
                <a:cubicBezTo>
                  <a:pt x="7159" y="18339"/>
                  <a:pt x="7344" y="18144"/>
                  <a:pt x="7441" y="17876"/>
                </a:cubicBezTo>
                <a:cubicBezTo>
                  <a:pt x="7673" y="17614"/>
                  <a:pt x="7788" y="17281"/>
                  <a:pt x="8012" y="17008"/>
                </a:cubicBezTo>
                <a:cubicBezTo>
                  <a:pt x="8094" y="16799"/>
                  <a:pt x="8274" y="16680"/>
                  <a:pt x="8441" y="16486"/>
                </a:cubicBezTo>
                <a:cubicBezTo>
                  <a:pt x="8529" y="16398"/>
                  <a:pt x="8727" y="16167"/>
                  <a:pt x="8753" y="16145"/>
                </a:cubicBezTo>
                <a:cubicBezTo>
                  <a:pt x="8941" y="15945"/>
                  <a:pt x="9103" y="15699"/>
                  <a:pt x="9228" y="15443"/>
                </a:cubicBezTo>
                <a:cubicBezTo>
                  <a:pt x="9298" y="15361"/>
                  <a:pt x="9284" y="15155"/>
                  <a:pt x="9257" y="15124"/>
                </a:cubicBezTo>
                <a:cubicBezTo>
                  <a:pt x="9218" y="15155"/>
                  <a:pt x="9182" y="15376"/>
                  <a:pt x="9086" y="15550"/>
                </a:cubicBezTo>
                <a:close/>
                <a:moveTo>
                  <a:pt x="3279" y="15401"/>
                </a:moveTo>
                <a:cubicBezTo>
                  <a:pt x="2956" y="15437"/>
                  <a:pt x="2710" y="15725"/>
                  <a:pt x="2398" y="15627"/>
                </a:cubicBezTo>
                <a:cubicBezTo>
                  <a:pt x="2253" y="15663"/>
                  <a:pt x="2657" y="15993"/>
                  <a:pt x="2696" y="15745"/>
                </a:cubicBezTo>
                <a:cubicBezTo>
                  <a:pt x="3034" y="15596"/>
                  <a:pt x="3377" y="15457"/>
                  <a:pt x="3746" y="15396"/>
                </a:cubicBezTo>
                <a:cubicBezTo>
                  <a:pt x="4031" y="15319"/>
                  <a:pt x="4329" y="15283"/>
                  <a:pt x="4584" y="15108"/>
                </a:cubicBezTo>
                <a:cubicBezTo>
                  <a:pt x="4141" y="15155"/>
                  <a:pt x="3710" y="15268"/>
                  <a:pt x="3279" y="15401"/>
                </a:cubicBezTo>
                <a:close/>
                <a:moveTo>
                  <a:pt x="6980" y="16002"/>
                </a:moveTo>
                <a:cubicBezTo>
                  <a:pt x="6711" y="16233"/>
                  <a:pt x="6475" y="16517"/>
                  <a:pt x="6225" y="16777"/>
                </a:cubicBezTo>
                <a:cubicBezTo>
                  <a:pt x="5926" y="17092"/>
                  <a:pt x="5593" y="17394"/>
                  <a:pt x="5334" y="17738"/>
                </a:cubicBezTo>
                <a:cubicBezTo>
                  <a:pt x="5198" y="17969"/>
                  <a:pt x="4912" y="18437"/>
                  <a:pt x="4953" y="18592"/>
                </a:cubicBezTo>
                <a:lnTo>
                  <a:pt x="5027" y="18550"/>
                </a:lnTo>
                <a:cubicBezTo>
                  <a:pt x="5211" y="18180"/>
                  <a:pt x="5401" y="17825"/>
                  <a:pt x="5676" y="17538"/>
                </a:cubicBezTo>
                <a:cubicBezTo>
                  <a:pt x="5900" y="17292"/>
                  <a:pt x="6107" y="16983"/>
                  <a:pt x="6365" y="16793"/>
                </a:cubicBezTo>
                <a:cubicBezTo>
                  <a:pt x="6663" y="16464"/>
                  <a:pt x="6993" y="16202"/>
                  <a:pt x="7301" y="15905"/>
                </a:cubicBezTo>
                <a:cubicBezTo>
                  <a:pt x="7424" y="15761"/>
                  <a:pt x="7870" y="15406"/>
                  <a:pt x="7937" y="15396"/>
                </a:cubicBezTo>
                <a:cubicBezTo>
                  <a:pt x="8043" y="15325"/>
                  <a:pt x="8305" y="15170"/>
                  <a:pt x="8305" y="15093"/>
                </a:cubicBezTo>
                <a:cubicBezTo>
                  <a:pt x="8200" y="15062"/>
                  <a:pt x="7330" y="15694"/>
                  <a:pt x="6980" y="16002"/>
                </a:cubicBezTo>
                <a:close/>
                <a:moveTo>
                  <a:pt x="7971" y="15083"/>
                </a:moveTo>
                <a:cubicBezTo>
                  <a:pt x="7822" y="15062"/>
                  <a:pt x="7453" y="15325"/>
                  <a:pt x="7212" y="15457"/>
                </a:cubicBezTo>
                <a:cubicBezTo>
                  <a:pt x="6923" y="15643"/>
                  <a:pt x="6603" y="15776"/>
                  <a:pt x="6290" y="15951"/>
                </a:cubicBezTo>
                <a:cubicBezTo>
                  <a:pt x="5993" y="16069"/>
                  <a:pt x="5698" y="16198"/>
                  <a:pt x="5404" y="16346"/>
                </a:cubicBezTo>
                <a:cubicBezTo>
                  <a:pt x="5088" y="16429"/>
                  <a:pt x="4825" y="16711"/>
                  <a:pt x="4544" y="16886"/>
                </a:cubicBezTo>
                <a:cubicBezTo>
                  <a:pt x="4338" y="17163"/>
                  <a:pt x="4018" y="17383"/>
                  <a:pt x="3917" y="17754"/>
                </a:cubicBezTo>
                <a:cubicBezTo>
                  <a:pt x="3947" y="17851"/>
                  <a:pt x="4018" y="17692"/>
                  <a:pt x="4018" y="17656"/>
                </a:cubicBezTo>
                <a:cubicBezTo>
                  <a:pt x="4237" y="17250"/>
                  <a:pt x="4597" y="16948"/>
                  <a:pt x="4957" y="16721"/>
                </a:cubicBezTo>
                <a:cubicBezTo>
                  <a:pt x="5264" y="16458"/>
                  <a:pt x="5637" y="16382"/>
                  <a:pt x="5953" y="16182"/>
                </a:cubicBezTo>
                <a:cubicBezTo>
                  <a:pt x="6265" y="16080"/>
                  <a:pt x="6545" y="15905"/>
                  <a:pt x="6858" y="15761"/>
                </a:cubicBezTo>
                <a:cubicBezTo>
                  <a:pt x="7138" y="15618"/>
                  <a:pt x="7393" y="15412"/>
                  <a:pt x="7682" y="15268"/>
                </a:cubicBezTo>
                <a:cubicBezTo>
                  <a:pt x="7783" y="15226"/>
                  <a:pt x="8007" y="15164"/>
                  <a:pt x="7971" y="15083"/>
                </a:cubicBezTo>
                <a:close/>
                <a:moveTo>
                  <a:pt x="8643" y="15212"/>
                </a:moveTo>
                <a:cubicBezTo>
                  <a:pt x="8313" y="15426"/>
                  <a:pt x="8012" y="15714"/>
                  <a:pt x="7696" y="15945"/>
                </a:cubicBezTo>
                <a:cubicBezTo>
                  <a:pt x="7397" y="16224"/>
                  <a:pt x="7094" y="16486"/>
                  <a:pt x="6800" y="16762"/>
                </a:cubicBezTo>
                <a:cubicBezTo>
                  <a:pt x="6475" y="17075"/>
                  <a:pt x="6164" y="17410"/>
                  <a:pt x="5873" y="17763"/>
                </a:cubicBezTo>
                <a:cubicBezTo>
                  <a:pt x="5755" y="18011"/>
                  <a:pt x="5278" y="18369"/>
                  <a:pt x="5427" y="18570"/>
                </a:cubicBezTo>
                <a:lnTo>
                  <a:pt x="5475" y="18508"/>
                </a:lnTo>
                <a:cubicBezTo>
                  <a:pt x="5659" y="18104"/>
                  <a:pt x="5996" y="17805"/>
                  <a:pt x="6246" y="17470"/>
                </a:cubicBezTo>
                <a:cubicBezTo>
                  <a:pt x="6492" y="17163"/>
                  <a:pt x="6791" y="16917"/>
                  <a:pt x="7046" y="16633"/>
                </a:cubicBezTo>
                <a:cubicBezTo>
                  <a:pt x="7313" y="16413"/>
                  <a:pt x="7590" y="16182"/>
                  <a:pt x="7848" y="15925"/>
                </a:cubicBezTo>
                <a:cubicBezTo>
                  <a:pt x="8067" y="15720"/>
                  <a:pt x="8332" y="15570"/>
                  <a:pt x="8560" y="15365"/>
                </a:cubicBezTo>
                <a:cubicBezTo>
                  <a:pt x="8679" y="15325"/>
                  <a:pt x="8999" y="15037"/>
                  <a:pt x="8932" y="15037"/>
                </a:cubicBezTo>
                <a:cubicBezTo>
                  <a:pt x="8910" y="15037"/>
                  <a:pt x="8718" y="15155"/>
                  <a:pt x="8643" y="15212"/>
                </a:cubicBezTo>
                <a:close/>
                <a:moveTo>
                  <a:pt x="6743" y="15077"/>
                </a:moveTo>
                <a:cubicBezTo>
                  <a:pt x="6466" y="15144"/>
                  <a:pt x="6186" y="15319"/>
                  <a:pt x="5948" y="15421"/>
                </a:cubicBezTo>
                <a:cubicBezTo>
                  <a:pt x="5553" y="15649"/>
                  <a:pt x="5146" y="15807"/>
                  <a:pt x="4746" y="16038"/>
                </a:cubicBezTo>
                <a:cubicBezTo>
                  <a:pt x="4447" y="16207"/>
                  <a:pt x="4105" y="16520"/>
                  <a:pt x="3847" y="16777"/>
                </a:cubicBezTo>
                <a:cubicBezTo>
                  <a:pt x="3794" y="16788"/>
                  <a:pt x="3609" y="16999"/>
                  <a:pt x="3503" y="17168"/>
                </a:cubicBezTo>
                <a:cubicBezTo>
                  <a:pt x="3402" y="17327"/>
                  <a:pt x="3390" y="17461"/>
                  <a:pt x="3548" y="17287"/>
                </a:cubicBezTo>
                <a:cubicBezTo>
                  <a:pt x="3898" y="16762"/>
                  <a:pt x="4430" y="16398"/>
                  <a:pt x="4859" y="16094"/>
                </a:cubicBezTo>
                <a:cubicBezTo>
                  <a:pt x="5229" y="15900"/>
                  <a:pt x="5471" y="15770"/>
                  <a:pt x="5777" y="15607"/>
                </a:cubicBezTo>
                <a:cubicBezTo>
                  <a:pt x="6159" y="15406"/>
                  <a:pt x="6928" y="15108"/>
                  <a:pt x="6928" y="15026"/>
                </a:cubicBezTo>
                <a:cubicBezTo>
                  <a:pt x="6928" y="15026"/>
                  <a:pt x="6923" y="15021"/>
                  <a:pt x="6914" y="15021"/>
                </a:cubicBezTo>
                <a:cubicBezTo>
                  <a:pt x="6897" y="15026"/>
                  <a:pt x="6844" y="15032"/>
                  <a:pt x="6743" y="15077"/>
                </a:cubicBezTo>
                <a:close/>
                <a:moveTo>
                  <a:pt x="2990" y="15119"/>
                </a:moveTo>
                <a:cubicBezTo>
                  <a:pt x="3127" y="15113"/>
                  <a:pt x="3276" y="15294"/>
                  <a:pt x="3399" y="15195"/>
                </a:cubicBezTo>
                <a:cubicBezTo>
                  <a:pt x="3390" y="15062"/>
                  <a:pt x="3161" y="15012"/>
                  <a:pt x="2999" y="15012"/>
                </a:cubicBezTo>
                <a:cubicBezTo>
                  <a:pt x="2836" y="15012"/>
                  <a:pt x="2737" y="15057"/>
                  <a:pt x="2990" y="15119"/>
                </a:cubicBezTo>
                <a:close/>
                <a:moveTo>
                  <a:pt x="8318" y="15226"/>
                </a:moveTo>
                <a:cubicBezTo>
                  <a:pt x="8156" y="15305"/>
                  <a:pt x="7968" y="15437"/>
                  <a:pt x="7814" y="15545"/>
                </a:cubicBezTo>
                <a:cubicBezTo>
                  <a:pt x="7554" y="15765"/>
                  <a:pt x="7296" y="15982"/>
                  <a:pt x="7041" y="16207"/>
                </a:cubicBezTo>
                <a:cubicBezTo>
                  <a:pt x="6757" y="16424"/>
                  <a:pt x="6523" y="16773"/>
                  <a:pt x="6225" y="17008"/>
                </a:cubicBezTo>
                <a:cubicBezTo>
                  <a:pt x="5979" y="17250"/>
                  <a:pt x="5803" y="17481"/>
                  <a:pt x="5584" y="17754"/>
                </a:cubicBezTo>
                <a:cubicBezTo>
                  <a:pt x="5377" y="18056"/>
                  <a:pt x="5158" y="18380"/>
                  <a:pt x="5006" y="18744"/>
                </a:cubicBezTo>
                <a:cubicBezTo>
                  <a:pt x="4974" y="18797"/>
                  <a:pt x="5040" y="19023"/>
                  <a:pt x="5076" y="18854"/>
                </a:cubicBezTo>
                <a:cubicBezTo>
                  <a:pt x="5184" y="18488"/>
                  <a:pt x="5435" y="18262"/>
                  <a:pt x="5615" y="17938"/>
                </a:cubicBezTo>
                <a:cubicBezTo>
                  <a:pt x="6041" y="17379"/>
                  <a:pt x="6550" y="16926"/>
                  <a:pt x="7019" y="16433"/>
                </a:cubicBezTo>
                <a:cubicBezTo>
                  <a:pt x="7330" y="16176"/>
                  <a:pt x="7621" y="15889"/>
                  <a:pt x="7932" y="15643"/>
                </a:cubicBezTo>
                <a:cubicBezTo>
                  <a:pt x="8165" y="15396"/>
                  <a:pt x="8836" y="15001"/>
                  <a:pt x="8809" y="14908"/>
                </a:cubicBezTo>
                <a:cubicBezTo>
                  <a:pt x="8732" y="14893"/>
                  <a:pt x="8459" y="15108"/>
                  <a:pt x="8318" y="15226"/>
                </a:cubicBezTo>
                <a:close/>
                <a:moveTo>
                  <a:pt x="3219" y="14811"/>
                </a:moveTo>
                <a:cubicBezTo>
                  <a:pt x="3228" y="14862"/>
                  <a:pt x="3373" y="14944"/>
                  <a:pt x="3373" y="14944"/>
                </a:cubicBezTo>
                <a:cubicBezTo>
                  <a:pt x="3544" y="15021"/>
                  <a:pt x="3934" y="15186"/>
                  <a:pt x="4031" y="15052"/>
                </a:cubicBezTo>
                <a:cubicBezTo>
                  <a:pt x="3833" y="14959"/>
                  <a:pt x="3556" y="14846"/>
                  <a:pt x="3402" y="14826"/>
                </a:cubicBezTo>
                <a:cubicBezTo>
                  <a:pt x="3385" y="14806"/>
                  <a:pt x="3329" y="14749"/>
                  <a:pt x="3279" y="14755"/>
                </a:cubicBezTo>
                <a:cubicBezTo>
                  <a:pt x="3255" y="14755"/>
                  <a:pt x="3236" y="14769"/>
                  <a:pt x="3219" y="14811"/>
                </a:cubicBezTo>
                <a:close/>
                <a:moveTo>
                  <a:pt x="4387" y="15514"/>
                </a:moveTo>
                <a:cubicBezTo>
                  <a:pt x="4163" y="15514"/>
                  <a:pt x="3961" y="15911"/>
                  <a:pt x="4293" y="15658"/>
                </a:cubicBezTo>
                <a:cubicBezTo>
                  <a:pt x="4729" y="15477"/>
                  <a:pt x="5136" y="15206"/>
                  <a:pt x="5575" y="15042"/>
                </a:cubicBezTo>
                <a:cubicBezTo>
                  <a:pt x="5777" y="14964"/>
                  <a:pt x="6186" y="14811"/>
                  <a:pt x="6229" y="14688"/>
                </a:cubicBezTo>
                <a:cubicBezTo>
                  <a:pt x="5593" y="14868"/>
                  <a:pt x="4987" y="15201"/>
                  <a:pt x="4387" y="15514"/>
                </a:cubicBezTo>
                <a:close/>
                <a:moveTo>
                  <a:pt x="7309" y="14671"/>
                </a:moveTo>
                <a:cubicBezTo>
                  <a:pt x="6887" y="14764"/>
                  <a:pt x="6497" y="14970"/>
                  <a:pt x="6097" y="15133"/>
                </a:cubicBezTo>
                <a:cubicBezTo>
                  <a:pt x="5750" y="15334"/>
                  <a:pt x="5391" y="15426"/>
                  <a:pt x="5032" y="15632"/>
                </a:cubicBezTo>
                <a:cubicBezTo>
                  <a:pt x="4724" y="15832"/>
                  <a:pt x="4368" y="15993"/>
                  <a:pt x="4110" y="16244"/>
                </a:cubicBezTo>
                <a:cubicBezTo>
                  <a:pt x="3891" y="16377"/>
                  <a:pt x="3754" y="16577"/>
                  <a:pt x="3561" y="16824"/>
                </a:cubicBezTo>
                <a:cubicBezTo>
                  <a:pt x="3464" y="16892"/>
                  <a:pt x="3175" y="17383"/>
                  <a:pt x="3482" y="17086"/>
                </a:cubicBezTo>
                <a:cubicBezTo>
                  <a:pt x="3698" y="16690"/>
                  <a:pt x="4013" y="16455"/>
                  <a:pt x="4334" y="16198"/>
                </a:cubicBezTo>
                <a:cubicBezTo>
                  <a:pt x="4614" y="15996"/>
                  <a:pt x="4948" y="15858"/>
                  <a:pt x="5220" y="15683"/>
                </a:cubicBezTo>
                <a:cubicBezTo>
                  <a:pt x="5567" y="15545"/>
                  <a:pt x="5900" y="15345"/>
                  <a:pt x="6246" y="15181"/>
                </a:cubicBezTo>
                <a:cubicBezTo>
                  <a:pt x="6576" y="15042"/>
                  <a:pt x="6954" y="14893"/>
                  <a:pt x="7229" y="14800"/>
                </a:cubicBezTo>
                <a:cubicBezTo>
                  <a:pt x="7335" y="14764"/>
                  <a:pt x="7480" y="14724"/>
                  <a:pt x="7458" y="14646"/>
                </a:cubicBezTo>
                <a:cubicBezTo>
                  <a:pt x="7436" y="14640"/>
                  <a:pt x="7388" y="14646"/>
                  <a:pt x="7309" y="14671"/>
                </a:cubicBezTo>
                <a:close/>
                <a:moveTo>
                  <a:pt x="4045" y="14913"/>
                </a:moveTo>
                <a:cubicBezTo>
                  <a:pt x="4211" y="15006"/>
                  <a:pt x="4416" y="15088"/>
                  <a:pt x="4597" y="14981"/>
                </a:cubicBezTo>
                <a:cubicBezTo>
                  <a:pt x="4290" y="14913"/>
                  <a:pt x="3978" y="14662"/>
                  <a:pt x="3640" y="14631"/>
                </a:cubicBezTo>
                <a:cubicBezTo>
                  <a:pt x="3153" y="14668"/>
                  <a:pt x="3903" y="14842"/>
                  <a:pt x="4045" y="14913"/>
                </a:cubicBezTo>
                <a:close/>
                <a:moveTo>
                  <a:pt x="7954" y="14815"/>
                </a:moveTo>
                <a:cubicBezTo>
                  <a:pt x="7581" y="15015"/>
                  <a:pt x="7203" y="15221"/>
                  <a:pt x="6848" y="15463"/>
                </a:cubicBezTo>
                <a:cubicBezTo>
                  <a:pt x="6475" y="15652"/>
                  <a:pt x="6097" y="15796"/>
                  <a:pt x="5724" y="15982"/>
                </a:cubicBezTo>
                <a:cubicBezTo>
                  <a:pt x="5478" y="16080"/>
                  <a:pt x="5242" y="16193"/>
                  <a:pt x="5006" y="16342"/>
                </a:cubicBezTo>
                <a:cubicBezTo>
                  <a:pt x="4685" y="16577"/>
                  <a:pt x="4338" y="16782"/>
                  <a:pt x="4110" y="17157"/>
                </a:cubicBezTo>
                <a:cubicBezTo>
                  <a:pt x="4052" y="17199"/>
                  <a:pt x="3701" y="17842"/>
                  <a:pt x="3886" y="17645"/>
                </a:cubicBezTo>
                <a:cubicBezTo>
                  <a:pt x="4122" y="17157"/>
                  <a:pt x="4514" y="16748"/>
                  <a:pt x="4948" y="16495"/>
                </a:cubicBezTo>
                <a:cubicBezTo>
                  <a:pt x="5198" y="16342"/>
                  <a:pt x="5452" y="16218"/>
                  <a:pt x="5729" y="16114"/>
                </a:cubicBezTo>
                <a:cubicBezTo>
                  <a:pt x="6005" y="15996"/>
                  <a:pt x="6278" y="15849"/>
                  <a:pt x="6562" y="15720"/>
                </a:cubicBezTo>
                <a:cubicBezTo>
                  <a:pt x="6940" y="15550"/>
                  <a:pt x="7256" y="15330"/>
                  <a:pt x="7612" y="15119"/>
                </a:cubicBezTo>
                <a:cubicBezTo>
                  <a:pt x="7696" y="15068"/>
                  <a:pt x="8016" y="14888"/>
                  <a:pt x="8086" y="14857"/>
                </a:cubicBezTo>
                <a:cubicBezTo>
                  <a:pt x="8243" y="14780"/>
                  <a:pt x="8438" y="14728"/>
                  <a:pt x="8612" y="14693"/>
                </a:cubicBezTo>
                <a:cubicBezTo>
                  <a:pt x="8612" y="14662"/>
                  <a:pt x="8657" y="14637"/>
                  <a:pt x="8582" y="14637"/>
                </a:cubicBezTo>
                <a:cubicBezTo>
                  <a:pt x="8371" y="14662"/>
                  <a:pt x="8120" y="14733"/>
                  <a:pt x="7954" y="14815"/>
                </a:cubicBezTo>
                <a:close/>
                <a:moveTo>
                  <a:pt x="5856" y="14631"/>
                </a:moveTo>
                <a:cubicBezTo>
                  <a:pt x="5646" y="14640"/>
                  <a:pt x="5229" y="14842"/>
                  <a:pt x="5009" y="14955"/>
                </a:cubicBezTo>
                <a:cubicBezTo>
                  <a:pt x="4803" y="15062"/>
                  <a:pt x="4267" y="15334"/>
                  <a:pt x="4312" y="15452"/>
                </a:cubicBezTo>
                <a:cubicBezTo>
                  <a:pt x="4601" y="15308"/>
                  <a:pt x="5189" y="15015"/>
                  <a:pt x="5404" y="14913"/>
                </a:cubicBezTo>
                <a:cubicBezTo>
                  <a:pt x="5584" y="14862"/>
                  <a:pt x="5996" y="14657"/>
                  <a:pt x="6071" y="14589"/>
                </a:cubicBezTo>
                <a:cubicBezTo>
                  <a:pt x="6049" y="14580"/>
                  <a:pt x="6027" y="14575"/>
                  <a:pt x="6010" y="14575"/>
                </a:cubicBezTo>
                <a:cubicBezTo>
                  <a:pt x="5948" y="14580"/>
                  <a:pt x="5892" y="14631"/>
                  <a:pt x="5856" y="14631"/>
                </a:cubicBezTo>
                <a:close/>
                <a:moveTo>
                  <a:pt x="7467" y="14857"/>
                </a:moveTo>
                <a:cubicBezTo>
                  <a:pt x="7120" y="15046"/>
                  <a:pt x="6783" y="15252"/>
                  <a:pt x="6436" y="15421"/>
                </a:cubicBezTo>
                <a:cubicBezTo>
                  <a:pt x="6348" y="15477"/>
                  <a:pt x="5825" y="15725"/>
                  <a:pt x="6001" y="15776"/>
                </a:cubicBezTo>
                <a:cubicBezTo>
                  <a:pt x="6287" y="15607"/>
                  <a:pt x="6523" y="15488"/>
                  <a:pt x="6817" y="15356"/>
                </a:cubicBezTo>
                <a:cubicBezTo>
                  <a:pt x="7120" y="15212"/>
                  <a:pt x="7410" y="14975"/>
                  <a:pt x="7718" y="14826"/>
                </a:cubicBezTo>
                <a:cubicBezTo>
                  <a:pt x="7928" y="14698"/>
                  <a:pt x="8270" y="14657"/>
                  <a:pt x="8438" y="14584"/>
                </a:cubicBezTo>
                <a:cubicBezTo>
                  <a:pt x="8397" y="14507"/>
                  <a:pt x="8313" y="14549"/>
                  <a:pt x="8253" y="14553"/>
                </a:cubicBezTo>
                <a:cubicBezTo>
                  <a:pt x="7971" y="14564"/>
                  <a:pt x="7722" y="14728"/>
                  <a:pt x="7467" y="14857"/>
                </a:cubicBezTo>
                <a:close/>
                <a:moveTo>
                  <a:pt x="4153" y="14728"/>
                </a:moveTo>
                <a:cubicBezTo>
                  <a:pt x="4233" y="14744"/>
                  <a:pt x="4413" y="14846"/>
                  <a:pt x="4601" y="14877"/>
                </a:cubicBezTo>
                <a:cubicBezTo>
                  <a:pt x="4768" y="14882"/>
                  <a:pt x="4953" y="14871"/>
                  <a:pt x="5001" y="14826"/>
                </a:cubicBezTo>
                <a:cubicBezTo>
                  <a:pt x="4987" y="14789"/>
                  <a:pt x="4830" y="14789"/>
                  <a:pt x="4685" y="14755"/>
                </a:cubicBezTo>
                <a:cubicBezTo>
                  <a:pt x="4443" y="14728"/>
                  <a:pt x="4242" y="14637"/>
                  <a:pt x="4250" y="14631"/>
                </a:cubicBezTo>
                <a:cubicBezTo>
                  <a:pt x="4141" y="14553"/>
                  <a:pt x="3943" y="14471"/>
                  <a:pt x="3912" y="14482"/>
                </a:cubicBezTo>
                <a:cubicBezTo>
                  <a:pt x="3891" y="14575"/>
                  <a:pt x="4057" y="14657"/>
                  <a:pt x="4153" y="14728"/>
                </a:cubicBezTo>
                <a:close/>
                <a:moveTo>
                  <a:pt x="9753" y="14986"/>
                </a:moveTo>
                <a:cubicBezTo>
                  <a:pt x="9749" y="15217"/>
                  <a:pt x="9741" y="15443"/>
                  <a:pt x="9758" y="15452"/>
                </a:cubicBezTo>
                <a:cubicBezTo>
                  <a:pt x="9811" y="15448"/>
                  <a:pt x="9797" y="15305"/>
                  <a:pt x="9806" y="15232"/>
                </a:cubicBezTo>
                <a:cubicBezTo>
                  <a:pt x="9811" y="15144"/>
                  <a:pt x="9823" y="14826"/>
                  <a:pt x="9819" y="14688"/>
                </a:cubicBezTo>
                <a:cubicBezTo>
                  <a:pt x="9828" y="14626"/>
                  <a:pt x="9823" y="14476"/>
                  <a:pt x="9775" y="14471"/>
                </a:cubicBezTo>
                <a:cubicBezTo>
                  <a:pt x="9749" y="14471"/>
                  <a:pt x="9758" y="14749"/>
                  <a:pt x="9753" y="14986"/>
                </a:cubicBezTo>
                <a:close/>
                <a:moveTo>
                  <a:pt x="4211" y="14513"/>
                </a:moveTo>
                <a:cubicBezTo>
                  <a:pt x="4500" y="14708"/>
                  <a:pt x="4838" y="14739"/>
                  <a:pt x="5163" y="14657"/>
                </a:cubicBezTo>
                <a:cubicBezTo>
                  <a:pt x="5088" y="14553"/>
                  <a:pt x="4553" y="14640"/>
                  <a:pt x="4342" y="14425"/>
                </a:cubicBezTo>
                <a:cubicBezTo>
                  <a:pt x="4293" y="14389"/>
                  <a:pt x="4228" y="14380"/>
                  <a:pt x="4175" y="14380"/>
                </a:cubicBezTo>
                <a:cubicBezTo>
                  <a:pt x="4057" y="14384"/>
                  <a:pt x="3992" y="14467"/>
                  <a:pt x="4211" y="14513"/>
                </a:cubicBezTo>
                <a:close/>
                <a:moveTo>
                  <a:pt x="7515" y="14425"/>
                </a:moveTo>
                <a:cubicBezTo>
                  <a:pt x="7234" y="14507"/>
                  <a:pt x="6906" y="14586"/>
                  <a:pt x="6615" y="14698"/>
                </a:cubicBezTo>
                <a:cubicBezTo>
                  <a:pt x="6234" y="14848"/>
                  <a:pt x="5856" y="15021"/>
                  <a:pt x="5483" y="15186"/>
                </a:cubicBezTo>
                <a:cubicBezTo>
                  <a:pt x="5088" y="15308"/>
                  <a:pt x="4760" y="15550"/>
                  <a:pt x="4399" y="15765"/>
                </a:cubicBezTo>
                <a:cubicBezTo>
                  <a:pt x="4031" y="15945"/>
                  <a:pt x="3719" y="16187"/>
                  <a:pt x="3394" y="16449"/>
                </a:cubicBezTo>
                <a:cubicBezTo>
                  <a:pt x="3197" y="16495"/>
                  <a:pt x="2780" y="17194"/>
                  <a:pt x="3171" y="16773"/>
                </a:cubicBezTo>
                <a:cubicBezTo>
                  <a:pt x="3724" y="16249"/>
                  <a:pt x="4390" y="15931"/>
                  <a:pt x="5006" y="15525"/>
                </a:cubicBezTo>
                <a:cubicBezTo>
                  <a:pt x="5452" y="15305"/>
                  <a:pt x="5834" y="15186"/>
                  <a:pt x="6246" y="14995"/>
                </a:cubicBezTo>
                <a:cubicBezTo>
                  <a:pt x="6778" y="14775"/>
                  <a:pt x="7766" y="14425"/>
                  <a:pt x="7853" y="14389"/>
                </a:cubicBezTo>
                <a:cubicBezTo>
                  <a:pt x="7836" y="14358"/>
                  <a:pt x="7805" y="14353"/>
                  <a:pt x="7761" y="14353"/>
                </a:cubicBezTo>
                <a:cubicBezTo>
                  <a:pt x="7696" y="14364"/>
                  <a:pt x="7598" y="14400"/>
                  <a:pt x="7515" y="14425"/>
                </a:cubicBezTo>
                <a:close/>
                <a:moveTo>
                  <a:pt x="4992" y="14415"/>
                </a:moveTo>
                <a:cubicBezTo>
                  <a:pt x="4883" y="14405"/>
                  <a:pt x="4527" y="14322"/>
                  <a:pt x="4464" y="14344"/>
                </a:cubicBezTo>
                <a:cubicBezTo>
                  <a:pt x="4469" y="14415"/>
                  <a:pt x="4548" y="14431"/>
                  <a:pt x="4737" y="14502"/>
                </a:cubicBezTo>
                <a:cubicBezTo>
                  <a:pt x="5023" y="14482"/>
                  <a:pt x="5254" y="14580"/>
                  <a:pt x="5531" y="14524"/>
                </a:cubicBezTo>
                <a:cubicBezTo>
                  <a:pt x="5724" y="14482"/>
                  <a:pt x="5852" y="14389"/>
                  <a:pt x="6049" y="14420"/>
                </a:cubicBezTo>
                <a:cubicBezTo>
                  <a:pt x="6167" y="14425"/>
                  <a:pt x="6475" y="14425"/>
                  <a:pt x="6492" y="14369"/>
                </a:cubicBezTo>
                <a:cubicBezTo>
                  <a:pt x="6453" y="14318"/>
                  <a:pt x="6348" y="14349"/>
                  <a:pt x="6186" y="14353"/>
                </a:cubicBezTo>
                <a:cubicBezTo>
                  <a:pt x="6075" y="14358"/>
                  <a:pt x="5967" y="14333"/>
                  <a:pt x="5895" y="14333"/>
                </a:cubicBezTo>
                <a:cubicBezTo>
                  <a:pt x="5698" y="14344"/>
                  <a:pt x="5326" y="14493"/>
                  <a:pt x="4992" y="14415"/>
                </a:cubicBezTo>
                <a:close/>
                <a:moveTo>
                  <a:pt x="6330" y="14138"/>
                </a:moveTo>
                <a:cubicBezTo>
                  <a:pt x="6220" y="14132"/>
                  <a:pt x="6107" y="14132"/>
                  <a:pt x="5996" y="14132"/>
                </a:cubicBezTo>
                <a:cubicBezTo>
                  <a:pt x="5663" y="14138"/>
                  <a:pt x="5329" y="14158"/>
                  <a:pt x="5006" y="14209"/>
                </a:cubicBezTo>
                <a:cubicBezTo>
                  <a:pt x="4895" y="14240"/>
                  <a:pt x="4597" y="14169"/>
                  <a:pt x="4536" y="14256"/>
                </a:cubicBezTo>
                <a:cubicBezTo>
                  <a:pt x="4558" y="14307"/>
                  <a:pt x="4715" y="14307"/>
                  <a:pt x="4869" y="14322"/>
                </a:cubicBezTo>
                <a:cubicBezTo>
                  <a:pt x="4943" y="14369"/>
                  <a:pt x="5049" y="14358"/>
                  <a:pt x="5128" y="14322"/>
                </a:cubicBezTo>
                <a:cubicBezTo>
                  <a:pt x="5478" y="14302"/>
                  <a:pt x="5883" y="14240"/>
                  <a:pt x="6265" y="14251"/>
                </a:cubicBezTo>
                <a:cubicBezTo>
                  <a:pt x="6475" y="14245"/>
                  <a:pt x="6738" y="14214"/>
                  <a:pt x="6957" y="14231"/>
                </a:cubicBezTo>
                <a:cubicBezTo>
                  <a:pt x="7155" y="14245"/>
                  <a:pt x="7318" y="14307"/>
                  <a:pt x="7366" y="14293"/>
                </a:cubicBezTo>
                <a:cubicBezTo>
                  <a:pt x="7229" y="14056"/>
                  <a:pt x="6682" y="14163"/>
                  <a:pt x="6330" y="14138"/>
                </a:cubicBezTo>
                <a:close/>
                <a:moveTo>
                  <a:pt x="6220" y="13907"/>
                </a:moveTo>
                <a:cubicBezTo>
                  <a:pt x="6124" y="13901"/>
                  <a:pt x="6032" y="13901"/>
                  <a:pt x="5935" y="13907"/>
                </a:cubicBezTo>
                <a:cubicBezTo>
                  <a:pt x="5654" y="13912"/>
                  <a:pt x="5001" y="13978"/>
                  <a:pt x="4965" y="14034"/>
                </a:cubicBezTo>
                <a:cubicBezTo>
                  <a:pt x="5006" y="14127"/>
                  <a:pt x="6032" y="13958"/>
                  <a:pt x="6422" y="14014"/>
                </a:cubicBezTo>
                <a:cubicBezTo>
                  <a:pt x="6523" y="14061"/>
                  <a:pt x="6603" y="14005"/>
                  <a:pt x="6694" y="14031"/>
                </a:cubicBezTo>
                <a:cubicBezTo>
                  <a:pt x="7089" y="14065"/>
                  <a:pt x="7573" y="14143"/>
                  <a:pt x="7756" y="14214"/>
                </a:cubicBezTo>
                <a:cubicBezTo>
                  <a:pt x="7756" y="14214"/>
                  <a:pt x="7875" y="14240"/>
                  <a:pt x="7915" y="14178"/>
                </a:cubicBezTo>
                <a:cubicBezTo>
                  <a:pt x="7831" y="14087"/>
                  <a:pt x="7400" y="14034"/>
                  <a:pt x="7036" y="13958"/>
                </a:cubicBezTo>
                <a:cubicBezTo>
                  <a:pt x="6760" y="13974"/>
                  <a:pt x="6492" y="13912"/>
                  <a:pt x="6220" y="13907"/>
                </a:cubicBezTo>
                <a:close/>
                <a:moveTo>
                  <a:pt x="13873" y="13696"/>
                </a:moveTo>
                <a:cubicBezTo>
                  <a:pt x="13636" y="13712"/>
                  <a:pt x="13420" y="13912"/>
                  <a:pt x="13328" y="14178"/>
                </a:cubicBezTo>
                <a:cubicBezTo>
                  <a:pt x="13131" y="14631"/>
                  <a:pt x="13890" y="14631"/>
                  <a:pt x="14079" y="14553"/>
                </a:cubicBezTo>
                <a:cubicBezTo>
                  <a:pt x="14062" y="14322"/>
                  <a:pt x="13275" y="14467"/>
                  <a:pt x="13702" y="14174"/>
                </a:cubicBezTo>
                <a:cubicBezTo>
                  <a:pt x="14084" y="13978"/>
                  <a:pt x="14404" y="14302"/>
                  <a:pt x="14768" y="14318"/>
                </a:cubicBezTo>
                <a:cubicBezTo>
                  <a:pt x="14886" y="13865"/>
                  <a:pt x="14356" y="13665"/>
                  <a:pt x="14036" y="13716"/>
                </a:cubicBezTo>
                <a:cubicBezTo>
                  <a:pt x="13988" y="13701"/>
                  <a:pt x="13930" y="13690"/>
                  <a:pt x="13873" y="13696"/>
                </a:cubicBezTo>
                <a:close/>
                <a:moveTo>
                  <a:pt x="5514" y="13738"/>
                </a:moveTo>
                <a:cubicBezTo>
                  <a:pt x="5526" y="13763"/>
                  <a:pt x="5830" y="13814"/>
                  <a:pt x="6027" y="13774"/>
                </a:cubicBezTo>
                <a:cubicBezTo>
                  <a:pt x="6177" y="13830"/>
                  <a:pt x="6870" y="13834"/>
                  <a:pt x="7099" y="13856"/>
                </a:cubicBezTo>
                <a:cubicBezTo>
                  <a:pt x="7274" y="13845"/>
                  <a:pt x="7638" y="13938"/>
                  <a:pt x="7756" y="14000"/>
                </a:cubicBezTo>
                <a:cubicBezTo>
                  <a:pt x="7923" y="14020"/>
                  <a:pt x="8187" y="14112"/>
                  <a:pt x="8235" y="14081"/>
                </a:cubicBezTo>
                <a:cubicBezTo>
                  <a:pt x="8217" y="14020"/>
                  <a:pt x="7993" y="13918"/>
                  <a:pt x="7722" y="13850"/>
                </a:cubicBezTo>
                <a:cubicBezTo>
                  <a:pt x="7458" y="13788"/>
                  <a:pt x="7155" y="13763"/>
                  <a:pt x="6966" y="13738"/>
                </a:cubicBezTo>
                <a:cubicBezTo>
                  <a:pt x="6730" y="13747"/>
                  <a:pt x="6365" y="13659"/>
                  <a:pt x="6119" y="13665"/>
                </a:cubicBezTo>
                <a:cubicBezTo>
                  <a:pt x="6102" y="13665"/>
                  <a:pt x="6054" y="13665"/>
                  <a:pt x="5996" y="13665"/>
                </a:cubicBezTo>
                <a:cubicBezTo>
                  <a:pt x="5822" y="13665"/>
                  <a:pt x="5540" y="13676"/>
                  <a:pt x="5514" y="13738"/>
                </a:cubicBezTo>
                <a:close/>
                <a:moveTo>
                  <a:pt x="9144" y="13907"/>
                </a:moveTo>
                <a:cubicBezTo>
                  <a:pt x="9156" y="13890"/>
                  <a:pt x="9117" y="13752"/>
                  <a:pt x="9078" y="13690"/>
                </a:cubicBezTo>
                <a:cubicBezTo>
                  <a:pt x="9033" y="13665"/>
                  <a:pt x="8977" y="13577"/>
                  <a:pt x="8924" y="13583"/>
                </a:cubicBezTo>
                <a:cubicBezTo>
                  <a:pt x="8903" y="13588"/>
                  <a:pt x="9108" y="13918"/>
                  <a:pt x="9144" y="13907"/>
                </a:cubicBezTo>
                <a:close/>
                <a:moveTo>
                  <a:pt x="8744" y="13721"/>
                </a:moveTo>
                <a:cubicBezTo>
                  <a:pt x="8787" y="13738"/>
                  <a:pt x="8876" y="13921"/>
                  <a:pt x="8932" y="13861"/>
                </a:cubicBezTo>
                <a:cubicBezTo>
                  <a:pt x="8915" y="13774"/>
                  <a:pt x="8854" y="13656"/>
                  <a:pt x="8787" y="13599"/>
                </a:cubicBezTo>
                <a:cubicBezTo>
                  <a:pt x="8775" y="13532"/>
                  <a:pt x="8665" y="13485"/>
                  <a:pt x="8652" y="13485"/>
                </a:cubicBezTo>
                <a:cubicBezTo>
                  <a:pt x="8630" y="13543"/>
                  <a:pt x="8691" y="13650"/>
                  <a:pt x="8744" y="13721"/>
                </a:cubicBezTo>
                <a:close/>
                <a:moveTo>
                  <a:pt x="5870" y="13537"/>
                </a:moveTo>
                <a:cubicBezTo>
                  <a:pt x="5887" y="13619"/>
                  <a:pt x="6791" y="13552"/>
                  <a:pt x="7229" y="13676"/>
                </a:cubicBezTo>
                <a:cubicBezTo>
                  <a:pt x="7260" y="13665"/>
                  <a:pt x="7581" y="13707"/>
                  <a:pt x="7682" y="13727"/>
                </a:cubicBezTo>
                <a:cubicBezTo>
                  <a:pt x="7744" y="13707"/>
                  <a:pt x="8380" y="14061"/>
                  <a:pt x="8525" y="13983"/>
                </a:cubicBezTo>
                <a:cubicBezTo>
                  <a:pt x="8441" y="13896"/>
                  <a:pt x="8077" y="13768"/>
                  <a:pt x="7875" y="13687"/>
                </a:cubicBezTo>
                <a:cubicBezTo>
                  <a:pt x="7638" y="13634"/>
                  <a:pt x="6861" y="13515"/>
                  <a:pt x="6492" y="13495"/>
                </a:cubicBezTo>
                <a:cubicBezTo>
                  <a:pt x="6439" y="13495"/>
                  <a:pt x="6383" y="13495"/>
                  <a:pt x="6321" y="13495"/>
                </a:cubicBezTo>
                <a:cubicBezTo>
                  <a:pt x="6142" y="13495"/>
                  <a:pt x="5957" y="13501"/>
                  <a:pt x="5870" y="13537"/>
                </a:cubicBezTo>
                <a:close/>
                <a:moveTo>
                  <a:pt x="6388" y="13301"/>
                </a:moveTo>
                <a:cubicBezTo>
                  <a:pt x="6391" y="13377"/>
                  <a:pt x="6502" y="13383"/>
                  <a:pt x="6593" y="13377"/>
                </a:cubicBezTo>
                <a:cubicBezTo>
                  <a:pt x="7005" y="13434"/>
                  <a:pt x="7152" y="13428"/>
                  <a:pt x="7152" y="13428"/>
                </a:cubicBezTo>
                <a:cubicBezTo>
                  <a:pt x="7253" y="13470"/>
                  <a:pt x="7669" y="13521"/>
                  <a:pt x="7747" y="13546"/>
                </a:cubicBezTo>
                <a:cubicBezTo>
                  <a:pt x="7884" y="13521"/>
                  <a:pt x="8214" y="13788"/>
                  <a:pt x="8318" y="13743"/>
                </a:cubicBezTo>
                <a:cubicBezTo>
                  <a:pt x="8248" y="13537"/>
                  <a:pt x="7621" y="13444"/>
                  <a:pt x="7318" y="13372"/>
                </a:cubicBezTo>
                <a:cubicBezTo>
                  <a:pt x="7190" y="13368"/>
                  <a:pt x="6949" y="13315"/>
                  <a:pt x="6791" y="13321"/>
                </a:cubicBezTo>
                <a:cubicBezTo>
                  <a:pt x="6690" y="13321"/>
                  <a:pt x="6545" y="13295"/>
                  <a:pt x="6453" y="13295"/>
                </a:cubicBezTo>
                <a:cubicBezTo>
                  <a:pt x="6432" y="13295"/>
                  <a:pt x="6410" y="13290"/>
                  <a:pt x="6388" y="13301"/>
                </a:cubicBezTo>
                <a:close/>
                <a:moveTo>
                  <a:pt x="8419" y="13537"/>
                </a:moveTo>
                <a:cubicBezTo>
                  <a:pt x="8481" y="13557"/>
                  <a:pt x="8568" y="13778"/>
                  <a:pt x="8648" y="13721"/>
                </a:cubicBezTo>
                <a:cubicBezTo>
                  <a:pt x="8546" y="13521"/>
                  <a:pt x="8489" y="13394"/>
                  <a:pt x="8371" y="13341"/>
                </a:cubicBezTo>
                <a:cubicBezTo>
                  <a:pt x="8305" y="13275"/>
                  <a:pt x="8147" y="13197"/>
                  <a:pt x="8077" y="13197"/>
                </a:cubicBezTo>
                <a:cubicBezTo>
                  <a:pt x="8077" y="13281"/>
                  <a:pt x="8337" y="13399"/>
                  <a:pt x="8419" y="13537"/>
                </a:cubicBezTo>
                <a:close/>
                <a:moveTo>
                  <a:pt x="7046" y="13141"/>
                </a:moveTo>
                <a:cubicBezTo>
                  <a:pt x="6976" y="13141"/>
                  <a:pt x="6906" y="13137"/>
                  <a:pt x="6834" y="13137"/>
                </a:cubicBezTo>
                <a:cubicBezTo>
                  <a:pt x="6778" y="13137"/>
                  <a:pt x="6730" y="13141"/>
                  <a:pt x="6704" y="13171"/>
                </a:cubicBezTo>
                <a:cubicBezTo>
                  <a:pt x="6708" y="13193"/>
                  <a:pt x="6883" y="13233"/>
                  <a:pt x="6988" y="13213"/>
                </a:cubicBezTo>
                <a:cubicBezTo>
                  <a:pt x="7099" y="13224"/>
                  <a:pt x="7234" y="13224"/>
                  <a:pt x="7361" y="13244"/>
                </a:cubicBezTo>
                <a:cubicBezTo>
                  <a:pt x="7463" y="13259"/>
                  <a:pt x="7648" y="13295"/>
                  <a:pt x="7814" y="13341"/>
                </a:cubicBezTo>
                <a:cubicBezTo>
                  <a:pt x="7990" y="13394"/>
                  <a:pt x="8173" y="13537"/>
                  <a:pt x="8240" y="13501"/>
                </a:cubicBezTo>
                <a:cubicBezTo>
                  <a:pt x="8183" y="13372"/>
                  <a:pt x="7840" y="13264"/>
                  <a:pt x="7840" y="13264"/>
                </a:cubicBezTo>
                <a:cubicBezTo>
                  <a:pt x="7576" y="13182"/>
                  <a:pt x="7309" y="13162"/>
                  <a:pt x="7046" y="13141"/>
                </a:cubicBezTo>
                <a:close/>
                <a:moveTo>
                  <a:pt x="6273" y="13106"/>
                </a:moveTo>
                <a:cubicBezTo>
                  <a:pt x="5914" y="13244"/>
                  <a:pt x="5545" y="13424"/>
                  <a:pt x="5211" y="13603"/>
                </a:cubicBezTo>
                <a:cubicBezTo>
                  <a:pt x="4852" y="13687"/>
                  <a:pt x="4548" y="13952"/>
                  <a:pt x="4184" y="14051"/>
                </a:cubicBezTo>
                <a:cubicBezTo>
                  <a:pt x="3802" y="14183"/>
                  <a:pt x="3438" y="14446"/>
                  <a:pt x="3043" y="14584"/>
                </a:cubicBezTo>
                <a:cubicBezTo>
                  <a:pt x="2894" y="14755"/>
                  <a:pt x="2513" y="14811"/>
                  <a:pt x="2477" y="15015"/>
                </a:cubicBezTo>
                <a:cubicBezTo>
                  <a:pt x="2542" y="15006"/>
                  <a:pt x="2595" y="14955"/>
                  <a:pt x="2662" y="14950"/>
                </a:cubicBezTo>
                <a:cubicBezTo>
                  <a:pt x="2937" y="14713"/>
                  <a:pt x="3223" y="14589"/>
                  <a:pt x="3544" y="14471"/>
                </a:cubicBezTo>
                <a:cubicBezTo>
                  <a:pt x="3891" y="14302"/>
                  <a:pt x="4219" y="14122"/>
                  <a:pt x="4565" y="13958"/>
                </a:cubicBezTo>
                <a:cubicBezTo>
                  <a:pt x="4890" y="13887"/>
                  <a:pt x="5203" y="13656"/>
                  <a:pt x="5531" y="13563"/>
                </a:cubicBezTo>
                <a:cubicBezTo>
                  <a:pt x="5750" y="13403"/>
                  <a:pt x="5996" y="13321"/>
                  <a:pt x="6251" y="13208"/>
                </a:cubicBezTo>
                <a:cubicBezTo>
                  <a:pt x="6449" y="13188"/>
                  <a:pt x="6545" y="13039"/>
                  <a:pt x="6449" y="13039"/>
                </a:cubicBezTo>
                <a:cubicBezTo>
                  <a:pt x="6405" y="13044"/>
                  <a:pt x="6352" y="13059"/>
                  <a:pt x="6273" y="13106"/>
                </a:cubicBezTo>
                <a:close/>
                <a:moveTo>
                  <a:pt x="11806" y="13008"/>
                </a:moveTo>
                <a:cubicBezTo>
                  <a:pt x="11647" y="13075"/>
                  <a:pt x="11145" y="13188"/>
                  <a:pt x="11235" y="13352"/>
                </a:cubicBezTo>
                <a:cubicBezTo>
                  <a:pt x="11556" y="13399"/>
                  <a:pt x="11915" y="13630"/>
                  <a:pt x="12223" y="13563"/>
                </a:cubicBezTo>
                <a:cubicBezTo>
                  <a:pt x="12459" y="13594"/>
                  <a:pt x="13237" y="13630"/>
                  <a:pt x="12810" y="13121"/>
                </a:cubicBezTo>
                <a:cubicBezTo>
                  <a:pt x="12705" y="12951"/>
                  <a:pt x="12565" y="12906"/>
                  <a:pt x="12411" y="12915"/>
                </a:cubicBezTo>
                <a:cubicBezTo>
                  <a:pt x="12213" y="12920"/>
                  <a:pt x="11994" y="13013"/>
                  <a:pt x="11806" y="13008"/>
                </a:cubicBezTo>
                <a:close/>
                <a:moveTo>
                  <a:pt x="396" y="12757"/>
                </a:moveTo>
                <a:cubicBezTo>
                  <a:pt x="343" y="12828"/>
                  <a:pt x="423" y="13732"/>
                  <a:pt x="555" y="13352"/>
                </a:cubicBezTo>
                <a:cubicBezTo>
                  <a:pt x="603" y="13171"/>
                  <a:pt x="639" y="12706"/>
                  <a:pt x="480" y="12715"/>
                </a:cubicBezTo>
                <a:cubicBezTo>
                  <a:pt x="454" y="12720"/>
                  <a:pt x="427" y="12731"/>
                  <a:pt x="396" y="12757"/>
                </a:cubicBezTo>
                <a:close/>
                <a:moveTo>
                  <a:pt x="858" y="11513"/>
                </a:moveTo>
                <a:cubicBezTo>
                  <a:pt x="586" y="11908"/>
                  <a:pt x="673" y="12453"/>
                  <a:pt x="861" y="12875"/>
                </a:cubicBezTo>
                <a:cubicBezTo>
                  <a:pt x="892" y="13219"/>
                  <a:pt x="752" y="13659"/>
                  <a:pt x="911" y="13989"/>
                </a:cubicBezTo>
                <a:cubicBezTo>
                  <a:pt x="1179" y="13856"/>
                  <a:pt x="1432" y="13485"/>
                  <a:pt x="1617" y="13352"/>
                </a:cubicBezTo>
                <a:cubicBezTo>
                  <a:pt x="1704" y="13690"/>
                  <a:pt x="1521" y="13958"/>
                  <a:pt x="1494" y="14231"/>
                </a:cubicBezTo>
                <a:cubicBezTo>
                  <a:pt x="1564" y="14318"/>
                  <a:pt x="1726" y="14549"/>
                  <a:pt x="1827" y="14415"/>
                </a:cubicBezTo>
                <a:cubicBezTo>
                  <a:pt x="2087" y="14231"/>
                  <a:pt x="2332" y="14220"/>
                  <a:pt x="2605" y="14014"/>
                </a:cubicBezTo>
                <a:cubicBezTo>
                  <a:pt x="2381" y="13969"/>
                  <a:pt x="2222" y="13834"/>
                  <a:pt x="2161" y="14127"/>
                </a:cubicBezTo>
                <a:cubicBezTo>
                  <a:pt x="1749" y="14338"/>
                  <a:pt x="1709" y="13788"/>
                  <a:pt x="1771" y="13465"/>
                </a:cubicBezTo>
                <a:cubicBezTo>
                  <a:pt x="1846" y="12951"/>
                  <a:pt x="1297" y="12740"/>
                  <a:pt x="1182" y="13255"/>
                </a:cubicBezTo>
                <a:cubicBezTo>
                  <a:pt x="1112" y="13839"/>
                  <a:pt x="923" y="12988"/>
                  <a:pt x="1200" y="12864"/>
                </a:cubicBezTo>
                <a:cubicBezTo>
                  <a:pt x="1451" y="12565"/>
                  <a:pt x="1231" y="12058"/>
                  <a:pt x="1552" y="11739"/>
                </a:cubicBezTo>
                <a:cubicBezTo>
                  <a:pt x="1713" y="11533"/>
                  <a:pt x="2342" y="10922"/>
                  <a:pt x="1779" y="10896"/>
                </a:cubicBezTo>
                <a:cubicBezTo>
                  <a:pt x="1731" y="10887"/>
                  <a:pt x="1678" y="10882"/>
                  <a:pt x="1629" y="10882"/>
                </a:cubicBezTo>
                <a:cubicBezTo>
                  <a:pt x="1283" y="10871"/>
                  <a:pt x="959" y="11091"/>
                  <a:pt x="858" y="11513"/>
                </a:cubicBezTo>
                <a:close/>
                <a:moveTo>
                  <a:pt x="8029" y="10713"/>
                </a:moveTo>
                <a:cubicBezTo>
                  <a:pt x="7752" y="10738"/>
                  <a:pt x="7046" y="10958"/>
                  <a:pt x="7498" y="11339"/>
                </a:cubicBezTo>
                <a:cubicBezTo>
                  <a:pt x="7756" y="11621"/>
                  <a:pt x="8305" y="11328"/>
                  <a:pt x="8441" y="11503"/>
                </a:cubicBezTo>
                <a:cubicBezTo>
                  <a:pt x="8310" y="11688"/>
                  <a:pt x="8903" y="11313"/>
                  <a:pt x="8643" y="11666"/>
                </a:cubicBezTo>
                <a:cubicBezTo>
                  <a:pt x="8327" y="11826"/>
                  <a:pt x="8024" y="11796"/>
                  <a:pt x="7696" y="11908"/>
                </a:cubicBezTo>
                <a:cubicBezTo>
                  <a:pt x="7253" y="12001"/>
                  <a:pt x="6813" y="11812"/>
                  <a:pt x="6374" y="11908"/>
                </a:cubicBezTo>
                <a:cubicBezTo>
                  <a:pt x="5439" y="12458"/>
                  <a:pt x="4558" y="13131"/>
                  <a:pt x="3618" y="13681"/>
                </a:cubicBezTo>
                <a:cubicBezTo>
                  <a:pt x="3500" y="13834"/>
                  <a:pt x="2824" y="14045"/>
                  <a:pt x="3132" y="14214"/>
                </a:cubicBezTo>
                <a:cubicBezTo>
                  <a:pt x="3223" y="14178"/>
                  <a:pt x="3298" y="14107"/>
                  <a:pt x="3380" y="14056"/>
                </a:cubicBezTo>
                <a:cubicBezTo>
                  <a:pt x="3674" y="13814"/>
                  <a:pt x="4035" y="13743"/>
                  <a:pt x="4351" y="13557"/>
                </a:cubicBezTo>
                <a:cubicBezTo>
                  <a:pt x="5158" y="13101"/>
                  <a:pt x="6005" y="12807"/>
                  <a:pt x="6834" y="12422"/>
                </a:cubicBezTo>
                <a:cubicBezTo>
                  <a:pt x="7287" y="12504"/>
                  <a:pt x="7655" y="11826"/>
                  <a:pt x="8043" y="12303"/>
                </a:cubicBezTo>
                <a:cubicBezTo>
                  <a:pt x="8445" y="12474"/>
                  <a:pt x="8809" y="12078"/>
                  <a:pt x="9175" y="11956"/>
                </a:cubicBezTo>
                <a:cubicBezTo>
                  <a:pt x="9503" y="11754"/>
                  <a:pt x="9560" y="11231"/>
                  <a:pt x="9298" y="10989"/>
                </a:cubicBezTo>
                <a:cubicBezTo>
                  <a:pt x="8884" y="10835"/>
                  <a:pt x="8761" y="10789"/>
                  <a:pt x="8029" y="10713"/>
                </a:cubicBezTo>
                <a:close/>
                <a:moveTo>
                  <a:pt x="9433" y="9794"/>
                </a:moveTo>
                <a:cubicBezTo>
                  <a:pt x="9052" y="9599"/>
                  <a:pt x="8758" y="10005"/>
                  <a:pt x="8349" y="9979"/>
                </a:cubicBezTo>
                <a:cubicBezTo>
                  <a:pt x="8274" y="10030"/>
                  <a:pt x="8183" y="9999"/>
                  <a:pt x="8103" y="9994"/>
                </a:cubicBezTo>
                <a:cubicBezTo>
                  <a:pt x="7879" y="9728"/>
                  <a:pt x="8441" y="9630"/>
                  <a:pt x="8635" y="9650"/>
                </a:cubicBezTo>
                <a:cubicBezTo>
                  <a:pt x="8753" y="9624"/>
                  <a:pt x="9055" y="9528"/>
                  <a:pt x="9262" y="9528"/>
                </a:cubicBezTo>
                <a:cubicBezTo>
                  <a:pt x="9416" y="9533"/>
                  <a:pt x="9521" y="9593"/>
                  <a:pt x="9433" y="9794"/>
                </a:cubicBezTo>
                <a:close/>
                <a:moveTo>
                  <a:pt x="15746" y="10056"/>
                </a:moveTo>
                <a:cubicBezTo>
                  <a:pt x="15848" y="9881"/>
                  <a:pt x="15939" y="9562"/>
                  <a:pt x="15746" y="9424"/>
                </a:cubicBezTo>
                <a:cubicBezTo>
                  <a:pt x="15708" y="9424"/>
                  <a:pt x="15664" y="9460"/>
                  <a:pt x="15606" y="9559"/>
                </a:cubicBezTo>
                <a:cubicBezTo>
                  <a:pt x="15291" y="9759"/>
                  <a:pt x="14930" y="9886"/>
                  <a:pt x="14778" y="10303"/>
                </a:cubicBezTo>
                <a:cubicBezTo>
                  <a:pt x="14684" y="10738"/>
                  <a:pt x="14655" y="11159"/>
                  <a:pt x="14645" y="11584"/>
                </a:cubicBezTo>
                <a:cubicBezTo>
                  <a:pt x="14677" y="11796"/>
                  <a:pt x="14285" y="12534"/>
                  <a:pt x="14684" y="12181"/>
                </a:cubicBezTo>
                <a:cubicBezTo>
                  <a:pt x="14908" y="11939"/>
                  <a:pt x="14935" y="11353"/>
                  <a:pt x="15295" y="11488"/>
                </a:cubicBezTo>
                <a:cubicBezTo>
                  <a:pt x="15650" y="11497"/>
                  <a:pt x="15467" y="12165"/>
                  <a:pt x="15198" y="12094"/>
                </a:cubicBezTo>
                <a:cubicBezTo>
                  <a:pt x="14821" y="12272"/>
                  <a:pt x="14838" y="12833"/>
                  <a:pt x="14667" y="13208"/>
                </a:cubicBezTo>
                <a:cubicBezTo>
                  <a:pt x="14645" y="13403"/>
                  <a:pt x="14886" y="13141"/>
                  <a:pt x="14852" y="13126"/>
                </a:cubicBezTo>
                <a:cubicBezTo>
                  <a:pt x="15075" y="13131"/>
                  <a:pt x="15303" y="12884"/>
                  <a:pt x="15523" y="12731"/>
                </a:cubicBezTo>
                <a:cubicBezTo>
                  <a:pt x="15756" y="12509"/>
                  <a:pt x="15896" y="12320"/>
                  <a:pt x="15645" y="12120"/>
                </a:cubicBezTo>
                <a:cubicBezTo>
                  <a:pt x="15549" y="11575"/>
                  <a:pt x="16524" y="11806"/>
                  <a:pt x="16225" y="12247"/>
                </a:cubicBezTo>
                <a:cubicBezTo>
                  <a:pt x="16033" y="12556"/>
                  <a:pt x="15905" y="12937"/>
                  <a:pt x="15667" y="13208"/>
                </a:cubicBezTo>
                <a:cubicBezTo>
                  <a:pt x="15537" y="13419"/>
                  <a:pt x="14925" y="13552"/>
                  <a:pt x="15115" y="13799"/>
                </a:cubicBezTo>
                <a:cubicBezTo>
                  <a:pt x="15277" y="13887"/>
                  <a:pt x="15479" y="13974"/>
                  <a:pt x="15655" y="13918"/>
                </a:cubicBezTo>
                <a:cubicBezTo>
                  <a:pt x="15987" y="13656"/>
                  <a:pt x="16339" y="13352"/>
                  <a:pt x="16449" y="12869"/>
                </a:cubicBezTo>
                <a:cubicBezTo>
                  <a:pt x="16577" y="12627"/>
                  <a:pt x="16146" y="13095"/>
                  <a:pt x="16120" y="12762"/>
                </a:cubicBezTo>
                <a:cubicBezTo>
                  <a:pt x="16382" y="12587"/>
                  <a:pt x="16791" y="12438"/>
                  <a:pt x="16603" y="11965"/>
                </a:cubicBezTo>
                <a:cubicBezTo>
                  <a:pt x="16726" y="11513"/>
                  <a:pt x="16435" y="11082"/>
                  <a:pt x="16233" y="10795"/>
                </a:cubicBezTo>
                <a:cubicBezTo>
                  <a:pt x="15936" y="10542"/>
                  <a:pt x="15541" y="11040"/>
                  <a:pt x="15272" y="10800"/>
                </a:cubicBezTo>
                <a:cubicBezTo>
                  <a:pt x="15515" y="10563"/>
                  <a:pt x="15435" y="10174"/>
                  <a:pt x="15746" y="10056"/>
                </a:cubicBezTo>
                <a:close/>
                <a:moveTo>
                  <a:pt x="955" y="9275"/>
                </a:moveTo>
                <a:cubicBezTo>
                  <a:pt x="616" y="9328"/>
                  <a:pt x="76" y="9486"/>
                  <a:pt x="194" y="10016"/>
                </a:cubicBezTo>
                <a:cubicBezTo>
                  <a:pt x="261" y="10656"/>
                  <a:pt x="714" y="10283"/>
                  <a:pt x="832" y="9903"/>
                </a:cubicBezTo>
                <a:cubicBezTo>
                  <a:pt x="1056" y="9846"/>
                  <a:pt x="787" y="10343"/>
                  <a:pt x="690" y="10461"/>
                </a:cubicBezTo>
                <a:cubicBezTo>
                  <a:pt x="445" y="10753"/>
                  <a:pt x="76" y="10927"/>
                  <a:pt x="32" y="11406"/>
                </a:cubicBezTo>
                <a:cubicBezTo>
                  <a:pt x="-64" y="11801"/>
                  <a:pt x="54" y="11939"/>
                  <a:pt x="384" y="11790"/>
                </a:cubicBezTo>
                <a:cubicBezTo>
                  <a:pt x="673" y="11432"/>
                  <a:pt x="555" y="10927"/>
                  <a:pt x="914" y="10656"/>
                </a:cubicBezTo>
                <a:cubicBezTo>
                  <a:pt x="933" y="10360"/>
                  <a:pt x="1388" y="9717"/>
                  <a:pt x="959" y="9655"/>
                </a:cubicBezTo>
                <a:cubicBezTo>
                  <a:pt x="950" y="9542"/>
                  <a:pt x="1196" y="9275"/>
                  <a:pt x="1042" y="9266"/>
                </a:cubicBezTo>
                <a:cubicBezTo>
                  <a:pt x="1025" y="9266"/>
                  <a:pt x="998" y="9266"/>
                  <a:pt x="955" y="9275"/>
                </a:cubicBezTo>
                <a:close/>
                <a:moveTo>
                  <a:pt x="10451" y="9302"/>
                </a:moveTo>
                <a:cubicBezTo>
                  <a:pt x="10521" y="9635"/>
                  <a:pt x="10632" y="10128"/>
                  <a:pt x="10789" y="10441"/>
                </a:cubicBezTo>
                <a:cubicBezTo>
                  <a:pt x="10591" y="10773"/>
                  <a:pt x="10074" y="10609"/>
                  <a:pt x="9859" y="10953"/>
                </a:cubicBezTo>
                <a:cubicBezTo>
                  <a:pt x="9710" y="11452"/>
                  <a:pt x="9972" y="11990"/>
                  <a:pt x="10447" y="11956"/>
                </a:cubicBezTo>
                <a:cubicBezTo>
                  <a:pt x="10846" y="11959"/>
                  <a:pt x="11224" y="11719"/>
                  <a:pt x="11560" y="11493"/>
                </a:cubicBezTo>
                <a:cubicBezTo>
                  <a:pt x="11912" y="11435"/>
                  <a:pt x="11779" y="10589"/>
                  <a:pt x="12157" y="10922"/>
                </a:cubicBezTo>
                <a:cubicBezTo>
                  <a:pt x="12013" y="11282"/>
                  <a:pt x="11604" y="11821"/>
                  <a:pt x="11915" y="12187"/>
                </a:cubicBezTo>
                <a:cubicBezTo>
                  <a:pt x="12350" y="12269"/>
                  <a:pt x="11806" y="12818"/>
                  <a:pt x="11644" y="12396"/>
                </a:cubicBezTo>
                <a:cubicBezTo>
                  <a:pt x="11322" y="12027"/>
                  <a:pt x="10952" y="12212"/>
                  <a:pt x="10557" y="12227"/>
                </a:cubicBezTo>
                <a:cubicBezTo>
                  <a:pt x="10196" y="12252"/>
                  <a:pt x="9854" y="12278"/>
                  <a:pt x="9495" y="12289"/>
                </a:cubicBezTo>
                <a:cubicBezTo>
                  <a:pt x="9170" y="12160"/>
                  <a:pt x="8445" y="12627"/>
                  <a:pt x="9033" y="12864"/>
                </a:cubicBezTo>
                <a:cubicBezTo>
                  <a:pt x="9433" y="12940"/>
                  <a:pt x="9864" y="12807"/>
                  <a:pt x="10245" y="12982"/>
                </a:cubicBezTo>
                <a:cubicBezTo>
                  <a:pt x="10509" y="12900"/>
                  <a:pt x="10811" y="13044"/>
                  <a:pt x="11056" y="13002"/>
                </a:cubicBezTo>
                <a:cubicBezTo>
                  <a:pt x="11332" y="12757"/>
                  <a:pt x="11828" y="12946"/>
                  <a:pt x="12122" y="12633"/>
                </a:cubicBezTo>
                <a:cubicBezTo>
                  <a:pt x="12411" y="12520"/>
                  <a:pt x="12227" y="12021"/>
                  <a:pt x="12601" y="12012"/>
                </a:cubicBezTo>
                <a:cubicBezTo>
                  <a:pt x="12832" y="11765"/>
                  <a:pt x="13118" y="11575"/>
                  <a:pt x="13249" y="11251"/>
                </a:cubicBezTo>
                <a:cubicBezTo>
                  <a:pt x="13487" y="10887"/>
                  <a:pt x="13369" y="11785"/>
                  <a:pt x="13193" y="11894"/>
                </a:cubicBezTo>
                <a:cubicBezTo>
                  <a:pt x="12969" y="12190"/>
                  <a:pt x="12842" y="12977"/>
                  <a:pt x="13372" y="12822"/>
                </a:cubicBezTo>
                <a:cubicBezTo>
                  <a:pt x="13702" y="12591"/>
                  <a:pt x="14198" y="12664"/>
                  <a:pt x="14263" y="12072"/>
                </a:cubicBezTo>
                <a:cubicBezTo>
                  <a:pt x="14359" y="11641"/>
                  <a:pt x="14422" y="11128"/>
                  <a:pt x="14193" y="10744"/>
                </a:cubicBezTo>
                <a:cubicBezTo>
                  <a:pt x="13882" y="11051"/>
                  <a:pt x="14118" y="10092"/>
                  <a:pt x="13711" y="10123"/>
                </a:cubicBezTo>
                <a:cubicBezTo>
                  <a:pt x="13465" y="9903"/>
                  <a:pt x="13232" y="10143"/>
                  <a:pt x="13456" y="10421"/>
                </a:cubicBezTo>
                <a:cubicBezTo>
                  <a:pt x="13280" y="10953"/>
                  <a:pt x="13198" y="10185"/>
                  <a:pt x="13140" y="9979"/>
                </a:cubicBezTo>
                <a:cubicBezTo>
                  <a:pt x="12996" y="9568"/>
                  <a:pt x="12635" y="9235"/>
                  <a:pt x="12249" y="9419"/>
                </a:cubicBezTo>
                <a:cubicBezTo>
                  <a:pt x="11938" y="9471"/>
                  <a:pt x="11714" y="9810"/>
                  <a:pt x="11902" y="10159"/>
                </a:cubicBezTo>
                <a:cubicBezTo>
                  <a:pt x="11989" y="10329"/>
                  <a:pt x="12109" y="10860"/>
                  <a:pt x="11837" y="10507"/>
                </a:cubicBezTo>
                <a:cubicBezTo>
                  <a:pt x="11608" y="10128"/>
                  <a:pt x="11630" y="9548"/>
                  <a:pt x="11314" y="9240"/>
                </a:cubicBezTo>
                <a:cubicBezTo>
                  <a:pt x="11193" y="9142"/>
                  <a:pt x="11022" y="9080"/>
                  <a:pt x="10856" y="9086"/>
                </a:cubicBezTo>
                <a:cubicBezTo>
                  <a:pt x="10692" y="9086"/>
                  <a:pt x="10535" y="9147"/>
                  <a:pt x="10451" y="9302"/>
                </a:cubicBezTo>
                <a:close/>
                <a:moveTo>
                  <a:pt x="1371" y="9692"/>
                </a:moveTo>
                <a:cubicBezTo>
                  <a:pt x="1340" y="10278"/>
                  <a:pt x="1699" y="10882"/>
                  <a:pt x="2253" y="10685"/>
                </a:cubicBezTo>
                <a:cubicBezTo>
                  <a:pt x="2499" y="10769"/>
                  <a:pt x="2687" y="10148"/>
                  <a:pt x="2706" y="10651"/>
                </a:cubicBezTo>
                <a:cubicBezTo>
                  <a:pt x="2516" y="10989"/>
                  <a:pt x="2578" y="11595"/>
                  <a:pt x="3034" y="11503"/>
                </a:cubicBezTo>
                <a:lnTo>
                  <a:pt x="3139" y="11435"/>
                </a:lnTo>
                <a:cubicBezTo>
                  <a:pt x="3223" y="11102"/>
                  <a:pt x="3311" y="10840"/>
                  <a:pt x="3556" y="10629"/>
                </a:cubicBezTo>
                <a:cubicBezTo>
                  <a:pt x="3785" y="10267"/>
                  <a:pt x="3850" y="9748"/>
                  <a:pt x="3640" y="9384"/>
                </a:cubicBezTo>
                <a:cubicBezTo>
                  <a:pt x="3368" y="9162"/>
                  <a:pt x="2934" y="8900"/>
                  <a:pt x="2754" y="9373"/>
                </a:cubicBezTo>
                <a:cubicBezTo>
                  <a:pt x="2468" y="9573"/>
                  <a:pt x="2657" y="10411"/>
                  <a:pt x="2390" y="10411"/>
                </a:cubicBezTo>
                <a:cubicBezTo>
                  <a:pt x="2424" y="10005"/>
                  <a:pt x="2482" y="9522"/>
                  <a:pt x="2188" y="9224"/>
                </a:cubicBezTo>
                <a:cubicBezTo>
                  <a:pt x="2108" y="9071"/>
                  <a:pt x="1986" y="9004"/>
                  <a:pt x="1858" y="9004"/>
                </a:cubicBezTo>
                <a:cubicBezTo>
                  <a:pt x="1569" y="9004"/>
                  <a:pt x="1270" y="9322"/>
                  <a:pt x="1371" y="9692"/>
                </a:cubicBezTo>
                <a:close/>
                <a:moveTo>
                  <a:pt x="19294" y="8705"/>
                </a:moveTo>
                <a:cubicBezTo>
                  <a:pt x="19284" y="8705"/>
                  <a:pt x="19248" y="8705"/>
                  <a:pt x="19245" y="8705"/>
                </a:cubicBezTo>
                <a:cubicBezTo>
                  <a:pt x="18981" y="8736"/>
                  <a:pt x="18762" y="9559"/>
                  <a:pt x="18617" y="8900"/>
                </a:cubicBezTo>
                <a:cubicBezTo>
                  <a:pt x="18235" y="8865"/>
                  <a:pt x="18231" y="9579"/>
                  <a:pt x="18555" y="9533"/>
                </a:cubicBezTo>
                <a:cubicBezTo>
                  <a:pt x="18600" y="9302"/>
                  <a:pt x="18819" y="9215"/>
                  <a:pt x="18832" y="9528"/>
                </a:cubicBezTo>
                <a:cubicBezTo>
                  <a:pt x="18942" y="9655"/>
                  <a:pt x="19171" y="9799"/>
                  <a:pt x="19306" y="9650"/>
                </a:cubicBezTo>
                <a:cubicBezTo>
                  <a:pt x="19600" y="9430"/>
                  <a:pt x="19732" y="8829"/>
                  <a:pt x="19294" y="8705"/>
                </a:cubicBezTo>
                <a:close/>
                <a:moveTo>
                  <a:pt x="18863" y="8731"/>
                </a:moveTo>
                <a:cubicBezTo>
                  <a:pt x="18894" y="8587"/>
                  <a:pt x="18858" y="8536"/>
                  <a:pt x="18810" y="8536"/>
                </a:cubicBezTo>
                <a:cubicBezTo>
                  <a:pt x="18723" y="8536"/>
                  <a:pt x="18600" y="8711"/>
                  <a:pt x="18863" y="8731"/>
                </a:cubicBezTo>
                <a:close/>
                <a:moveTo>
                  <a:pt x="13118" y="8115"/>
                </a:moveTo>
                <a:cubicBezTo>
                  <a:pt x="13193" y="8172"/>
                  <a:pt x="12960" y="8423"/>
                  <a:pt x="13135" y="8578"/>
                </a:cubicBezTo>
                <a:cubicBezTo>
                  <a:pt x="13114" y="8854"/>
                  <a:pt x="13386" y="9024"/>
                  <a:pt x="13386" y="9280"/>
                </a:cubicBezTo>
                <a:cubicBezTo>
                  <a:pt x="13420" y="9235"/>
                  <a:pt x="13443" y="9173"/>
                  <a:pt x="13470" y="9116"/>
                </a:cubicBezTo>
                <a:cubicBezTo>
                  <a:pt x="13600" y="8840"/>
                  <a:pt x="13509" y="8074"/>
                  <a:pt x="13215" y="8085"/>
                </a:cubicBezTo>
                <a:cubicBezTo>
                  <a:pt x="13188" y="8090"/>
                  <a:pt x="13153" y="8099"/>
                  <a:pt x="13118" y="8115"/>
                </a:cubicBezTo>
                <a:close/>
                <a:moveTo>
                  <a:pt x="13838" y="8911"/>
                </a:moveTo>
                <a:cubicBezTo>
                  <a:pt x="13790" y="9224"/>
                  <a:pt x="13988" y="9018"/>
                  <a:pt x="14075" y="8905"/>
                </a:cubicBezTo>
                <a:cubicBezTo>
                  <a:pt x="14412" y="8767"/>
                  <a:pt x="14496" y="8237"/>
                  <a:pt x="14149" y="8054"/>
                </a:cubicBezTo>
                <a:cubicBezTo>
                  <a:pt x="14092" y="7997"/>
                  <a:pt x="14044" y="7972"/>
                  <a:pt x="14005" y="7972"/>
                </a:cubicBezTo>
                <a:cubicBezTo>
                  <a:pt x="13803" y="7972"/>
                  <a:pt x="13868" y="8691"/>
                  <a:pt x="13838" y="8911"/>
                </a:cubicBezTo>
                <a:close/>
                <a:moveTo>
                  <a:pt x="21325" y="7484"/>
                </a:moveTo>
                <a:lnTo>
                  <a:pt x="21228" y="7484"/>
                </a:lnTo>
                <a:cubicBezTo>
                  <a:pt x="21167" y="7493"/>
                  <a:pt x="21093" y="7549"/>
                  <a:pt x="20999" y="7679"/>
                </a:cubicBezTo>
                <a:cubicBezTo>
                  <a:pt x="20794" y="7930"/>
                  <a:pt x="21382" y="7879"/>
                  <a:pt x="21219" y="8237"/>
                </a:cubicBezTo>
                <a:cubicBezTo>
                  <a:pt x="21447" y="8305"/>
                  <a:pt x="21536" y="7498"/>
                  <a:pt x="21325" y="7484"/>
                </a:cubicBezTo>
                <a:close/>
                <a:moveTo>
                  <a:pt x="1648" y="7468"/>
                </a:moveTo>
                <a:cubicBezTo>
                  <a:pt x="1398" y="7919"/>
                  <a:pt x="1622" y="8634"/>
                  <a:pt x="2087" y="8711"/>
                </a:cubicBezTo>
                <a:cubicBezTo>
                  <a:pt x="2183" y="8896"/>
                  <a:pt x="2363" y="8705"/>
                  <a:pt x="2446" y="8612"/>
                </a:cubicBezTo>
                <a:cubicBezTo>
                  <a:pt x="2617" y="8378"/>
                  <a:pt x="2863" y="7853"/>
                  <a:pt x="2564" y="7628"/>
                </a:cubicBezTo>
                <a:cubicBezTo>
                  <a:pt x="2332" y="7566"/>
                  <a:pt x="2073" y="7329"/>
                  <a:pt x="1849" y="7344"/>
                </a:cubicBezTo>
                <a:cubicBezTo>
                  <a:pt x="1779" y="7355"/>
                  <a:pt x="1709" y="7391"/>
                  <a:pt x="1648" y="7468"/>
                </a:cubicBezTo>
                <a:close/>
                <a:moveTo>
                  <a:pt x="18916" y="8316"/>
                </a:moveTo>
                <a:cubicBezTo>
                  <a:pt x="18933" y="8443"/>
                  <a:pt x="19065" y="8536"/>
                  <a:pt x="19144" y="8407"/>
                </a:cubicBezTo>
                <a:cubicBezTo>
                  <a:pt x="19468" y="8192"/>
                  <a:pt x="19416" y="7955"/>
                  <a:pt x="19614" y="7637"/>
                </a:cubicBezTo>
                <a:cubicBezTo>
                  <a:pt x="19573" y="7417"/>
                  <a:pt x="19441" y="7293"/>
                  <a:pt x="19236" y="7278"/>
                </a:cubicBezTo>
                <a:cubicBezTo>
                  <a:pt x="19301" y="7586"/>
                  <a:pt x="18815" y="7910"/>
                  <a:pt x="18916" y="8316"/>
                </a:cubicBezTo>
                <a:close/>
                <a:moveTo>
                  <a:pt x="19819" y="7684"/>
                </a:moveTo>
                <a:cubicBezTo>
                  <a:pt x="19631" y="8063"/>
                  <a:pt x="19763" y="8485"/>
                  <a:pt x="19908" y="8840"/>
                </a:cubicBezTo>
                <a:cubicBezTo>
                  <a:pt x="20021" y="8953"/>
                  <a:pt x="20206" y="8905"/>
                  <a:pt x="20306" y="8793"/>
                </a:cubicBezTo>
                <a:cubicBezTo>
                  <a:pt x="20474" y="8429"/>
                  <a:pt x="20645" y="7966"/>
                  <a:pt x="20578" y="7535"/>
                </a:cubicBezTo>
                <a:cubicBezTo>
                  <a:pt x="20500" y="7335"/>
                  <a:pt x="20363" y="7247"/>
                  <a:pt x="20228" y="7253"/>
                </a:cubicBezTo>
                <a:cubicBezTo>
                  <a:pt x="20052" y="7256"/>
                  <a:pt x="19877" y="7411"/>
                  <a:pt x="19819" y="7684"/>
                </a:cubicBezTo>
                <a:close/>
                <a:moveTo>
                  <a:pt x="18507" y="7247"/>
                </a:moveTo>
                <a:cubicBezTo>
                  <a:pt x="18222" y="7386"/>
                  <a:pt x="17866" y="8228"/>
                  <a:pt x="18480" y="8043"/>
                </a:cubicBezTo>
                <a:cubicBezTo>
                  <a:pt x="18827" y="7972"/>
                  <a:pt x="19043" y="7253"/>
                  <a:pt x="18612" y="7242"/>
                </a:cubicBezTo>
                <a:lnTo>
                  <a:pt x="18507" y="7247"/>
                </a:lnTo>
                <a:close/>
                <a:moveTo>
                  <a:pt x="630" y="7817"/>
                </a:moveTo>
                <a:cubicBezTo>
                  <a:pt x="612" y="8223"/>
                  <a:pt x="923" y="8347"/>
                  <a:pt x="875" y="7879"/>
                </a:cubicBezTo>
                <a:cubicBezTo>
                  <a:pt x="1165" y="7730"/>
                  <a:pt x="962" y="8319"/>
                  <a:pt x="1011" y="8443"/>
                </a:cubicBezTo>
                <a:cubicBezTo>
                  <a:pt x="902" y="8592"/>
                  <a:pt x="668" y="9266"/>
                  <a:pt x="608" y="8762"/>
                </a:cubicBezTo>
                <a:cubicBezTo>
                  <a:pt x="993" y="8510"/>
                  <a:pt x="437" y="8197"/>
                  <a:pt x="396" y="8634"/>
                </a:cubicBezTo>
                <a:cubicBezTo>
                  <a:pt x="370" y="8854"/>
                  <a:pt x="230" y="9306"/>
                  <a:pt x="598" y="9193"/>
                </a:cubicBezTo>
                <a:cubicBezTo>
                  <a:pt x="885" y="9013"/>
                  <a:pt x="1410" y="9013"/>
                  <a:pt x="1350" y="8469"/>
                </a:cubicBezTo>
                <a:cubicBezTo>
                  <a:pt x="1270" y="8074"/>
                  <a:pt x="1559" y="7273"/>
                  <a:pt x="1051" y="7231"/>
                </a:cubicBezTo>
                <a:cubicBezTo>
                  <a:pt x="1007" y="7222"/>
                  <a:pt x="962" y="7216"/>
                  <a:pt x="923" y="7216"/>
                </a:cubicBezTo>
                <a:cubicBezTo>
                  <a:pt x="647" y="7222"/>
                  <a:pt x="538" y="7519"/>
                  <a:pt x="630" y="7817"/>
                </a:cubicBezTo>
                <a:close/>
                <a:moveTo>
                  <a:pt x="10288" y="7195"/>
                </a:moveTo>
                <a:cubicBezTo>
                  <a:pt x="10307" y="7195"/>
                  <a:pt x="10355" y="7191"/>
                  <a:pt x="10372" y="7195"/>
                </a:cubicBezTo>
                <a:cubicBezTo>
                  <a:pt x="10478" y="7205"/>
                  <a:pt x="10526" y="7287"/>
                  <a:pt x="10311" y="7457"/>
                </a:cubicBezTo>
                <a:cubicBezTo>
                  <a:pt x="10259" y="7519"/>
                  <a:pt x="10162" y="7600"/>
                  <a:pt x="10095" y="7509"/>
                </a:cubicBezTo>
                <a:cubicBezTo>
                  <a:pt x="10047" y="7318"/>
                  <a:pt x="10126" y="7225"/>
                  <a:pt x="10288" y="7195"/>
                </a:cubicBezTo>
                <a:close/>
                <a:moveTo>
                  <a:pt x="5747" y="7473"/>
                </a:moveTo>
                <a:cubicBezTo>
                  <a:pt x="5457" y="7713"/>
                  <a:pt x="5387" y="8381"/>
                  <a:pt x="5887" y="8259"/>
                </a:cubicBezTo>
                <a:cubicBezTo>
                  <a:pt x="6155" y="8105"/>
                  <a:pt x="6432" y="8793"/>
                  <a:pt x="6097" y="8643"/>
                </a:cubicBezTo>
                <a:cubicBezTo>
                  <a:pt x="5940" y="8429"/>
                  <a:pt x="5685" y="8398"/>
                  <a:pt x="5558" y="8429"/>
                </a:cubicBezTo>
                <a:cubicBezTo>
                  <a:pt x="5198" y="8361"/>
                  <a:pt x="4782" y="8459"/>
                  <a:pt x="4495" y="8736"/>
                </a:cubicBezTo>
                <a:cubicBezTo>
                  <a:pt x="4298" y="9013"/>
                  <a:pt x="3951" y="9759"/>
                  <a:pt x="4478" y="9804"/>
                </a:cubicBezTo>
                <a:cubicBezTo>
                  <a:pt x="4715" y="10112"/>
                  <a:pt x="4069" y="10097"/>
                  <a:pt x="3987" y="10396"/>
                </a:cubicBezTo>
                <a:cubicBezTo>
                  <a:pt x="3780" y="10809"/>
                  <a:pt x="3503" y="11184"/>
                  <a:pt x="3394" y="11646"/>
                </a:cubicBezTo>
                <a:cubicBezTo>
                  <a:pt x="3272" y="12334"/>
                  <a:pt x="3995" y="12012"/>
                  <a:pt x="4170" y="11663"/>
                </a:cubicBezTo>
                <a:cubicBezTo>
                  <a:pt x="4298" y="11246"/>
                  <a:pt x="4488" y="10876"/>
                  <a:pt x="4719" y="10522"/>
                </a:cubicBezTo>
                <a:cubicBezTo>
                  <a:pt x="5023" y="10396"/>
                  <a:pt x="4970" y="10809"/>
                  <a:pt x="4760" y="10913"/>
                </a:cubicBezTo>
                <a:cubicBezTo>
                  <a:pt x="4536" y="11277"/>
                  <a:pt x="4724" y="11584"/>
                  <a:pt x="5076" y="11533"/>
                </a:cubicBezTo>
                <a:cubicBezTo>
                  <a:pt x="5141" y="11981"/>
                  <a:pt x="4452" y="11985"/>
                  <a:pt x="4290" y="12371"/>
                </a:cubicBezTo>
                <a:cubicBezTo>
                  <a:pt x="3982" y="12706"/>
                  <a:pt x="3684" y="13053"/>
                  <a:pt x="3303" y="13270"/>
                </a:cubicBezTo>
                <a:cubicBezTo>
                  <a:pt x="3087" y="13312"/>
                  <a:pt x="2692" y="13907"/>
                  <a:pt x="2662" y="13403"/>
                </a:cubicBezTo>
                <a:cubicBezTo>
                  <a:pt x="2863" y="13059"/>
                  <a:pt x="3139" y="12618"/>
                  <a:pt x="2898" y="12201"/>
                </a:cubicBezTo>
                <a:cubicBezTo>
                  <a:pt x="2740" y="12001"/>
                  <a:pt x="2513" y="11472"/>
                  <a:pt x="2174" y="11452"/>
                </a:cubicBezTo>
                <a:cubicBezTo>
                  <a:pt x="1805" y="11581"/>
                  <a:pt x="1504" y="12052"/>
                  <a:pt x="1608" y="12500"/>
                </a:cubicBezTo>
                <a:cubicBezTo>
                  <a:pt x="1942" y="12596"/>
                  <a:pt x="2121" y="12120"/>
                  <a:pt x="2337" y="12047"/>
                </a:cubicBezTo>
                <a:cubicBezTo>
                  <a:pt x="2412" y="12474"/>
                  <a:pt x="2222" y="12875"/>
                  <a:pt x="2091" y="13244"/>
                </a:cubicBezTo>
                <a:cubicBezTo>
                  <a:pt x="2065" y="13738"/>
                  <a:pt x="2665" y="13696"/>
                  <a:pt x="2819" y="13799"/>
                </a:cubicBezTo>
                <a:cubicBezTo>
                  <a:pt x="2648" y="13943"/>
                  <a:pt x="3017" y="13783"/>
                  <a:pt x="3031" y="13763"/>
                </a:cubicBezTo>
                <a:cubicBezTo>
                  <a:pt x="3438" y="13501"/>
                  <a:pt x="3850" y="13250"/>
                  <a:pt x="4290" y="13053"/>
                </a:cubicBezTo>
                <a:cubicBezTo>
                  <a:pt x="4737" y="12771"/>
                  <a:pt x="5184" y="12494"/>
                  <a:pt x="5610" y="12165"/>
                </a:cubicBezTo>
                <a:cubicBezTo>
                  <a:pt x="5724" y="11857"/>
                  <a:pt x="5935" y="11401"/>
                  <a:pt x="5668" y="11122"/>
                </a:cubicBezTo>
                <a:cubicBezTo>
                  <a:pt x="5575" y="10891"/>
                  <a:pt x="5018" y="10995"/>
                  <a:pt x="5273" y="10665"/>
                </a:cubicBezTo>
                <a:cubicBezTo>
                  <a:pt x="5628" y="10789"/>
                  <a:pt x="5984" y="11046"/>
                  <a:pt x="6365" y="11000"/>
                </a:cubicBezTo>
                <a:cubicBezTo>
                  <a:pt x="6800" y="11040"/>
                  <a:pt x="6822" y="10230"/>
                  <a:pt x="6400" y="10221"/>
                </a:cubicBezTo>
                <a:cubicBezTo>
                  <a:pt x="6239" y="9872"/>
                  <a:pt x="5769" y="9934"/>
                  <a:pt x="5461" y="9934"/>
                </a:cubicBezTo>
                <a:cubicBezTo>
                  <a:pt x="5242" y="9908"/>
                  <a:pt x="4685" y="10303"/>
                  <a:pt x="4741" y="9821"/>
                </a:cubicBezTo>
                <a:cubicBezTo>
                  <a:pt x="5136" y="9748"/>
                  <a:pt x="5444" y="9384"/>
                  <a:pt x="5873" y="9399"/>
                </a:cubicBezTo>
                <a:cubicBezTo>
                  <a:pt x="6256" y="9142"/>
                  <a:pt x="6629" y="9497"/>
                  <a:pt x="6998" y="9599"/>
                </a:cubicBezTo>
                <a:cubicBezTo>
                  <a:pt x="7361" y="9599"/>
                  <a:pt x="7634" y="9331"/>
                  <a:pt x="7968" y="9244"/>
                </a:cubicBezTo>
                <a:cubicBezTo>
                  <a:pt x="8284" y="9178"/>
                  <a:pt x="8077" y="9723"/>
                  <a:pt x="7831" y="9497"/>
                </a:cubicBezTo>
                <a:cubicBezTo>
                  <a:pt x="7585" y="9666"/>
                  <a:pt x="7278" y="9824"/>
                  <a:pt x="7085" y="10067"/>
                </a:cubicBezTo>
                <a:cubicBezTo>
                  <a:pt x="6988" y="10609"/>
                  <a:pt x="7590" y="10629"/>
                  <a:pt x="7884" y="10485"/>
                </a:cubicBezTo>
                <a:cubicBezTo>
                  <a:pt x="8279" y="10640"/>
                  <a:pt x="8674" y="10578"/>
                  <a:pt x="9064" y="10507"/>
                </a:cubicBezTo>
                <a:cubicBezTo>
                  <a:pt x="9503" y="10483"/>
                  <a:pt x="9946" y="10527"/>
                  <a:pt x="10381" y="10427"/>
                </a:cubicBezTo>
                <a:cubicBezTo>
                  <a:pt x="10531" y="10287"/>
                  <a:pt x="10350" y="9959"/>
                  <a:pt x="10403" y="9794"/>
                </a:cubicBezTo>
                <a:cubicBezTo>
                  <a:pt x="10175" y="9985"/>
                  <a:pt x="9960" y="9040"/>
                  <a:pt x="9823" y="9635"/>
                </a:cubicBezTo>
                <a:cubicBezTo>
                  <a:pt x="9693" y="9404"/>
                  <a:pt x="9354" y="9460"/>
                  <a:pt x="9380" y="9106"/>
                </a:cubicBezTo>
                <a:cubicBezTo>
                  <a:pt x="9100" y="8813"/>
                  <a:pt x="8814" y="8521"/>
                  <a:pt x="8433" y="8429"/>
                </a:cubicBezTo>
                <a:cubicBezTo>
                  <a:pt x="8091" y="8310"/>
                  <a:pt x="7550" y="8181"/>
                  <a:pt x="7375" y="8638"/>
                </a:cubicBezTo>
                <a:cubicBezTo>
                  <a:pt x="7229" y="8722"/>
                  <a:pt x="6853" y="9215"/>
                  <a:pt x="6971" y="8722"/>
                </a:cubicBezTo>
                <a:cubicBezTo>
                  <a:pt x="7296" y="8330"/>
                  <a:pt x="6980" y="7806"/>
                  <a:pt x="6735" y="7473"/>
                </a:cubicBezTo>
                <a:cubicBezTo>
                  <a:pt x="6620" y="7242"/>
                  <a:pt x="6439" y="7154"/>
                  <a:pt x="6260" y="7169"/>
                </a:cubicBezTo>
                <a:cubicBezTo>
                  <a:pt x="6071" y="7185"/>
                  <a:pt x="5883" y="7304"/>
                  <a:pt x="5747" y="7473"/>
                </a:cubicBezTo>
                <a:close/>
                <a:moveTo>
                  <a:pt x="19060" y="7098"/>
                </a:moveTo>
                <a:cubicBezTo>
                  <a:pt x="18986" y="7113"/>
                  <a:pt x="18933" y="7267"/>
                  <a:pt x="19147" y="7195"/>
                </a:cubicBezTo>
                <a:cubicBezTo>
                  <a:pt x="19130" y="7138"/>
                  <a:pt x="19118" y="7098"/>
                  <a:pt x="19060" y="7098"/>
                </a:cubicBezTo>
                <a:close/>
                <a:moveTo>
                  <a:pt x="15773" y="6892"/>
                </a:moveTo>
                <a:cubicBezTo>
                  <a:pt x="15518" y="6912"/>
                  <a:pt x="15269" y="7107"/>
                  <a:pt x="15163" y="7360"/>
                </a:cubicBezTo>
                <a:cubicBezTo>
                  <a:pt x="15101" y="7493"/>
                  <a:pt x="15281" y="7915"/>
                  <a:pt x="15383" y="7688"/>
                </a:cubicBezTo>
                <a:cubicBezTo>
                  <a:pt x="15597" y="7544"/>
                  <a:pt x="16353" y="7293"/>
                  <a:pt x="15953" y="6907"/>
                </a:cubicBezTo>
                <a:cubicBezTo>
                  <a:pt x="15891" y="6898"/>
                  <a:pt x="15830" y="6887"/>
                  <a:pt x="15773" y="6892"/>
                </a:cubicBezTo>
                <a:close/>
                <a:moveTo>
                  <a:pt x="20539" y="7087"/>
                </a:moveTo>
                <a:cubicBezTo>
                  <a:pt x="20650" y="7180"/>
                  <a:pt x="20763" y="7236"/>
                  <a:pt x="20828" y="7036"/>
                </a:cubicBezTo>
                <a:cubicBezTo>
                  <a:pt x="20898" y="6811"/>
                  <a:pt x="20807" y="6732"/>
                  <a:pt x="20698" y="6738"/>
                </a:cubicBezTo>
                <a:cubicBezTo>
                  <a:pt x="20556" y="6754"/>
                  <a:pt x="20399" y="6907"/>
                  <a:pt x="20539" y="7087"/>
                </a:cubicBezTo>
                <a:close/>
                <a:moveTo>
                  <a:pt x="13663" y="7205"/>
                </a:moveTo>
                <a:cubicBezTo>
                  <a:pt x="13873" y="7391"/>
                  <a:pt x="14255" y="7766"/>
                  <a:pt x="14492" y="7617"/>
                </a:cubicBezTo>
                <a:cubicBezTo>
                  <a:pt x="14672" y="7104"/>
                  <a:pt x="13961" y="7366"/>
                  <a:pt x="14027" y="6851"/>
                </a:cubicBezTo>
                <a:cubicBezTo>
                  <a:pt x="13983" y="6698"/>
                  <a:pt x="13894" y="6636"/>
                  <a:pt x="13807" y="6630"/>
                </a:cubicBezTo>
                <a:cubicBezTo>
                  <a:pt x="13579" y="6625"/>
                  <a:pt x="13333" y="7005"/>
                  <a:pt x="13663" y="7205"/>
                </a:cubicBezTo>
                <a:close/>
                <a:moveTo>
                  <a:pt x="2867" y="6070"/>
                </a:moveTo>
                <a:cubicBezTo>
                  <a:pt x="2662" y="6410"/>
                  <a:pt x="2354" y="6949"/>
                  <a:pt x="2776" y="7205"/>
                </a:cubicBezTo>
                <a:cubicBezTo>
                  <a:pt x="3255" y="7253"/>
                  <a:pt x="3407" y="6445"/>
                  <a:pt x="3500" y="6035"/>
                </a:cubicBezTo>
                <a:cubicBezTo>
                  <a:pt x="3460" y="5850"/>
                  <a:pt x="3311" y="5768"/>
                  <a:pt x="3166" y="5773"/>
                </a:cubicBezTo>
                <a:cubicBezTo>
                  <a:pt x="3026" y="5782"/>
                  <a:pt x="2884" y="5886"/>
                  <a:pt x="2867" y="6070"/>
                </a:cubicBezTo>
                <a:close/>
                <a:moveTo>
                  <a:pt x="19248" y="6472"/>
                </a:moveTo>
                <a:cubicBezTo>
                  <a:pt x="19077" y="6872"/>
                  <a:pt x="19609" y="6929"/>
                  <a:pt x="19780" y="6749"/>
                </a:cubicBezTo>
                <a:cubicBezTo>
                  <a:pt x="19986" y="6532"/>
                  <a:pt x="20404" y="6123"/>
                  <a:pt x="20021" y="5779"/>
                </a:cubicBezTo>
                <a:cubicBezTo>
                  <a:pt x="19978" y="5768"/>
                  <a:pt x="19934" y="5762"/>
                  <a:pt x="19889" y="5768"/>
                </a:cubicBezTo>
                <a:cubicBezTo>
                  <a:pt x="19578" y="5782"/>
                  <a:pt x="19284" y="6086"/>
                  <a:pt x="19248" y="6472"/>
                </a:cubicBezTo>
                <a:close/>
                <a:moveTo>
                  <a:pt x="1116" y="6301"/>
                </a:moveTo>
                <a:cubicBezTo>
                  <a:pt x="1051" y="6512"/>
                  <a:pt x="945" y="7175"/>
                  <a:pt x="1297" y="6994"/>
                </a:cubicBezTo>
                <a:cubicBezTo>
                  <a:pt x="1670" y="6763"/>
                  <a:pt x="1525" y="6157"/>
                  <a:pt x="1788" y="5953"/>
                </a:cubicBezTo>
                <a:cubicBezTo>
                  <a:pt x="1718" y="5799"/>
                  <a:pt x="1656" y="5737"/>
                  <a:pt x="1603" y="5731"/>
                </a:cubicBezTo>
                <a:cubicBezTo>
                  <a:pt x="1600" y="5731"/>
                  <a:pt x="1595" y="5731"/>
                  <a:pt x="1586" y="5731"/>
                </a:cubicBezTo>
                <a:cubicBezTo>
                  <a:pt x="1429" y="5748"/>
                  <a:pt x="1318" y="6224"/>
                  <a:pt x="1116" y="6301"/>
                </a:cubicBezTo>
                <a:close/>
                <a:moveTo>
                  <a:pt x="8411" y="6317"/>
                </a:moveTo>
                <a:cubicBezTo>
                  <a:pt x="8441" y="6647"/>
                  <a:pt x="8924" y="6563"/>
                  <a:pt x="8836" y="6867"/>
                </a:cubicBezTo>
                <a:cubicBezTo>
                  <a:pt x="8515" y="6994"/>
                  <a:pt x="8169" y="7025"/>
                  <a:pt x="8024" y="7437"/>
                </a:cubicBezTo>
                <a:cubicBezTo>
                  <a:pt x="7788" y="7478"/>
                  <a:pt x="7253" y="7966"/>
                  <a:pt x="7686" y="8085"/>
                </a:cubicBezTo>
                <a:cubicBezTo>
                  <a:pt x="7875" y="7719"/>
                  <a:pt x="8288" y="7684"/>
                  <a:pt x="8582" y="7462"/>
                </a:cubicBezTo>
                <a:cubicBezTo>
                  <a:pt x="8828" y="7278"/>
                  <a:pt x="9122" y="7144"/>
                  <a:pt x="9324" y="6963"/>
                </a:cubicBezTo>
                <a:cubicBezTo>
                  <a:pt x="9652" y="7313"/>
                  <a:pt x="8635" y="7318"/>
                  <a:pt x="8881" y="7848"/>
                </a:cubicBezTo>
                <a:cubicBezTo>
                  <a:pt x="9086" y="8217"/>
                  <a:pt x="9647" y="7955"/>
                  <a:pt x="9828" y="7662"/>
                </a:cubicBezTo>
                <a:cubicBezTo>
                  <a:pt x="10201" y="7484"/>
                  <a:pt x="9797" y="8023"/>
                  <a:pt x="9727" y="8181"/>
                </a:cubicBezTo>
                <a:cubicBezTo>
                  <a:pt x="9469" y="8747"/>
                  <a:pt x="10213" y="8900"/>
                  <a:pt x="10548" y="8818"/>
                </a:cubicBezTo>
                <a:cubicBezTo>
                  <a:pt x="10661" y="8592"/>
                  <a:pt x="10969" y="8530"/>
                  <a:pt x="10955" y="8192"/>
                </a:cubicBezTo>
                <a:cubicBezTo>
                  <a:pt x="11279" y="8003"/>
                  <a:pt x="10363" y="7349"/>
                  <a:pt x="10912" y="7468"/>
                </a:cubicBezTo>
                <a:cubicBezTo>
                  <a:pt x="11078" y="7730"/>
                  <a:pt x="11310" y="7673"/>
                  <a:pt x="11476" y="7488"/>
                </a:cubicBezTo>
                <a:cubicBezTo>
                  <a:pt x="11779" y="7735"/>
                  <a:pt x="11332" y="8012"/>
                  <a:pt x="11305" y="8316"/>
                </a:cubicBezTo>
                <a:cubicBezTo>
                  <a:pt x="11249" y="8618"/>
                  <a:pt x="11599" y="9004"/>
                  <a:pt x="11818" y="9086"/>
                </a:cubicBezTo>
                <a:cubicBezTo>
                  <a:pt x="11881" y="9075"/>
                  <a:pt x="11941" y="9066"/>
                  <a:pt x="12003" y="9066"/>
                </a:cubicBezTo>
                <a:cubicBezTo>
                  <a:pt x="12372" y="9035"/>
                  <a:pt x="12569" y="8505"/>
                  <a:pt x="12538" y="8146"/>
                </a:cubicBezTo>
                <a:cubicBezTo>
                  <a:pt x="12293" y="7884"/>
                  <a:pt x="12131" y="7329"/>
                  <a:pt x="12666" y="7555"/>
                </a:cubicBezTo>
                <a:cubicBezTo>
                  <a:pt x="12880" y="7591"/>
                  <a:pt x="12873" y="7842"/>
                  <a:pt x="13145" y="7786"/>
                </a:cubicBezTo>
                <a:cubicBezTo>
                  <a:pt x="13372" y="7761"/>
                  <a:pt x="13658" y="8490"/>
                  <a:pt x="13641" y="7955"/>
                </a:cubicBezTo>
                <a:cubicBezTo>
                  <a:pt x="13482" y="7529"/>
                  <a:pt x="13075" y="7355"/>
                  <a:pt x="12723" y="7262"/>
                </a:cubicBezTo>
                <a:cubicBezTo>
                  <a:pt x="12411" y="7098"/>
                  <a:pt x="11915" y="7025"/>
                  <a:pt x="11741" y="7437"/>
                </a:cubicBezTo>
                <a:cubicBezTo>
                  <a:pt x="11570" y="7293"/>
                  <a:pt x="11854" y="6907"/>
                  <a:pt x="11495" y="6867"/>
                </a:cubicBezTo>
                <a:cubicBezTo>
                  <a:pt x="11171" y="6769"/>
                  <a:pt x="10776" y="6419"/>
                  <a:pt x="10469" y="6616"/>
                </a:cubicBezTo>
                <a:cubicBezTo>
                  <a:pt x="10148" y="6974"/>
                  <a:pt x="10061" y="6261"/>
                  <a:pt x="9727" y="6230"/>
                </a:cubicBezTo>
                <a:cubicBezTo>
                  <a:pt x="9425" y="6055"/>
                  <a:pt x="9182" y="5835"/>
                  <a:pt x="8867" y="5722"/>
                </a:cubicBezTo>
                <a:cubicBezTo>
                  <a:pt x="8621" y="5773"/>
                  <a:pt x="8190" y="6019"/>
                  <a:pt x="8411" y="6317"/>
                </a:cubicBezTo>
                <a:close/>
                <a:moveTo>
                  <a:pt x="6813" y="5491"/>
                </a:moveTo>
                <a:cubicBezTo>
                  <a:pt x="6427" y="5551"/>
                  <a:pt x="6449" y="6070"/>
                  <a:pt x="6589" y="6399"/>
                </a:cubicBezTo>
                <a:cubicBezTo>
                  <a:pt x="6673" y="6723"/>
                  <a:pt x="6721" y="6991"/>
                  <a:pt x="7068" y="7016"/>
                </a:cubicBezTo>
                <a:cubicBezTo>
                  <a:pt x="7099" y="7036"/>
                  <a:pt x="7164" y="7042"/>
                  <a:pt x="7178" y="6991"/>
                </a:cubicBezTo>
                <a:cubicBezTo>
                  <a:pt x="7489" y="6872"/>
                  <a:pt x="7879" y="6723"/>
                  <a:pt x="8002" y="6328"/>
                </a:cubicBezTo>
                <a:cubicBezTo>
                  <a:pt x="8147" y="5748"/>
                  <a:pt x="7498" y="5895"/>
                  <a:pt x="7212" y="5988"/>
                </a:cubicBezTo>
                <a:cubicBezTo>
                  <a:pt x="6769" y="6055"/>
                  <a:pt x="7077" y="5300"/>
                  <a:pt x="7344" y="5711"/>
                </a:cubicBezTo>
                <a:cubicBezTo>
                  <a:pt x="7489" y="5480"/>
                  <a:pt x="6976" y="5444"/>
                  <a:pt x="6813" y="5491"/>
                </a:cubicBezTo>
                <a:close/>
                <a:moveTo>
                  <a:pt x="4741" y="5300"/>
                </a:moveTo>
                <a:cubicBezTo>
                  <a:pt x="4365" y="5325"/>
                  <a:pt x="4119" y="5567"/>
                  <a:pt x="3903" y="5917"/>
                </a:cubicBezTo>
                <a:cubicBezTo>
                  <a:pt x="3710" y="6244"/>
                  <a:pt x="3701" y="6707"/>
                  <a:pt x="3496" y="7005"/>
                </a:cubicBezTo>
                <a:cubicBezTo>
                  <a:pt x="3144" y="7366"/>
                  <a:pt x="3684" y="8017"/>
                  <a:pt x="3881" y="7453"/>
                </a:cubicBezTo>
                <a:cubicBezTo>
                  <a:pt x="4167" y="7175"/>
                  <a:pt x="4136" y="7828"/>
                  <a:pt x="3855" y="7775"/>
                </a:cubicBezTo>
                <a:cubicBezTo>
                  <a:pt x="3653" y="8150"/>
                  <a:pt x="2959" y="8085"/>
                  <a:pt x="3052" y="8716"/>
                </a:cubicBezTo>
                <a:cubicBezTo>
                  <a:pt x="3108" y="8809"/>
                  <a:pt x="3262" y="8900"/>
                  <a:pt x="3346" y="8813"/>
                </a:cubicBezTo>
                <a:cubicBezTo>
                  <a:pt x="3780" y="8823"/>
                  <a:pt x="4180" y="8629"/>
                  <a:pt x="4522" y="8325"/>
                </a:cubicBezTo>
                <a:cubicBezTo>
                  <a:pt x="4803" y="8094"/>
                  <a:pt x="4974" y="7730"/>
                  <a:pt x="5299" y="7566"/>
                </a:cubicBezTo>
                <a:cubicBezTo>
                  <a:pt x="5575" y="7262"/>
                  <a:pt x="6005" y="7031"/>
                  <a:pt x="6097" y="6574"/>
                </a:cubicBezTo>
                <a:cubicBezTo>
                  <a:pt x="5988" y="6013"/>
                  <a:pt x="5338" y="6214"/>
                  <a:pt x="5062" y="6501"/>
                </a:cubicBezTo>
                <a:cubicBezTo>
                  <a:pt x="4702" y="6548"/>
                  <a:pt x="4729" y="7180"/>
                  <a:pt x="4421" y="7180"/>
                </a:cubicBezTo>
                <a:cubicBezTo>
                  <a:pt x="4368" y="6763"/>
                  <a:pt x="4883" y="6588"/>
                  <a:pt x="4982" y="6174"/>
                </a:cubicBezTo>
                <a:cubicBezTo>
                  <a:pt x="5172" y="5979"/>
                  <a:pt x="4992" y="5172"/>
                  <a:pt x="5391" y="5629"/>
                </a:cubicBezTo>
                <a:cubicBezTo>
                  <a:pt x="5721" y="5649"/>
                  <a:pt x="6352" y="5638"/>
                  <a:pt x="6265" y="5054"/>
                </a:cubicBezTo>
                <a:cubicBezTo>
                  <a:pt x="6229" y="4679"/>
                  <a:pt x="5724" y="5029"/>
                  <a:pt x="5729" y="4705"/>
                </a:cubicBezTo>
                <a:cubicBezTo>
                  <a:pt x="5673" y="4688"/>
                  <a:pt x="5620" y="4683"/>
                  <a:pt x="5567" y="4683"/>
                </a:cubicBezTo>
                <a:cubicBezTo>
                  <a:pt x="5211" y="4688"/>
                  <a:pt x="5023" y="5136"/>
                  <a:pt x="4741" y="5300"/>
                </a:cubicBezTo>
                <a:close/>
                <a:moveTo>
                  <a:pt x="2258" y="5311"/>
                </a:moveTo>
                <a:cubicBezTo>
                  <a:pt x="2169" y="5782"/>
                  <a:pt x="1863" y="6168"/>
                  <a:pt x="1885" y="6661"/>
                </a:cubicBezTo>
                <a:cubicBezTo>
                  <a:pt x="1897" y="6892"/>
                  <a:pt x="2108" y="7242"/>
                  <a:pt x="2311" y="6980"/>
                </a:cubicBezTo>
                <a:cubicBezTo>
                  <a:pt x="2402" y="6579"/>
                  <a:pt x="2665" y="6179"/>
                  <a:pt x="2762" y="5830"/>
                </a:cubicBezTo>
                <a:cubicBezTo>
                  <a:pt x="2617" y="5362"/>
                  <a:pt x="2916" y="4936"/>
                  <a:pt x="3096" y="4545"/>
                </a:cubicBezTo>
                <a:cubicBezTo>
                  <a:pt x="3057" y="4525"/>
                  <a:pt x="3017" y="4519"/>
                  <a:pt x="2973" y="4519"/>
                </a:cubicBezTo>
                <a:cubicBezTo>
                  <a:pt x="2684" y="4530"/>
                  <a:pt x="2367" y="4987"/>
                  <a:pt x="2258" y="5311"/>
                </a:cubicBezTo>
                <a:close/>
                <a:moveTo>
                  <a:pt x="19087" y="5012"/>
                </a:moveTo>
                <a:cubicBezTo>
                  <a:pt x="19140" y="5336"/>
                  <a:pt x="19318" y="5757"/>
                  <a:pt x="19653" y="5695"/>
                </a:cubicBezTo>
                <a:cubicBezTo>
                  <a:pt x="19930" y="5424"/>
                  <a:pt x="19850" y="5001"/>
                  <a:pt x="19648" y="4719"/>
                </a:cubicBezTo>
                <a:cubicBezTo>
                  <a:pt x="19566" y="4530"/>
                  <a:pt x="19438" y="4457"/>
                  <a:pt x="19323" y="4463"/>
                </a:cubicBezTo>
                <a:cubicBezTo>
                  <a:pt x="19135" y="4474"/>
                  <a:pt x="18973" y="4710"/>
                  <a:pt x="19087" y="5012"/>
                </a:cubicBezTo>
                <a:close/>
                <a:moveTo>
                  <a:pt x="20881" y="5294"/>
                </a:moveTo>
                <a:cubicBezTo>
                  <a:pt x="20785" y="5495"/>
                  <a:pt x="20601" y="6399"/>
                  <a:pt x="20939" y="6281"/>
                </a:cubicBezTo>
                <a:cubicBezTo>
                  <a:pt x="21096" y="5926"/>
                  <a:pt x="20930" y="5404"/>
                  <a:pt x="21197" y="5203"/>
                </a:cubicBezTo>
                <a:cubicBezTo>
                  <a:pt x="21149" y="4869"/>
                  <a:pt x="21045" y="4319"/>
                  <a:pt x="20763" y="4226"/>
                </a:cubicBezTo>
                <a:cubicBezTo>
                  <a:pt x="20605" y="4626"/>
                  <a:pt x="20978" y="4925"/>
                  <a:pt x="20881" y="5294"/>
                </a:cubicBezTo>
                <a:close/>
                <a:moveTo>
                  <a:pt x="17393" y="4319"/>
                </a:moveTo>
                <a:cubicBezTo>
                  <a:pt x="17028" y="4417"/>
                  <a:pt x="16572" y="4586"/>
                  <a:pt x="16647" y="5151"/>
                </a:cubicBezTo>
                <a:cubicBezTo>
                  <a:pt x="16599" y="5516"/>
                  <a:pt x="16844" y="5757"/>
                  <a:pt x="16967" y="5982"/>
                </a:cubicBezTo>
                <a:cubicBezTo>
                  <a:pt x="16659" y="6337"/>
                  <a:pt x="16753" y="6867"/>
                  <a:pt x="16642" y="7324"/>
                </a:cubicBezTo>
                <a:cubicBezTo>
                  <a:pt x="16326" y="7617"/>
                  <a:pt x="16852" y="7617"/>
                  <a:pt x="16589" y="7781"/>
                </a:cubicBezTo>
                <a:cubicBezTo>
                  <a:pt x="16379" y="7910"/>
                  <a:pt x="16252" y="7580"/>
                  <a:pt x="16173" y="7797"/>
                </a:cubicBezTo>
                <a:cubicBezTo>
                  <a:pt x="16054" y="8028"/>
                  <a:pt x="16431" y="8310"/>
                  <a:pt x="16387" y="8412"/>
                </a:cubicBezTo>
                <a:cubicBezTo>
                  <a:pt x="16550" y="8516"/>
                  <a:pt x="16743" y="8505"/>
                  <a:pt x="16893" y="8350"/>
                </a:cubicBezTo>
                <a:cubicBezTo>
                  <a:pt x="16984" y="8135"/>
                  <a:pt x="17186" y="7657"/>
                  <a:pt x="17230" y="8192"/>
                </a:cubicBezTo>
                <a:cubicBezTo>
                  <a:pt x="17410" y="8525"/>
                  <a:pt x="17832" y="8592"/>
                  <a:pt x="17836" y="8090"/>
                </a:cubicBezTo>
                <a:cubicBezTo>
                  <a:pt x="18011" y="7735"/>
                  <a:pt x="17538" y="7047"/>
                  <a:pt x="17314" y="7422"/>
                </a:cubicBezTo>
                <a:cubicBezTo>
                  <a:pt x="17218" y="7822"/>
                  <a:pt x="16879" y="7247"/>
                  <a:pt x="17191" y="7134"/>
                </a:cubicBezTo>
                <a:cubicBezTo>
                  <a:pt x="17538" y="7073"/>
                  <a:pt x="17678" y="6579"/>
                  <a:pt x="17415" y="6281"/>
                </a:cubicBezTo>
                <a:cubicBezTo>
                  <a:pt x="17244" y="5931"/>
                  <a:pt x="17437" y="5404"/>
                  <a:pt x="17801" y="5742"/>
                </a:cubicBezTo>
                <a:cubicBezTo>
                  <a:pt x="18085" y="5839"/>
                  <a:pt x="18297" y="5043"/>
                  <a:pt x="18398" y="5675"/>
                </a:cubicBezTo>
                <a:cubicBezTo>
                  <a:pt x="18441" y="6081"/>
                  <a:pt x="18261" y="6574"/>
                  <a:pt x="18432" y="6923"/>
                </a:cubicBezTo>
                <a:cubicBezTo>
                  <a:pt x="18885" y="7062"/>
                  <a:pt x="18937" y="6292"/>
                  <a:pt x="18933" y="5922"/>
                </a:cubicBezTo>
                <a:cubicBezTo>
                  <a:pt x="19091" y="5424"/>
                  <a:pt x="18841" y="4899"/>
                  <a:pt x="18350" y="4998"/>
                </a:cubicBezTo>
                <a:cubicBezTo>
                  <a:pt x="18060" y="5038"/>
                  <a:pt x="17844" y="5001"/>
                  <a:pt x="17630" y="5094"/>
                </a:cubicBezTo>
                <a:cubicBezTo>
                  <a:pt x="17437" y="5587"/>
                  <a:pt x="17348" y="4849"/>
                  <a:pt x="17678" y="4832"/>
                </a:cubicBezTo>
                <a:cubicBezTo>
                  <a:pt x="17950" y="4505"/>
                  <a:pt x="18595" y="4987"/>
                  <a:pt x="18564" y="4339"/>
                </a:cubicBezTo>
                <a:cubicBezTo>
                  <a:pt x="18393" y="4217"/>
                  <a:pt x="18196" y="4175"/>
                  <a:pt x="17994" y="4181"/>
                </a:cubicBezTo>
                <a:cubicBezTo>
                  <a:pt x="17784" y="4186"/>
                  <a:pt x="17572" y="4242"/>
                  <a:pt x="17393" y="4319"/>
                </a:cubicBezTo>
                <a:close/>
                <a:moveTo>
                  <a:pt x="1824" y="4550"/>
                </a:moveTo>
                <a:cubicBezTo>
                  <a:pt x="1516" y="4761"/>
                  <a:pt x="1362" y="5455"/>
                  <a:pt x="1872" y="5398"/>
                </a:cubicBezTo>
                <a:cubicBezTo>
                  <a:pt x="1990" y="5624"/>
                  <a:pt x="2099" y="5376"/>
                  <a:pt x="2169" y="5260"/>
                </a:cubicBezTo>
                <a:cubicBezTo>
                  <a:pt x="2315" y="4930"/>
                  <a:pt x="2530" y="4612"/>
                  <a:pt x="2609" y="4262"/>
                </a:cubicBezTo>
                <a:cubicBezTo>
                  <a:pt x="2535" y="4181"/>
                  <a:pt x="2460" y="4150"/>
                  <a:pt x="2376" y="4155"/>
                </a:cubicBezTo>
                <a:cubicBezTo>
                  <a:pt x="2174" y="4155"/>
                  <a:pt x="1964" y="4375"/>
                  <a:pt x="1824" y="4550"/>
                </a:cubicBezTo>
                <a:close/>
                <a:moveTo>
                  <a:pt x="12254" y="4395"/>
                </a:moveTo>
                <a:cubicBezTo>
                  <a:pt x="12020" y="4767"/>
                  <a:pt x="11674" y="5100"/>
                  <a:pt x="11652" y="5593"/>
                </a:cubicBezTo>
                <a:cubicBezTo>
                  <a:pt x="11145" y="5824"/>
                  <a:pt x="11784" y="6436"/>
                  <a:pt x="12122" y="6148"/>
                </a:cubicBezTo>
                <a:cubicBezTo>
                  <a:pt x="12478" y="6050"/>
                  <a:pt x="12709" y="5782"/>
                  <a:pt x="12846" y="5460"/>
                </a:cubicBezTo>
                <a:cubicBezTo>
                  <a:pt x="13092" y="5254"/>
                  <a:pt x="13355" y="5542"/>
                  <a:pt x="13056" y="5757"/>
                </a:cubicBezTo>
                <a:cubicBezTo>
                  <a:pt x="12912" y="6013"/>
                  <a:pt x="12485" y="6672"/>
                  <a:pt x="13025" y="6585"/>
                </a:cubicBezTo>
                <a:cubicBezTo>
                  <a:pt x="13087" y="6563"/>
                  <a:pt x="13149" y="6543"/>
                  <a:pt x="13210" y="6523"/>
                </a:cubicBezTo>
                <a:cubicBezTo>
                  <a:pt x="13552" y="6441"/>
                  <a:pt x="13913" y="6261"/>
                  <a:pt x="14036" y="5855"/>
                </a:cubicBezTo>
                <a:cubicBezTo>
                  <a:pt x="14053" y="5469"/>
                  <a:pt x="13855" y="5001"/>
                  <a:pt x="13504" y="4936"/>
                </a:cubicBezTo>
                <a:cubicBezTo>
                  <a:pt x="13179" y="4807"/>
                  <a:pt x="12964" y="4370"/>
                  <a:pt x="12635" y="4257"/>
                </a:cubicBezTo>
                <a:cubicBezTo>
                  <a:pt x="12618" y="4082"/>
                  <a:pt x="12517" y="4011"/>
                  <a:pt x="12420" y="4011"/>
                </a:cubicBezTo>
                <a:cubicBezTo>
                  <a:pt x="12271" y="4017"/>
                  <a:pt x="12136" y="4175"/>
                  <a:pt x="12254" y="4395"/>
                </a:cubicBezTo>
                <a:close/>
                <a:moveTo>
                  <a:pt x="20087" y="4293"/>
                </a:moveTo>
                <a:cubicBezTo>
                  <a:pt x="20052" y="4623"/>
                  <a:pt x="20250" y="4889"/>
                  <a:pt x="20373" y="5058"/>
                </a:cubicBezTo>
                <a:cubicBezTo>
                  <a:pt x="20315" y="5116"/>
                  <a:pt x="20465" y="5444"/>
                  <a:pt x="20491" y="5238"/>
                </a:cubicBezTo>
                <a:cubicBezTo>
                  <a:pt x="20455" y="4827"/>
                  <a:pt x="20486" y="4135"/>
                  <a:pt x="20065" y="4017"/>
                </a:cubicBezTo>
                <a:cubicBezTo>
                  <a:pt x="20021" y="3986"/>
                  <a:pt x="19986" y="3975"/>
                  <a:pt x="19956" y="3975"/>
                </a:cubicBezTo>
                <a:cubicBezTo>
                  <a:pt x="19793" y="3975"/>
                  <a:pt x="19846" y="4344"/>
                  <a:pt x="20087" y="4293"/>
                </a:cubicBezTo>
                <a:close/>
                <a:moveTo>
                  <a:pt x="3715" y="4361"/>
                </a:moveTo>
                <a:cubicBezTo>
                  <a:pt x="3886" y="4474"/>
                  <a:pt x="4184" y="5404"/>
                  <a:pt x="3802" y="5069"/>
                </a:cubicBezTo>
                <a:cubicBezTo>
                  <a:pt x="3741" y="4699"/>
                  <a:pt x="3351" y="4313"/>
                  <a:pt x="3171" y="4781"/>
                </a:cubicBezTo>
                <a:cubicBezTo>
                  <a:pt x="2908" y="4976"/>
                  <a:pt x="2951" y="5593"/>
                  <a:pt x="3279" y="5567"/>
                </a:cubicBezTo>
                <a:cubicBezTo>
                  <a:pt x="3394" y="5669"/>
                  <a:pt x="3517" y="5644"/>
                  <a:pt x="3653" y="5629"/>
                </a:cubicBezTo>
                <a:cubicBezTo>
                  <a:pt x="3912" y="5362"/>
                  <a:pt x="4390" y="5151"/>
                  <a:pt x="4404" y="4705"/>
                </a:cubicBezTo>
                <a:cubicBezTo>
                  <a:pt x="4597" y="4268"/>
                  <a:pt x="4390" y="3589"/>
                  <a:pt x="3951" y="3524"/>
                </a:cubicBezTo>
                <a:cubicBezTo>
                  <a:pt x="3917" y="3513"/>
                  <a:pt x="3881" y="3507"/>
                  <a:pt x="3850" y="3507"/>
                </a:cubicBezTo>
                <a:cubicBezTo>
                  <a:pt x="3539" y="3524"/>
                  <a:pt x="3452" y="4144"/>
                  <a:pt x="3715" y="4361"/>
                </a:cubicBezTo>
                <a:close/>
                <a:moveTo>
                  <a:pt x="5743" y="3451"/>
                </a:moveTo>
                <a:cubicBezTo>
                  <a:pt x="5418" y="3642"/>
                  <a:pt x="5035" y="3913"/>
                  <a:pt x="5027" y="4392"/>
                </a:cubicBezTo>
                <a:cubicBezTo>
                  <a:pt x="4992" y="4657"/>
                  <a:pt x="5158" y="4530"/>
                  <a:pt x="5278" y="4519"/>
                </a:cubicBezTo>
                <a:cubicBezTo>
                  <a:pt x="5620" y="4437"/>
                  <a:pt x="6005" y="4770"/>
                  <a:pt x="6234" y="4304"/>
                </a:cubicBezTo>
                <a:cubicBezTo>
                  <a:pt x="6484" y="3949"/>
                  <a:pt x="6256" y="3374"/>
                  <a:pt x="5900" y="3400"/>
                </a:cubicBezTo>
                <a:cubicBezTo>
                  <a:pt x="5847" y="3400"/>
                  <a:pt x="5796" y="3420"/>
                  <a:pt x="5743" y="3451"/>
                </a:cubicBezTo>
                <a:close/>
                <a:moveTo>
                  <a:pt x="20043" y="3118"/>
                </a:moveTo>
                <a:cubicBezTo>
                  <a:pt x="19657" y="3205"/>
                  <a:pt x="19942" y="3826"/>
                  <a:pt x="20228" y="3676"/>
                </a:cubicBezTo>
                <a:cubicBezTo>
                  <a:pt x="20657" y="3786"/>
                  <a:pt x="20272" y="3045"/>
                  <a:pt x="20101" y="3061"/>
                </a:cubicBezTo>
                <a:cubicBezTo>
                  <a:pt x="20079" y="3061"/>
                  <a:pt x="20057" y="3081"/>
                  <a:pt x="20043" y="3118"/>
                </a:cubicBezTo>
                <a:close/>
                <a:moveTo>
                  <a:pt x="3821" y="2861"/>
                </a:moveTo>
                <a:cubicBezTo>
                  <a:pt x="3455" y="2901"/>
                  <a:pt x="3166" y="3183"/>
                  <a:pt x="2881" y="3431"/>
                </a:cubicBezTo>
                <a:cubicBezTo>
                  <a:pt x="2665" y="3544"/>
                  <a:pt x="2836" y="4192"/>
                  <a:pt x="3038" y="4164"/>
                </a:cubicBezTo>
                <a:lnTo>
                  <a:pt x="3069" y="4108"/>
                </a:lnTo>
                <a:cubicBezTo>
                  <a:pt x="3433" y="3949"/>
                  <a:pt x="3556" y="3498"/>
                  <a:pt x="3855" y="3225"/>
                </a:cubicBezTo>
                <a:cubicBezTo>
                  <a:pt x="4004" y="3092"/>
                  <a:pt x="4149" y="2839"/>
                  <a:pt x="3987" y="2830"/>
                </a:cubicBezTo>
                <a:cubicBezTo>
                  <a:pt x="3929" y="2825"/>
                  <a:pt x="3877" y="2836"/>
                  <a:pt x="3821" y="2861"/>
                </a:cubicBezTo>
                <a:close/>
                <a:moveTo>
                  <a:pt x="4303" y="3236"/>
                </a:moveTo>
                <a:cubicBezTo>
                  <a:pt x="4416" y="3482"/>
                  <a:pt x="4584" y="3955"/>
                  <a:pt x="4900" y="3806"/>
                </a:cubicBezTo>
                <a:cubicBezTo>
                  <a:pt x="5220" y="3724"/>
                  <a:pt x="5598" y="3050"/>
                  <a:pt x="5211" y="2748"/>
                </a:cubicBezTo>
                <a:cubicBezTo>
                  <a:pt x="5114" y="2681"/>
                  <a:pt x="4979" y="2650"/>
                  <a:pt x="4838" y="2655"/>
                </a:cubicBezTo>
                <a:cubicBezTo>
                  <a:pt x="4536" y="2665"/>
                  <a:pt x="4219" y="2856"/>
                  <a:pt x="4303" y="3236"/>
                </a:cubicBezTo>
                <a:close/>
                <a:moveTo>
                  <a:pt x="8999" y="2830"/>
                </a:moveTo>
                <a:cubicBezTo>
                  <a:pt x="8604" y="2737"/>
                  <a:pt x="8240" y="3101"/>
                  <a:pt x="8226" y="3564"/>
                </a:cubicBezTo>
                <a:cubicBezTo>
                  <a:pt x="8094" y="3789"/>
                  <a:pt x="8433" y="4417"/>
                  <a:pt x="8007" y="4119"/>
                </a:cubicBezTo>
                <a:cubicBezTo>
                  <a:pt x="7730" y="4000"/>
                  <a:pt x="7638" y="4530"/>
                  <a:pt x="7441" y="4443"/>
                </a:cubicBezTo>
                <a:cubicBezTo>
                  <a:pt x="7397" y="3986"/>
                  <a:pt x="8240" y="3775"/>
                  <a:pt x="7862" y="3194"/>
                </a:cubicBezTo>
                <a:cubicBezTo>
                  <a:pt x="7792" y="2870"/>
                  <a:pt x="8086" y="2876"/>
                  <a:pt x="8221" y="2988"/>
                </a:cubicBezTo>
                <a:cubicBezTo>
                  <a:pt x="8327" y="2865"/>
                  <a:pt x="8635" y="2650"/>
                  <a:pt x="8828" y="2634"/>
                </a:cubicBezTo>
                <a:cubicBezTo>
                  <a:pt x="8929" y="2630"/>
                  <a:pt x="8999" y="2681"/>
                  <a:pt x="8999" y="2830"/>
                </a:cubicBezTo>
                <a:close/>
                <a:moveTo>
                  <a:pt x="15387" y="2486"/>
                </a:moveTo>
                <a:cubicBezTo>
                  <a:pt x="15351" y="2748"/>
                  <a:pt x="14838" y="3067"/>
                  <a:pt x="15303" y="3152"/>
                </a:cubicBezTo>
                <a:cubicBezTo>
                  <a:pt x="15426" y="3169"/>
                  <a:pt x="15505" y="3036"/>
                  <a:pt x="15589" y="2948"/>
                </a:cubicBezTo>
                <a:cubicBezTo>
                  <a:pt x="15857" y="2757"/>
                  <a:pt x="15751" y="2424"/>
                  <a:pt x="15523" y="2439"/>
                </a:cubicBezTo>
                <a:cubicBezTo>
                  <a:pt x="15479" y="2444"/>
                  <a:pt x="15431" y="2461"/>
                  <a:pt x="15387" y="2486"/>
                </a:cubicBezTo>
                <a:close/>
                <a:moveTo>
                  <a:pt x="16900" y="1957"/>
                </a:moveTo>
                <a:cubicBezTo>
                  <a:pt x="16712" y="2362"/>
                  <a:pt x="16233" y="2461"/>
                  <a:pt x="16110" y="2912"/>
                </a:cubicBezTo>
                <a:cubicBezTo>
                  <a:pt x="15790" y="3414"/>
                  <a:pt x="16423" y="3724"/>
                  <a:pt x="16652" y="4062"/>
                </a:cubicBezTo>
                <a:cubicBezTo>
                  <a:pt x="17011" y="4170"/>
                  <a:pt x="17497" y="4113"/>
                  <a:pt x="17743" y="3744"/>
                </a:cubicBezTo>
                <a:cubicBezTo>
                  <a:pt x="17577" y="3442"/>
                  <a:pt x="17822" y="3307"/>
                  <a:pt x="18042" y="3332"/>
                </a:cubicBezTo>
                <a:cubicBezTo>
                  <a:pt x="18468" y="3225"/>
                  <a:pt x="18037" y="4077"/>
                  <a:pt x="18494" y="4164"/>
                </a:cubicBezTo>
                <a:cubicBezTo>
                  <a:pt x="18569" y="4283"/>
                  <a:pt x="18752" y="4392"/>
                  <a:pt x="18841" y="4232"/>
                </a:cubicBezTo>
                <a:cubicBezTo>
                  <a:pt x="19060" y="3929"/>
                  <a:pt x="19039" y="3456"/>
                  <a:pt x="18853" y="3118"/>
                </a:cubicBezTo>
                <a:cubicBezTo>
                  <a:pt x="18682" y="3025"/>
                  <a:pt x="18429" y="2783"/>
                  <a:pt x="18591" y="3183"/>
                </a:cubicBezTo>
                <a:cubicBezTo>
                  <a:pt x="18595" y="3631"/>
                  <a:pt x="18314" y="2901"/>
                  <a:pt x="18121" y="2923"/>
                </a:cubicBezTo>
                <a:cubicBezTo>
                  <a:pt x="17721" y="2768"/>
                  <a:pt x="17155" y="2839"/>
                  <a:pt x="17006" y="3363"/>
                </a:cubicBezTo>
                <a:cubicBezTo>
                  <a:pt x="16945" y="3564"/>
                  <a:pt x="16616" y="3893"/>
                  <a:pt x="16734" y="3451"/>
                </a:cubicBezTo>
                <a:cubicBezTo>
                  <a:pt x="16756" y="2988"/>
                  <a:pt x="16936" y="2619"/>
                  <a:pt x="17050" y="2177"/>
                </a:cubicBezTo>
                <a:cubicBezTo>
                  <a:pt x="17076" y="2028"/>
                  <a:pt x="17064" y="1771"/>
                  <a:pt x="17006" y="1771"/>
                </a:cubicBezTo>
                <a:cubicBezTo>
                  <a:pt x="16984" y="1771"/>
                  <a:pt x="16950" y="1824"/>
                  <a:pt x="16900" y="1957"/>
                </a:cubicBezTo>
                <a:close/>
                <a:moveTo>
                  <a:pt x="8424" y="1767"/>
                </a:moveTo>
                <a:cubicBezTo>
                  <a:pt x="7993" y="1827"/>
                  <a:pt x="7713" y="2188"/>
                  <a:pt x="7722" y="2665"/>
                </a:cubicBezTo>
                <a:cubicBezTo>
                  <a:pt x="7278" y="2748"/>
                  <a:pt x="7547" y="3476"/>
                  <a:pt x="7256" y="3580"/>
                </a:cubicBezTo>
                <a:cubicBezTo>
                  <a:pt x="7080" y="3256"/>
                  <a:pt x="7458" y="2726"/>
                  <a:pt x="7203" y="2337"/>
                </a:cubicBezTo>
                <a:cubicBezTo>
                  <a:pt x="7169" y="1940"/>
                  <a:pt x="6540" y="1807"/>
                  <a:pt x="6735" y="2346"/>
                </a:cubicBezTo>
                <a:cubicBezTo>
                  <a:pt x="6861" y="2506"/>
                  <a:pt x="7142" y="2783"/>
                  <a:pt x="6760" y="2825"/>
                </a:cubicBezTo>
                <a:cubicBezTo>
                  <a:pt x="6422" y="2887"/>
                  <a:pt x="6488" y="3755"/>
                  <a:pt x="6730" y="3682"/>
                </a:cubicBezTo>
                <a:cubicBezTo>
                  <a:pt x="6861" y="3358"/>
                  <a:pt x="7147" y="3600"/>
                  <a:pt x="6909" y="3837"/>
                </a:cubicBezTo>
                <a:cubicBezTo>
                  <a:pt x="6533" y="3919"/>
                  <a:pt x="6572" y="4499"/>
                  <a:pt x="6572" y="4854"/>
                </a:cubicBezTo>
                <a:cubicBezTo>
                  <a:pt x="6470" y="5449"/>
                  <a:pt x="6988" y="5263"/>
                  <a:pt x="7239" y="5063"/>
                </a:cubicBezTo>
                <a:cubicBezTo>
                  <a:pt x="7467" y="4761"/>
                  <a:pt x="7525" y="5100"/>
                  <a:pt x="7467" y="5311"/>
                </a:cubicBezTo>
                <a:cubicBezTo>
                  <a:pt x="7494" y="5644"/>
                  <a:pt x="7937" y="5573"/>
                  <a:pt x="8130" y="5516"/>
                </a:cubicBezTo>
                <a:cubicBezTo>
                  <a:pt x="8462" y="5464"/>
                  <a:pt x="8718" y="5172"/>
                  <a:pt x="8836" y="4818"/>
                </a:cubicBezTo>
                <a:cubicBezTo>
                  <a:pt x="9074" y="4648"/>
                  <a:pt x="9473" y="4104"/>
                  <a:pt x="9033" y="3882"/>
                </a:cubicBezTo>
                <a:cubicBezTo>
                  <a:pt x="8862" y="3846"/>
                  <a:pt x="8635" y="3620"/>
                  <a:pt x="8941" y="3529"/>
                </a:cubicBezTo>
                <a:cubicBezTo>
                  <a:pt x="9293" y="3307"/>
                  <a:pt x="9842" y="3493"/>
                  <a:pt x="9991" y="2927"/>
                </a:cubicBezTo>
                <a:cubicBezTo>
                  <a:pt x="10389" y="2490"/>
                  <a:pt x="9982" y="1951"/>
                  <a:pt x="9548" y="1957"/>
                </a:cubicBezTo>
                <a:cubicBezTo>
                  <a:pt x="9214" y="1967"/>
                  <a:pt x="8951" y="1731"/>
                  <a:pt x="8648" y="1725"/>
                </a:cubicBezTo>
                <a:cubicBezTo>
                  <a:pt x="8573" y="1725"/>
                  <a:pt x="8498" y="1736"/>
                  <a:pt x="8424" y="1767"/>
                </a:cubicBezTo>
                <a:close/>
                <a:moveTo>
                  <a:pt x="18244" y="1474"/>
                </a:moveTo>
                <a:cubicBezTo>
                  <a:pt x="17888" y="1463"/>
                  <a:pt x="17959" y="2321"/>
                  <a:pt x="18253" y="2532"/>
                </a:cubicBezTo>
                <a:cubicBezTo>
                  <a:pt x="18362" y="2721"/>
                  <a:pt x="18455" y="2777"/>
                  <a:pt x="18560" y="2743"/>
                </a:cubicBezTo>
                <a:cubicBezTo>
                  <a:pt x="18762" y="2630"/>
                  <a:pt x="19003" y="3025"/>
                  <a:pt x="19214" y="3194"/>
                </a:cubicBezTo>
                <a:cubicBezTo>
                  <a:pt x="19376" y="3214"/>
                  <a:pt x="19504" y="3904"/>
                  <a:pt x="19639" y="3544"/>
                </a:cubicBezTo>
                <a:cubicBezTo>
                  <a:pt x="19833" y="3358"/>
                  <a:pt x="19342" y="2763"/>
                  <a:pt x="19718" y="2943"/>
                </a:cubicBezTo>
                <a:cubicBezTo>
                  <a:pt x="19961" y="3112"/>
                  <a:pt x="19908" y="2695"/>
                  <a:pt x="19723" y="2670"/>
                </a:cubicBezTo>
                <a:cubicBezTo>
                  <a:pt x="19525" y="2490"/>
                  <a:pt x="19284" y="2692"/>
                  <a:pt x="19091" y="2619"/>
                </a:cubicBezTo>
                <a:cubicBezTo>
                  <a:pt x="19051" y="3005"/>
                  <a:pt x="18872" y="2608"/>
                  <a:pt x="18692" y="2639"/>
                </a:cubicBezTo>
                <a:cubicBezTo>
                  <a:pt x="18692" y="2244"/>
                  <a:pt x="18687" y="1824"/>
                  <a:pt x="18429" y="1536"/>
                </a:cubicBezTo>
                <a:cubicBezTo>
                  <a:pt x="18367" y="1505"/>
                  <a:pt x="18309" y="1480"/>
                  <a:pt x="18244" y="1474"/>
                </a:cubicBezTo>
                <a:close/>
                <a:moveTo>
                  <a:pt x="11722" y="1705"/>
                </a:moveTo>
                <a:cubicBezTo>
                  <a:pt x="11657" y="2157"/>
                  <a:pt x="11157" y="2393"/>
                  <a:pt x="11257" y="2892"/>
                </a:cubicBezTo>
                <a:cubicBezTo>
                  <a:pt x="11305" y="3358"/>
                  <a:pt x="11288" y="3908"/>
                  <a:pt x="10960" y="4232"/>
                </a:cubicBezTo>
                <a:cubicBezTo>
                  <a:pt x="10811" y="4426"/>
                  <a:pt x="11039" y="4730"/>
                  <a:pt x="10710" y="4674"/>
                </a:cubicBezTo>
                <a:cubicBezTo>
                  <a:pt x="10276" y="4741"/>
                  <a:pt x="10548" y="4130"/>
                  <a:pt x="10784" y="4031"/>
                </a:cubicBezTo>
                <a:cubicBezTo>
                  <a:pt x="11131" y="3846"/>
                  <a:pt x="11171" y="3271"/>
                  <a:pt x="11101" y="2881"/>
                </a:cubicBezTo>
                <a:cubicBezTo>
                  <a:pt x="10878" y="2836"/>
                  <a:pt x="11035" y="2470"/>
                  <a:pt x="10736" y="2588"/>
                </a:cubicBezTo>
                <a:cubicBezTo>
                  <a:pt x="10548" y="2619"/>
                  <a:pt x="10425" y="2086"/>
                  <a:pt x="10363" y="2568"/>
                </a:cubicBezTo>
                <a:cubicBezTo>
                  <a:pt x="10213" y="2968"/>
                  <a:pt x="10066" y="3358"/>
                  <a:pt x="9784" y="3667"/>
                </a:cubicBezTo>
                <a:cubicBezTo>
                  <a:pt x="9551" y="4031"/>
                  <a:pt x="9464" y="4483"/>
                  <a:pt x="9385" y="4914"/>
                </a:cubicBezTo>
                <a:cubicBezTo>
                  <a:pt x="9486" y="5260"/>
                  <a:pt x="9902" y="5638"/>
                  <a:pt x="10126" y="5167"/>
                </a:cubicBezTo>
                <a:cubicBezTo>
                  <a:pt x="10570" y="4976"/>
                  <a:pt x="9845" y="5706"/>
                  <a:pt x="10285" y="5675"/>
                </a:cubicBezTo>
                <a:cubicBezTo>
                  <a:pt x="10430" y="5773"/>
                  <a:pt x="10622" y="5722"/>
                  <a:pt x="10750" y="5604"/>
                </a:cubicBezTo>
                <a:cubicBezTo>
                  <a:pt x="11044" y="5491"/>
                  <a:pt x="11305" y="5305"/>
                  <a:pt x="11570" y="5136"/>
                </a:cubicBezTo>
                <a:cubicBezTo>
                  <a:pt x="11842" y="4767"/>
                  <a:pt x="11727" y="4288"/>
                  <a:pt x="12020" y="3919"/>
                </a:cubicBezTo>
                <a:cubicBezTo>
                  <a:pt x="12139" y="3538"/>
                  <a:pt x="12596" y="3349"/>
                  <a:pt x="12613" y="2943"/>
                </a:cubicBezTo>
                <a:cubicBezTo>
                  <a:pt x="12381" y="2717"/>
                  <a:pt x="12148" y="2543"/>
                  <a:pt x="11832" y="2526"/>
                </a:cubicBezTo>
                <a:cubicBezTo>
                  <a:pt x="11714" y="1951"/>
                  <a:pt x="12705" y="2162"/>
                  <a:pt x="12324" y="1536"/>
                </a:cubicBezTo>
                <a:cubicBezTo>
                  <a:pt x="12240" y="1350"/>
                  <a:pt x="12100" y="1258"/>
                  <a:pt x="11972" y="1274"/>
                </a:cubicBezTo>
                <a:cubicBezTo>
                  <a:pt x="11828" y="1294"/>
                  <a:pt x="11705" y="1438"/>
                  <a:pt x="11722" y="1705"/>
                </a:cubicBezTo>
                <a:close/>
                <a:moveTo>
                  <a:pt x="14778" y="2286"/>
                </a:moveTo>
                <a:cubicBezTo>
                  <a:pt x="14834" y="2439"/>
                  <a:pt x="15026" y="2583"/>
                  <a:pt x="15149" y="2433"/>
                </a:cubicBezTo>
                <a:cubicBezTo>
                  <a:pt x="15299" y="2080"/>
                  <a:pt x="15286" y="1452"/>
                  <a:pt x="14944" y="1283"/>
                </a:cubicBezTo>
                <a:cubicBezTo>
                  <a:pt x="14922" y="1278"/>
                  <a:pt x="14900" y="1278"/>
                  <a:pt x="14877" y="1278"/>
                </a:cubicBezTo>
                <a:cubicBezTo>
                  <a:pt x="14575" y="1289"/>
                  <a:pt x="14610" y="2044"/>
                  <a:pt x="14778" y="2286"/>
                </a:cubicBezTo>
                <a:close/>
                <a:moveTo>
                  <a:pt x="15843" y="1937"/>
                </a:moveTo>
                <a:cubicBezTo>
                  <a:pt x="16155" y="1827"/>
                  <a:pt x="16295" y="1474"/>
                  <a:pt x="15975" y="1269"/>
                </a:cubicBezTo>
                <a:cubicBezTo>
                  <a:pt x="15944" y="1263"/>
                  <a:pt x="15913" y="1249"/>
                  <a:pt x="15883" y="1252"/>
                </a:cubicBezTo>
                <a:cubicBezTo>
                  <a:pt x="15589" y="1278"/>
                  <a:pt x="15448" y="1940"/>
                  <a:pt x="15843" y="1937"/>
                </a:cubicBezTo>
                <a:close/>
                <a:moveTo>
                  <a:pt x="4960" y="1709"/>
                </a:moveTo>
                <a:cubicBezTo>
                  <a:pt x="4681" y="1844"/>
                  <a:pt x="4290" y="2013"/>
                  <a:pt x="4272" y="2444"/>
                </a:cubicBezTo>
                <a:cubicBezTo>
                  <a:pt x="4267" y="2486"/>
                  <a:pt x="4281" y="2726"/>
                  <a:pt x="4351" y="2614"/>
                </a:cubicBezTo>
                <a:cubicBezTo>
                  <a:pt x="4676" y="2377"/>
                  <a:pt x="5093" y="2413"/>
                  <a:pt x="5413" y="2193"/>
                </a:cubicBezTo>
                <a:cubicBezTo>
                  <a:pt x="5694" y="2080"/>
                  <a:pt x="6107" y="1551"/>
                  <a:pt x="5921" y="1243"/>
                </a:cubicBezTo>
                <a:cubicBezTo>
                  <a:pt x="5852" y="1196"/>
                  <a:pt x="5786" y="1176"/>
                  <a:pt x="5721" y="1170"/>
                </a:cubicBezTo>
                <a:cubicBezTo>
                  <a:pt x="5439" y="1165"/>
                  <a:pt x="5189" y="1525"/>
                  <a:pt x="4960" y="1709"/>
                </a:cubicBezTo>
                <a:close/>
                <a:moveTo>
                  <a:pt x="17116" y="1694"/>
                </a:moveTo>
                <a:cubicBezTo>
                  <a:pt x="17270" y="1776"/>
                  <a:pt x="17375" y="1962"/>
                  <a:pt x="17577" y="1818"/>
                </a:cubicBezTo>
                <a:cubicBezTo>
                  <a:pt x="17651" y="1509"/>
                  <a:pt x="17454" y="996"/>
                  <a:pt x="17134" y="996"/>
                </a:cubicBezTo>
                <a:cubicBezTo>
                  <a:pt x="17107" y="990"/>
                  <a:pt x="17085" y="981"/>
                  <a:pt x="17059" y="986"/>
                </a:cubicBezTo>
                <a:cubicBezTo>
                  <a:pt x="16861" y="1012"/>
                  <a:pt x="17073" y="1571"/>
                  <a:pt x="17116" y="1694"/>
                </a:cubicBezTo>
                <a:close/>
                <a:moveTo>
                  <a:pt x="8094" y="914"/>
                </a:moveTo>
                <a:cubicBezTo>
                  <a:pt x="8371" y="1170"/>
                  <a:pt x="8067" y="1345"/>
                  <a:pt x="7901" y="1068"/>
                </a:cubicBezTo>
                <a:cubicBezTo>
                  <a:pt x="7629" y="852"/>
                  <a:pt x="7274" y="857"/>
                  <a:pt x="6984" y="1052"/>
                </a:cubicBezTo>
                <a:cubicBezTo>
                  <a:pt x="6663" y="1258"/>
                  <a:pt x="6299" y="1396"/>
                  <a:pt x="6128" y="1818"/>
                </a:cubicBezTo>
                <a:cubicBezTo>
                  <a:pt x="5883" y="2131"/>
                  <a:pt x="5290" y="2726"/>
                  <a:pt x="5782" y="3087"/>
                </a:cubicBezTo>
                <a:cubicBezTo>
                  <a:pt x="5813" y="3107"/>
                  <a:pt x="5866" y="3101"/>
                  <a:pt x="5887" y="3061"/>
                </a:cubicBezTo>
                <a:cubicBezTo>
                  <a:pt x="6145" y="2999"/>
                  <a:pt x="6593" y="2650"/>
                  <a:pt x="6383" y="2337"/>
                </a:cubicBezTo>
                <a:cubicBezTo>
                  <a:pt x="6116" y="2552"/>
                  <a:pt x="5892" y="2208"/>
                  <a:pt x="6194" y="2024"/>
                </a:cubicBezTo>
                <a:cubicBezTo>
                  <a:pt x="6458" y="1658"/>
                  <a:pt x="6957" y="1824"/>
                  <a:pt x="7190" y="1551"/>
                </a:cubicBezTo>
                <a:cubicBezTo>
                  <a:pt x="7379" y="1915"/>
                  <a:pt x="7831" y="1418"/>
                  <a:pt x="8173" y="1514"/>
                </a:cubicBezTo>
                <a:cubicBezTo>
                  <a:pt x="8669" y="1551"/>
                  <a:pt x="8310" y="857"/>
                  <a:pt x="8147" y="863"/>
                </a:cubicBezTo>
                <a:cubicBezTo>
                  <a:pt x="8120" y="863"/>
                  <a:pt x="8103" y="877"/>
                  <a:pt x="8094" y="914"/>
                </a:cubicBezTo>
                <a:close/>
                <a:moveTo>
                  <a:pt x="9327" y="539"/>
                </a:moveTo>
                <a:cubicBezTo>
                  <a:pt x="9262" y="539"/>
                  <a:pt x="9187" y="555"/>
                  <a:pt x="9117" y="590"/>
                </a:cubicBezTo>
                <a:cubicBezTo>
                  <a:pt x="8806" y="770"/>
                  <a:pt x="8433" y="1345"/>
                  <a:pt x="8924" y="1545"/>
                </a:cubicBezTo>
                <a:cubicBezTo>
                  <a:pt x="9288" y="1689"/>
                  <a:pt x="9599" y="1813"/>
                  <a:pt x="9994" y="1906"/>
                </a:cubicBezTo>
                <a:cubicBezTo>
                  <a:pt x="10293" y="2095"/>
                  <a:pt x="10649" y="2033"/>
                  <a:pt x="10979" y="2086"/>
                </a:cubicBezTo>
                <a:lnTo>
                  <a:pt x="11027" y="2069"/>
                </a:lnTo>
                <a:cubicBezTo>
                  <a:pt x="11512" y="1884"/>
                  <a:pt x="11171" y="1134"/>
                  <a:pt x="10758" y="1108"/>
                </a:cubicBezTo>
                <a:cubicBezTo>
                  <a:pt x="10389" y="1114"/>
                  <a:pt x="9934" y="601"/>
                  <a:pt x="9640" y="1063"/>
                </a:cubicBezTo>
                <a:cubicBezTo>
                  <a:pt x="9833" y="1443"/>
                  <a:pt x="9324" y="1305"/>
                  <a:pt x="9490" y="970"/>
                </a:cubicBezTo>
                <a:cubicBezTo>
                  <a:pt x="9674" y="708"/>
                  <a:pt x="9529" y="544"/>
                  <a:pt x="9327" y="539"/>
                </a:cubicBezTo>
                <a:close/>
                <a:moveTo>
                  <a:pt x="14747" y="770"/>
                </a:moveTo>
                <a:cubicBezTo>
                  <a:pt x="14812" y="806"/>
                  <a:pt x="14896" y="815"/>
                  <a:pt x="14956" y="764"/>
                </a:cubicBezTo>
                <a:cubicBezTo>
                  <a:pt x="14930" y="612"/>
                  <a:pt x="14877" y="493"/>
                  <a:pt x="14733" y="488"/>
                </a:cubicBezTo>
                <a:cubicBezTo>
                  <a:pt x="14631" y="493"/>
                  <a:pt x="14571" y="606"/>
                  <a:pt x="14747" y="770"/>
                </a:cubicBezTo>
                <a:close/>
                <a:moveTo>
                  <a:pt x="10271" y="431"/>
                </a:moveTo>
                <a:cubicBezTo>
                  <a:pt x="10350" y="815"/>
                  <a:pt x="10798" y="919"/>
                  <a:pt x="11101" y="857"/>
                </a:cubicBezTo>
                <a:cubicBezTo>
                  <a:pt x="11450" y="795"/>
                  <a:pt x="11779" y="806"/>
                  <a:pt x="12131" y="899"/>
                </a:cubicBezTo>
                <a:cubicBezTo>
                  <a:pt x="12437" y="1074"/>
                  <a:pt x="12740" y="1392"/>
                  <a:pt x="12899" y="1751"/>
                </a:cubicBezTo>
                <a:cubicBezTo>
                  <a:pt x="12996" y="2219"/>
                  <a:pt x="13188" y="2588"/>
                  <a:pt x="13540" y="2861"/>
                </a:cubicBezTo>
                <a:cubicBezTo>
                  <a:pt x="13723" y="3163"/>
                  <a:pt x="13210" y="3174"/>
                  <a:pt x="13513" y="3482"/>
                </a:cubicBezTo>
                <a:cubicBezTo>
                  <a:pt x="13733" y="3826"/>
                  <a:pt x="13952" y="4293"/>
                  <a:pt x="14241" y="4443"/>
                </a:cubicBezTo>
                <a:cubicBezTo>
                  <a:pt x="14118" y="4914"/>
                  <a:pt x="14935" y="5131"/>
                  <a:pt x="14509" y="5486"/>
                </a:cubicBezTo>
                <a:cubicBezTo>
                  <a:pt x="14434" y="5691"/>
                  <a:pt x="14631" y="6501"/>
                  <a:pt x="14785" y="6081"/>
                </a:cubicBezTo>
                <a:cubicBezTo>
                  <a:pt x="14949" y="5855"/>
                  <a:pt x="14540" y="5089"/>
                  <a:pt x="14970" y="5280"/>
                </a:cubicBezTo>
                <a:cubicBezTo>
                  <a:pt x="14886" y="5700"/>
                  <a:pt x="15009" y="6219"/>
                  <a:pt x="15462" y="6255"/>
                </a:cubicBezTo>
                <a:cubicBezTo>
                  <a:pt x="15571" y="6323"/>
                  <a:pt x="15667" y="6328"/>
                  <a:pt x="15760" y="6224"/>
                </a:cubicBezTo>
                <a:cubicBezTo>
                  <a:pt x="15958" y="5937"/>
                  <a:pt x="16225" y="5706"/>
                  <a:pt x="16194" y="5316"/>
                </a:cubicBezTo>
                <a:cubicBezTo>
                  <a:pt x="16182" y="4976"/>
                  <a:pt x="15879" y="4885"/>
                  <a:pt x="15760" y="5151"/>
                </a:cubicBezTo>
                <a:cubicBezTo>
                  <a:pt x="15628" y="4910"/>
                  <a:pt x="15005" y="4838"/>
                  <a:pt x="15479" y="4556"/>
                </a:cubicBezTo>
                <a:cubicBezTo>
                  <a:pt x="15980" y="4637"/>
                  <a:pt x="15698" y="3707"/>
                  <a:pt x="15334" y="3944"/>
                </a:cubicBezTo>
                <a:cubicBezTo>
                  <a:pt x="15031" y="3924"/>
                  <a:pt x="15093" y="4714"/>
                  <a:pt x="14817" y="4381"/>
                </a:cubicBezTo>
                <a:cubicBezTo>
                  <a:pt x="14874" y="4057"/>
                  <a:pt x="15019" y="3431"/>
                  <a:pt x="14715" y="3287"/>
                </a:cubicBezTo>
                <a:cubicBezTo>
                  <a:pt x="14352" y="3400"/>
                  <a:pt x="14631" y="4319"/>
                  <a:pt x="14260" y="4119"/>
                </a:cubicBezTo>
                <a:cubicBezTo>
                  <a:pt x="14171" y="3755"/>
                  <a:pt x="14154" y="3281"/>
                  <a:pt x="13745" y="3251"/>
                </a:cubicBezTo>
                <a:cubicBezTo>
                  <a:pt x="13434" y="2836"/>
                  <a:pt x="14338" y="3174"/>
                  <a:pt x="14347" y="2917"/>
                </a:cubicBezTo>
                <a:cubicBezTo>
                  <a:pt x="14162" y="2721"/>
                  <a:pt x="13552" y="2464"/>
                  <a:pt x="13974" y="2089"/>
                </a:cubicBezTo>
                <a:cubicBezTo>
                  <a:pt x="14171" y="1920"/>
                  <a:pt x="14079" y="1593"/>
                  <a:pt x="14268" y="1432"/>
                </a:cubicBezTo>
                <a:cubicBezTo>
                  <a:pt x="14062" y="1114"/>
                  <a:pt x="14097" y="672"/>
                  <a:pt x="13930" y="364"/>
                </a:cubicBezTo>
                <a:cubicBezTo>
                  <a:pt x="13798" y="122"/>
                  <a:pt x="13131" y="440"/>
                  <a:pt x="13338" y="703"/>
                </a:cubicBezTo>
                <a:cubicBezTo>
                  <a:pt x="13593" y="606"/>
                  <a:pt x="13855" y="759"/>
                  <a:pt x="13658" y="1083"/>
                </a:cubicBezTo>
                <a:cubicBezTo>
                  <a:pt x="13583" y="1258"/>
                  <a:pt x="13692" y="1940"/>
                  <a:pt x="13408" y="1663"/>
                </a:cubicBezTo>
                <a:cubicBezTo>
                  <a:pt x="13446" y="1320"/>
                  <a:pt x="13258" y="1156"/>
                  <a:pt x="13003" y="1103"/>
                </a:cubicBezTo>
                <a:cubicBezTo>
                  <a:pt x="12880" y="899"/>
                  <a:pt x="13412" y="728"/>
                  <a:pt x="13013" y="637"/>
                </a:cubicBezTo>
                <a:cubicBezTo>
                  <a:pt x="12442" y="519"/>
                  <a:pt x="11854" y="626"/>
                  <a:pt x="11283" y="550"/>
                </a:cubicBezTo>
                <a:cubicBezTo>
                  <a:pt x="11075" y="621"/>
                  <a:pt x="10926" y="724"/>
                  <a:pt x="10899" y="395"/>
                </a:cubicBezTo>
                <a:cubicBezTo>
                  <a:pt x="10856" y="251"/>
                  <a:pt x="10654" y="158"/>
                  <a:pt x="10483" y="149"/>
                </a:cubicBezTo>
                <a:cubicBezTo>
                  <a:pt x="10319" y="144"/>
                  <a:pt x="10179" y="226"/>
                  <a:pt x="10271" y="431"/>
                </a:cubicBezTo>
                <a:close/>
                <a:moveTo>
                  <a:pt x="11972" y="138"/>
                </a:moveTo>
                <a:cubicBezTo>
                  <a:pt x="11577" y="189"/>
                  <a:pt x="11867" y="431"/>
                  <a:pt x="12117" y="353"/>
                </a:cubicBezTo>
                <a:cubicBezTo>
                  <a:pt x="12473" y="293"/>
                  <a:pt x="12868" y="457"/>
                  <a:pt x="13184" y="411"/>
                </a:cubicBezTo>
                <a:cubicBezTo>
                  <a:pt x="13377" y="302"/>
                  <a:pt x="13460" y="122"/>
                  <a:pt x="13167" y="153"/>
                </a:cubicBezTo>
                <a:cubicBezTo>
                  <a:pt x="13008" y="102"/>
                  <a:pt x="12859" y="87"/>
                  <a:pt x="12709" y="87"/>
                </a:cubicBezTo>
                <a:cubicBezTo>
                  <a:pt x="12468" y="82"/>
                  <a:pt x="12232" y="122"/>
                  <a:pt x="11972" y="138"/>
                </a:cubicBezTo>
                <a:close/>
                <a:moveTo>
                  <a:pt x="8354" y="206"/>
                </a:moveTo>
                <a:cubicBezTo>
                  <a:pt x="8055" y="277"/>
                  <a:pt x="8139" y="612"/>
                  <a:pt x="8433" y="508"/>
                </a:cubicBezTo>
                <a:cubicBezTo>
                  <a:pt x="8556" y="502"/>
                  <a:pt x="8683" y="519"/>
                  <a:pt x="8801" y="471"/>
                </a:cubicBezTo>
                <a:cubicBezTo>
                  <a:pt x="9007" y="324"/>
                  <a:pt x="9618" y="333"/>
                  <a:pt x="9560" y="40"/>
                </a:cubicBezTo>
                <a:cubicBezTo>
                  <a:pt x="9411" y="20"/>
                  <a:pt x="9252" y="0"/>
                  <a:pt x="9095" y="0"/>
                </a:cubicBezTo>
                <a:cubicBezTo>
                  <a:pt x="8833" y="0"/>
                  <a:pt x="8578" y="51"/>
                  <a:pt x="8354" y="206"/>
                </a:cubicBezTo>
                <a:close/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62" name="Shape 1762"/>
          <p:cNvSpPr/>
          <p:nvPr/>
        </p:nvSpPr>
        <p:spPr>
          <a:xfrm>
            <a:off x="8144465" y="2587612"/>
            <a:ext cx="2706366" cy="2706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9"/>
                  <a:pt x="21148" y="14477"/>
                  <a:pt x="20154" y="16201"/>
                </a:cubicBezTo>
                <a:cubicBezTo>
                  <a:pt x="19160" y="17922"/>
                  <a:pt x="17925" y="19160"/>
                  <a:pt x="16201" y="20154"/>
                </a:cubicBezTo>
                <a:cubicBezTo>
                  <a:pt x="14480" y="21148"/>
                  <a:pt x="12789" y="21600"/>
                  <a:pt x="10798" y="21600"/>
                </a:cubicBezTo>
                <a:cubicBezTo>
                  <a:pt x="8811" y="21600"/>
                  <a:pt x="7123" y="21148"/>
                  <a:pt x="5399" y="20154"/>
                </a:cubicBezTo>
                <a:cubicBezTo>
                  <a:pt x="3678" y="19160"/>
                  <a:pt x="2440" y="17922"/>
                  <a:pt x="1446" y="16201"/>
                </a:cubicBezTo>
                <a:cubicBezTo>
                  <a:pt x="452" y="14477"/>
                  <a:pt x="0" y="12789"/>
                  <a:pt x="0" y="10802"/>
                </a:cubicBezTo>
                <a:cubicBezTo>
                  <a:pt x="0" y="8811"/>
                  <a:pt x="452" y="7120"/>
                  <a:pt x="1446" y="5399"/>
                </a:cubicBezTo>
                <a:cubicBezTo>
                  <a:pt x="2440" y="3675"/>
                  <a:pt x="3678" y="2440"/>
                  <a:pt x="5399" y="1446"/>
                </a:cubicBezTo>
                <a:cubicBezTo>
                  <a:pt x="7123" y="449"/>
                  <a:pt x="8811" y="0"/>
                  <a:pt x="10798" y="0"/>
                </a:cubicBezTo>
                <a:cubicBezTo>
                  <a:pt x="12789" y="0"/>
                  <a:pt x="14480" y="449"/>
                  <a:pt x="16201" y="1446"/>
                </a:cubicBezTo>
                <a:cubicBezTo>
                  <a:pt x="17925" y="2440"/>
                  <a:pt x="19160" y="3675"/>
                  <a:pt x="20154" y="5399"/>
                </a:cubicBezTo>
                <a:cubicBezTo>
                  <a:pt x="21148" y="7120"/>
                  <a:pt x="21600" y="8811"/>
                  <a:pt x="21600" y="10802"/>
                </a:cubicBezTo>
              </a:path>
            </a:pathLst>
          </a:custGeom>
          <a:solidFill>
            <a:srgbClr val="F8AD94">
              <a:alpha val="32998"/>
            </a:srgbClr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63" name="Shape 1763"/>
          <p:cNvSpPr/>
          <p:nvPr/>
        </p:nvSpPr>
        <p:spPr>
          <a:xfrm>
            <a:off x="4193847" y="2202386"/>
            <a:ext cx="2706365" cy="270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8"/>
                  <a:pt x="21151" y="14479"/>
                  <a:pt x="20154" y="16200"/>
                </a:cubicBezTo>
                <a:cubicBezTo>
                  <a:pt x="19160" y="17921"/>
                  <a:pt x="17925" y="19160"/>
                  <a:pt x="16204" y="20154"/>
                </a:cubicBezTo>
                <a:cubicBezTo>
                  <a:pt x="14479" y="21148"/>
                  <a:pt x="12788" y="21600"/>
                  <a:pt x="10800" y="21600"/>
                </a:cubicBezTo>
                <a:cubicBezTo>
                  <a:pt x="8812" y="21600"/>
                  <a:pt x="7121" y="21148"/>
                  <a:pt x="5400" y="20154"/>
                </a:cubicBezTo>
                <a:cubicBezTo>
                  <a:pt x="3679" y="19160"/>
                  <a:pt x="2440" y="17921"/>
                  <a:pt x="1446" y="16200"/>
                </a:cubicBezTo>
                <a:cubicBezTo>
                  <a:pt x="452" y="14479"/>
                  <a:pt x="0" y="12788"/>
                  <a:pt x="0" y="10800"/>
                </a:cubicBezTo>
                <a:cubicBezTo>
                  <a:pt x="0" y="8812"/>
                  <a:pt x="452" y="7121"/>
                  <a:pt x="1446" y="5400"/>
                </a:cubicBezTo>
                <a:cubicBezTo>
                  <a:pt x="2440" y="3675"/>
                  <a:pt x="3679" y="2440"/>
                  <a:pt x="5400" y="1446"/>
                </a:cubicBezTo>
                <a:cubicBezTo>
                  <a:pt x="7121" y="452"/>
                  <a:pt x="8812" y="0"/>
                  <a:pt x="10800" y="0"/>
                </a:cubicBezTo>
                <a:cubicBezTo>
                  <a:pt x="12788" y="0"/>
                  <a:pt x="14479" y="452"/>
                  <a:pt x="16204" y="1446"/>
                </a:cubicBezTo>
                <a:cubicBezTo>
                  <a:pt x="17925" y="2440"/>
                  <a:pt x="19160" y="3675"/>
                  <a:pt x="20154" y="5400"/>
                </a:cubicBezTo>
                <a:cubicBezTo>
                  <a:pt x="21151" y="7121"/>
                  <a:pt x="21600" y="8812"/>
                  <a:pt x="21600" y="10800"/>
                </a:cubicBezTo>
              </a:path>
            </a:pathLst>
          </a:custGeom>
          <a:solidFill>
            <a:srgbClr val="F67A83">
              <a:alpha val="53999"/>
            </a:srgbClr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64" name="Shape 1764"/>
          <p:cNvSpPr/>
          <p:nvPr/>
        </p:nvSpPr>
        <p:spPr>
          <a:xfrm>
            <a:off x="2848764" y="4394033"/>
            <a:ext cx="2243417" cy="2243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98"/>
                </a:moveTo>
                <a:cubicBezTo>
                  <a:pt x="21600" y="12786"/>
                  <a:pt x="21148" y="14478"/>
                  <a:pt x="20154" y="16199"/>
                </a:cubicBezTo>
                <a:cubicBezTo>
                  <a:pt x="19160" y="17924"/>
                  <a:pt x="17922" y="19159"/>
                  <a:pt x="16201" y="20153"/>
                </a:cubicBezTo>
                <a:cubicBezTo>
                  <a:pt x="14477" y="21147"/>
                  <a:pt x="12786" y="21600"/>
                  <a:pt x="10798" y="21600"/>
                </a:cubicBezTo>
                <a:cubicBezTo>
                  <a:pt x="8807" y="21600"/>
                  <a:pt x="7120" y="21147"/>
                  <a:pt x="5399" y="20153"/>
                </a:cubicBezTo>
                <a:cubicBezTo>
                  <a:pt x="3678" y="19159"/>
                  <a:pt x="2440" y="17924"/>
                  <a:pt x="1446" y="16199"/>
                </a:cubicBezTo>
                <a:cubicBezTo>
                  <a:pt x="452" y="14478"/>
                  <a:pt x="0" y="12786"/>
                  <a:pt x="0" y="10798"/>
                </a:cubicBezTo>
                <a:cubicBezTo>
                  <a:pt x="0" y="8810"/>
                  <a:pt x="452" y="7122"/>
                  <a:pt x="1446" y="5401"/>
                </a:cubicBezTo>
                <a:cubicBezTo>
                  <a:pt x="2440" y="3680"/>
                  <a:pt x="3678" y="2441"/>
                  <a:pt x="5399" y="1447"/>
                </a:cubicBezTo>
                <a:cubicBezTo>
                  <a:pt x="7120" y="453"/>
                  <a:pt x="8811" y="0"/>
                  <a:pt x="10798" y="0"/>
                </a:cubicBezTo>
                <a:cubicBezTo>
                  <a:pt x="12789" y="0"/>
                  <a:pt x="14477" y="453"/>
                  <a:pt x="16201" y="1447"/>
                </a:cubicBezTo>
                <a:cubicBezTo>
                  <a:pt x="17922" y="2441"/>
                  <a:pt x="19160" y="3680"/>
                  <a:pt x="20154" y="5401"/>
                </a:cubicBezTo>
                <a:cubicBezTo>
                  <a:pt x="21148" y="7122"/>
                  <a:pt x="21600" y="8810"/>
                  <a:pt x="21600" y="10798"/>
                </a:cubicBezTo>
              </a:path>
            </a:pathLst>
          </a:custGeom>
          <a:solidFill>
            <a:srgbClr val="7C6535">
              <a:alpha val="59999"/>
            </a:srgbClr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65" name="Shape 1765"/>
          <p:cNvSpPr/>
          <p:nvPr/>
        </p:nvSpPr>
        <p:spPr>
          <a:xfrm>
            <a:off x="6042113" y="5040355"/>
            <a:ext cx="3064954" cy="306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98"/>
                </a:moveTo>
                <a:cubicBezTo>
                  <a:pt x="21600" y="12789"/>
                  <a:pt x="21148" y="14479"/>
                  <a:pt x="20153" y="16201"/>
                </a:cubicBezTo>
                <a:cubicBezTo>
                  <a:pt x="19161" y="17923"/>
                  <a:pt x="17923" y="19161"/>
                  <a:pt x="16201" y="20153"/>
                </a:cubicBezTo>
                <a:cubicBezTo>
                  <a:pt x="14479" y="21148"/>
                  <a:pt x="12789" y="21600"/>
                  <a:pt x="10798" y="21600"/>
                </a:cubicBezTo>
                <a:cubicBezTo>
                  <a:pt x="8811" y="21600"/>
                  <a:pt x="7121" y="21148"/>
                  <a:pt x="5399" y="20153"/>
                </a:cubicBezTo>
                <a:cubicBezTo>
                  <a:pt x="3680" y="19161"/>
                  <a:pt x="2439" y="17923"/>
                  <a:pt x="1447" y="16201"/>
                </a:cubicBezTo>
                <a:cubicBezTo>
                  <a:pt x="452" y="14479"/>
                  <a:pt x="0" y="12789"/>
                  <a:pt x="0" y="10798"/>
                </a:cubicBezTo>
                <a:cubicBezTo>
                  <a:pt x="0" y="8811"/>
                  <a:pt x="452" y="7121"/>
                  <a:pt x="1447" y="5399"/>
                </a:cubicBezTo>
                <a:cubicBezTo>
                  <a:pt x="2439" y="3677"/>
                  <a:pt x="3680" y="2439"/>
                  <a:pt x="5399" y="1447"/>
                </a:cubicBezTo>
                <a:cubicBezTo>
                  <a:pt x="7121" y="452"/>
                  <a:pt x="8811" y="0"/>
                  <a:pt x="10798" y="0"/>
                </a:cubicBezTo>
                <a:cubicBezTo>
                  <a:pt x="12789" y="0"/>
                  <a:pt x="14479" y="452"/>
                  <a:pt x="16201" y="1447"/>
                </a:cubicBezTo>
                <a:cubicBezTo>
                  <a:pt x="17923" y="2439"/>
                  <a:pt x="19161" y="3677"/>
                  <a:pt x="20153" y="5399"/>
                </a:cubicBezTo>
                <a:cubicBezTo>
                  <a:pt x="21148" y="7121"/>
                  <a:pt x="21600" y="8811"/>
                  <a:pt x="21600" y="10798"/>
                </a:cubicBezTo>
              </a:path>
            </a:pathLst>
          </a:custGeom>
          <a:solidFill>
            <a:srgbClr val="355C7D">
              <a:alpha val="32998"/>
            </a:srgbClr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66" name="Shape 1766"/>
          <p:cNvSpPr/>
          <p:nvPr/>
        </p:nvSpPr>
        <p:spPr>
          <a:xfrm flipH="1">
            <a:off x="1468576" y="3175697"/>
            <a:ext cx="2149482" cy="2050"/>
          </a:xfrm>
          <a:prstGeom prst="line">
            <a:avLst/>
          </a:prstGeom>
          <a:ln w="38100">
            <a:solidFill>
              <a:srgbClr val="F8AD94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67" name="Shape 1767"/>
          <p:cNvSpPr/>
          <p:nvPr/>
        </p:nvSpPr>
        <p:spPr>
          <a:xfrm>
            <a:off x="1483326" y="2755273"/>
            <a:ext cx="1796967" cy="2862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 b="1">
                <a:solidFill>
                  <a:srgbClr val="355C7D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cs-CZ" dirty="0" smtClean="0">
                <a:latin typeface="+mj-lt"/>
              </a:rPr>
              <a:t>BEZÚHONOST</a:t>
            </a:r>
            <a:endParaRPr dirty="0">
              <a:latin typeface="+mj-lt"/>
            </a:endParaRPr>
          </a:p>
        </p:txBody>
      </p:sp>
      <p:sp>
        <p:nvSpPr>
          <p:cNvPr id="1768" name="Shape 1768"/>
          <p:cNvSpPr/>
          <p:nvPr/>
        </p:nvSpPr>
        <p:spPr>
          <a:xfrm flipH="1">
            <a:off x="9406696" y="7853736"/>
            <a:ext cx="2149482" cy="2051"/>
          </a:xfrm>
          <a:prstGeom prst="line">
            <a:avLst/>
          </a:prstGeom>
          <a:ln w="38100">
            <a:solidFill>
              <a:srgbClr val="F8AD94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69" name="Shape 1769"/>
          <p:cNvSpPr/>
          <p:nvPr/>
        </p:nvSpPr>
        <p:spPr>
          <a:xfrm>
            <a:off x="9406696" y="7457475"/>
            <a:ext cx="3432226" cy="5724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 b="1">
                <a:solidFill>
                  <a:srgbClr val="355C7D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cs-CZ" dirty="0" smtClean="0">
                <a:latin typeface="+mj-lt"/>
              </a:rPr>
              <a:t>ZPŮSOBILOST K PRÁVNÍM ÚKONŮM</a:t>
            </a:r>
            <a:endParaRPr dirty="0">
              <a:latin typeface="+mj-lt"/>
            </a:endParaRPr>
          </a:p>
        </p:txBody>
      </p:sp>
      <p:sp>
        <p:nvSpPr>
          <p:cNvPr id="1770" name="Shape 1770"/>
          <p:cNvSpPr/>
          <p:nvPr/>
        </p:nvSpPr>
        <p:spPr>
          <a:xfrm flipH="1">
            <a:off x="1587423" y="7853737"/>
            <a:ext cx="2147432" cy="2050"/>
          </a:xfrm>
          <a:prstGeom prst="line">
            <a:avLst/>
          </a:prstGeom>
          <a:ln w="38100">
            <a:solidFill>
              <a:srgbClr val="F8AD94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71" name="Shape 1771"/>
          <p:cNvSpPr/>
          <p:nvPr/>
        </p:nvSpPr>
        <p:spPr>
          <a:xfrm>
            <a:off x="1587423" y="7469365"/>
            <a:ext cx="2436564" cy="2862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 b="1">
                <a:solidFill>
                  <a:srgbClr val="355C7D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cs-CZ" dirty="0" smtClean="0">
                <a:latin typeface="+mj-lt"/>
              </a:rPr>
              <a:t>STUPEŇ VZDĚLÁNÍ</a:t>
            </a:r>
            <a:endParaRPr dirty="0">
              <a:latin typeface="+mj-lt"/>
            </a:endParaRPr>
          </a:p>
        </p:txBody>
      </p:sp>
      <p:sp>
        <p:nvSpPr>
          <p:cNvPr id="1772" name="Shape 1772"/>
          <p:cNvSpPr/>
          <p:nvPr/>
        </p:nvSpPr>
        <p:spPr>
          <a:xfrm flipH="1">
            <a:off x="9406696" y="6012420"/>
            <a:ext cx="2149482" cy="2050"/>
          </a:xfrm>
          <a:prstGeom prst="line">
            <a:avLst/>
          </a:prstGeom>
          <a:ln w="38100">
            <a:solidFill>
              <a:srgbClr val="F8AD94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73" name="Shape 1773"/>
          <p:cNvSpPr/>
          <p:nvPr/>
        </p:nvSpPr>
        <p:spPr>
          <a:xfrm>
            <a:off x="9031556" y="5343093"/>
            <a:ext cx="3638550" cy="5724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 b="1">
                <a:solidFill>
                  <a:srgbClr val="355C7D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cs-CZ" dirty="0" smtClean="0">
                <a:latin typeface="+mj-lt"/>
              </a:rPr>
              <a:t>ZDRAVOTNÍ, OSOBNOSTNÍ, FYZICKÁ ZPŮSOBILOST</a:t>
            </a:r>
            <a:endParaRPr dirty="0">
              <a:latin typeface="+mj-lt"/>
            </a:endParaRPr>
          </a:p>
        </p:txBody>
      </p:sp>
      <p:sp>
        <p:nvSpPr>
          <p:cNvPr id="1774" name="Shape 1774"/>
          <p:cNvSpPr/>
          <p:nvPr/>
        </p:nvSpPr>
        <p:spPr>
          <a:xfrm>
            <a:off x="1448604" y="3285015"/>
            <a:ext cx="1905561" cy="7443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>
            <a:lvl1pPr algn="l" defTabSz="590133">
              <a:lnSpc>
                <a:spcPct val="93000"/>
              </a:lnSpc>
              <a:tabLst>
                <a:tab pos="927100" algn="l"/>
                <a:tab pos="1866900" algn="l"/>
              </a:tabLst>
              <a:defRPr sz="16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Lorem ipsum dolor sit amet,  consectetuer </a:t>
            </a:r>
          </a:p>
        </p:txBody>
      </p:sp>
      <p:sp>
        <p:nvSpPr>
          <p:cNvPr id="1775" name="Shape 1775"/>
          <p:cNvSpPr/>
          <p:nvPr/>
        </p:nvSpPr>
        <p:spPr>
          <a:xfrm>
            <a:off x="1621120" y="8005716"/>
            <a:ext cx="2782929" cy="283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l" defTabSz="590133">
              <a:lnSpc>
                <a:spcPct val="93000"/>
              </a:lnSpc>
              <a:tabLst>
                <a:tab pos="927100" algn="l"/>
                <a:tab pos="1866900" algn="l"/>
              </a:tabLst>
              <a:defRPr sz="16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cs-CZ" dirty="0" smtClean="0">
                <a:latin typeface="+mj-lt"/>
              </a:rPr>
              <a:t>Dle konkrétního místa</a:t>
            </a:r>
            <a:endParaRPr dirty="0">
              <a:latin typeface="+mj-lt"/>
            </a:endParaRPr>
          </a:p>
        </p:txBody>
      </p:sp>
      <p:sp>
        <p:nvSpPr>
          <p:cNvPr id="1778" name="Shape 1778"/>
          <p:cNvSpPr/>
          <p:nvPr/>
        </p:nvSpPr>
        <p:spPr>
          <a:xfrm>
            <a:off x="393518" y="315231"/>
            <a:ext cx="12197463" cy="4856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ctr"/>
            <a:r>
              <a:rPr lang="cs-CZ" sz="2800" smtClean="0"/>
              <a:t>*PODMÍNKY PŘIJETÍ DO SLUŽEBNÍHO POMĚRU STANOVENÉ ZÁKONEM</a:t>
            </a:r>
            <a:endParaRPr sz="2800" dirty="0"/>
          </a:p>
        </p:txBody>
      </p:sp>
      <p:sp>
        <p:nvSpPr>
          <p:cNvPr id="22" name="Shape 1773"/>
          <p:cNvSpPr/>
          <p:nvPr/>
        </p:nvSpPr>
        <p:spPr>
          <a:xfrm>
            <a:off x="4854552" y="8506897"/>
            <a:ext cx="3638550" cy="8586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 b="1">
                <a:solidFill>
                  <a:srgbClr val="355C7D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ctr"/>
            <a:r>
              <a:rPr lang="cs-CZ" smtClean="0">
                <a:latin typeface="+mj-lt"/>
              </a:rPr>
              <a:t>OPRÁVNĚNOST SEZNAMOVAT SE S UTAJENÝMI INFORMACEMI</a:t>
            </a:r>
            <a:endParaRPr dirty="0">
              <a:latin typeface="+mj-lt"/>
            </a:endParaRPr>
          </a:p>
        </p:txBody>
      </p:sp>
      <p:sp>
        <p:nvSpPr>
          <p:cNvPr id="23" name="Shape 1772"/>
          <p:cNvSpPr/>
          <p:nvPr/>
        </p:nvSpPr>
        <p:spPr>
          <a:xfrm flipH="1">
            <a:off x="5547029" y="9495148"/>
            <a:ext cx="2149482" cy="2050"/>
          </a:xfrm>
          <a:prstGeom prst="line">
            <a:avLst/>
          </a:prstGeom>
          <a:ln w="38100">
            <a:solidFill>
              <a:srgbClr val="F8AD94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4" name="Shape 1773"/>
          <p:cNvSpPr/>
          <p:nvPr/>
        </p:nvSpPr>
        <p:spPr>
          <a:xfrm>
            <a:off x="7037916" y="1323245"/>
            <a:ext cx="3638550" cy="5724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 b="1">
                <a:solidFill>
                  <a:srgbClr val="355C7D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cs-CZ" dirty="0" smtClean="0">
                <a:latin typeface="+mj-lt"/>
              </a:rPr>
              <a:t>NEČLENSTVÍ V POL. STRANĚ NEBO HNUTÍ, ODBORECH</a:t>
            </a:r>
            <a:endParaRPr dirty="0">
              <a:latin typeface="+mj-lt"/>
            </a:endParaRPr>
          </a:p>
        </p:txBody>
      </p:sp>
      <p:sp>
        <p:nvSpPr>
          <p:cNvPr id="25" name="Shape 1766"/>
          <p:cNvSpPr/>
          <p:nvPr/>
        </p:nvSpPr>
        <p:spPr>
          <a:xfrm flipH="1">
            <a:off x="7418361" y="1967285"/>
            <a:ext cx="2149482" cy="2050"/>
          </a:xfrm>
          <a:prstGeom prst="line">
            <a:avLst/>
          </a:prstGeom>
          <a:ln w="38100">
            <a:solidFill>
              <a:srgbClr val="F8AD94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6" name="Shape 1767"/>
          <p:cNvSpPr/>
          <p:nvPr/>
        </p:nvSpPr>
        <p:spPr>
          <a:xfrm>
            <a:off x="3335284" y="1211468"/>
            <a:ext cx="2412374" cy="8586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 b="1">
                <a:solidFill>
                  <a:srgbClr val="355C7D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cs-CZ" dirty="0" smtClean="0">
                <a:latin typeface="+mj-lt"/>
              </a:rPr>
              <a:t>ŽÁDNÁ </a:t>
            </a:r>
            <a:r>
              <a:rPr lang="cs-CZ" smtClean="0">
                <a:latin typeface="+mj-lt"/>
              </a:rPr>
              <a:t>ŽIVNOSTENSKÁ ČINNOST</a:t>
            </a:r>
            <a:endParaRPr dirty="0">
              <a:latin typeface="+mj-lt"/>
            </a:endParaRPr>
          </a:p>
        </p:txBody>
      </p:sp>
      <p:sp>
        <p:nvSpPr>
          <p:cNvPr id="27" name="Shape 1766"/>
          <p:cNvSpPr/>
          <p:nvPr/>
        </p:nvSpPr>
        <p:spPr>
          <a:xfrm flipH="1">
            <a:off x="3329308" y="2133460"/>
            <a:ext cx="2149482" cy="2050"/>
          </a:xfrm>
          <a:prstGeom prst="line">
            <a:avLst/>
          </a:prstGeom>
          <a:ln w="38100">
            <a:solidFill>
              <a:srgbClr val="F8AD94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" name="Shape 1771"/>
          <p:cNvSpPr/>
          <p:nvPr/>
        </p:nvSpPr>
        <p:spPr>
          <a:xfrm>
            <a:off x="360630" y="4772015"/>
            <a:ext cx="2312645" cy="11449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 b="1">
                <a:solidFill>
                  <a:srgbClr val="355C7D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cs-CZ" smtClean="0">
                <a:latin typeface="+mj-lt"/>
              </a:rPr>
              <a:t>NEČLENSTVÍ V KONTROLNÍCH NEBO ŘÁDÍCÍCH ORGÁNECH</a:t>
            </a:r>
            <a:endParaRPr dirty="0">
              <a:latin typeface="+mj-lt"/>
            </a:endParaRPr>
          </a:p>
        </p:txBody>
      </p:sp>
      <p:sp>
        <p:nvSpPr>
          <p:cNvPr id="29" name="Shape 1775"/>
          <p:cNvSpPr/>
          <p:nvPr/>
        </p:nvSpPr>
        <p:spPr>
          <a:xfrm>
            <a:off x="321227" y="5918283"/>
            <a:ext cx="2782929" cy="7416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l" defTabSz="590133">
              <a:lnSpc>
                <a:spcPct val="93000"/>
              </a:lnSpc>
              <a:tabLst>
                <a:tab pos="927100" algn="l"/>
                <a:tab pos="1866900" algn="l"/>
              </a:tabLst>
              <a:defRPr sz="16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cs-CZ" dirty="0" smtClean="0">
                <a:latin typeface="+mj-lt"/>
              </a:rPr>
              <a:t>Právnických osob, které </a:t>
            </a:r>
            <a:r>
              <a:rPr lang="cs-CZ" smtClean="0">
                <a:latin typeface="+mj-lt"/>
              </a:rPr>
              <a:t>vykonávají podnikatelskou činnost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Shape 500"/>
          <p:cNvGrpSpPr/>
          <p:nvPr/>
        </p:nvGrpSpPr>
        <p:grpSpPr>
          <a:xfrm>
            <a:off x="1209958" y="1287815"/>
            <a:ext cx="11610302" cy="5837461"/>
            <a:chOff x="0" y="-216759"/>
            <a:chExt cx="11610299" cy="5837461"/>
          </a:xfrm>
        </p:grpSpPr>
        <p:sp>
          <p:nvSpPr>
            <p:cNvPr id="501" name="Shape 501"/>
            <p:cNvSpPr/>
            <p:nvPr/>
          </p:nvSpPr>
          <p:spPr>
            <a:xfrm>
              <a:off x="2838133" y="298585"/>
              <a:ext cx="4827224" cy="3292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5" y="120000"/>
                    <a:pt x="60005" y="0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F67A8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9000" tIns="59000" rIns="59000" bIns="590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7577377" y="210046"/>
              <a:ext cx="176519" cy="176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1011"/>
                    <a:pt x="117722" y="80127"/>
                    <a:pt x="112027" y="90000"/>
                  </a:cubicBezTo>
                  <a:cubicBezTo>
                    <a:pt x="106711" y="99494"/>
                    <a:pt x="99872" y="106327"/>
                    <a:pt x="90000" y="112027"/>
                  </a:cubicBezTo>
                  <a:cubicBezTo>
                    <a:pt x="80505" y="117344"/>
                    <a:pt x="71011" y="120000"/>
                    <a:pt x="60000" y="120000"/>
                  </a:cubicBezTo>
                  <a:cubicBezTo>
                    <a:pt x="48988" y="120000"/>
                    <a:pt x="39872" y="117344"/>
                    <a:pt x="30000" y="112027"/>
                  </a:cubicBezTo>
                  <a:cubicBezTo>
                    <a:pt x="20505" y="106327"/>
                    <a:pt x="13672" y="99494"/>
                    <a:pt x="7972" y="90000"/>
                  </a:cubicBezTo>
                  <a:cubicBezTo>
                    <a:pt x="2655" y="80127"/>
                    <a:pt x="0" y="71011"/>
                    <a:pt x="0" y="60000"/>
                  </a:cubicBezTo>
                  <a:cubicBezTo>
                    <a:pt x="0" y="48988"/>
                    <a:pt x="2655" y="39494"/>
                    <a:pt x="7972" y="30000"/>
                  </a:cubicBezTo>
                  <a:cubicBezTo>
                    <a:pt x="13672" y="20127"/>
                    <a:pt x="20505" y="13672"/>
                    <a:pt x="30000" y="8355"/>
                  </a:cubicBezTo>
                  <a:cubicBezTo>
                    <a:pt x="39872" y="2655"/>
                    <a:pt x="48988" y="0"/>
                    <a:pt x="60000" y="0"/>
                  </a:cubicBezTo>
                  <a:cubicBezTo>
                    <a:pt x="71011" y="0"/>
                    <a:pt x="80505" y="2655"/>
                    <a:pt x="90000" y="8355"/>
                  </a:cubicBezTo>
                  <a:cubicBezTo>
                    <a:pt x="99872" y="13672"/>
                    <a:pt x="106711" y="20127"/>
                    <a:pt x="112027" y="30000"/>
                  </a:cubicBezTo>
                  <a:cubicBezTo>
                    <a:pt x="117722" y="39494"/>
                    <a:pt x="120000" y="48988"/>
                    <a:pt x="120000" y="60000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503" name="Shape 50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7747" y="4927155"/>
              <a:ext cx="1908487" cy="693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Shape 504"/>
            <p:cNvSpPr/>
            <p:nvPr/>
          </p:nvSpPr>
          <p:spPr>
            <a:xfrm>
              <a:off x="457933" y="4698432"/>
              <a:ext cx="262038" cy="502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35" y="11305"/>
                  </a:moveTo>
                  <a:cubicBezTo>
                    <a:pt x="-4725" y="17290"/>
                    <a:pt x="-1158" y="24737"/>
                    <a:pt x="9035" y="38971"/>
                  </a:cubicBezTo>
                  <a:cubicBezTo>
                    <a:pt x="18969" y="53338"/>
                    <a:pt x="26104" y="54399"/>
                    <a:pt x="26104" y="54399"/>
                  </a:cubicBezTo>
                  <a:cubicBezTo>
                    <a:pt x="26104" y="54399"/>
                    <a:pt x="37060" y="68633"/>
                    <a:pt x="37828" y="76212"/>
                  </a:cubicBezTo>
                  <a:cubicBezTo>
                    <a:pt x="38336" y="83263"/>
                    <a:pt x="78084" y="113321"/>
                    <a:pt x="93883" y="118641"/>
                  </a:cubicBezTo>
                  <a:cubicBezTo>
                    <a:pt x="109682" y="123829"/>
                    <a:pt x="123189" y="113321"/>
                    <a:pt x="117584" y="100949"/>
                  </a:cubicBezTo>
                  <a:cubicBezTo>
                    <a:pt x="111719" y="88583"/>
                    <a:pt x="108920" y="54003"/>
                    <a:pt x="119108" y="38971"/>
                  </a:cubicBezTo>
                  <a:cubicBezTo>
                    <a:pt x="129048" y="23940"/>
                    <a:pt x="52859" y="0"/>
                    <a:pt x="52859" y="0"/>
                  </a:cubicBezTo>
                  <a:cubicBezTo>
                    <a:pt x="52859" y="0"/>
                    <a:pt x="23305" y="5188"/>
                    <a:pt x="9035" y="11305"/>
                  </a:cubicBezTo>
                </a:path>
              </a:pathLst>
            </a:custGeom>
            <a:solidFill>
              <a:srgbClr val="0E504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1350500" y="5266878"/>
              <a:ext cx="498842" cy="2618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2" y="11145"/>
                  </a:moveTo>
                  <a:cubicBezTo>
                    <a:pt x="5332" y="11145"/>
                    <a:pt x="-4210" y="79081"/>
                    <a:pt x="2243" y="90620"/>
                  </a:cubicBezTo>
                  <a:cubicBezTo>
                    <a:pt x="8286" y="102415"/>
                    <a:pt x="27911" y="114722"/>
                    <a:pt x="37454" y="98569"/>
                  </a:cubicBezTo>
                  <a:cubicBezTo>
                    <a:pt x="46862" y="82671"/>
                    <a:pt x="48069" y="106517"/>
                    <a:pt x="48069" y="106517"/>
                  </a:cubicBezTo>
                  <a:cubicBezTo>
                    <a:pt x="48069" y="106517"/>
                    <a:pt x="84494" y="124719"/>
                    <a:pt x="106136" y="118825"/>
                  </a:cubicBezTo>
                  <a:cubicBezTo>
                    <a:pt x="128176" y="113180"/>
                    <a:pt x="120245" y="80623"/>
                    <a:pt x="107748" y="66005"/>
                  </a:cubicBezTo>
                  <a:cubicBezTo>
                    <a:pt x="95110" y="51650"/>
                    <a:pt x="65948" y="48060"/>
                    <a:pt x="57214" y="16271"/>
                  </a:cubicBezTo>
                  <a:cubicBezTo>
                    <a:pt x="48069" y="-17059"/>
                    <a:pt x="5332" y="11145"/>
                    <a:pt x="5332" y="11145"/>
                  </a:cubicBezTo>
                </a:path>
              </a:pathLst>
            </a:custGeom>
            <a:solidFill>
              <a:srgbClr val="0E504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541102" y="3906507"/>
              <a:ext cx="776573" cy="1022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859" y="5566"/>
                  </a:moveTo>
                  <a:cubicBezTo>
                    <a:pt x="87859" y="5566"/>
                    <a:pt x="77605" y="30916"/>
                    <a:pt x="64246" y="42183"/>
                  </a:cubicBezTo>
                  <a:cubicBezTo>
                    <a:pt x="50808" y="53450"/>
                    <a:pt x="4967" y="84888"/>
                    <a:pt x="831" y="88950"/>
                  </a:cubicBezTo>
                  <a:cubicBezTo>
                    <a:pt x="-3047" y="93011"/>
                    <a:pt x="7639" y="105261"/>
                    <a:pt x="12287" y="109844"/>
                  </a:cubicBezTo>
                  <a:cubicBezTo>
                    <a:pt x="16856" y="114500"/>
                    <a:pt x="33661" y="120000"/>
                    <a:pt x="33661" y="120000"/>
                  </a:cubicBezTo>
                  <a:lnTo>
                    <a:pt x="61147" y="96550"/>
                  </a:lnTo>
                  <a:lnTo>
                    <a:pt x="99577" y="68583"/>
                  </a:lnTo>
                  <a:lnTo>
                    <a:pt x="120000" y="46244"/>
                  </a:lnTo>
                  <a:lnTo>
                    <a:pt x="111210" y="0"/>
                  </a:lnTo>
                  <a:lnTo>
                    <a:pt x="87859" y="5566"/>
                  </a:ln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1000970" y="3667948"/>
              <a:ext cx="587238" cy="16988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3661" y="18800"/>
                    <a:pt x="27866" y="25144"/>
                  </a:cubicBezTo>
                  <a:cubicBezTo>
                    <a:pt x="32644" y="32155"/>
                    <a:pt x="34577" y="52966"/>
                    <a:pt x="41627" y="56077"/>
                  </a:cubicBezTo>
                  <a:cubicBezTo>
                    <a:pt x="48455" y="59194"/>
                    <a:pt x="47772" y="77438"/>
                    <a:pt x="51300" y="82638"/>
                  </a:cubicBezTo>
                  <a:cubicBezTo>
                    <a:pt x="54822" y="87883"/>
                    <a:pt x="68927" y="107783"/>
                    <a:pt x="68927" y="107783"/>
                  </a:cubicBezTo>
                  <a:lnTo>
                    <a:pt x="69272" y="120000"/>
                  </a:lnTo>
                  <a:cubicBezTo>
                    <a:pt x="69272" y="120000"/>
                    <a:pt x="86561" y="119683"/>
                    <a:pt x="103277" y="119133"/>
                  </a:cubicBezTo>
                  <a:cubicBezTo>
                    <a:pt x="120000" y="118461"/>
                    <a:pt x="120000" y="118461"/>
                    <a:pt x="120000" y="118461"/>
                  </a:cubicBezTo>
                  <a:cubicBezTo>
                    <a:pt x="120000" y="118461"/>
                    <a:pt x="115788" y="82638"/>
                    <a:pt x="111922" y="74405"/>
                  </a:cubicBezTo>
                  <a:cubicBezTo>
                    <a:pt x="108400" y="66205"/>
                    <a:pt x="99411" y="32827"/>
                    <a:pt x="98844" y="29477"/>
                  </a:cubicBezTo>
                  <a:cubicBezTo>
                    <a:pt x="98161" y="26166"/>
                    <a:pt x="90200" y="1694"/>
                    <a:pt x="90200" y="1694"/>
                  </a:cubicBezTo>
                  <a:lnTo>
                    <a:pt x="0" y="0"/>
                  </a:ln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1584695" y="2194773"/>
              <a:ext cx="507852" cy="13213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65" y="0"/>
                  </a:moveTo>
                  <a:cubicBezTo>
                    <a:pt x="6265" y="0"/>
                    <a:pt x="34799" y="8557"/>
                    <a:pt x="34799" y="26591"/>
                  </a:cubicBezTo>
                  <a:cubicBezTo>
                    <a:pt x="34799" y="44470"/>
                    <a:pt x="47422" y="55306"/>
                    <a:pt x="51497" y="60320"/>
                  </a:cubicBezTo>
                  <a:cubicBezTo>
                    <a:pt x="55571" y="65334"/>
                    <a:pt x="119741" y="97748"/>
                    <a:pt x="119741" y="97748"/>
                  </a:cubicBezTo>
                  <a:cubicBezTo>
                    <a:pt x="119741" y="97748"/>
                    <a:pt x="124609" y="113654"/>
                    <a:pt x="91866" y="119782"/>
                  </a:cubicBezTo>
                  <a:cubicBezTo>
                    <a:pt x="88973" y="120339"/>
                    <a:pt x="81477" y="119782"/>
                    <a:pt x="77138" y="118618"/>
                  </a:cubicBezTo>
                  <a:cubicBezTo>
                    <a:pt x="44394" y="104890"/>
                    <a:pt x="19541" y="84633"/>
                    <a:pt x="15073" y="77591"/>
                  </a:cubicBezTo>
                  <a:cubicBezTo>
                    <a:pt x="15073" y="77591"/>
                    <a:pt x="5077" y="53127"/>
                    <a:pt x="6265" y="44013"/>
                  </a:cubicBezTo>
                  <a:cubicBezTo>
                    <a:pt x="7311" y="34848"/>
                    <a:pt x="-8333" y="6278"/>
                    <a:pt x="6265" y="0"/>
                  </a:cubicBezTo>
                </a:path>
              </a:pathLst>
            </a:custGeom>
            <a:solidFill>
              <a:srgbClr val="084A6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910549" y="2142966"/>
              <a:ext cx="790917" cy="16420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71" y="19310"/>
                  </a:moveTo>
                  <a:cubicBezTo>
                    <a:pt x="1371" y="19310"/>
                    <a:pt x="10172" y="11487"/>
                    <a:pt x="29977" y="6435"/>
                  </a:cubicBezTo>
                  <a:cubicBezTo>
                    <a:pt x="38352" y="4356"/>
                    <a:pt x="57480" y="-1427"/>
                    <a:pt x="67976" y="322"/>
                  </a:cubicBezTo>
                  <a:cubicBezTo>
                    <a:pt x="78472" y="2033"/>
                    <a:pt x="101153" y="815"/>
                    <a:pt x="108342" y="5375"/>
                  </a:cubicBezTo>
                  <a:cubicBezTo>
                    <a:pt x="115285" y="9981"/>
                    <a:pt x="124085" y="21837"/>
                    <a:pt x="117909" y="35772"/>
                  </a:cubicBezTo>
                  <a:cubicBezTo>
                    <a:pt x="111726" y="49667"/>
                    <a:pt x="105718" y="55168"/>
                    <a:pt x="106484" y="60583"/>
                  </a:cubicBezTo>
                  <a:cubicBezTo>
                    <a:pt x="107413" y="66129"/>
                    <a:pt x="101153" y="95058"/>
                    <a:pt x="102842" y="99335"/>
                  </a:cubicBezTo>
                  <a:cubicBezTo>
                    <a:pt x="104537" y="103572"/>
                    <a:pt x="97594" y="117467"/>
                    <a:pt x="88794" y="119178"/>
                  </a:cubicBezTo>
                  <a:cubicBezTo>
                    <a:pt x="79910" y="120929"/>
                    <a:pt x="51981" y="119705"/>
                    <a:pt x="37933" y="117139"/>
                  </a:cubicBezTo>
                  <a:cubicBezTo>
                    <a:pt x="23801" y="114612"/>
                    <a:pt x="4672" y="115060"/>
                    <a:pt x="8986" y="101980"/>
                  </a:cubicBezTo>
                  <a:cubicBezTo>
                    <a:pt x="13305" y="88861"/>
                    <a:pt x="17792" y="53128"/>
                    <a:pt x="15929" y="44614"/>
                  </a:cubicBezTo>
                  <a:cubicBezTo>
                    <a:pt x="14491" y="36219"/>
                    <a:pt x="-5313" y="22409"/>
                    <a:pt x="1371" y="19310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978566" y="2181184"/>
              <a:ext cx="724725" cy="1615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982" y="24214"/>
                  </a:moveTo>
                  <a:cubicBezTo>
                    <a:pt x="63982" y="24214"/>
                    <a:pt x="74698" y="47372"/>
                    <a:pt x="79131" y="55076"/>
                  </a:cubicBezTo>
                  <a:cubicBezTo>
                    <a:pt x="83285" y="62786"/>
                    <a:pt x="86430" y="75297"/>
                    <a:pt x="84858" y="81513"/>
                  </a:cubicBezTo>
                  <a:cubicBezTo>
                    <a:pt x="83285" y="87564"/>
                    <a:pt x="81532" y="110227"/>
                    <a:pt x="75526" y="112341"/>
                  </a:cubicBezTo>
                  <a:cubicBezTo>
                    <a:pt x="62688" y="116772"/>
                    <a:pt x="14465" y="111966"/>
                    <a:pt x="3840" y="110682"/>
                  </a:cubicBezTo>
                  <a:cubicBezTo>
                    <a:pt x="-6875" y="109398"/>
                    <a:pt x="6706" y="113625"/>
                    <a:pt x="21764" y="116437"/>
                  </a:cubicBezTo>
                  <a:cubicBezTo>
                    <a:pt x="36913" y="119340"/>
                    <a:pt x="56495" y="119465"/>
                    <a:pt x="66104" y="119920"/>
                  </a:cubicBezTo>
                  <a:cubicBezTo>
                    <a:pt x="79681" y="120624"/>
                    <a:pt x="96868" y="116437"/>
                    <a:pt x="101301" y="112920"/>
                  </a:cubicBezTo>
                  <a:cubicBezTo>
                    <a:pt x="105455" y="109398"/>
                    <a:pt x="107862" y="109063"/>
                    <a:pt x="107862" y="93654"/>
                  </a:cubicBezTo>
                  <a:cubicBezTo>
                    <a:pt x="107862" y="90382"/>
                    <a:pt x="107306" y="55076"/>
                    <a:pt x="111460" y="51224"/>
                  </a:cubicBezTo>
                  <a:cubicBezTo>
                    <a:pt x="115621" y="47372"/>
                    <a:pt x="121626" y="27112"/>
                    <a:pt x="119594" y="19777"/>
                  </a:cubicBezTo>
                  <a:cubicBezTo>
                    <a:pt x="117466" y="12402"/>
                    <a:pt x="123749" y="3039"/>
                    <a:pt x="97418" y="221"/>
                  </a:cubicBezTo>
                  <a:cubicBezTo>
                    <a:pt x="77099" y="-2096"/>
                    <a:pt x="59361" y="14147"/>
                    <a:pt x="63982" y="24214"/>
                  </a:cubicBez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958933" y="2296466"/>
              <a:ext cx="236230" cy="9626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159" y="120000"/>
                  </a:moveTo>
                  <a:cubicBezTo>
                    <a:pt x="37159" y="120000"/>
                    <a:pt x="59626" y="79571"/>
                    <a:pt x="74980" y="71501"/>
                  </a:cubicBezTo>
                  <a:cubicBezTo>
                    <a:pt x="90052" y="63426"/>
                    <a:pt x="137255" y="20631"/>
                    <a:pt x="113372" y="9431"/>
                  </a:cubicBezTo>
                  <a:cubicBezTo>
                    <a:pt x="89200" y="-1773"/>
                    <a:pt x="33179" y="-6853"/>
                    <a:pt x="9008" y="16526"/>
                  </a:cubicBezTo>
                  <a:cubicBezTo>
                    <a:pt x="-14874" y="39700"/>
                    <a:pt x="15551" y="49443"/>
                    <a:pt x="22094" y="56537"/>
                  </a:cubicBezTo>
                  <a:cubicBezTo>
                    <a:pt x="28348" y="63567"/>
                    <a:pt x="30905" y="85626"/>
                    <a:pt x="28348" y="93906"/>
                  </a:cubicBezTo>
                  <a:cubicBezTo>
                    <a:pt x="26073" y="101559"/>
                    <a:pt x="37159" y="120000"/>
                    <a:pt x="37159" y="120000"/>
                  </a:cubicBez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424674" y="2341739"/>
              <a:ext cx="712439" cy="11887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674" y="943"/>
                  </a:moveTo>
                  <a:cubicBezTo>
                    <a:pt x="107674" y="943"/>
                    <a:pt x="123897" y="8720"/>
                    <a:pt x="119114" y="21279"/>
                  </a:cubicBezTo>
                  <a:cubicBezTo>
                    <a:pt x="115642" y="30466"/>
                    <a:pt x="102701" y="45897"/>
                    <a:pt x="86569" y="54969"/>
                  </a:cubicBezTo>
                  <a:cubicBezTo>
                    <a:pt x="75410" y="61162"/>
                    <a:pt x="57961" y="78349"/>
                    <a:pt x="56932" y="84992"/>
                  </a:cubicBezTo>
                  <a:cubicBezTo>
                    <a:pt x="55806" y="91358"/>
                    <a:pt x="41266" y="111866"/>
                    <a:pt x="39392" y="117104"/>
                  </a:cubicBezTo>
                  <a:cubicBezTo>
                    <a:pt x="37610" y="122400"/>
                    <a:pt x="281" y="120316"/>
                    <a:pt x="0" y="111751"/>
                  </a:cubicBezTo>
                  <a:cubicBezTo>
                    <a:pt x="-281" y="104430"/>
                    <a:pt x="31516" y="60207"/>
                    <a:pt x="34419" y="54969"/>
                  </a:cubicBezTo>
                  <a:cubicBezTo>
                    <a:pt x="37328" y="49731"/>
                    <a:pt x="77284" y="12547"/>
                    <a:pt x="83096" y="7252"/>
                  </a:cubicBezTo>
                  <a:cubicBezTo>
                    <a:pt x="89196" y="2181"/>
                    <a:pt x="103172" y="-1928"/>
                    <a:pt x="107674" y="943"/>
                  </a:cubicBezTo>
                </a:path>
              </a:pathLst>
            </a:custGeom>
            <a:solidFill>
              <a:srgbClr val="3A7CBA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1205100" y="2007026"/>
              <a:ext cx="306739" cy="4036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952" y="4579"/>
                  </a:moveTo>
                  <a:cubicBezTo>
                    <a:pt x="17265" y="-9989"/>
                    <a:pt x="108384" y="14846"/>
                    <a:pt x="108384" y="14846"/>
                  </a:cubicBezTo>
                  <a:cubicBezTo>
                    <a:pt x="108384" y="14846"/>
                    <a:pt x="111447" y="56744"/>
                    <a:pt x="117780" y="70320"/>
                  </a:cubicBezTo>
                  <a:cubicBezTo>
                    <a:pt x="123900" y="83735"/>
                    <a:pt x="117126" y="119999"/>
                    <a:pt x="100520" y="119999"/>
                  </a:cubicBezTo>
                  <a:cubicBezTo>
                    <a:pt x="83690" y="119999"/>
                    <a:pt x="3057" y="73636"/>
                    <a:pt x="0" y="64363"/>
                  </a:cubicBezTo>
                  <a:cubicBezTo>
                    <a:pt x="0" y="64363"/>
                    <a:pt x="14638" y="18986"/>
                    <a:pt x="15952" y="4579"/>
                  </a:cubicBezTo>
                </a:path>
              </a:pathLst>
            </a:custGeom>
            <a:solidFill>
              <a:srgbClr val="CCDFA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1214095" y="2022616"/>
              <a:ext cx="172761" cy="2324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609" y="0"/>
                  </a:moveTo>
                  <a:cubicBezTo>
                    <a:pt x="22609" y="0"/>
                    <a:pt x="111086" y="37089"/>
                    <a:pt x="118853" y="69579"/>
                  </a:cubicBezTo>
                  <a:cubicBezTo>
                    <a:pt x="126612" y="102063"/>
                    <a:pt x="94792" y="136853"/>
                    <a:pt x="32313" y="110977"/>
                  </a:cubicBezTo>
                  <a:cubicBezTo>
                    <a:pt x="-30165" y="85964"/>
                    <a:pt x="16011" y="70441"/>
                    <a:pt x="22609" y="0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1247290" y="1978550"/>
              <a:ext cx="258802" cy="3209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4" y="17056"/>
                  </a:moveTo>
                  <a:cubicBezTo>
                    <a:pt x="464" y="17056"/>
                    <a:pt x="49734" y="110254"/>
                    <a:pt x="91261" y="119653"/>
                  </a:cubicBezTo>
                  <a:cubicBezTo>
                    <a:pt x="108804" y="123835"/>
                    <a:pt x="136407" y="89566"/>
                    <a:pt x="107257" y="33147"/>
                  </a:cubicBezTo>
                  <a:cubicBezTo>
                    <a:pt x="78366" y="-23061"/>
                    <a:pt x="-7018" y="7025"/>
                    <a:pt x="464" y="17056"/>
                  </a:cubicBezTo>
                </a:path>
              </a:pathLst>
            </a:custGeom>
            <a:solidFill>
              <a:srgbClr val="8BAC8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1204319" y="2140666"/>
              <a:ext cx="236326" cy="326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3" y="0"/>
                  </a:moveTo>
                  <a:cubicBezTo>
                    <a:pt x="10673" y="0"/>
                    <a:pt x="-13340" y="35344"/>
                    <a:pt x="10673" y="61027"/>
                  </a:cubicBezTo>
                  <a:cubicBezTo>
                    <a:pt x="34686" y="86505"/>
                    <a:pt x="67170" y="120000"/>
                    <a:pt x="67170" y="120000"/>
                  </a:cubicBezTo>
                  <a:cubicBezTo>
                    <a:pt x="67170" y="120000"/>
                    <a:pt x="113499" y="87533"/>
                    <a:pt x="120000" y="71916"/>
                  </a:cubicBezTo>
                  <a:cubicBezTo>
                    <a:pt x="69713" y="54038"/>
                    <a:pt x="32143" y="38216"/>
                    <a:pt x="10673" y="0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1318232" y="2300526"/>
              <a:ext cx="233921" cy="540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705"/>
                  </a:moveTo>
                  <a:cubicBezTo>
                    <a:pt x="0" y="14705"/>
                    <a:pt x="9776" y="22000"/>
                    <a:pt x="20124" y="31761"/>
                  </a:cubicBezTo>
                  <a:cubicBezTo>
                    <a:pt x="29039" y="39794"/>
                    <a:pt x="36514" y="57961"/>
                    <a:pt x="41402" y="65994"/>
                  </a:cubicBezTo>
                  <a:cubicBezTo>
                    <a:pt x="59231" y="94544"/>
                    <a:pt x="81949" y="112711"/>
                    <a:pt x="90858" y="120000"/>
                  </a:cubicBezTo>
                  <a:cubicBezTo>
                    <a:pt x="108687" y="100844"/>
                    <a:pt x="123352" y="76744"/>
                    <a:pt x="119326" y="41155"/>
                  </a:cubicBezTo>
                  <a:cubicBezTo>
                    <a:pt x="114437" y="5561"/>
                    <a:pt x="99772" y="0"/>
                    <a:pt x="99772" y="0"/>
                  </a:cubicBezTo>
                  <a:cubicBezTo>
                    <a:pt x="99772" y="0"/>
                    <a:pt x="93159" y="16438"/>
                    <a:pt x="28468" y="738"/>
                  </a:cubicBezTo>
                  <a:lnTo>
                    <a:pt x="0" y="14705"/>
                  </a:ln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1441200" y="2177140"/>
              <a:ext cx="113376" cy="2817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7757"/>
                  </a:moveTo>
                  <a:cubicBezTo>
                    <a:pt x="0" y="67757"/>
                    <a:pt x="95750" y="106087"/>
                    <a:pt x="113960" y="118950"/>
                  </a:cubicBezTo>
                  <a:cubicBezTo>
                    <a:pt x="132170" y="130854"/>
                    <a:pt x="107498" y="38227"/>
                    <a:pt x="62854" y="8703"/>
                  </a:cubicBezTo>
                  <a:cubicBezTo>
                    <a:pt x="36420" y="-8201"/>
                    <a:pt x="28196" y="2034"/>
                    <a:pt x="36420" y="17987"/>
                  </a:cubicBezTo>
                  <a:cubicBezTo>
                    <a:pt x="46406" y="40847"/>
                    <a:pt x="24671" y="60373"/>
                    <a:pt x="0" y="67757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1337907" y="2334958"/>
              <a:ext cx="213407" cy="1519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55" y="120000"/>
                  </a:moveTo>
                  <a:lnTo>
                    <a:pt x="58900" y="32411"/>
                  </a:lnTo>
                  <a:lnTo>
                    <a:pt x="119372" y="120000"/>
                  </a:lnTo>
                  <a:lnTo>
                    <a:pt x="120000" y="94161"/>
                  </a:lnTo>
                  <a:lnTo>
                    <a:pt x="58900" y="0"/>
                  </a:lnTo>
                  <a:lnTo>
                    <a:pt x="0" y="102483"/>
                  </a:lnTo>
                  <a:lnTo>
                    <a:pt x="5355" y="120000"/>
                  </a:lnTo>
                </a:path>
              </a:pathLst>
            </a:custGeom>
            <a:solidFill>
              <a:srgbClr val="75CBD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1396932" y="2357092"/>
              <a:ext cx="130169" cy="4864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326" y="3022"/>
                  </a:moveTo>
                  <a:lnTo>
                    <a:pt x="0" y="17711"/>
                  </a:lnTo>
                  <a:lnTo>
                    <a:pt x="40608" y="27050"/>
                  </a:lnTo>
                  <a:cubicBezTo>
                    <a:pt x="40608" y="27050"/>
                    <a:pt x="59110" y="79772"/>
                    <a:pt x="47804" y="98716"/>
                  </a:cubicBezTo>
                  <a:lnTo>
                    <a:pt x="88413" y="120000"/>
                  </a:lnTo>
                  <a:cubicBezTo>
                    <a:pt x="88413" y="120000"/>
                    <a:pt x="165000" y="90205"/>
                    <a:pt x="79674" y="27050"/>
                  </a:cubicBezTo>
                  <a:lnTo>
                    <a:pt x="88413" y="13866"/>
                  </a:lnTo>
                  <a:lnTo>
                    <a:pt x="60653" y="0"/>
                  </a:lnTo>
                  <a:lnTo>
                    <a:pt x="30326" y="3022"/>
                  </a:lnTo>
                </a:path>
              </a:pathLst>
            </a:custGeom>
            <a:solidFill>
              <a:srgbClr val="3F7357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>
              <a:off x="0" y="3572030"/>
              <a:ext cx="820878" cy="9782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77" y="0"/>
                  </a:moveTo>
                  <a:lnTo>
                    <a:pt x="14911" y="1372"/>
                  </a:lnTo>
                  <a:lnTo>
                    <a:pt x="0" y="80550"/>
                  </a:lnTo>
                  <a:lnTo>
                    <a:pt x="94255" y="120000"/>
                  </a:lnTo>
                  <a:lnTo>
                    <a:pt x="105744" y="115138"/>
                  </a:lnTo>
                  <a:lnTo>
                    <a:pt x="120000" y="38972"/>
                  </a:lnTo>
                  <a:lnTo>
                    <a:pt x="27777" y="0"/>
                  </a:lnTo>
                </a:path>
              </a:pathLst>
            </a:custGeom>
            <a:solidFill>
              <a:srgbClr val="397B79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7377" y="3599085"/>
              <a:ext cx="727422" cy="9364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77" y="0"/>
                  </a:moveTo>
                  <a:lnTo>
                    <a:pt x="0" y="79311"/>
                  </a:lnTo>
                  <a:lnTo>
                    <a:pt x="103922" y="120000"/>
                  </a:lnTo>
                  <a:lnTo>
                    <a:pt x="120000" y="40616"/>
                  </a:lnTo>
                  <a:lnTo>
                    <a:pt x="16077" y="0"/>
                  </a:lnTo>
                </a:path>
              </a:pathLst>
            </a:custGeom>
            <a:solidFill>
              <a:srgbClr val="5D917B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356266" y="3456135"/>
              <a:ext cx="254012" cy="322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582" y="36130"/>
                  </a:moveTo>
                  <a:cubicBezTo>
                    <a:pt x="110376" y="23318"/>
                    <a:pt x="47768" y="-14511"/>
                    <a:pt x="39576" y="5952"/>
                  </a:cubicBezTo>
                  <a:cubicBezTo>
                    <a:pt x="31385" y="25797"/>
                    <a:pt x="4440" y="66933"/>
                    <a:pt x="742" y="76237"/>
                  </a:cubicBezTo>
                  <a:cubicBezTo>
                    <a:pt x="-2162" y="85535"/>
                    <a:pt x="2330" y="83883"/>
                    <a:pt x="34295" y="103728"/>
                  </a:cubicBezTo>
                  <a:cubicBezTo>
                    <a:pt x="67049" y="123574"/>
                    <a:pt x="79733" y="111172"/>
                    <a:pt x="89507" y="111790"/>
                  </a:cubicBezTo>
                  <a:cubicBezTo>
                    <a:pt x="98486" y="112408"/>
                    <a:pt x="117240" y="130601"/>
                    <a:pt x="119356" y="110755"/>
                  </a:cubicBezTo>
                  <a:cubicBezTo>
                    <a:pt x="123055" y="91535"/>
                    <a:pt x="109582" y="36130"/>
                    <a:pt x="109582" y="36130"/>
                  </a:cubicBezTo>
                </a:path>
              </a:pathLst>
            </a:custGeom>
            <a:solidFill>
              <a:srgbClr val="CBDEA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385028" y="3504464"/>
              <a:ext cx="163461" cy="2211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47" y="19527"/>
                  </a:moveTo>
                  <a:cubicBezTo>
                    <a:pt x="117825" y="-1987"/>
                    <a:pt x="48977" y="-11379"/>
                    <a:pt x="29424" y="21348"/>
                  </a:cubicBezTo>
                  <a:cubicBezTo>
                    <a:pt x="9871" y="53768"/>
                    <a:pt x="-19053" y="77405"/>
                    <a:pt x="17608" y="102248"/>
                  </a:cubicBezTo>
                  <a:cubicBezTo>
                    <a:pt x="55905" y="127096"/>
                    <a:pt x="70569" y="125276"/>
                    <a:pt x="98272" y="100433"/>
                  </a:cubicBezTo>
                  <a:cubicBezTo>
                    <a:pt x="126785" y="76495"/>
                    <a:pt x="119047" y="19527"/>
                    <a:pt x="119047" y="19527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412239" y="3408812"/>
              <a:ext cx="199590" cy="1727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73" y="5262"/>
                  </a:moveTo>
                  <a:cubicBezTo>
                    <a:pt x="16992" y="30396"/>
                    <a:pt x="-6828" y="80672"/>
                    <a:pt x="1896" y="96911"/>
                  </a:cubicBezTo>
                  <a:cubicBezTo>
                    <a:pt x="56585" y="135198"/>
                    <a:pt x="113623" y="114314"/>
                    <a:pt x="113623" y="114314"/>
                  </a:cubicBezTo>
                  <a:lnTo>
                    <a:pt x="120000" y="53219"/>
                  </a:lnTo>
                  <a:cubicBezTo>
                    <a:pt x="120000" y="53219"/>
                    <a:pt x="32094" y="-19871"/>
                    <a:pt x="24373" y="5262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518929" y="3682916"/>
              <a:ext cx="53550" cy="1049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000" y="21134"/>
                  </a:moveTo>
                  <a:cubicBezTo>
                    <a:pt x="0" y="85554"/>
                    <a:pt x="0" y="111070"/>
                    <a:pt x="0" y="111070"/>
                  </a:cubicBezTo>
                  <a:lnTo>
                    <a:pt x="91250" y="120000"/>
                  </a:lnTo>
                  <a:lnTo>
                    <a:pt x="120000" y="30064"/>
                  </a:lnTo>
                  <a:cubicBezTo>
                    <a:pt x="120000" y="30064"/>
                    <a:pt x="87500" y="-31163"/>
                    <a:pt x="25000" y="21134"/>
                  </a:cubicBezTo>
                </a:path>
              </a:pathLst>
            </a:custGeom>
            <a:solidFill>
              <a:srgbClr val="397B79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427933" y="2300691"/>
              <a:ext cx="715529" cy="12363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026" y="4850"/>
                  </a:moveTo>
                  <a:cubicBezTo>
                    <a:pt x="108624" y="-4792"/>
                    <a:pt x="89615" y="1921"/>
                    <a:pt x="85404" y="7883"/>
                  </a:cubicBezTo>
                  <a:cubicBezTo>
                    <a:pt x="81941" y="12595"/>
                    <a:pt x="71639" y="22996"/>
                    <a:pt x="65269" y="30960"/>
                  </a:cubicBezTo>
                  <a:cubicBezTo>
                    <a:pt x="59184" y="38925"/>
                    <a:pt x="34932" y="56475"/>
                    <a:pt x="31463" y="62755"/>
                  </a:cubicBezTo>
                  <a:cubicBezTo>
                    <a:pt x="28000" y="68879"/>
                    <a:pt x="13765" y="92390"/>
                    <a:pt x="11143" y="97154"/>
                  </a:cubicBezTo>
                  <a:cubicBezTo>
                    <a:pt x="8521" y="101865"/>
                    <a:pt x="0" y="111508"/>
                    <a:pt x="0" y="112921"/>
                  </a:cubicBezTo>
                  <a:cubicBezTo>
                    <a:pt x="0" y="114107"/>
                    <a:pt x="2621" y="114379"/>
                    <a:pt x="11143" y="116712"/>
                  </a:cubicBezTo>
                  <a:cubicBezTo>
                    <a:pt x="19571" y="118987"/>
                    <a:pt x="29125" y="120231"/>
                    <a:pt x="33621" y="119959"/>
                  </a:cubicBezTo>
                  <a:cubicBezTo>
                    <a:pt x="38110" y="119635"/>
                    <a:pt x="37176" y="118877"/>
                    <a:pt x="39891" y="116116"/>
                  </a:cubicBezTo>
                  <a:cubicBezTo>
                    <a:pt x="42513" y="113349"/>
                    <a:pt x="63489" y="84153"/>
                    <a:pt x="67422" y="79604"/>
                  </a:cubicBezTo>
                  <a:cubicBezTo>
                    <a:pt x="71354" y="74997"/>
                    <a:pt x="79035" y="61238"/>
                    <a:pt x="98606" y="47642"/>
                  </a:cubicBezTo>
                  <a:cubicBezTo>
                    <a:pt x="117900" y="33883"/>
                    <a:pt x="125296" y="17040"/>
                    <a:pt x="116026" y="4850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1173534" y="1617295"/>
              <a:ext cx="444543" cy="572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56" y="79533"/>
                  </a:moveTo>
                  <a:cubicBezTo>
                    <a:pt x="115244" y="44429"/>
                    <a:pt x="99445" y="14115"/>
                    <a:pt x="99445" y="14115"/>
                  </a:cubicBezTo>
                  <a:cubicBezTo>
                    <a:pt x="28137" y="-28477"/>
                    <a:pt x="-13388" y="36234"/>
                    <a:pt x="3914" y="64323"/>
                  </a:cubicBezTo>
                  <a:cubicBezTo>
                    <a:pt x="19257" y="88781"/>
                    <a:pt x="43929" y="112885"/>
                    <a:pt x="75678" y="118502"/>
                  </a:cubicBezTo>
                  <a:cubicBezTo>
                    <a:pt x="107123" y="124118"/>
                    <a:pt x="123219" y="114524"/>
                    <a:pt x="119456" y="79533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1355123" y="1631574"/>
              <a:ext cx="267511" cy="5610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7" y="79819"/>
                  </a:moveTo>
                  <a:cubicBezTo>
                    <a:pt x="112015" y="44142"/>
                    <a:pt x="95767" y="8712"/>
                    <a:pt x="95767" y="8712"/>
                  </a:cubicBezTo>
                  <a:cubicBezTo>
                    <a:pt x="75509" y="1314"/>
                    <a:pt x="45756" y="1673"/>
                    <a:pt x="28253" y="0"/>
                  </a:cubicBezTo>
                  <a:cubicBezTo>
                    <a:pt x="31002" y="956"/>
                    <a:pt x="34506" y="2025"/>
                    <a:pt x="38004" y="3340"/>
                  </a:cubicBezTo>
                  <a:cubicBezTo>
                    <a:pt x="38004" y="3340"/>
                    <a:pt x="62760" y="16825"/>
                    <a:pt x="72511" y="39017"/>
                  </a:cubicBezTo>
                  <a:cubicBezTo>
                    <a:pt x="74760" y="43784"/>
                    <a:pt x="64009" y="46056"/>
                    <a:pt x="65508" y="51181"/>
                  </a:cubicBezTo>
                  <a:cubicBezTo>
                    <a:pt x="67008" y="55478"/>
                    <a:pt x="68263" y="65265"/>
                    <a:pt x="70512" y="70032"/>
                  </a:cubicBezTo>
                  <a:cubicBezTo>
                    <a:pt x="86766" y="105709"/>
                    <a:pt x="51509" y="115137"/>
                    <a:pt x="0" y="110124"/>
                  </a:cubicBezTo>
                  <a:cubicBezTo>
                    <a:pt x="14004" y="114779"/>
                    <a:pt x="28253" y="119546"/>
                    <a:pt x="45007" y="119904"/>
                  </a:cubicBezTo>
                  <a:cubicBezTo>
                    <a:pt x="91014" y="120861"/>
                    <a:pt x="125520" y="115137"/>
                    <a:pt x="119267" y="79819"/>
                  </a:cubicBezTo>
                </a:path>
              </a:pathLst>
            </a:custGeom>
            <a:solidFill>
              <a:srgbClr val="CEE2B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1109183" y="3648273"/>
              <a:ext cx="503618" cy="1687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058"/>
                  </a:moveTo>
                  <a:cubicBezTo>
                    <a:pt x="0" y="7058"/>
                    <a:pt x="63788" y="12017"/>
                    <a:pt x="69105" y="21494"/>
                  </a:cubicBezTo>
                  <a:cubicBezTo>
                    <a:pt x="74283" y="31009"/>
                    <a:pt x="78805" y="54052"/>
                    <a:pt x="81727" y="59640"/>
                  </a:cubicBezTo>
                  <a:cubicBezTo>
                    <a:pt x="84783" y="65116"/>
                    <a:pt x="90100" y="70705"/>
                    <a:pt x="88905" y="74396"/>
                  </a:cubicBezTo>
                  <a:cubicBezTo>
                    <a:pt x="87838" y="78122"/>
                    <a:pt x="93822" y="97473"/>
                    <a:pt x="96477" y="101479"/>
                  </a:cubicBezTo>
                  <a:cubicBezTo>
                    <a:pt x="99005" y="105524"/>
                    <a:pt x="110700" y="116829"/>
                    <a:pt x="108838" y="119046"/>
                  </a:cubicBezTo>
                  <a:cubicBezTo>
                    <a:pt x="106577" y="121189"/>
                    <a:pt x="120000" y="119046"/>
                    <a:pt x="120000" y="119046"/>
                  </a:cubicBezTo>
                  <a:lnTo>
                    <a:pt x="111761" y="98466"/>
                  </a:lnTo>
                  <a:cubicBezTo>
                    <a:pt x="111761" y="98466"/>
                    <a:pt x="107638" y="73521"/>
                    <a:pt x="105783" y="71064"/>
                  </a:cubicBezTo>
                  <a:cubicBezTo>
                    <a:pt x="103522" y="68606"/>
                    <a:pt x="96344" y="35374"/>
                    <a:pt x="95283" y="30774"/>
                  </a:cubicBezTo>
                  <a:cubicBezTo>
                    <a:pt x="94088" y="26173"/>
                    <a:pt x="96744" y="10508"/>
                    <a:pt x="96744" y="10508"/>
                  </a:cubicBezTo>
                  <a:lnTo>
                    <a:pt x="89300" y="0"/>
                  </a:lnTo>
                  <a:lnTo>
                    <a:pt x="0" y="7058"/>
                  </a:ln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557777" y="4141789"/>
              <a:ext cx="511499" cy="6997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1"/>
                  </a:moveTo>
                  <a:cubicBezTo>
                    <a:pt x="120000" y="681"/>
                    <a:pt x="112939" y="46582"/>
                    <a:pt x="98174" y="64370"/>
                  </a:cubicBezTo>
                  <a:cubicBezTo>
                    <a:pt x="83403" y="82256"/>
                    <a:pt x="47585" y="111038"/>
                    <a:pt x="33598" y="118593"/>
                  </a:cubicBezTo>
                  <a:cubicBezTo>
                    <a:pt x="19483" y="126148"/>
                    <a:pt x="1187" y="100805"/>
                    <a:pt x="11" y="98607"/>
                  </a:cubicBezTo>
                  <a:cubicBezTo>
                    <a:pt x="-1036" y="96404"/>
                    <a:pt x="81178" y="42181"/>
                    <a:pt x="87191" y="36252"/>
                  </a:cubicBezTo>
                  <a:cubicBezTo>
                    <a:pt x="93332" y="30322"/>
                    <a:pt x="120000" y="-5344"/>
                    <a:pt x="120000" y="681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1930583" y="3296580"/>
              <a:ext cx="162155" cy="237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202" y="0"/>
                  </a:moveTo>
                  <a:cubicBezTo>
                    <a:pt x="101202" y="0"/>
                    <a:pt x="19777" y="3090"/>
                    <a:pt x="3737" y="46620"/>
                  </a:cubicBezTo>
                  <a:cubicBezTo>
                    <a:pt x="-12713" y="90142"/>
                    <a:pt x="29235" y="131426"/>
                    <a:pt x="50206" y="117103"/>
                  </a:cubicBezTo>
                  <a:cubicBezTo>
                    <a:pt x="69951" y="102780"/>
                    <a:pt x="157958" y="38752"/>
                    <a:pt x="101202" y="0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1973882" y="3333469"/>
              <a:ext cx="221077" cy="3635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13" y="17504"/>
                  </a:moveTo>
                  <a:cubicBezTo>
                    <a:pt x="2813" y="17504"/>
                    <a:pt x="-7463" y="38799"/>
                    <a:pt x="11274" y="63581"/>
                  </a:cubicBezTo>
                  <a:cubicBezTo>
                    <a:pt x="30012" y="88546"/>
                    <a:pt x="58113" y="104330"/>
                    <a:pt x="52974" y="113694"/>
                  </a:cubicBezTo>
                  <a:cubicBezTo>
                    <a:pt x="47842" y="122503"/>
                    <a:pt x="102538" y="127276"/>
                    <a:pt x="116138" y="91667"/>
                  </a:cubicBezTo>
                  <a:cubicBezTo>
                    <a:pt x="129737" y="55869"/>
                    <a:pt x="105860" y="29435"/>
                    <a:pt x="69299" y="8140"/>
                  </a:cubicBezTo>
                  <a:cubicBezTo>
                    <a:pt x="40283" y="-8929"/>
                    <a:pt x="8854" y="4105"/>
                    <a:pt x="2813" y="17504"/>
                  </a:cubicBezTo>
                </a:path>
              </a:pathLst>
            </a:custGeom>
            <a:solidFill>
              <a:srgbClr val="CEE2B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2015085" y="3345767"/>
              <a:ext cx="180590" cy="2312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05" y="0"/>
                  </a:moveTo>
                  <a:cubicBezTo>
                    <a:pt x="27705" y="0"/>
                    <a:pt x="-23442" y="14779"/>
                    <a:pt x="13255" y="50705"/>
                  </a:cubicBezTo>
                  <a:cubicBezTo>
                    <a:pt x="49573" y="86637"/>
                    <a:pt x="70705" y="50416"/>
                    <a:pt x="82193" y="94753"/>
                  </a:cubicBezTo>
                  <a:cubicBezTo>
                    <a:pt x="93682" y="138795"/>
                    <a:pt x="120000" y="116195"/>
                    <a:pt x="120000" y="94753"/>
                  </a:cubicBezTo>
                  <a:cubicBezTo>
                    <a:pt x="120000" y="73600"/>
                    <a:pt x="96650" y="17966"/>
                    <a:pt x="27705" y="0"/>
                  </a:cubicBezTo>
                </a:path>
              </a:pathLst>
            </a:custGeom>
            <a:solidFill>
              <a:srgbClr val="DFFFD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1131945" y="1582671"/>
              <a:ext cx="463641" cy="4467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574"/>
                  </a:moveTo>
                  <a:cubicBezTo>
                    <a:pt x="120000" y="8574"/>
                    <a:pt x="113935" y="49106"/>
                    <a:pt x="45512" y="51498"/>
                  </a:cubicBezTo>
                  <a:cubicBezTo>
                    <a:pt x="50420" y="63017"/>
                    <a:pt x="48832" y="94576"/>
                    <a:pt x="54457" y="107285"/>
                  </a:cubicBezTo>
                  <a:cubicBezTo>
                    <a:pt x="56479" y="111924"/>
                    <a:pt x="49988" y="109378"/>
                    <a:pt x="49988" y="109378"/>
                  </a:cubicBezTo>
                  <a:cubicBezTo>
                    <a:pt x="33673" y="89192"/>
                    <a:pt x="22700" y="103097"/>
                    <a:pt x="30496" y="120000"/>
                  </a:cubicBezTo>
                  <a:cubicBezTo>
                    <a:pt x="10429" y="111472"/>
                    <a:pt x="-13532" y="51498"/>
                    <a:pt x="9279" y="22931"/>
                  </a:cubicBezTo>
                  <a:cubicBezTo>
                    <a:pt x="39738" y="-6680"/>
                    <a:pt x="79291" y="-2492"/>
                    <a:pt x="103401" y="7231"/>
                  </a:cubicBezTo>
                  <a:cubicBezTo>
                    <a:pt x="108309" y="8873"/>
                    <a:pt x="116389" y="6480"/>
                    <a:pt x="120000" y="8574"/>
                  </a:cubicBezTo>
                </a:path>
              </a:pathLst>
            </a:custGeom>
            <a:solidFill>
              <a:srgbClr val="00262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2643842" y="3397414"/>
              <a:ext cx="388024" cy="3855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88"/>
                  </a:moveTo>
                  <a:cubicBezTo>
                    <a:pt x="120000" y="70994"/>
                    <a:pt x="117577" y="80522"/>
                    <a:pt x="112044" y="90044"/>
                  </a:cubicBezTo>
                  <a:cubicBezTo>
                    <a:pt x="106511" y="99738"/>
                    <a:pt x="99594" y="106494"/>
                    <a:pt x="90088" y="112033"/>
                  </a:cubicBezTo>
                  <a:cubicBezTo>
                    <a:pt x="80405" y="117577"/>
                    <a:pt x="71066" y="120000"/>
                    <a:pt x="60000" y="120000"/>
                  </a:cubicBezTo>
                  <a:cubicBezTo>
                    <a:pt x="48933" y="120000"/>
                    <a:pt x="39422" y="117577"/>
                    <a:pt x="29911" y="112033"/>
                  </a:cubicBezTo>
                  <a:cubicBezTo>
                    <a:pt x="20227" y="106494"/>
                    <a:pt x="13488" y="99738"/>
                    <a:pt x="7955" y="90044"/>
                  </a:cubicBezTo>
                  <a:cubicBezTo>
                    <a:pt x="2422" y="80522"/>
                    <a:pt x="0" y="70994"/>
                    <a:pt x="0" y="60088"/>
                  </a:cubicBezTo>
                  <a:cubicBezTo>
                    <a:pt x="0" y="49005"/>
                    <a:pt x="2422" y="39655"/>
                    <a:pt x="7955" y="30127"/>
                  </a:cubicBezTo>
                  <a:cubicBezTo>
                    <a:pt x="13488" y="20433"/>
                    <a:pt x="20227" y="13505"/>
                    <a:pt x="29911" y="8138"/>
                  </a:cubicBezTo>
                  <a:cubicBezTo>
                    <a:pt x="39422" y="2600"/>
                    <a:pt x="48933" y="0"/>
                    <a:pt x="60000" y="0"/>
                  </a:cubicBezTo>
                  <a:cubicBezTo>
                    <a:pt x="71066" y="0"/>
                    <a:pt x="80405" y="2600"/>
                    <a:pt x="90088" y="8138"/>
                  </a:cubicBezTo>
                  <a:cubicBezTo>
                    <a:pt x="99594" y="13505"/>
                    <a:pt x="106511" y="20433"/>
                    <a:pt x="112044" y="30127"/>
                  </a:cubicBezTo>
                  <a:cubicBezTo>
                    <a:pt x="117577" y="39655"/>
                    <a:pt x="120000" y="49005"/>
                    <a:pt x="120000" y="60088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8952599" y="-216759"/>
              <a:ext cx="2657700" cy="42680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26658"/>
                </a:buClr>
                <a:buSzPct val="25000"/>
                <a:buFont typeface="Roboto"/>
                <a:buNone/>
              </a:pPr>
              <a:r>
                <a:rPr lang="cs-CZ" sz="2400" b="1" i="0" u="none" strike="noStrike" cap="none" dirty="0" smtClean="0">
                  <a:solidFill>
                    <a:srgbClr val="726658"/>
                  </a:solidFill>
                </a:rPr>
                <a:t>MINISTR VNITRA  </a:t>
              </a:r>
              <a:r>
                <a:rPr lang="cs-CZ" sz="2400" b="1" i="0" u="none" strike="noStrike" cap="none" smtClean="0">
                  <a:solidFill>
                    <a:srgbClr val="726658"/>
                  </a:solidFill>
                </a:rPr>
                <a:t>se souhlasem vlády</a:t>
              </a:r>
              <a:endParaRPr lang="cs-CZ" sz="2400" b="1" i="0" u="none" strike="noStrike" cap="none" dirty="0">
                <a:solidFill>
                  <a:srgbClr val="726658"/>
                </a:solidFill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8475053" y="1552873"/>
              <a:ext cx="41253" cy="412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177"/>
                  </a:moveTo>
                  <a:cubicBezTo>
                    <a:pt x="120000" y="70683"/>
                    <a:pt x="118377" y="80550"/>
                    <a:pt x="111894" y="90411"/>
                  </a:cubicBezTo>
                  <a:cubicBezTo>
                    <a:pt x="107027" y="100272"/>
                    <a:pt x="98916" y="105205"/>
                    <a:pt x="89188" y="111783"/>
                  </a:cubicBezTo>
                  <a:cubicBezTo>
                    <a:pt x="79461" y="116711"/>
                    <a:pt x="71350" y="120000"/>
                    <a:pt x="60000" y="120000"/>
                  </a:cubicBezTo>
                  <a:cubicBezTo>
                    <a:pt x="48650" y="120000"/>
                    <a:pt x="38916" y="116711"/>
                    <a:pt x="29188" y="111783"/>
                  </a:cubicBezTo>
                  <a:cubicBezTo>
                    <a:pt x="21083" y="105205"/>
                    <a:pt x="12972" y="100272"/>
                    <a:pt x="8105" y="90411"/>
                  </a:cubicBezTo>
                  <a:cubicBezTo>
                    <a:pt x="3244" y="80550"/>
                    <a:pt x="0" y="69038"/>
                    <a:pt x="0" y="59177"/>
                  </a:cubicBezTo>
                  <a:cubicBezTo>
                    <a:pt x="0" y="47672"/>
                    <a:pt x="3244" y="39450"/>
                    <a:pt x="8105" y="29588"/>
                  </a:cubicBezTo>
                  <a:cubicBezTo>
                    <a:pt x="12972" y="19727"/>
                    <a:pt x="21083" y="13150"/>
                    <a:pt x="29188" y="8216"/>
                  </a:cubicBezTo>
                  <a:cubicBezTo>
                    <a:pt x="38916" y="1644"/>
                    <a:pt x="48650" y="0"/>
                    <a:pt x="60000" y="0"/>
                  </a:cubicBezTo>
                  <a:cubicBezTo>
                    <a:pt x="71350" y="0"/>
                    <a:pt x="79461" y="1644"/>
                    <a:pt x="89188" y="8216"/>
                  </a:cubicBezTo>
                  <a:cubicBezTo>
                    <a:pt x="98916" y="13150"/>
                    <a:pt x="107027" y="19727"/>
                    <a:pt x="111894" y="29588"/>
                  </a:cubicBezTo>
                  <a:cubicBezTo>
                    <a:pt x="118377" y="39450"/>
                    <a:pt x="120000" y="49316"/>
                    <a:pt x="120000" y="59177"/>
                  </a:cubicBez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539" name="Shape 539"/>
          <p:cNvSpPr/>
          <p:nvPr/>
        </p:nvSpPr>
        <p:spPr>
          <a:xfrm>
            <a:off x="3252998" y="438550"/>
            <a:ext cx="6339599" cy="5778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 dirty="0">
                <a:solidFill>
                  <a:srgbClr val="FFFFFF"/>
                </a:solidFill>
              </a:rPr>
              <a:t>JMENOVÁNÍ ŘEDITELE </a:t>
            </a:r>
            <a:r>
              <a:rPr lang="cs-CZ" sz="3400" b="1" i="0" u="none" strike="noStrike" cap="none" dirty="0" smtClean="0">
                <a:solidFill>
                  <a:srgbClr val="FFFFFF"/>
                </a:solidFill>
              </a:rPr>
              <a:t>ÚZSI</a:t>
            </a:r>
            <a:endParaRPr lang="cs-CZ" sz="34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43" name="Shape 2905"/>
          <p:cNvSpPr/>
          <p:nvPr/>
        </p:nvSpPr>
        <p:spPr>
          <a:xfrm>
            <a:off x="9421599" y="1492447"/>
            <a:ext cx="222764" cy="22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8"/>
                  <a:pt x="21172" y="14463"/>
                  <a:pt x="20173" y="16224"/>
                </a:cubicBezTo>
                <a:cubicBezTo>
                  <a:pt x="19174" y="17937"/>
                  <a:pt x="17984" y="19174"/>
                  <a:pt x="16224" y="20173"/>
                </a:cubicBezTo>
                <a:cubicBezTo>
                  <a:pt x="14511" y="21172"/>
                  <a:pt x="12798" y="21600"/>
                  <a:pt x="10800" y="21600"/>
                </a:cubicBezTo>
                <a:cubicBezTo>
                  <a:pt x="8802" y="21600"/>
                  <a:pt x="7137" y="21172"/>
                  <a:pt x="5376" y="20173"/>
                </a:cubicBezTo>
                <a:cubicBezTo>
                  <a:pt x="3663" y="19174"/>
                  <a:pt x="2426" y="17937"/>
                  <a:pt x="1427" y="16224"/>
                </a:cubicBezTo>
                <a:cubicBezTo>
                  <a:pt x="428" y="14463"/>
                  <a:pt x="0" y="12798"/>
                  <a:pt x="0" y="10800"/>
                </a:cubicBezTo>
                <a:cubicBezTo>
                  <a:pt x="0" y="8802"/>
                  <a:pt x="428" y="7089"/>
                  <a:pt x="1427" y="5376"/>
                </a:cubicBezTo>
                <a:cubicBezTo>
                  <a:pt x="2426" y="3616"/>
                  <a:pt x="3663" y="2426"/>
                  <a:pt x="5376" y="1427"/>
                </a:cubicBezTo>
                <a:cubicBezTo>
                  <a:pt x="7137" y="428"/>
                  <a:pt x="8802" y="0"/>
                  <a:pt x="10800" y="0"/>
                </a:cubicBezTo>
                <a:cubicBezTo>
                  <a:pt x="12798" y="0"/>
                  <a:pt x="14511" y="428"/>
                  <a:pt x="16224" y="1427"/>
                </a:cubicBezTo>
                <a:cubicBezTo>
                  <a:pt x="17984" y="2426"/>
                  <a:pt x="19174" y="3616"/>
                  <a:pt x="20173" y="5376"/>
                </a:cubicBezTo>
                <a:cubicBezTo>
                  <a:pt x="21172" y="7089"/>
                  <a:pt x="21600" y="8802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" name="Shape 2906"/>
          <p:cNvSpPr/>
          <p:nvPr/>
        </p:nvSpPr>
        <p:spPr>
          <a:xfrm>
            <a:off x="9254700" y="1741710"/>
            <a:ext cx="556561" cy="339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71" y="21600"/>
                </a:moveTo>
                <a:lnTo>
                  <a:pt x="17771" y="10644"/>
                </a:lnTo>
                <a:cubicBezTo>
                  <a:pt x="17771" y="10113"/>
                  <a:pt x="17562" y="9770"/>
                  <a:pt x="17238" y="9770"/>
                </a:cubicBezTo>
                <a:cubicBezTo>
                  <a:pt x="16933" y="9770"/>
                  <a:pt x="16724" y="10113"/>
                  <a:pt x="16724" y="10644"/>
                </a:cubicBezTo>
                <a:lnTo>
                  <a:pt x="16724" y="21600"/>
                </a:lnTo>
                <a:lnTo>
                  <a:pt x="4838" y="21600"/>
                </a:lnTo>
                <a:lnTo>
                  <a:pt x="4838" y="10644"/>
                </a:lnTo>
                <a:cubicBezTo>
                  <a:pt x="4838" y="10113"/>
                  <a:pt x="4629" y="9770"/>
                  <a:pt x="4305" y="9770"/>
                </a:cubicBezTo>
                <a:cubicBezTo>
                  <a:pt x="3981" y="9770"/>
                  <a:pt x="3771" y="10113"/>
                  <a:pt x="3771" y="10644"/>
                </a:cubicBezTo>
                <a:lnTo>
                  <a:pt x="3771" y="21600"/>
                </a:lnTo>
                <a:lnTo>
                  <a:pt x="0" y="21600"/>
                </a:lnTo>
                <a:lnTo>
                  <a:pt x="0" y="8834"/>
                </a:lnTo>
                <a:cubicBezTo>
                  <a:pt x="0" y="3995"/>
                  <a:pt x="2419" y="0"/>
                  <a:pt x="5410" y="0"/>
                </a:cubicBezTo>
                <a:lnTo>
                  <a:pt x="16190" y="0"/>
                </a:lnTo>
                <a:cubicBezTo>
                  <a:pt x="19143" y="0"/>
                  <a:pt x="21600" y="3964"/>
                  <a:pt x="21600" y="8834"/>
                </a:cubicBezTo>
                <a:lnTo>
                  <a:pt x="21600" y="21600"/>
                </a:lnTo>
                <a:lnTo>
                  <a:pt x="17771" y="21600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19064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Shape 545"/>
          <p:cNvGrpSpPr/>
          <p:nvPr/>
        </p:nvGrpSpPr>
        <p:grpSpPr>
          <a:xfrm>
            <a:off x="1209958" y="1714620"/>
            <a:ext cx="8516308" cy="5410656"/>
            <a:chOff x="0" y="210046"/>
            <a:chExt cx="8516306" cy="5410656"/>
          </a:xfrm>
        </p:grpSpPr>
        <p:sp>
          <p:nvSpPr>
            <p:cNvPr id="546" name="Shape 546"/>
            <p:cNvSpPr/>
            <p:nvPr/>
          </p:nvSpPr>
          <p:spPr>
            <a:xfrm>
              <a:off x="2838133" y="298585"/>
              <a:ext cx="4827224" cy="3292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5" y="120000"/>
                    <a:pt x="60005" y="0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F67A8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9000" tIns="59000" rIns="59000" bIns="590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7577377" y="210046"/>
              <a:ext cx="176519" cy="176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1011"/>
                    <a:pt x="117722" y="80127"/>
                    <a:pt x="112027" y="90000"/>
                  </a:cubicBezTo>
                  <a:cubicBezTo>
                    <a:pt x="106711" y="99494"/>
                    <a:pt x="99872" y="106327"/>
                    <a:pt x="90000" y="112027"/>
                  </a:cubicBezTo>
                  <a:cubicBezTo>
                    <a:pt x="80505" y="117344"/>
                    <a:pt x="71011" y="120000"/>
                    <a:pt x="60000" y="120000"/>
                  </a:cubicBezTo>
                  <a:cubicBezTo>
                    <a:pt x="48988" y="120000"/>
                    <a:pt x="39872" y="117344"/>
                    <a:pt x="30000" y="112027"/>
                  </a:cubicBezTo>
                  <a:cubicBezTo>
                    <a:pt x="20505" y="106327"/>
                    <a:pt x="13672" y="99494"/>
                    <a:pt x="7972" y="90000"/>
                  </a:cubicBezTo>
                  <a:cubicBezTo>
                    <a:pt x="2655" y="80127"/>
                    <a:pt x="0" y="71011"/>
                    <a:pt x="0" y="60000"/>
                  </a:cubicBezTo>
                  <a:cubicBezTo>
                    <a:pt x="0" y="48988"/>
                    <a:pt x="2655" y="39494"/>
                    <a:pt x="7972" y="30000"/>
                  </a:cubicBezTo>
                  <a:cubicBezTo>
                    <a:pt x="13672" y="20127"/>
                    <a:pt x="20505" y="13672"/>
                    <a:pt x="30000" y="8355"/>
                  </a:cubicBezTo>
                  <a:cubicBezTo>
                    <a:pt x="39872" y="2655"/>
                    <a:pt x="48988" y="0"/>
                    <a:pt x="60000" y="0"/>
                  </a:cubicBezTo>
                  <a:cubicBezTo>
                    <a:pt x="71011" y="0"/>
                    <a:pt x="80505" y="2655"/>
                    <a:pt x="90000" y="8355"/>
                  </a:cubicBezTo>
                  <a:cubicBezTo>
                    <a:pt x="99872" y="13672"/>
                    <a:pt x="106711" y="20127"/>
                    <a:pt x="112027" y="30000"/>
                  </a:cubicBezTo>
                  <a:cubicBezTo>
                    <a:pt x="117722" y="39494"/>
                    <a:pt x="120000" y="48988"/>
                    <a:pt x="120000" y="60000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548" name="Shape 5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7747" y="4927155"/>
              <a:ext cx="1908487" cy="693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9" name="Shape 549"/>
            <p:cNvSpPr/>
            <p:nvPr/>
          </p:nvSpPr>
          <p:spPr>
            <a:xfrm>
              <a:off x="457933" y="4698432"/>
              <a:ext cx="262038" cy="502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35" y="11305"/>
                  </a:moveTo>
                  <a:cubicBezTo>
                    <a:pt x="-4725" y="17290"/>
                    <a:pt x="-1158" y="24737"/>
                    <a:pt x="9035" y="38971"/>
                  </a:cubicBezTo>
                  <a:cubicBezTo>
                    <a:pt x="18969" y="53338"/>
                    <a:pt x="26104" y="54399"/>
                    <a:pt x="26104" y="54399"/>
                  </a:cubicBezTo>
                  <a:cubicBezTo>
                    <a:pt x="26104" y="54399"/>
                    <a:pt x="37060" y="68633"/>
                    <a:pt x="37828" y="76212"/>
                  </a:cubicBezTo>
                  <a:cubicBezTo>
                    <a:pt x="38336" y="83263"/>
                    <a:pt x="78084" y="113321"/>
                    <a:pt x="93883" y="118641"/>
                  </a:cubicBezTo>
                  <a:cubicBezTo>
                    <a:pt x="109682" y="123829"/>
                    <a:pt x="123189" y="113321"/>
                    <a:pt x="117584" y="100949"/>
                  </a:cubicBezTo>
                  <a:cubicBezTo>
                    <a:pt x="111719" y="88583"/>
                    <a:pt x="108920" y="54003"/>
                    <a:pt x="119108" y="38971"/>
                  </a:cubicBezTo>
                  <a:cubicBezTo>
                    <a:pt x="129048" y="23940"/>
                    <a:pt x="52859" y="0"/>
                    <a:pt x="52859" y="0"/>
                  </a:cubicBezTo>
                  <a:cubicBezTo>
                    <a:pt x="52859" y="0"/>
                    <a:pt x="23305" y="5188"/>
                    <a:pt x="9035" y="11305"/>
                  </a:cubicBezTo>
                </a:path>
              </a:pathLst>
            </a:custGeom>
            <a:solidFill>
              <a:srgbClr val="0E504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0" name="Shape 550"/>
            <p:cNvSpPr/>
            <p:nvPr/>
          </p:nvSpPr>
          <p:spPr>
            <a:xfrm>
              <a:off x="1350500" y="5266878"/>
              <a:ext cx="498842" cy="2618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2" y="11145"/>
                  </a:moveTo>
                  <a:cubicBezTo>
                    <a:pt x="5332" y="11145"/>
                    <a:pt x="-4210" y="79081"/>
                    <a:pt x="2243" y="90620"/>
                  </a:cubicBezTo>
                  <a:cubicBezTo>
                    <a:pt x="8286" y="102415"/>
                    <a:pt x="27911" y="114722"/>
                    <a:pt x="37454" y="98569"/>
                  </a:cubicBezTo>
                  <a:cubicBezTo>
                    <a:pt x="46862" y="82671"/>
                    <a:pt x="48069" y="106517"/>
                    <a:pt x="48069" y="106517"/>
                  </a:cubicBezTo>
                  <a:cubicBezTo>
                    <a:pt x="48069" y="106517"/>
                    <a:pt x="84494" y="124719"/>
                    <a:pt x="106136" y="118825"/>
                  </a:cubicBezTo>
                  <a:cubicBezTo>
                    <a:pt x="128176" y="113180"/>
                    <a:pt x="120245" y="80623"/>
                    <a:pt x="107748" y="66005"/>
                  </a:cubicBezTo>
                  <a:cubicBezTo>
                    <a:pt x="95110" y="51650"/>
                    <a:pt x="65948" y="48060"/>
                    <a:pt x="57214" y="16271"/>
                  </a:cubicBezTo>
                  <a:cubicBezTo>
                    <a:pt x="48069" y="-17059"/>
                    <a:pt x="5332" y="11145"/>
                    <a:pt x="5332" y="11145"/>
                  </a:cubicBezTo>
                </a:path>
              </a:pathLst>
            </a:custGeom>
            <a:solidFill>
              <a:srgbClr val="0E504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1" name="Shape 551"/>
            <p:cNvSpPr/>
            <p:nvPr/>
          </p:nvSpPr>
          <p:spPr>
            <a:xfrm>
              <a:off x="541102" y="3906507"/>
              <a:ext cx="776573" cy="1022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859" y="5566"/>
                  </a:moveTo>
                  <a:cubicBezTo>
                    <a:pt x="87859" y="5566"/>
                    <a:pt x="77605" y="30916"/>
                    <a:pt x="64246" y="42183"/>
                  </a:cubicBezTo>
                  <a:cubicBezTo>
                    <a:pt x="50808" y="53450"/>
                    <a:pt x="4967" y="84888"/>
                    <a:pt x="831" y="88950"/>
                  </a:cubicBezTo>
                  <a:cubicBezTo>
                    <a:pt x="-3047" y="93011"/>
                    <a:pt x="7639" y="105261"/>
                    <a:pt x="12287" y="109844"/>
                  </a:cubicBezTo>
                  <a:cubicBezTo>
                    <a:pt x="16856" y="114500"/>
                    <a:pt x="33661" y="120000"/>
                    <a:pt x="33661" y="120000"/>
                  </a:cubicBezTo>
                  <a:lnTo>
                    <a:pt x="61147" y="96550"/>
                  </a:lnTo>
                  <a:lnTo>
                    <a:pt x="99577" y="68583"/>
                  </a:lnTo>
                  <a:lnTo>
                    <a:pt x="120000" y="46244"/>
                  </a:lnTo>
                  <a:lnTo>
                    <a:pt x="111210" y="0"/>
                  </a:lnTo>
                  <a:lnTo>
                    <a:pt x="87859" y="5566"/>
                  </a:ln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2" name="Shape 552"/>
            <p:cNvSpPr/>
            <p:nvPr/>
          </p:nvSpPr>
          <p:spPr>
            <a:xfrm>
              <a:off x="1000970" y="3667948"/>
              <a:ext cx="587238" cy="16988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3661" y="18800"/>
                    <a:pt x="27866" y="25144"/>
                  </a:cubicBezTo>
                  <a:cubicBezTo>
                    <a:pt x="32644" y="32155"/>
                    <a:pt x="34577" y="52966"/>
                    <a:pt x="41627" y="56077"/>
                  </a:cubicBezTo>
                  <a:cubicBezTo>
                    <a:pt x="48455" y="59194"/>
                    <a:pt x="47772" y="77438"/>
                    <a:pt x="51300" y="82638"/>
                  </a:cubicBezTo>
                  <a:cubicBezTo>
                    <a:pt x="54822" y="87883"/>
                    <a:pt x="68927" y="107783"/>
                    <a:pt x="68927" y="107783"/>
                  </a:cubicBezTo>
                  <a:lnTo>
                    <a:pt x="69272" y="120000"/>
                  </a:lnTo>
                  <a:cubicBezTo>
                    <a:pt x="69272" y="120000"/>
                    <a:pt x="86561" y="119683"/>
                    <a:pt x="103277" y="119133"/>
                  </a:cubicBezTo>
                  <a:cubicBezTo>
                    <a:pt x="120000" y="118461"/>
                    <a:pt x="120000" y="118461"/>
                    <a:pt x="120000" y="118461"/>
                  </a:cubicBezTo>
                  <a:cubicBezTo>
                    <a:pt x="120000" y="118461"/>
                    <a:pt x="115788" y="82638"/>
                    <a:pt x="111922" y="74405"/>
                  </a:cubicBezTo>
                  <a:cubicBezTo>
                    <a:pt x="108400" y="66205"/>
                    <a:pt x="99411" y="32827"/>
                    <a:pt x="98844" y="29477"/>
                  </a:cubicBezTo>
                  <a:cubicBezTo>
                    <a:pt x="98161" y="26166"/>
                    <a:pt x="90200" y="1694"/>
                    <a:pt x="90200" y="1694"/>
                  </a:cubicBezTo>
                  <a:lnTo>
                    <a:pt x="0" y="0"/>
                  </a:ln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3" name="Shape 553"/>
            <p:cNvSpPr/>
            <p:nvPr/>
          </p:nvSpPr>
          <p:spPr>
            <a:xfrm>
              <a:off x="1584695" y="2194773"/>
              <a:ext cx="507852" cy="13213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65" y="0"/>
                  </a:moveTo>
                  <a:cubicBezTo>
                    <a:pt x="6265" y="0"/>
                    <a:pt x="34799" y="8557"/>
                    <a:pt x="34799" y="26591"/>
                  </a:cubicBezTo>
                  <a:cubicBezTo>
                    <a:pt x="34799" y="44470"/>
                    <a:pt x="47422" y="55306"/>
                    <a:pt x="51497" y="60320"/>
                  </a:cubicBezTo>
                  <a:cubicBezTo>
                    <a:pt x="55571" y="65334"/>
                    <a:pt x="119741" y="97748"/>
                    <a:pt x="119741" y="97748"/>
                  </a:cubicBezTo>
                  <a:cubicBezTo>
                    <a:pt x="119741" y="97748"/>
                    <a:pt x="124609" y="113654"/>
                    <a:pt x="91866" y="119782"/>
                  </a:cubicBezTo>
                  <a:cubicBezTo>
                    <a:pt x="88973" y="120339"/>
                    <a:pt x="81477" y="119782"/>
                    <a:pt x="77138" y="118618"/>
                  </a:cubicBezTo>
                  <a:cubicBezTo>
                    <a:pt x="44394" y="104890"/>
                    <a:pt x="19541" y="84633"/>
                    <a:pt x="15073" y="77591"/>
                  </a:cubicBezTo>
                  <a:cubicBezTo>
                    <a:pt x="15073" y="77591"/>
                    <a:pt x="5077" y="53127"/>
                    <a:pt x="6265" y="44013"/>
                  </a:cubicBezTo>
                  <a:cubicBezTo>
                    <a:pt x="7311" y="34848"/>
                    <a:pt x="-8333" y="6278"/>
                    <a:pt x="6265" y="0"/>
                  </a:cubicBezTo>
                </a:path>
              </a:pathLst>
            </a:custGeom>
            <a:solidFill>
              <a:srgbClr val="084A6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4" name="Shape 554"/>
            <p:cNvSpPr/>
            <p:nvPr/>
          </p:nvSpPr>
          <p:spPr>
            <a:xfrm>
              <a:off x="910549" y="2142966"/>
              <a:ext cx="790917" cy="16420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71" y="19310"/>
                  </a:moveTo>
                  <a:cubicBezTo>
                    <a:pt x="1371" y="19310"/>
                    <a:pt x="10172" y="11487"/>
                    <a:pt x="29977" y="6435"/>
                  </a:cubicBezTo>
                  <a:cubicBezTo>
                    <a:pt x="38352" y="4356"/>
                    <a:pt x="57480" y="-1427"/>
                    <a:pt x="67976" y="322"/>
                  </a:cubicBezTo>
                  <a:cubicBezTo>
                    <a:pt x="78472" y="2033"/>
                    <a:pt x="101153" y="815"/>
                    <a:pt x="108342" y="5375"/>
                  </a:cubicBezTo>
                  <a:cubicBezTo>
                    <a:pt x="115285" y="9981"/>
                    <a:pt x="124085" y="21837"/>
                    <a:pt x="117909" y="35772"/>
                  </a:cubicBezTo>
                  <a:cubicBezTo>
                    <a:pt x="111726" y="49667"/>
                    <a:pt x="105718" y="55168"/>
                    <a:pt x="106484" y="60583"/>
                  </a:cubicBezTo>
                  <a:cubicBezTo>
                    <a:pt x="107413" y="66129"/>
                    <a:pt x="101153" y="95058"/>
                    <a:pt x="102842" y="99335"/>
                  </a:cubicBezTo>
                  <a:cubicBezTo>
                    <a:pt x="104537" y="103572"/>
                    <a:pt x="97594" y="117467"/>
                    <a:pt x="88794" y="119178"/>
                  </a:cubicBezTo>
                  <a:cubicBezTo>
                    <a:pt x="79910" y="120929"/>
                    <a:pt x="51981" y="119705"/>
                    <a:pt x="37933" y="117139"/>
                  </a:cubicBezTo>
                  <a:cubicBezTo>
                    <a:pt x="23801" y="114612"/>
                    <a:pt x="4672" y="115060"/>
                    <a:pt x="8986" y="101980"/>
                  </a:cubicBezTo>
                  <a:cubicBezTo>
                    <a:pt x="13305" y="88861"/>
                    <a:pt x="17792" y="53128"/>
                    <a:pt x="15929" y="44614"/>
                  </a:cubicBezTo>
                  <a:cubicBezTo>
                    <a:pt x="14491" y="36219"/>
                    <a:pt x="-5313" y="22409"/>
                    <a:pt x="1371" y="19310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5" name="Shape 555"/>
            <p:cNvSpPr/>
            <p:nvPr/>
          </p:nvSpPr>
          <p:spPr>
            <a:xfrm>
              <a:off x="978566" y="2181184"/>
              <a:ext cx="724725" cy="1615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982" y="24214"/>
                  </a:moveTo>
                  <a:cubicBezTo>
                    <a:pt x="63982" y="24214"/>
                    <a:pt x="74698" y="47372"/>
                    <a:pt x="79131" y="55076"/>
                  </a:cubicBezTo>
                  <a:cubicBezTo>
                    <a:pt x="83285" y="62786"/>
                    <a:pt x="86430" y="75297"/>
                    <a:pt x="84858" y="81513"/>
                  </a:cubicBezTo>
                  <a:cubicBezTo>
                    <a:pt x="83285" y="87564"/>
                    <a:pt x="81532" y="110227"/>
                    <a:pt x="75526" y="112341"/>
                  </a:cubicBezTo>
                  <a:cubicBezTo>
                    <a:pt x="62688" y="116772"/>
                    <a:pt x="14465" y="111966"/>
                    <a:pt x="3840" y="110682"/>
                  </a:cubicBezTo>
                  <a:cubicBezTo>
                    <a:pt x="-6875" y="109398"/>
                    <a:pt x="6706" y="113625"/>
                    <a:pt x="21764" y="116437"/>
                  </a:cubicBezTo>
                  <a:cubicBezTo>
                    <a:pt x="36913" y="119340"/>
                    <a:pt x="56495" y="119465"/>
                    <a:pt x="66104" y="119920"/>
                  </a:cubicBezTo>
                  <a:cubicBezTo>
                    <a:pt x="79681" y="120624"/>
                    <a:pt x="96868" y="116437"/>
                    <a:pt x="101301" y="112920"/>
                  </a:cubicBezTo>
                  <a:cubicBezTo>
                    <a:pt x="105455" y="109398"/>
                    <a:pt x="107862" y="109063"/>
                    <a:pt x="107862" y="93654"/>
                  </a:cubicBezTo>
                  <a:cubicBezTo>
                    <a:pt x="107862" y="90382"/>
                    <a:pt x="107306" y="55076"/>
                    <a:pt x="111460" y="51224"/>
                  </a:cubicBezTo>
                  <a:cubicBezTo>
                    <a:pt x="115621" y="47372"/>
                    <a:pt x="121626" y="27112"/>
                    <a:pt x="119594" y="19777"/>
                  </a:cubicBezTo>
                  <a:cubicBezTo>
                    <a:pt x="117466" y="12402"/>
                    <a:pt x="123749" y="3039"/>
                    <a:pt x="97418" y="221"/>
                  </a:cubicBezTo>
                  <a:cubicBezTo>
                    <a:pt x="77099" y="-2096"/>
                    <a:pt x="59361" y="14147"/>
                    <a:pt x="63982" y="24214"/>
                  </a:cubicBez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6" name="Shape 556"/>
            <p:cNvSpPr/>
            <p:nvPr/>
          </p:nvSpPr>
          <p:spPr>
            <a:xfrm>
              <a:off x="958933" y="2296466"/>
              <a:ext cx="236230" cy="9626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159" y="120000"/>
                  </a:moveTo>
                  <a:cubicBezTo>
                    <a:pt x="37159" y="120000"/>
                    <a:pt x="59626" y="79571"/>
                    <a:pt x="74980" y="71501"/>
                  </a:cubicBezTo>
                  <a:cubicBezTo>
                    <a:pt x="90052" y="63426"/>
                    <a:pt x="137255" y="20631"/>
                    <a:pt x="113372" y="9431"/>
                  </a:cubicBezTo>
                  <a:cubicBezTo>
                    <a:pt x="89200" y="-1773"/>
                    <a:pt x="33179" y="-6853"/>
                    <a:pt x="9008" y="16526"/>
                  </a:cubicBezTo>
                  <a:cubicBezTo>
                    <a:pt x="-14874" y="39700"/>
                    <a:pt x="15551" y="49443"/>
                    <a:pt x="22094" y="56537"/>
                  </a:cubicBezTo>
                  <a:cubicBezTo>
                    <a:pt x="28348" y="63567"/>
                    <a:pt x="30905" y="85626"/>
                    <a:pt x="28348" y="93906"/>
                  </a:cubicBezTo>
                  <a:cubicBezTo>
                    <a:pt x="26073" y="101559"/>
                    <a:pt x="37159" y="120000"/>
                    <a:pt x="37159" y="120000"/>
                  </a:cubicBez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7" name="Shape 557"/>
            <p:cNvSpPr/>
            <p:nvPr/>
          </p:nvSpPr>
          <p:spPr>
            <a:xfrm>
              <a:off x="424674" y="2341739"/>
              <a:ext cx="712439" cy="11887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674" y="943"/>
                  </a:moveTo>
                  <a:cubicBezTo>
                    <a:pt x="107674" y="943"/>
                    <a:pt x="123897" y="8720"/>
                    <a:pt x="119114" y="21279"/>
                  </a:cubicBezTo>
                  <a:cubicBezTo>
                    <a:pt x="115642" y="30466"/>
                    <a:pt x="102701" y="45897"/>
                    <a:pt x="86569" y="54969"/>
                  </a:cubicBezTo>
                  <a:cubicBezTo>
                    <a:pt x="75410" y="61162"/>
                    <a:pt x="57961" y="78349"/>
                    <a:pt x="56932" y="84992"/>
                  </a:cubicBezTo>
                  <a:cubicBezTo>
                    <a:pt x="55806" y="91358"/>
                    <a:pt x="41266" y="111866"/>
                    <a:pt x="39392" y="117104"/>
                  </a:cubicBezTo>
                  <a:cubicBezTo>
                    <a:pt x="37610" y="122400"/>
                    <a:pt x="281" y="120316"/>
                    <a:pt x="0" y="111751"/>
                  </a:cubicBezTo>
                  <a:cubicBezTo>
                    <a:pt x="-281" y="104430"/>
                    <a:pt x="31516" y="60207"/>
                    <a:pt x="34419" y="54969"/>
                  </a:cubicBezTo>
                  <a:cubicBezTo>
                    <a:pt x="37328" y="49731"/>
                    <a:pt x="77284" y="12547"/>
                    <a:pt x="83096" y="7252"/>
                  </a:cubicBezTo>
                  <a:cubicBezTo>
                    <a:pt x="89196" y="2181"/>
                    <a:pt x="103172" y="-1928"/>
                    <a:pt x="107674" y="943"/>
                  </a:cubicBezTo>
                </a:path>
              </a:pathLst>
            </a:custGeom>
            <a:solidFill>
              <a:srgbClr val="3A7CBA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8" name="Shape 558"/>
            <p:cNvSpPr/>
            <p:nvPr/>
          </p:nvSpPr>
          <p:spPr>
            <a:xfrm>
              <a:off x="1205100" y="2007026"/>
              <a:ext cx="306739" cy="4036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952" y="4579"/>
                  </a:moveTo>
                  <a:cubicBezTo>
                    <a:pt x="17265" y="-9989"/>
                    <a:pt x="108384" y="14846"/>
                    <a:pt x="108384" y="14846"/>
                  </a:cubicBezTo>
                  <a:cubicBezTo>
                    <a:pt x="108384" y="14846"/>
                    <a:pt x="111447" y="56744"/>
                    <a:pt x="117780" y="70320"/>
                  </a:cubicBezTo>
                  <a:cubicBezTo>
                    <a:pt x="123900" y="83735"/>
                    <a:pt x="117126" y="119999"/>
                    <a:pt x="100520" y="119999"/>
                  </a:cubicBezTo>
                  <a:cubicBezTo>
                    <a:pt x="83690" y="119999"/>
                    <a:pt x="3057" y="73636"/>
                    <a:pt x="0" y="64363"/>
                  </a:cubicBezTo>
                  <a:cubicBezTo>
                    <a:pt x="0" y="64363"/>
                    <a:pt x="14638" y="18986"/>
                    <a:pt x="15952" y="4579"/>
                  </a:cubicBezTo>
                </a:path>
              </a:pathLst>
            </a:custGeom>
            <a:solidFill>
              <a:srgbClr val="CCDFA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9" name="Shape 559"/>
            <p:cNvSpPr/>
            <p:nvPr/>
          </p:nvSpPr>
          <p:spPr>
            <a:xfrm>
              <a:off x="1214095" y="2022616"/>
              <a:ext cx="172761" cy="2324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609" y="0"/>
                  </a:moveTo>
                  <a:cubicBezTo>
                    <a:pt x="22609" y="0"/>
                    <a:pt x="111086" y="37089"/>
                    <a:pt x="118853" y="69579"/>
                  </a:cubicBezTo>
                  <a:cubicBezTo>
                    <a:pt x="126612" y="102063"/>
                    <a:pt x="94792" y="136853"/>
                    <a:pt x="32313" y="110977"/>
                  </a:cubicBezTo>
                  <a:cubicBezTo>
                    <a:pt x="-30165" y="85964"/>
                    <a:pt x="16011" y="70441"/>
                    <a:pt x="22609" y="0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1247290" y="1978550"/>
              <a:ext cx="258802" cy="3209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4" y="17056"/>
                  </a:moveTo>
                  <a:cubicBezTo>
                    <a:pt x="464" y="17056"/>
                    <a:pt x="49734" y="110254"/>
                    <a:pt x="91261" y="119653"/>
                  </a:cubicBezTo>
                  <a:cubicBezTo>
                    <a:pt x="108804" y="123835"/>
                    <a:pt x="136407" y="89566"/>
                    <a:pt x="107257" y="33147"/>
                  </a:cubicBezTo>
                  <a:cubicBezTo>
                    <a:pt x="78366" y="-23061"/>
                    <a:pt x="-7018" y="7025"/>
                    <a:pt x="464" y="17056"/>
                  </a:cubicBezTo>
                </a:path>
              </a:pathLst>
            </a:custGeom>
            <a:solidFill>
              <a:srgbClr val="8BAC8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61" name="Shape 561"/>
            <p:cNvSpPr/>
            <p:nvPr/>
          </p:nvSpPr>
          <p:spPr>
            <a:xfrm>
              <a:off x="1204319" y="2140666"/>
              <a:ext cx="236326" cy="326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3" y="0"/>
                  </a:moveTo>
                  <a:cubicBezTo>
                    <a:pt x="10673" y="0"/>
                    <a:pt x="-13340" y="35344"/>
                    <a:pt x="10673" y="61027"/>
                  </a:cubicBezTo>
                  <a:cubicBezTo>
                    <a:pt x="34686" y="86505"/>
                    <a:pt x="67170" y="120000"/>
                    <a:pt x="67170" y="120000"/>
                  </a:cubicBezTo>
                  <a:cubicBezTo>
                    <a:pt x="67170" y="120000"/>
                    <a:pt x="113499" y="87533"/>
                    <a:pt x="120000" y="71916"/>
                  </a:cubicBezTo>
                  <a:cubicBezTo>
                    <a:pt x="69713" y="54038"/>
                    <a:pt x="32143" y="38216"/>
                    <a:pt x="10673" y="0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62" name="Shape 562"/>
            <p:cNvSpPr/>
            <p:nvPr/>
          </p:nvSpPr>
          <p:spPr>
            <a:xfrm>
              <a:off x="1318232" y="2300526"/>
              <a:ext cx="233921" cy="540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705"/>
                  </a:moveTo>
                  <a:cubicBezTo>
                    <a:pt x="0" y="14705"/>
                    <a:pt x="9776" y="22000"/>
                    <a:pt x="20124" y="31761"/>
                  </a:cubicBezTo>
                  <a:cubicBezTo>
                    <a:pt x="29039" y="39794"/>
                    <a:pt x="36514" y="57961"/>
                    <a:pt x="41402" y="65994"/>
                  </a:cubicBezTo>
                  <a:cubicBezTo>
                    <a:pt x="59231" y="94544"/>
                    <a:pt x="81949" y="112711"/>
                    <a:pt x="90858" y="120000"/>
                  </a:cubicBezTo>
                  <a:cubicBezTo>
                    <a:pt x="108687" y="100844"/>
                    <a:pt x="123352" y="76744"/>
                    <a:pt x="119326" y="41155"/>
                  </a:cubicBezTo>
                  <a:cubicBezTo>
                    <a:pt x="114437" y="5561"/>
                    <a:pt x="99772" y="0"/>
                    <a:pt x="99772" y="0"/>
                  </a:cubicBezTo>
                  <a:cubicBezTo>
                    <a:pt x="99772" y="0"/>
                    <a:pt x="93159" y="16438"/>
                    <a:pt x="28468" y="738"/>
                  </a:cubicBezTo>
                  <a:lnTo>
                    <a:pt x="0" y="14705"/>
                  </a:ln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>
              <a:off x="1441200" y="2177140"/>
              <a:ext cx="113376" cy="2817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7757"/>
                  </a:moveTo>
                  <a:cubicBezTo>
                    <a:pt x="0" y="67757"/>
                    <a:pt x="95750" y="106087"/>
                    <a:pt x="113960" y="118950"/>
                  </a:cubicBezTo>
                  <a:cubicBezTo>
                    <a:pt x="132170" y="130854"/>
                    <a:pt x="107498" y="38227"/>
                    <a:pt x="62854" y="8703"/>
                  </a:cubicBezTo>
                  <a:cubicBezTo>
                    <a:pt x="36420" y="-8201"/>
                    <a:pt x="28196" y="2034"/>
                    <a:pt x="36420" y="17987"/>
                  </a:cubicBezTo>
                  <a:cubicBezTo>
                    <a:pt x="46406" y="40847"/>
                    <a:pt x="24671" y="60373"/>
                    <a:pt x="0" y="67757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1337907" y="2334958"/>
              <a:ext cx="213407" cy="1519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55" y="120000"/>
                  </a:moveTo>
                  <a:lnTo>
                    <a:pt x="58900" y="32411"/>
                  </a:lnTo>
                  <a:lnTo>
                    <a:pt x="119372" y="120000"/>
                  </a:lnTo>
                  <a:lnTo>
                    <a:pt x="120000" y="94161"/>
                  </a:lnTo>
                  <a:lnTo>
                    <a:pt x="58900" y="0"/>
                  </a:lnTo>
                  <a:lnTo>
                    <a:pt x="0" y="102483"/>
                  </a:lnTo>
                  <a:lnTo>
                    <a:pt x="5355" y="120000"/>
                  </a:lnTo>
                </a:path>
              </a:pathLst>
            </a:custGeom>
            <a:solidFill>
              <a:srgbClr val="75CBD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65" name="Shape 565"/>
            <p:cNvSpPr/>
            <p:nvPr/>
          </p:nvSpPr>
          <p:spPr>
            <a:xfrm>
              <a:off x="1396932" y="2357092"/>
              <a:ext cx="130169" cy="4864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326" y="3022"/>
                  </a:moveTo>
                  <a:lnTo>
                    <a:pt x="0" y="17711"/>
                  </a:lnTo>
                  <a:lnTo>
                    <a:pt x="40608" y="27050"/>
                  </a:lnTo>
                  <a:cubicBezTo>
                    <a:pt x="40608" y="27050"/>
                    <a:pt x="59110" y="79772"/>
                    <a:pt x="47804" y="98716"/>
                  </a:cubicBezTo>
                  <a:lnTo>
                    <a:pt x="88413" y="120000"/>
                  </a:lnTo>
                  <a:cubicBezTo>
                    <a:pt x="88413" y="120000"/>
                    <a:pt x="165000" y="90205"/>
                    <a:pt x="79674" y="27050"/>
                  </a:cubicBezTo>
                  <a:lnTo>
                    <a:pt x="88413" y="13866"/>
                  </a:lnTo>
                  <a:lnTo>
                    <a:pt x="60653" y="0"/>
                  </a:lnTo>
                  <a:lnTo>
                    <a:pt x="30326" y="3022"/>
                  </a:lnTo>
                </a:path>
              </a:pathLst>
            </a:custGeom>
            <a:solidFill>
              <a:srgbClr val="3F7357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66" name="Shape 566"/>
            <p:cNvSpPr/>
            <p:nvPr/>
          </p:nvSpPr>
          <p:spPr>
            <a:xfrm>
              <a:off x="0" y="3572030"/>
              <a:ext cx="820878" cy="9782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77" y="0"/>
                  </a:moveTo>
                  <a:lnTo>
                    <a:pt x="14911" y="1372"/>
                  </a:lnTo>
                  <a:lnTo>
                    <a:pt x="0" y="80550"/>
                  </a:lnTo>
                  <a:lnTo>
                    <a:pt x="94255" y="120000"/>
                  </a:lnTo>
                  <a:lnTo>
                    <a:pt x="105744" y="115138"/>
                  </a:lnTo>
                  <a:lnTo>
                    <a:pt x="120000" y="38972"/>
                  </a:lnTo>
                  <a:lnTo>
                    <a:pt x="27777" y="0"/>
                  </a:lnTo>
                </a:path>
              </a:pathLst>
            </a:custGeom>
            <a:solidFill>
              <a:srgbClr val="397B79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67" name="Shape 567"/>
            <p:cNvSpPr/>
            <p:nvPr/>
          </p:nvSpPr>
          <p:spPr>
            <a:xfrm>
              <a:off x="7377" y="3599085"/>
              <a:ext cx="727422" cy="9364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77" y="0"/>
                  </a:moveTo>
                  <a:lnTo>
                    <a:pt x="0" y="79311"/>
                  </a:lnTo>
                  <a:lnTo>
                    <a:pt x="103922" y="120000"/>
                  </a:lnTo>
                  <a:lnTo>
                    <a:pt x="120000" y="40616"/>
                  </a:lnTo>
                  <a:lnTo>
                    <a:pt x="16077" y="0"/>
                  </a:lnTo>
                </a:path>
              </a:pathLst>
            </a:custGeom>
            <a:solidFill>
              <a:srgbClr val="5D917B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68" name="Shape 568"/>
            <p:cNvSpPr/>
            <p:nvPr/>
          </p:nvSpPr>
          <p:spPr>
            <a:xfrm>
              <a:off x="356266" y="3456135"/>
              <a:ext cx="254012" cy="322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582" y="36130"/>
                  </a:moveTo>
                  <a:cubicBezTo>
                    <a:pt x="110376" y="23318"/>
                    <a:pt x="47768" y="-14511"/>
                    <a:pt x="39576" y="5952"/>
                  </a:cubicBezTo>
                  <a:cubicBezTo>
                    <a:pt x="31385" y="25797"/>
                    <a:pt x="4440" y="66933"/>
                    <a:pt x="742" y="76237"/>
                  </a:cubicBezTo>
                  <a:cubicBezTo>
                    <a:pt x="-2162" y="85535"/>
                    <a:pt x="2330" y="83883"/>
                    <a:pt x="34295" y="103728"/>
                  </a:cubicBezTo>
                  <a:cubicBezTo>
                    <a:pt x="67049" y="123574"/>
                    <a:pt x="79733" y="111172"/>
                    <a:pt x="89507" y="111790"/>
                  </a:cubicBezTo>
                  <a:cubicBezTo>
                    <a:pt x="98486" y="112408"/>
                    <a:pt x="117240" y="130601"/>
                    <a:pt x="119356" y="110755"/>
                  </a:cubicBezTo>
                  <a:cubicBezTo>
                    <a:pt x="123055" y="91535"/>
                    <a:pt x="109582" y="36130"/>
                    <a:pt x="109582" y="36130"/>
                  </a:cubicBezTo>
                </a:path>
              </a:pathLst>
            </a:custGeom>
            <a:solidFill>
              <a:srgbClr val="CBDEA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69" name="Shape 569"/>
            <p:cNvSpPr/>
            <p:nvPr/>
          </p:nvSpPr>
          <p:spPr>
            <a:xfrm>
              <a:off x="385028" y="3504464"/>
              <a:ext cx="163461" cy="2211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47" y="19527"/>
                  </a:moveTo>
                  <a:cubicBezTo>
                    <a:pt x="117825" y="-1987"/>
                    <a:pt x="48977" y="-11379"/>
                    <a:pt x="29424" y="21348"/>
                  </a:cubicBezTo>
                  <a:cubicBezTo>
                    <a:pt x="9871" y="53768"/>
                    <a:pt x="-19053" y="77405"/>
                    <a:pt x="17608" y="102248"/>
                  </a:cubicBezTo>
                  <a:cubicBezTo>
                    <a:pt x="55905" y="127096"/>
                    <a:pt x="70569" y="125276"/>
                    <a:pt x="98272" y="100433"/>
                  </a:cubicBezTo>
                  <a:cubicBezTo>
                    <a:pt x="126785" y="76495"/>
                    <a:pt x="119047" y="19527"/>
                    <a:pt x="119047" y="19527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>
              <a:off x="412239" y="3408812"/>
              <a:ext cx="199590" cy="1727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73" y="5262"/>
                  </a:moveTo>
                  <a:cubicBezTo>
                    <a:pt x="16992" y="30396"/>
                    <a:pt x="-6828" y="80672"/>
                    <a:pt x="1896" y="96911"/>
                  </a:cubicBezTo>
                  <a:cubicBezTo>
                    <a:pt x="56585" y="135198"/>
                    <a:pt x="113623" y="114314"/>
                    <a:pt x="113623" y="114314"/>
                  </a:cubicBezTo>
                  <a:lnTo>
                    <a:pt x="120000" y="53219"/>
                  </a:lnTo>
                  <a:cubicBezTo>
                    <a:pt x="120000" y="53219"/>
                    <a:pt x="32094" y="-19871"/>
                    <a:pt x="24373" y="5262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518929" y="3682916"/>
              <a:ext cx="53550" cy="1049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000" y="21134"/>
                  </a:moveTo>
                  <a:cubicBezTo>
                    <a:pt x="0" y="85554"/>
                    <a:pt x="0" y="111070"/>
                    <a:pt x="0" y="111070"/>
                  </a:cubicBezTo>
                  <a:lnTo>
                    <a:pt x="91250" y="120000"/>
                  </a:lnTo>
                  <a:lnTo>
                    <a:pt x="120000" y="30064"/>
                  </a:lnTo>
                  <a:cubicBezTo>
                    <a:pt x="120000" y="30064"/>
                    <a:pt x="87500" y="-31163"/>
                    <a:pt x="25000" y="21134"/>
                  </a:cubicBezTo>
                </a:path>
              </a:pathLst>
            </a:custGeom>
            <a:solidFill>
              <a:srgbClr val="397B79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427933" y="2300691"/>
              <a:ext cx="715529" cy="12363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026" y="4850"/>
                  </a:moveTo>
                  <a:cubicBezTo>
                    <a:pt x="108624" y="-4792"/>
                    <a:pt x="89615" y="1921"/>
                    <a:pt x="85404" y="7883"/>
                  </a:cubicBezTo>
                  <a:cubicBezTo>
                    <a:pt x="81941" y="12595"/>
                    <a:pt x="71639" y="22996"/>
                    <a:pt x="65269" y="30960"/>
                  </a:cubicBezTo>
                  <a:cubicBezTo>
                    <a:pt x="59184" y="38925"/>
                    <a:pt x="34932" y="56475"/>
                    <a:pt x="31463" y="62755"/>
                  </a:cubicBezTo>
                  <a:cubicBezTo>
                    <a:pt x="28000" y="68879"/>
                    <a:pt x="13765" y="92390"/>
                    <a:pt x="11143" y="97154"/>
                  </a:cubicBezTo>
                  <a:cubicBezTo>
                    <a:pt x="8521" y="101865"/>
                    <a:pt x="0" y="111508"/>
                    <a:pt x="0" y="112921"/>
                  </a:cubicBezTo>
                  <a:cubicBezTo>
                    <a:pt x="0" y="114107"/>
                    <a:pt x="2621" y="114379"/>
                    <a:pt x="11143" y="116712"/>
                  </a:cubicBezTo>
                  <a:cubicBezTo>
                    <a:pt x="19571" y="118987"/>
                    <a:pt x="29125" y="120231"/>
                    <a:pt x="33621" y="119959"/>
                  </a:cubicBezTo>
                  <a:cubicBezTo>
                    <a:pt x="38110" y="119635"/>
                    <a:pt x="37176" y="118877"/>
                    <a:pt x="39891" y="116116"/>
                  </a:cubicBezTo>
                  <a:cubicBezTo>
                    <a:pt x="42513" y="113349"/>
                    <a:pt x="63489" y="84153"/>
                    <a:pt x="67422" y="79604"/>
                  </a:cubicBezTo>
                  <a:cubicBezTo>
                    <a:pt x="71354" y="74997"/>
                    <a:pt x="79035" y="61238"/>
                    <a:pt x="98606" y="47642"/>
                  </a:cubicBezTo>
                  <a:cubicBezTo>
                    <a:pt x="117900" y="33883"/>
                    <a:pt x="125296" y="17040"/>
                    <a:pt x="116026" y="4850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1173534" y="1617295"/>
              <a:ext cx="444543" cy="572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56" y="79533"/>
                  </a:moveTo>
                  <a:cubicBezTo>
                    <a:pt x="115244" y="44429"/>
                    <a:pt x="99445" y="14115"/>
                    <a:pt x="99445" y="14115"/>
                  </a:cubicBezTo>
                  <a:cubicBezTo>
                    <a:pt x="28137" y="-28477"/>
                    <a:pt x="-13388" y="36234"/>
                    <a:pt x="3914" y="64323"/>
                  </a:cubicBezTo>
                  <a:cubicBezTo>
                    <a:pt x="19257" y="88781"/>
                    <a:pt x="43929" y="112885"/>
                    <a:pt x="75678" y="118502"/>
                  </a:cubicBezTo>
                  <a:cubicBezTo>
                    <a:pt x="107123" y="124118"/>
                    <a:pt x="123219" y="114524"/>
                    <a:pt x="119456" y="79533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74" name="Shape 574"/>
            <p:cNvSpPr/>
            <p:nvPr/>
          </p:nvSpPr>
          <p:spPr>
            <a:xfrm>
              <a:off x="1355123" y="1631574"/>
              <a:ext cx="267511" cy="5610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7" y="79819"/>
                  </a:moveTo>
                  <a:cubicBezTo>
                    <a:pt x="112015" y="44142"/>
                    <a:pt x="95767" y="8712"/>
                    <a:pt x="95767" y="8712"/>
                  </a:cubicBezTo>
                  <a:cubicBezTo>
                    <a:pt x="75509" y="1314"/>
                    <a:pt x="45756" y="1673"/>
                    <a:pt x="28253" y="0"/>
                  </a:cubicBezTo>
                  <a:cubicBezTo>
                    <a:pt x="31002" y="956"/>
                    <a:pt x="34506" y="2025"/>
                    <a:pt x="38004" y="3340"/>
                  </a:cubicBezTo>
                  <a:cubicBezTo>
                    <a:pt x="38004" y="3340"/>
                    <a:pt x="62760" y="16825"/>
                    <a:pt x="72511" y="39017"/>
                  </a:cubicBezTo>
                  <a:cubicBezTo>
                    <a:pt x="74760" y="43784"/>
                    <a:pt x="64009" y="46056"/>
                    <a:pt x="65508" y="51181"/>
                  </a:cubicBezTo>
                  <a:cubicBezTo>
                    <a:pt x="67008" y="55478"/>
                    <a:pt x="68263" y="65265"/>
                    <a:pt x="70512" y="70032"/>
                  </a:cubicBezTo>
                  <a:cubicBezTo>
                    <a:pt x="86766" y="105709"/>
                    <a:pt x="51509" y="115137"/>
                    <a:pt x="0" y="110124"/>
                  </a:cubicBezTo>
                  <a:cubicBezTo>
                    <a:pt x="14004" y="114779"/>
                    <a:pt x="28253" y="119546"/>
                    <a:pt x="45007" y="119904"/>
                  </a:cubicBezTo>
                  <a:cubicBezTo>
                    <a:pt x="91014" y="120861"/>
                    <a:pt x="125520" y="115137"/>
                    <a:pt x="119267" y="79819"/>
                  </a:cubicBezTo>
                </a:path>
              </a:pathLst>
            </a:custGeom>
            <a:solidFill>
              <a:srgbClr val="CEE2B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75" name="Shape 575"/>
            <p:cNvSpPr/>
            <p:nvPr/>
          </p:nvSpPr>
          <p:spPr>
            <a:xfrm>
              <a:off x="1109183" y="3648273"/>
              <a:ext cx="503618" cy="1687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058"/>
                  </a:moveTo>
                  <a:cubicBezTo>
                    <a:pt x="0" y="7058"/>
                    <a:pt x="63788" y="12017"/>
                    <a:pt x="69105" y="21494"/>
                  </a:cubicBezTo>
                  <a:cubicBezTo>
                    <a:pt x="74283" y="31009"/>
                    <a:pt x="78805" y="54052"/>
                    <a:pt x="81727" y="59640"/>
                  </a:cubicBezTo>
                  <a:cubicBezTo>
                    <a:pt x="84783" y="65116"/>
                    <a:pt x="90100" y="70705"/>
                    <a:pt x="88905" y="74396"/>
                  </a:cubicBezTo>
                  <a:cubicBezTo>
                    <a:pt x="87838" y="78122"/>
                    <a:pt x="93822" y="97473"/>
                    <a:pt x="96477" y="101479"/>
                  </a:cubicBezTo>
                  <a:cubicBezTo>
                    <a:pt x="99005" y="105524"/>
                    <a:pt x="110700" y="116829"/>
                    <a:pt x="108838" y="119046"/>
                  </a:cubicBezTo>
                  <a:cubicBezTo>
                    <a:pt x="106577" y="121189"/>
                    <a:pt x="120000" y="119046"/>
                    <a:pt x="120000" y="119046"/>
                  </a:cubicBezTo>
                  <a:lnTo>
                    <a:pt x="111761" y="98466"/>
                  </a:lnTo>
                  <a:cubicBezTo>
                    <a:pt x="111761" y="98466"/>
                    <a:pt x="107638" y="73521"/>
                    <a:pt x="105783" y="71064"/>
                  </a:cubicBezTo>
                  <a:cubicBezTo>
                    <a:pt x="103522" y="68606"/>
                    <a:pt x="96344" y="35374"/>
                    <a:pt x="95283" y="30774"/>
                  </a:cubicBezTo>
                  <a:cubicBezTo>
                    <a:pt x="94088" y="26173"/>
                    <a:pt x="96744" y="10508"/>
                    <a:pt x="96744" y="10508"/>
                  </a:cubicBezTo>
                  <a:lnTo>
                    <a:pt x="89300" y="0"/>
                  </a:lnTo>
                  <a:lnTo>
                    <a:pt x="0" y="7058"/>
                  </a:ln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557777" y="4141789"/>
              <a:ext cx="511499" cy="6997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1"/>
                  </a:moveTo>
                  <a:cubicBezTo>
                    <a:pt x="120000" y="681"/>
                    <a:pt x="112939" y="46582"/>
                    <a:pt x="98174" y="64370"/>
                  </a:cubicBezTo>
                  <a:cubicBezTo>
                    <a:pt x="83403" y="82256"/>
                    <a:pt x="47585" y="111038"/>
                    <a:pt x="33598" y="118593"/>
                  </a:cubicBezTo>
                  <a:cubicBezTo>
                    <a:pt x="19483" y="126148"/>
                    <a:pt x="1187" y="100805"/>
                    <a:pt x="11" y="98607"/>
                  </a:cubicBezTo>
                  <a:cubicBezTo>
                    <a:pt x="-1036" y="96404"/>
                    <a:pt x="81178" y="42181"/>
                    <a:pt x="87191" y="36252"/>
                  </a:cubicBezTo>
                  <a:cubicBezTo>
                    <a:pt x="93332" y="30322"/>
                    <a:pt x="120000" y="-5344"/>
                    <a:pt x="120000" y="681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77" name="Shape 577"/>
            <p:cNvSpPr/>
            <p:nvPr/>
          </p:nvSpPr>
          <p:spPr>
            <a:xfrm>
              <a:off x="1930583" y="3296580"/>
              <a:ext cx="162155" cy="237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202" y="0"/>
                  </a:moveTo>
                  <a:cubicBezTo>
                    <a:pt x="101202" y="0"/>
                    <a:pt x="19777" y="3090"/>
                    <a:pt x="3737" y="46620"/>
                  </a:cubicBezTo>
                  <a:cubicBezTo>
                    <a:pt x="-12713" y="90142"/>
                    <a:pt x="29235" y="131426"/>
                    <a:pt x="50206" y="117103"/>
                  </a:cubicBezTo>
                  <a:cubicBezTo>
                    <a:pt x="69951" y="102780"/>
                    <a:pt x="157958" y="38752"/>
                    <a:pt x="101202" y="0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>
              <a:off x="1973882" y="3333469"/>
              <a:ext cx="221077" cy="3635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13" y="17504"/>
                  </a:moveTo>
                  <a:cubicBezTo>
                    <a:pt x="2813" y="17504"/>
                    <a:pt x="-7463" y="38799"/>
                    <a:pt x="11274" y="63581"/>
                  </a:cubicBezTo>
                  <a:cubicBezTo>
                    <a:pt x="30012" y="88546"/>
                    <a:pt x="58113" y="104330"/>
                    <a:pt x="52974" y="113694"/>
                  </a:cubicBezTo>
                  <a:cubicBezTo>
                    <a:pt x="47842" y="122503"/>
                    <a:pt x="102538" y="127276"/>
                    <a:pt x="116138" y="91667"/>
                  </a:cubicBezTo>
                  <a:cubicBezTo>
                    <a:pt x="129737" y="55869"/>
                    <a:pt x="105860" y="29435"/>
                    <a:pt x="69299" y="8140"/>
                  </a:cubicBezTo>
                  <a:cubicBezTo>
                    <a:pt x="40283" y="-8929"/>
                    <a:pt x="8854" y="4105"/>
                    <a:pt x="2813" y="17504"/>
                  </a:cubicBezTo>
                </a:path>
              </a:pathLst>
            </a:custGeom>
            <a:solidFill>
              <a:srgbClr val="CEE2B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79" name="Shape 579"/>
            <p:cNvSpPr/>
            <p:nvPr/>
          </p:nvSpPr>
          <p:spPr>
            <a:xfrm>
              <a:off x="2015085" y="3345767"/>
              <a:ext cx="180590" cy="2312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05" y="0"/>
                  </a:moveTo>
                  <a:cubicBezTo>
                    <a:pt x="27705" y="0"/>
                    <a:pt x="-23442" y="14779"/>
                    <a:pt x="13255" y="50705"/>
                  </a:cubicBezTo>
                  <a:cubicBezTo>
                    <a:pt x="49573" y="86637"/>
                    <a:pt x="70705" y="50416"/>
                    <a:pt x="82193" y="94753"/>
                  </a:cubicBezTo>
                  <a:cubicBezTo>
                    <a:pt x="93682" y="138795"/>
                    <a:pt x="120000" y="116195"/>
                    <a:pt x="120000" y="94753"/>
                  </a:cubicBezTo>
                  <a:cubicBezTo>
                    <a:pt x="120000" y="73600"/>
                    <a:pt x="96650" y="17966"/>
                    <a:pt x="27705" y="0"/>
                  </a:cubicBezTo>
                </a:path>
              </a:pathLst>
            </a:custGeom>
            <a:solidFill>
              <a:srgbClr val="DFFFD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80" name="Shape 580"/>
            <p:cNvSpPr/>
            <p:nvPr/>
          </p:nvSpPr>
          <p:spPr>
            <a:xfrm>
              <a:off x="1131945" y="1582671"/>
              <a:ext cx="463641" cy="4467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574"/>
                  </a:moveTo>
                  <a:cubicBezTo>
                    <a:pt x="120000" y="8574"/>
                    <a:pt x="113935" y="49106"/>
                    <a:pt x="45512" y="51498"/>
                  </a:cubicBezTo>
                  <a:cubicBezTo>
                    <a:pt x="50420" y="63017"/>
                    <a:pt x="48832" y="94576"/>
                    <a:pt x="54457" y="107285"/>
                  </a:cubicBezTo>
                  <a:cubicBezTo>
                    <a:pt x="56479" y="111924"/>
                    <a:pt x="49988" y="109378"/>
                    <a:pt x="49988" y="109378"/>
                  </a:cubicBezTo>
                  <a:cubicBezTo>
                    <a:pt x="33673" y="89192"/>
                    <a:pt x="22700" y="103097"/>
                    <a:pt x="30496" y="120000"/>
                  </a:cubicBezTo>
                  <a:cubicBezTo>
                    <a:pt x="10429" y="111472"/>
                    <a:pt x="-13532" y="51498"/>
                    <a:pt x="9279" y="22931"/>
                  </a:cubicBezTo>
                  <a:cubicBezTo>
                    <a:pt x="39738" y="-6680"/>
                    <a:pt x="79291" y="-2492"/>
                    <a:pt x="103401" y="7231"/>
                  </a:cubicBezTo>
                  <a:cubicBezTo>
                    <a:pt x="108309" y="8873"/>
                    <a:pt x="116389" y="6480"/>
                    <a:pt x="120000" y="8574"/>
                  </a:cubicBezTo>
                </a:path>
              </a:pathLst>
            </a:custGeom>
            <a:solidFill>
              <a:srgbClr val="00262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>
              <a:off x="2643842" y="3397414"/>
              <a:ext cx="388024" cy="3855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88"/>
                  </a:moveTo>
                  <a:cubicBezTo>
                    <a:pt x="120000" y="70994"/>
                    <a:pt x="117577" y="80522"/>
                    <a:pt x="112044" y="90044"/>
                  </a:cubicBezTo>
                  <a:cubicBezTo>
                    <a:pt x="106511" y="99738"/>
                    <a:pt x="99594" y="106494"/>
                    <a:pt x="90088" y="112033"/>
                  </a:cubicBezTo>
                  <a:cubicBezTo>
                    <a:pt x="80405" y="117577"/>
                    <a:pt x="71066" y="120000"/>
                    <a:pt x="60000" y="120000"/>
                  </a:cubicBezTo>
                  <a:cubicBezTo>
                    <a:pt x="48933" y="120000"/>
                    <a:pt x="39422" y="117577"/>
                    <a:pt x="29911" y="112033"/>
                  </a:cubicBezTo>
                  <a:cubicBezTo>
                    <a:pt x="20227" y="106494"/>
                    <a:pt x="13488" y="99738"/>
                    <a:pt x="7955" y="90044"/>
                  </a:cubicBezTo>
                  <a:cubicBezTo>
                    <a:pt x="2422" y="80522"/>
                    <a:pt x="0" y="70994"/>
                    <a:pt x="0" y="60088"/>
                  </a:cubicBezTo>
                  <a:cubicBezTo>
                    <a:pt x="0" y="49005"/>
                    <a:pt x="2422" y="39655"/>
                    <a:pt x="7955" y="30127"/>
                  </a:cubicBezTo>
                  <a:cubicBezTo>
                    <a:pt x="13488" y="20433"/>
                    <a:pt x="20227" y="13505"/>
                    <a:pt x="29911" y="8138"/>
                  </a:cubicBezTo>
                  <a:cubicBezTo>
                    <a:pt x="39422" y="2600"/>
                    <a:pt x="48933" y="0"/>
                    <a:pt x="60000" y="0"/>
                  </a:cubicBezTo>
                  <a:cubicBezTo>
                    <a:pt x="71066" y="0"/>
                    <a:pt x="80405" y="2600"/>
                    <a:pt x="90088" y="8138"/>
                  </a:cubicBezTo>
                  <a:cubicBezTo>
                    <a:pt x="99594" y="13505"/>
                    <a:pt x="106511" y="20433"/>
                    <a:pt x="112044" y="30127"/>
                  </a:cubicBezTo>
                  <a:cubicBezTo>
                    <a:pt x="117577" y="39655"/>
                    <a:pt x="120000" y="49005"/>
                    <a:pt x="120000" y="60088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83" name="Shape 583"/>
            <p:cNvSpPr/>
            <p:nvPr/>
          </p:nvSpPr>
          <p:spPr>
            <a:xfrm>
              <a:off x="8475053" y="1552873"/>
              <a:ext cx="41253" cy="412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177"/>
                  </a:moveTo>
                  <a:cubicBezTo>
                    <a:pt x="120000" y="70683"/>
                    <a:pt x="118377" y="80550"/>
                    <a:pt x="111894" y="90411"/>
                  </a:cubicBezTo>
                  <a:cubicBezTo>
                    <a:pt x="107027" y="100272"/>
                    <a:pt x="98916" y="105205"/>
                    <a:pt x="89188" y="111783"/>
                  </a:cubicBezTo>
                  <a:cubicBezTo>
                    <a:pt x="79461" y="116711"/>
                    <a:pt x="71350" y="120000"/>
                    <a:pt x="60000" y="120000"/>
                  </a:cubicBezTo>
                  <a:cubicBezTo>
                    <a:pt x="48650" y="120000"/>
                    <a:pt x="38916" y="116711"/>
                    <a:pt x="29188" y="111783"/>
                  </a:cubicBezTo>
                  <a:cubicBezTo>
                    <a:pt x="21083" y="105205"/>
                    <a:pt x="12972" y="100272"/>
                    <a:pt x="8105" y="90411"/>
                  </a:cubicBezTo>
                  <a:cubicBezTo>
                    <a:pt x="3244" y="80550"/>
                    <a:pt x="0" y="69038"/>
                    <a:pt x="0" y="59177"/>
                  </a:cubicBezTo>
                  <a:cubicBezTo>
                    <a:pt x="0" y="47672"/>
                    <a:pt x="3244" y="39450"/>
                    <a:pt x="8105" y="29588"/>
                  </a:cubicBezTo>
                  <a:cubicBezTo>
                    <a:pt x="12972" y="19727"/>
                    <a:pt x="21083" y="13150"/>
                    <a:pt x="29188" y="8216"/>
                  </a:cubicBezTo>
                  <a:cubicBezTo>
                    <a:pt x="38916" y="1644"/>
                    <a:pt x="48650" y="0"/>
                    <a:pt x="60000" y="0"/>
                  </a:cubicBezTo>
                  <a:cubicBezTo>
                    <a:pt x="71350" y="0"/>
                    <a:pt x="79461" y="1644"/>
                    <a:pt x="89188" y="8216"/>
                  </a:cubicBezTo>
                  <a:cubicBezTo>
                    <a:pt x="98916" y="13150"/>
                    <a:pt x="107027" y="19727"/>
                    <a:pt x="111894" y="29588"/>
                  </a:cubicBezTo>
                  <a:cubicBezTo>
                    <a:pt x="118377" y="39450"/>
                    <a:pt x="120000" y="49316"/>
                    <a:pt x="120000" y="59177"/>
                  </a:cubicBez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584" name="Shape 584"/>
          <p:cNvSpPr/>
          <p:nvPr/>
        </p:nvSpPr>
        <p:spPr>
          <a:xfrm>
            <a:off x="3811649" y="473025"/>
            <a:ext cx="5890200" cy="5781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cs-CZ" sz="3400" b="1" i="0" u="none" strike="noStrike" cap="none" dirty="0">
                <a:solidFill>
                  <a:srgbClr val="FFFFFF"/>
                </a:solidFill>
              </a:rPr>
              <a:t>ODVOLÁNÍ ŘEDITELE </a:t>
            </a:r>
            <a:r>
              <a:rPr lang="cs-CZ" sz="3400" b="1" dirty="0">
                <a:solidFill>
                  <a:srgbClr val="FFFFFF"/>
                </a:solidFill>
              </a:rPr>
              <a:t>ÚZSI</a:t>
            </a:r>
            <a:endParaRPr lang="cs-CZ" sz="34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43" name="Shape 537"/>
          <p:cNvSpPr/>
          <p:nvPr/>
        </p:nvSpPr>
        <p:spPr>
          <a:xfrm>
            <a:off x="10117865" y="1464331"/>
            <a:ext cx="2657701" cy="4268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25000"/>
              <a:buFont typeface="Roboto"/>
              <a:buNone/>
            </a:pPr>
            <a:r>
              <a:rPr lang="cs-CZ" sz="2400" b="1" i="0" u="none" strike="noStrike" cap="none" dirty="0" smtClean="0">
                <a:solidFill>
                  <a:srgbClr val="726658"/>
                </a:solidFill>
              </a:rPr>
              <a:t>MINISTR VNITRA  se souhlasem vlády</a:t>
            </a:r>
            <a:endParaRPr lang="cs-CZ" sz="2400" b="1" i="0" u="none" strike="noStrike" cap="none" dirty="0">
              <a:solidFill>
                <a:srgbClr val="726658"/>
              </a:solidFill>
            </a:endParaRPr>
          </a:p>
        </p:txBody>
      </p:sp>
      <p:sp>
        <p:nvSpPr>
          <p:cNvPr id="44" name="Shape 2905"/>
          <p:cNvSpPr/>
          <p:nvPr/>
        </p:nvSpPr>
        <p:spPr>
          <a:xfrm>
            <a:off x="9421601" y="1660398"/>
            <a:ext cx="222764" cy="22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8"/>
                  <a:pt x="21172" y="14463"/>
                  <a:pt x="20173" y="16224"/>
                </a:cubicBezTo>
                <a:cubicBezTo>
                  <a:pt x="19174" y="17937"/>
                  <a:pt x="17984" y="19174"/>
                  <a:pt x="16224" y="20173"/>
                </a:cubicBezTo>
                <a:cubicBezTo>
                  <a:pt x="14511" y="21172"/>
                  <a:pt x="12798" y="21600"/>
                  <a:pt x="10800" y="21600"/>
                </a:cubicBezTo>
                <a:cubicBezTo>
                  <a:pt x="8802" y="21600"/>
                  <a:pt x="7137" y="21172"/>
                  <a:pt x="5376" y="20173"/>
                </a:cubicBezTo>
                <a:cubicBezTo>
                  <a:pt x="3663" y="19174"/>
                  <a:pt x="2426" y="17937"/>
                  <a:pt x="1427" y="16224"/>
                </a:cubicBezTo>
                <a:cubicBezTo>
                  <a:pt x="428" y="14463"/>
                  <a:pt x="0" y="12798"/>
                  <a:pt x="0" y="10800"/>
                </a:cubicBezTo>
                <a:cubicBezTo>
                  <a:pt x="0" y="8802"/>
                  <a:pt x="428" y="7089"/>
                  <a:pt x="1427" y="5376"/>
                </a:cubicBezTo>
                <a:cubicBezTo>
                  <a:pt x="2426" y="3616"/>
                  <a:pt x="3663" y="2426"/>
                  <a:pt x="5376" y="1427"/>
                </a:cubicBezTo>
                <a:cubicBezTo>
                  <a:pt x="7137" y="428"/>
                  <a:pt x="8802" y="0"/>
                  <a:pt x="10800" y="0"/>
                </a:cubicBezTo>
                <a:cubicBezTo>
                  <a:pt x="12798" y="0"/>
                  <a:pt x="14511" y="428"/>
                  <a:pt x="16224" y="1427"/>
                </a:cubicBezTo>
                <a:cubicBezTo>
                  <a:pt x="17984" y="2426"/>
                  <a:pt x="19174" y="3616"/>
                  <a:pt x="20173" y="5376"/>
                </a:cubicBezTo>
                <a:cubicBezTo>
                  <a:pt x="21172" y="7089"/>
                  <a:pt x="21600" y="8802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" name="Shape 2906"/>
          <p:cNvSpPr/>
          <p:nvPr/>
        </p:nvSpPr>
        <p:spPr>
          <a:xfrm>
            <a:off x="9254702" y="1909661"/>
            <a:ext cx="556561" cy="339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71" y="21600"/>
                </a:moveTo>
                <a:lnTo>
                  <a:pt x="17771" y="10644"/>
                </a:lnTo>
                <a:cubicBezTo>
                  <a:pt x="17771" y="10113"/>
                  <a:pt x="17562" y="9770"/>
                  <a:pt x="17238" y="9770"/>
                </a:cubicBezTo>
                <a:cubicBezTo>
                  <a:pt x="16933" y="9770"/>
                  <a:pt x="16724" y="10113"/>
                  <a:pt x="16724" y="10644"/>
                </a:cubicBezTo>
                <a:lnTo>
                  <a:pt x="16724" y="21600"/>
                </a:lnTo>
                <a:lnTo>
                  <a:pt x="4838" y="21600"/>
                </a:lnTo>
                <a:lnTo>
                  <a:pt x="4838" y="10644"/>
                </a:lnTo>
                <a:cubicBezTo>
                  <a:pt x="4838" y="10113"/>
                  <a:pt x="4629" y="9770"/>
                  <a:pt x="4305" y="9770"/>
                </a:cubicBezTo>
                <a:cubicBezTo>
                  <a:pt x="3981" y="9770"/>
                  <a:pt x="3771" y="10113"/>
                  <a:pt x="3771" y="10644"/>
                </a:cubicBezTo>
                <a:lnTo>
                  <a:pt x="3771" y="21600"/>
                </a:lnTo>
                <a:lnTo>
                  <a:pt x="0" y="21600"/>
                </a:lnTo>
                <a:lnTo>
                  <a:pt x="0" y="8834"/>
                </a:lnTo>
                <a:cubicBezTo>
                  <a:pt x="0" y="3995"/>
                  <a:pt x="2419" y="0"/>
                  <a:pt x="5410" y="0"/>
                </a:cubicBezTo>
                <a:lnTo>
                  <a:pt x="16190" y="0"/>
                </a:lnTo>
                <a:cubicBezTo>
                  <a:pt x="19143" y="0"/>
                  <a:pt x="21600" y="3964"/>
                  <a:pt x="21600" y="8834"/>
                </a:cubicBezTo>
                <a:lnTo>
                  <a:pt x="21600" y="21600"/>
                </a:lnTo>
                <a:lnTo>
                  <a:pt x="17771" y="21600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6583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Shape 590"/>
          <p:cNvGrpSpPr/>
          <p:nvPr/>
        </p:nvGrpSpPr>
        <p:grpSpPr>
          <a:xfrm>
            <a:off x="1209958" y="1605055"/>
            <a:ext cx="11776181" cy="5520221"/>
            <a:chOff x="0" y="100481"/>
            <a:chExt cx="11776178" cy="5520221"/>
          </a:xfrm>
        </p:grpSpPr>
        <p:sp>
          <p:nvSpPr>
            <p:cNvPr id="591" name="Shape 591"/>
            <p:cNvSpPr/>
            <p:nvPr/>
          </p:nvSpPr>
          <p:spPr>
            <a:xfrm>
              <a:off x="2838133" y="298585"/>
              <a:ext cx="4827224" cy="3292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5" y="120000"/>
                    <a:pt x="60005" y="0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F67A8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9000" tIns="59000" rIns="59000" bIns="590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2" name="Shape 592"/>
            <p:cNvSpPr/>
            <p:nvPr/>
          </p:nvSpPr>
          <p:spPr>
            <a:xfrm>
              <a:off x="7577377" y="210046"/>
              <a:ext cx="176519" cy="176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1011"/>
                    <a:pt x="117722" y="80127"/>
                    <a:pt x="112027" y="90000"/>
                  </a:cubicBezTo>
                  <a:cubicBezTo>
                    <a:pt x="106711" y="99494"/>
                    <a:pt x="99872" y="106327"/>
                    <a:pt x="90000" y="112027"/>
                  </a:cubicBezTo>
                  <a:cubicBezTo>
                    <a:pt x="80505" y="117344"/>
                    <a:pt x="71011" y="120000"/>
                    <a:pt x="60000" y="120000"/>
                  </a:cubicBezTo>
                  <a:cubicBezTo>
                    <a:pt x="48988" y="120000"/>
                    <a:pt x="39872" y="117344"/>
                    <a:pt x="30000" y="112027"/>
                  </a:cubicBezTo>
                  <a:cubicBezTo>
                    <a:pt x="20505" y="106327"/>
                    <a:pt x="13672" y="99494"/>
                    <a:pt x="7972" y="90000"/>
                  </a:cubicBezTo>
                  <a:cubicBezTo>
                    <a:pt x="2655" y="80127"/>
                    <a:pt x="0" y="71011"/>
                    <a:pt x="0" y="60000"/>
                  </a:cubicBezTo>
                  <a:cubicBezTo>
                    <a:pt x="0" y="48988"/>
                    <a:pt x="2655" y="39494"/>
                    <a:pt x="7972" y="30000"/>
                  </a:cubicBezTo>
                  <a:cubicBezTo>
                    <a:pt x="13672" y="20127"/>
                    <a:pt x="20505" y="13672"/>
                    <a:pt x="30000" y="8355"/>
                  </a:cubicBezTo>
                  <a:cubicBezTo>
                    <a:pt x="39872" y="2655"/>
                    <a:pt x="48988" y="0"/>
                    <a:pt x="60000" y="0"/>
                  </a:cubicBezTo>
                  <a:cubicBezTo>
                    <a:pt x="71011" y="0"/>
                    <a:pt x="80505" y="2655"/>
                    <a:pt x="90000" y="8355"/>
                  </a:cubicBezTo>
                  <a:cubicBezTo>
                    <a:pt x="99872" y="13672"/>
                    <a:pt x="106711" y="20127"/>
                    <a:pt x="112027" y="30000"/>
                  </a:cubicBezTo>
                  <a:cubicBezTo>
                    <a:pt x="117722" y="39494"/>
                    <a:pt x="120000" y="48988"/>
                    <a:pt x="120000" y="60000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593" name="Shape 59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7747" y="4927155"/>
              <a:ext cx="1908487" cy="693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4" name="Shape 594"/>
            <p:cNvSpPr/>
            <p:nvPr/>
          </p:nvSpPr>
          <p:spPr>
            <a:xfrm>
              <a:off x="457933" y="4698432"/>
              <a:ext cx="262038" cy="502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35" y="11305"/>
                  </a:moveTo>
                  <a:cubicBezTo>
                    <a:pt x="-4725" y="17290"/>
                    <a:pt x="-1158" y="24737"/>
                    <a:pt x="9035" y="38971"/>
                  </a:cubicBezTo>
                  <a:cubicBezTo>
                    <a:pt x="18969" y="53338"/>
                    <a:pt x="26104" y="54399"/>
                    <a:pt x="26104" y="54399"/>
                  </a:cubicBezTo>
                  <a:cubicBezTo>
                    <a:pt x="26104" y="54399"/>
                    <a:pt x="37060" y="68633"/>
                    <a:pt x="37828" y="76212"/>
                  </a:cubicBezTo>
                  <a:cubicBezTo>
                    <a:pt x="38336" y="83263"/>
                    <a:pt x="78084" y="113321"/>
                    <a:pt x="93883" y="118641"/>
                  </a:cubicBezTo>
                  <a:cubicBezTo>
                    <a:pt x="109682" y="123829"/>
                    <a:pt x="123189" y="113321"/>
                    <a:pt x="117584" y="100949"/>
                  </a:cubicBezTo>
                  <a:cubicBezTo>
                    <a:pt x="111719" y="88583"/>
                    <a:pt x="108920" y="54003"/>
                    <a:pt x="119108" y="38971"/>
                  </a:cubicBezTo>
                  <a:cubicBezTo>
                    <a:pt x="129048" y="23940"/>
                    <a:pt x="52859" y="0"/>
                    <a:pt x="52859" y="0"/>
                  </a:cubicBezTo>
                  <a:cubicBezTo>
                    <a:pt x="52859" y="0"/>
                    <a:pt x="23305" y="5188"/>
                    <a:pt x="9035" y="11305"/>
                  </a:cubicBezTo>
                </a:path>
              </a:pathLst>
            </a:custGeom>
            <a:solidFill>
              <a:srgbClr val="0E504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1350500" y="5266878"/>
              <a:ext cx="498842" cy="2618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2" y="11145"/>
                  </a:moveTo>
                  <a:cubicBezTo>
                    <a:pt x="5332" y="11145"/>
                    <a:pt x="-4210" y="79081"/>
                    <a:pt x="2243" y="90620"/>
                  </a:cubicBezTo>
                  <a:cubicBezTo>
                    <a:pt x="8286" y="102415"/>
                    <a:pt x="27911" y="114722"/>
                    <a:pt x="37454" y="98569"/>
                  </a:cubicBezTo>
                  <a:cubicBezTo>
                    <a:pt x="46862" y="82671"/>
                    <a:pt x="48069" y="106517"/>
                    <a:pt x="48069" y="106517"/>
                  </a:cubicBezTo>
                  <a:cubicBezTo>
                    <a:pt x="48069" y="106517"/>
                    <a:pt x="84494" y="124719"/>
                    <a:pt x="106136" y="118825"/>
                  </a:cubicBezTo>
                  <a:cubicBezTo>
                    <a:pt x="128176" y="113180"/>
                    <a:pt x="120245" y="80623"/>
                    <a:pt x="107748" y="66005"/>
                  </a:cubicBezTo>
                  <a:cubicBezTo>
                    <a:pt x="95110" y="51650"/>
                    <a:pt x="65948" y="48060"/>
                    <a:pt x="57214" y="16271"/>
                  </a:cubicBezTo>
                  <a:cubicBezTo>
                    <a:pt x="48069" y="-17059"/>
                    <a:pt x="5332" y="11145"/>
                    <a:pt x="5332" y="11145"/>
                  </a:cubicBezTo>
                </a:path>
              </a:pathLst>
            </a:custGeom>
            <a:solidFill>
              <a:srgbClr val="0E504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541102" y="3906507"/>
              <a:ext cx="776573" cy="1022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859" y="5566"/>
                  </a:moveTo>
                  <a:cubicBezTo>
                    <a:pt x="87859" y="5566"/>
                    <a:pt x="77605" y="30916"/>
                    <a:pt x="64246" y="42183"/>
                  </a:cubicBezTo>
                  <a:cubicBezTo>
                    <a:pt x="50808" y="53450"/>
                    <a:pt x="4967" y="84888"/>
                    <a:pt x="831" y="88950"/>
                  </a:cubicBezTo>
                  <a:cubicBezTo>
                    <a:pt x="-3047" y="93011"/>
                    <a:pt x="7639" y="105261"/>
                    <a:pt x="12287" y="109844"/>
                  </a:cubicBezTo>
                  <a:cubicBezTo>
                    <a:pt x="16856" y="114500"/>
                    <a:pt x="33661" y="120000"/>
                    <a:pt x="33661" y="120000"/>
                  </a:cubicBezTo>
                  <a:lnTo>
                    <a:pt x="61147" y="96550"/>
                  </a:lnTo>
                  <a:lnTo>
                    <a:pt x="99577" y="68583"/>
                  </a:lnTo>
                  <a:lnTo>
                    <a:pt x="120000" y="46244"/>
                  </a:lnTo>
                  <a:lnTo>
                    <a:pt x="111210" y="0"/>
                  </a:lnTo>
                  <a:lnTo>
                    <a:pt x="87859" y="5566"/>
                  </a:ln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>
              <a:off x="1000970" y="3667948"/>
              <a:ext cx="587238" cy="16988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3661" y="18800"/>
                    <a:pt x="27866" y="25144"/>
                  </a:cubicBezTo>
                  <a:cubicBezTo>
                    <a:pt x="32644" y="32155"/>
                    <a:pt x="34577" y="52966"/>
                    <a:pt x="41627" y="56077"/>
                  </a:cubicBezTo>
                  <a:cubicBezTo>
                    <a:pt x="48455" y="59194"/>
                    <a:pt x="47772" y="77438"/>
                    <a:pt x="51300" y="82638"/>
                  </a:cubicBezTo>
                  <a:cubicBezTo>
                    <a:pt x="54822" y="87883"/>
                    <a:pt x="68927" y="107783"/>
                    <a:pt x="68927" y="107783"/>
                  </a:cubicBezTo>
                  <a:lnTo>
                    <a:pt x="69272" y="120000"/>
                  </a:lnTo>
                  <a:cubicBezTo>
                    <a:pt x="69272" y="120000"/>
                    <a:pt x="86561" y="119683"/>
                    <a:pt x="103277" y="119133"/>
                  </a:cubicBezTo>
                  <a:cubicBezTo>
                    <a:pt x="120000" y="118461"/>
                    <a:pt x="120000" y="118461"/>
                    <a:pt x="120000" y="118461"/>
                  </a:cubicBezTo>
                  <a:cubicBezTo>
                    <a:pt x="120000" y="118461"/>
                    <a:pt x="115788" y="82638"/>
                    <a:pt x="111922" y="74405"/>
                  </a:cubicBezTo>
                  <a:cubicBezTo>
                    <a:pt x="108400" y="66205"/>
                    <a:pt x="99411" y="32827"/>
                    <a:pt x="98844" y="29477"/>
                  </a:cubicBezTo>
                  <a:cubicBezTo>
                    <a:pt x="98161" y="26166"/>
                    <a:pt x="90200" y="1694"/>
                    <a:pt x="90200" y="1694"/>
                  </a:cubicBezTo>
                  <a:lnTo>
                    <a:pt x="0" y="0"/>
                  </a:ln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>
              <a:off x="1584695" y="2194773"/>
              <a:ext cx="507852" cy="13213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65" y="0"/>
                  </a:moveTo>
                  <a:cubicBezTo>
                    <a:pt x="6265" y="0"/>
                    <a:pt x="34799" y="8557"/>
                    <a:pt x="34799" y="26591"/>
                  </a:cubicBezTo>
                  <a:cubicBezTo>
                    <a:pt x="34799" y="44470"/>
                    <a:pt x="47422" y="55306"/>
                    <a:pt x="51497" y="60320"/>
                  </a:cubicBezTo>
                  <a:cubicBezTo>
                    <a:pt x="55571" y="65334"/>
                    <a:pt x="119741" y="97748"/>
                    <a:pt x="119741" y="97748"/>
                  </a:cubicBezTo>
                  <a:cubicBezTo>
                    <a:pt x="119741" y="97748"/>
                    <a:pt x="124609" y="113654"/>
                    <a:pt x="91866" y="119782"/>
                  </a:cubicBezTo>
                  <a:cubicBezTo>
                    <a:pt x="88973" y="120339"/>
                    <a:pt x="81477" y="119782"/>
                    <a:pt x="77138" y="118618"/>
                  </a:cubicBezTo>
                  <a:cubicBezTo>
                    <a:pt x="44394" y="104890"/>
                    <a:pt x="19541" y="84633"/>
                    <a:pt x="15073" y="77591"/>
                  </a:cubicBezTo>
                  <a:cubicBezTo>
                    <a:pt x="15073" y="77591"/>
                    <a:pt x="5077" y="53127"/>
                    <a:pt x="6265" y="44013"/>
                  </a:cubicBezTo>
                  <a:cubicBezTo>
                    <a:pt x="7311" y="34848"/>
                    <a:pt x="-8333" y="6278"/>
                    <a:pt x="6265" y="0"/>
                  </a:cubicBezTo>
                </a:path>
              </a:pathLst>
            </a:custGeom>
            <a:solidFill>
              <a:srgbClr val="084A6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910549" y="2142966"/>
              <a:ext cx="790917" cy="16420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71" y="19310"/>
                  </a:moveTo>
                  <a:cubicBezTo>
                    <a:pt x="1371" y="19310"/>
                    <a:pt x="10172" y="11487"/>
                    <a:pt x="29977" y="6435"/>
                  </a:cubicBezTo>
                  <a:cubicBezTo>
                    <a:pt x="38352" y="4356"/>
                    <a:pt x="57480" y="-1427"/>
                    <a:pt x="67976" y="322"/>
                  </a:cubicBezTo>
                  <a:cubicBezTo>
                    <a:pt x="78472" y="2033"/>
                    <a:pt x="101153" y="815"/>
                    <a:pt x="108342" y="5375"/>
                  </a:cubicBezTo>
                  <a:cubicBezTo>
                    <a:pt x="115285" y="9981"/>
                    <a:pt x="124085" y="21837"/>
                    <a:pt x="117909" y="35772"/>
                  </a:cubicBezTo>
                  <a:cubicBezTo>
                    <a:pt x="111726" y="49667"/>
                    <a:pt x="105718" y="55168"/>
                    <a:pt x="106484" y="60583"/>
                  </a:cubicBezTo>
                  <a:cubicBezTo>
                    <a:pt x="107413" y="66129"/>
                    <a:pt x="101153" y="95058"/>
                    <a:pt x="102842" y="99335"/>
                  </a:cubicBezTo>
                  <a:cubicBezTo>
                    <a:pt x="104537" y="103572"/>
                    <a:pt x="97594" y="117467"/>
                    <a:pt x="88794" y="119178"/>
                  </a:cubicBezTo>
                  <a:cubicBezTo>
                    <a:pt x="79910" y="120929"/>
                    <a:pt x="51981" y="119705"/>
                    <a:pt x="37933" y="117139"/>
                  </a:cubicBezTo>
                  <a:cubicBezTo>
                    <a:pt x="23801" y="114612"/>
                    <a:pt x="4672" y="115060"/>
                    <a:pt x="8986" y="101980"/>
                  </a:cubicBezTo>
                  <a:cubicBezTo>
                    <a:pt x="13305" y="88861"/>
                    <a:pt x="17792" y="53128"/>
                    <a:pt x="15929" y="44614"/>
                  </a:cubicBezTo>
                  <a:cubicBezTo>
                    <a:pt x="14491" y="36219"/>
                    <a:pt x="-5313" y="22409"/>
                    <a:pt x="1371" y="19310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0" name="Shape 600"/>
            <p:cNvSpPr/>
            <p:nvPr/>
          </p:nvSpPr>
          <p:spPr>
            <a:xfrm>
              <a:off x="978566" y="2181184"/>
              <a:ext cx="724725" cy="1615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982" y="24214"/>
                  </a:moveTo>
                  <a:cubicBezTo>
                    <a:pt x="63982" y="24214"/>
                    <a:pt x="74698" y="47372"/>
                    <a:pt x="79131" y="55076"/>
                  </a:cubicBezTo>
                  <a:cubicBezTo>
                    <a:pt x="83285" y="62786"/>
                    <a:pt x="86430" y="75297"/>
                    <a:pt x="84858" y="81513"/>
                  </a:cubicBezTo>
                  <a:cubicBezTo>
                    <a:pt x="83285" y="87564"/>
                    <a:pt x="81532" y="110227"/>
                    <a:pt x="75526" y="112341"/>
                  </a:cubicBezTo>
                  <a:cubicBezTo>
                    <a:pt x="62688" y="116772"/>
                    <a:pt x="14465" y="111966"/>
                    <a:pt x="3840" y="110682"/>
                  </a:cubicBezTo>
                  <a:cubicBezTo>
                    <a:pt x="-6875" y="109398"/>
                    <a:pt x="6706" y="113625"/>
                    <a:pt x="21764" y="116437"/>
                  </a:cubicBezTo>
                  <a:cubicBezTo>
                    <a:pt x="36913" y="119340"/>
                    <a:pt x="56495" y="119465"/>
                    <a:pt x="66104" y="119920"/>
                  </a:cubicBezTo>
                  <a:cubicBezTo>
                    <a:pt x="79681" y="120624"/>
                    <a:pt x="96868" y="116437"/>
                    <a:pt x="101301" y="112920"/>
                  </a:cubicBezTo>
                  <a:cubicBezTo>
                    <a:pt x="105455" y="109398"/>
                    <a:pt x="107862" y="109063"/>
                    <a:pt x="107862" y="93654"/>
                  </a:cubicBezTo>
                  <a:cubicBezTo>
                    <a:pt x="107862" y="90382"/>
                    <a:pt x="107306" y="55076"/>
                    <a:pt x="111460" y="51224"/>
                  </a:cubicBezTo>
                  <a:cubicBezTo>
                    <a:pt x="115621" y="47372"/>
                    <a:pt x="121626" y="27112"/>
                    <a:pt x="119594" y="19777"/>
                  </a:cubicBezTo>
                  <a:cubicBezTo>
                    <a:pt x="117466" y="12402"/>
                    <a:pt x="123749" y="3039"/>
                    <a:pt x="97418" y="221"/>
                  </a:cubicBezTo>
                  <a:cubicBezTo>
                    <a:pt x="77099" y="-2096"/>
                    <a:pt x="59361" y="14147"/>
                    <a:pt x="63982" y="24214"/>
                  </a:cubicBez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1" name="Shape 601"/>
            <p:cNvSpPr/>
            <p:nvPr/>
          </p:nvSpPr>
          <p:spPr>
            <a:xfrm>
              <a:off x="958933" y="2296466"/>
              <a:ext cx="236230" cy="9626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159" y="120000"/>
                  </a:moveTo>
                  <a:cubicBezTo>
                    <a:pt x="37159" y="120000"/>
                    <a:pt x="59626" y="79571"/>
                    <a:pt x="74980" y="71501"/>
                  </a:cubicBezTo>
                  <a:cubicBezTo>
                    <a:pt x="90052" y="63426"/>
                    <a:pt x="137255" y="20631"/>
                    <a:pt x="113372" y="9431"/>
                  </a:cubicBezTo>
                  <a:cubicBezTo>
                    <a:pt x="89200" y="-1773"/>
                    <a:pt x="33179" y="-6853"/>
                    <a:pt x="9008" y="16526"/>
                  </a:cubicBezTo>
                  <a:cubicBezTo>
                    <a:pt x="-14874" y="39700"/>
                    <a:pt x="15551" y="49443"/>
                    <a:pt x="22094" y="56537"/>
                  </a:cubicBezTo>
                  <a:cubicBezTo>
                    <a:pt x="28348" y="63567"/>
                    <a:pt x="30905" y="85626"/>
                    <a:pt x="28348" y="93906"/>
                  </a:cubicBezTo>
                  <a:cubicBezTo>
                    <a:pt x="26073" y="101559"/>
                    <a:pt x="37159" y="120000"/>
                    <a:pt x="37159" y="120000"/>
                  </a:cubicBez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424674" y="2341739"/>
              <a:ext cx="712439" cy="11887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674" y="943"/>
                  </a:moveTo>
                  <a:cubicBezTo>
                    <a:pt x="107674" y="943"/>
                    <a:pt x="123897" y="8720"/>
                    <a:pt x="119114" y="21279"/>
                  </a:cubicBezTo>
                  <a:cubicBezTo>
                    <a:pt x="115642" y="30466"/>
                    <a:pt x="102701" y="45897"/>
                    <a:pt x="86569" y="54969"/>
                  </a:cubicBezTo>
                  <a:cubicBezTo>
                    <a:pt x="75410" y="61162"/>
                    <a:pt x="57961" y="78349"/>
                    <a:pt x="56932" y="84992"/>
                  </a:cubicBezTo>
                  <a:cubicBezTo>
                    <a:pt x="55806" y="91358"/>
                    <a:pt x="41266" y="111866"/>
                    <a:pt x="39392" y="117104"/>
                  </a:cubicBezTo>
                  <a:cubicBezTo>
                    <a:pt x="37610" y="122400"/>
                    <a:pt x="281" y="120316"/>
                    <a:pt x="0" y="111751"/>
                  </a:cubicBezTo>
                  <a:cubicBezTo>
                    <a:pt x="-281" y="104430"/>
                    <a:pt x="31516" y="60207"/>
                    <a:pt x="34419" y="54969"/>
                  </a:cubicBezTo>
                  <a:cubicBezTo>
                    <a:pt x="37328" y="49731"/>
                    <a:pt x="77284" y="12547"/>
                    <a:pt x="83096" y="7252"/>
                  </a:cubicBezTo>
                  <a:cubicBezTo>
                    <a:pt x="89196" y="2181"/>
                    <a:pt x="103172" y="-1928"/>
                    <a:pt x="107674" y="943"/>
                  </a:cubicBezTo>
                </a:path>
              </a:pathLst>
            </a:custGeom>
            <a:solidFill>
              <a:srgbClr val="3A7CBA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3" name="Shape 603"/>
            <p:cNvSpPr/>
            <p:nvPr/>
          </p:nvSpPr>
          <p:spPr>
            <a:xfrm>
              <a:off x="1205100" y="2007026"/>
              <a:ext cx="306739" cy="4036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952" y="4579"/>
                  </a:moveTo>
                  <a:cubicBezTo>
                    <a:pt x="17265" y="-9989"/>
                    <a:pt x="108384" y="14846"/>
                    <a:pt x="108384" y="14846"/>
                  </a:cubicBezTo>
                  <a:cubicBezTo>
                    <a:pt x="108384" y="14846"/>
                    <a:pt x="111447" y="56744"/>
                    <a:pt x="117780" y="70320"/>
                  </a:cubicBezTo>
                  <a:cubicBezTo>
                    <a:pt x="123900" y="83735"/>
                    <a:pt x="117126" y="119999"/>
                    <a:pt x="100520" y="119999"/>
                  </a:cubicBezTo>
                  <a:cubicBezTo>
                    <a:pt x="83690" y="119999"/>
                    <a:pt x="3057" y="73636"/>
                    <a:pt x="0" y="64363"/>
                  </a:cubicBezTo>
                  <a:cubicBezTo>
                    <a:pt x="0" y="64363"/>
                    <a:pt x="14638" y="18986"/>
                    <a:pt x="15952" y="4579"/>
                  </a:cubicBezTo>
                </a:path>
              </a:pathLst>
            </a:custGeom>
            <a:solidFill>
              <a:srgbClr val="CCDFA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4" name="Shape 604"/>
            <p:cNvSpPr/>
            <p:nvPr/>
          </p:nvSpPr>
          <p:spPr>
            <a:xfrm>
              <a:off x="1214095" y="2022616"/>
              <a:ext cx="172761" cy="2324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609" y="0"/>
                  </a:moveTo>
                  <a:cubicBezTo>
                    <a:pt x="22609" y="0"/>
                    <a:pt x="111086" y="37089"/>
                    <a:pt x="118853" y="69579"/>
                  </a:cubicBezTo>
                  <a:cubicBezTo>
                    <a:pt x="126612" y="102063"/>
                    <a:pt x="94792" y="136853"/>
                    <a:pt x="32313" y="110977"/>
                  </a:cubicBezTo>
                  <a:cubicBezTo>
                    <a:pt x="-30165" y="85964"/>
                    <a:pt x="16011" y="70441"/>
                    <a:pt x="22609" y="0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5" name="Shape 605"/>
            <p:cNvSpPr/>
            <p:nvPr/>
          </p:nvSpPr>
          <p:spPr>
            <a:xfrm>
              <a:off x="1247290" y="1978550"/>
              <a:ext cx="258802" cy="3209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4" y="17056"/>
                  </a:moveTo>
                  <a:cubicBezTo>
                    <a:pt x="464" y="17056"/>
                    <a:pt x="49734" y="110254"/>
                    <a:pt x="91261" y="119653"/>
                  </a:cubicBezTo>
                  <a:cubicBezTo>
                    <a:pt x="108804" y="123835"/>
                    <a:pt x="136407" y="89566"/>
                    <a:pt x="107257" y="33147"/>
                  </a:cubicBezTo>
                  <a:cubicBezTo>
                    <a:pt x="78366" y="-23061"/>
                    <a:pt x="-7018" y="7025"/>
                    <a:pt x="464" y="17056"/>
                  </a:cubicBezTo>
                </a:path>
              </a:pathLst>
            </a:custGeom>
            <a:solidFill>
              <a:srgbClr val="8BAC8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6" name="Shape 606"/>
            <p:cNvSpPr/>
            <p:nvPr/>
          </p:nvSpPr>
          <p:spPr>
            <a:xfrm>
              <a:off x="1204319" y="2140666"/>
              <a:ext cx="236326" cy="326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3" y="0"/>
                  </a:moveTo>
                  <a:cubicBezTo>
                    <a:pt x="10673" y="0"/>
                    <a:pt x="-13340" y="35344"/>
                    <a:pt x="10673" y="61027"/>
                  </a:cubicBezTo>
                  <a:cubicBezTo>
                    <a:pt x="34686" y="86505"/>
                    <a:pt x="67170" y="120000"/>
                    <a:pt x="67170" y="120000"/>
                  </a:cubicBezTo>
                  <a:cubicBezTo>
                    <a:pt x="67170" y="120000"/>
                    <a:pt x="113499" y="87533"/>
                    <a:pt x="120000" y="71916"/>
                  </a:cubicBezTo>
                  <a:cubicBezTo>
                    <a:pt x="69713" y="54038"/>
                    <a:pt x="32143" y="38216"/>
                    <a:pt x="10673" y="0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7" name="Shape 607"/>
            <p:cNvSpPr/>
            <p:nvPr/>
          </p:nvSpPr>
          <p:spPr>
            <a:xfrm>
              <a:off x="1318232" y="2300526"/>
              <a:ext cx="233921" cy="540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705"/>
                  </a:moveTo>
                  <a:cubicBezTo>
                    <a:pt x="0" y="14705"/>
                    <a:pt x="9776" y="22000"/>
                    <a:pt x="20124" y="31761"/>
                  </a:cubicBezTo>
                  <a:cubicBezTo>
                    <a:pt x="29039" y="39794"/>
                    <a:pt x="36514" y="57961"/>
                    <a:pt x="41402" y="65994"/>
                  </a:cubicBezTo>
                  <a:cubicBezTo>
                    <a:pt x="59231" y="94544"/>
                    <a:pt x="81949" y="112711"/>
                    <a:pt x="90858" y="120000"/>
                  </a:cubicBezTo>
                  <a:cubicBezTo>
                    <a:pt x="108687" y="100844"/>
                    <a:pt x="123352" y="76744"/>
                    <a:pt x="119326" y="41155"/>
                  </a:cubicBezTo>
                  <a:cubicBezTo>
                    <a:pt x="114437" y="5561"/>
                    <a:pt x="99772" y="0"/>
                    <a:pt x="99772" y="0"/>
                  </a:cubicBezTo>
                  <a:cubicBezTo>
                    <a:pt x="99772" y="0"/>
                    <a:pt x="93159" y="16438"/>
                    <a:pt x="28468" y="738"/>
                  </a:cubicBezTo>
                  <a:lnTo>
                    <a:pt x="0" y="14705"/>
                  </a:ln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8" name="Shape 608"/>
            <p:cNvSpPr/>
            <p:nvPr/>
          </p:nvSpPr>
          <p:spPr>
            <a:xfrm>
              <a:off x="1441200" y="2177140"/>
              <a:ext cx="113376" cy="2817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7757"/>
                  </a:moveTo>
                  <a:cubicBezTo>
                    <a:pt x="0" y="67757"/>
                    <a:pt x="95750" y="106087"/>
                    <a:pt x="113960" y="118950"/>
                  </a:cubicBezTo>
                  <a:cubicBezTo>
                    <a:pt x="132170" y="130854"/>
                    <a:pt x="107498" y="38227"/>
                    <a:pt x="62854" y="8703"/>
                  </a:cubicBezTo>
                  <a:cubicBezTo>
                    <a:pt x="36420" y="-8201"/>
                    <a:pt x="28196" y="2034"/>
                    <a:pt x="36420" y="17987"/>
                  </a:cubicBezTo>
                  <a:cubicBezTo>
                    <a:pt x="46406" y="40847"/>
                    <a:pt x="24671" y="60373"/>
                    <a:pt x="0" y="67757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9" name="Shape 609"/>
            <p:cNvSpPr/>
            <p:nvPr/>
          </p:nvSpPr>
          <p:spPr>
            <a:xfrm>
              <a:off x="1337907" y="2334958"/>
              <a:ext cx="213407" cy="1519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55" y="120000"/>
                  </a:moveTo>
                  <a:lnTo>
                    <a:pt x="58900" y="32411"/>
                  </a:lnTo>
                  <a:lnTo>
                    <a:pt x="119372" y="120000"/>
                  </a:lnTo>
                  <a:lnTo>
                    <a:pt x="120000" y="94161"/>
                  </a:lnTo>
                  <a:lnTo>
                    <a:pt x="58900" y="0"/>
                  </a:lnTo>
                  <a:lnTo>
                    <a:pt x="0" y="102483"/>
                  </a:lnTo>
                  <a:lnTo>
                    <a:pt x="5355" y="120000"/>
                  </a:lnTo>
                </a:path>
              </a:pathLst>
            </a:custGeom>
            <a:solidFill>
              <a:srgbClr val="75CBD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0" name="Shape 610"/>
            <p:cNvSpPr/>
            <p:nvPr/>
          </p:nvSpPr>
          <p:spPr>
            <a:xfrm>
              <a:off x="1396932" y="2357092"/>
              <a:ext cx="130169" cy="4864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326" y="3022"/>
                  </a:moveTo>
                  <a:lnTo>
                    <a:pt x="0" y="17711"/>
                  </a:lnTo>
                  <a:lnTo>
                    <a:pt x="40608" y="27050"/>
                  </a:lnTo>
                  <a:cubicBezTo>
                    <a:pt x="40608" y="27050"/>
                    <a:pt x="59110" y="79772"/>
                    <a:pt x="47804" y="98716"/>
                  </a:cubicBezTo>
                  <a:lnTo>
                    <a:pt x="88413" y="120000"/>
                  </a:lnTo>
                  <a:cubicBezTo>
                    <a:pt x="88413" y="120000"/>
                    <a:pt x="165000" y="90205"/>
                    <a:pt x="79674" y="27050"/>
                  </a:cubicBezTo>
                  <a:lnTo>
                    <a:pt x="88413" y="13866"/>
                  </a:lnTo>
                  <a:lnTo>
                    <a:pt x="60653" y="0"/>
                  </a:lnTo>
                  <a:lnTo>
                    <a:pt x="30326" y="3022"/>
                  </a:lnTo>
                </a:path>
              </a:pathLst>
            </a:custGeom>
            <a:solidFill>
              <a:srgbClr val="3F7357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1" name="Shape 611"/>
            <p:cNvSpPr/>
            <p:nvPr/>
          </p:nvSpPr>
          <p:spPr>
            <a:xfrm>
              <a:off x="0" y="3572030"/>
              <a:ext cx="820878" cy="9782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77" y="0"/>
                  </a:moveTo>
                  <a:lnTo>
                    <a:pt x="14911" y="1372"/>
                  </a:lnTo>
                  <a:lnTo>
                    <a:pt x="0" y="80550"/>
                  </a:lnTo>
                  <a:lnTo>
                    <a:pt x="94255" y="120000"/>
                  </a:lnTo>
                  <a:lnTo>
                    <a:pt x="105744" y="115138"/>
                  </a:lnTo>
                  <a:lnTo>
                    <a:pt x="120000" y="38972"/>
                  </a:lnTo>
                  <a:lnTo>
                    <a:pt x="27777" y="0"/>
                  </a:lnTo>
                </a:path>
              </a:pathLst>
            </a:custGeom>
            <a:solidFill>
              <a:srgbClr val="397B79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2" name="Shape 612"/>
            <p:cNvSpPr/>
            <p:nvPr/>
          </p:nvSpPr>
          <p:spPr>
            <a:xfrm>
              <a:off x="7377" y="3599085"/>
              <a:ext cx="727422" cy="9364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77" y="0"/>
                  </a:moveTo>
                  <a:lnTo>
                    <a:pt x="0" y="79311"/>
                  </a:lnTo>
                  <a:lnTo>
                    <a:pt x="103922" y="120000"/>
                  </a:lnTo>
                  <a:lnTo>
                    <a:pt x="120000" y="40616"/>
                  </a:lnTo>
                  <a:lnTo>
                    <a:pt x="16077" y="0"/>
                  </a:lnTo>
                </a:path>
              </a:pathLst>
            </a:custGeom>
            <a:solidFill>
              <a:srgbClr val="5D917B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3" name="Shape 613"/>
            <p:cNvSpPr/>
            <p:nvPr/>
          </p:nvSpPr>
          <p:spPr>
            <a:xfrm>
              <a:off x="356266" y="3456135"/>
              <a:ext cx="254012" cy="322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582" y="36130"/>
                  </a:moveTo>
                  <a:cubicBezTo>
                    <a:pt x="110376" y="23318"/>
                    <a:pt x="47768" y="-14511"/>
                    <a:pt x="39576" y="5952"/>
                  </a:cubicBezTo>
                  <a:cubicBezTo>
                    <a:pt x="31385" y="25797"/>
                    <a:pt x="4440" y="66933"/>
                    <a:pt x="742" y="76237"/>
                  </a:cubicBezTo>
                  <a:cubicBezTo>
                    <a:pt x="-2162" y="85535"/>
                    <a:pt x="2330" y="83883"/>
                    <a:pt x="34295" y="103728"/>
                  </a:cubicBezTo>
                  <a:cubicBezTo>
                    <a:pt x="67049" y="123574"/>
                    <a:pt x="79733" y="111172"/>
                    <a:pt x="89507" y="111790"/>
                  </a:cubicBezTo>
                  <a:cubicBezTo>
                    <a:pt x="98486" y="112408"/>
                    <a:pt x="117240" y="130601"/>
                    <a:pt x="119356" y="110755"/>
                  </a:cubicBezTo>
                  <a:cubicBezTo>
                    <a:pt x="123055" y="91535"/>
                    <a:pt x="109582" y="36130"/>
                    <a:pt x="109582" y="36130"/>
                  </a:cubicBezTo>
                </a:path>
              </a:pathLst>
            </a:custGeom>
            <a:solidFill>
              <a:srgbClr val="CBDEA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4" name="Shape 614"/>
            <p:cNvSpPr/>
            <p:nvPr/>
          </p:nvSpPr>
          <p:spPr>
            <a:xfrm>
              <a:off x="385028" y="3504464"/>
              <a:ext cx="163461" cy="2211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47" y="19527"/>
                  </a:moveTo>
                  <a:cubicBezTo>
                    <a:pt x="117825" y="-1987"/>
                    <a:pt x="48977" y="-11379"/>
                    <a:pt x="29424" y="21348"/>
                  </a:cubicBezTo>
                  <a:cubicBezTo>
                    <a:pt x="9871" y="53768"/>
                    <a:pt x="-19053" y="77405"/>
                    <a:pt x="17608" y="102248"/>
                  </a:cubicBezTo>
                  <a:cubicBezTo>
                    <a:pt x="55905" y="127096"/>
                    <a:pt x="70569" y="125276"/>
                    <a:pt x="98272" y="100433"/>
                  </a:cubicBezTo>
                  <a:cubicBezTo>
                    <a:pt x="126785" y="76495"/>
                    <a:pt x="119047" y="19527"/>
                    <a:pt x="119047" y="19527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>
              <a:off x="412239" y="3408812"/>
              <a:ext cx="199590" cy="1727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73" y="5262"/>
                  </a:moveTo>
                  <a:cubicBezTo>
                    <a:pt x="16992" y="30396"/>
                    <a:pt x="-6828" y="80672"/>
                    <a:pt x="1896" y="96911"/>
                  </a:cubicBezTo>
                  <a:cubicBezTo>
                    <a:pt x="56585" y="135198"/>
                    <a:pt x="113623" y="114314"/>
                    <a:pt x="113623" y="114314"/>
                  </a:cubicBezTo>
                  <a:lnTo>
                    <a:pt x="120000" y="53219"/>
                  </a:lnTo>
                  <a:cubicBezTo>
                    <a:pt x="120000" y="53219"/>
                    <a:pt x="32094" y="-19871"/>
                    <a:pt x="24373" y="5262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6" name="Shape 616"/>
            <p:cNvSpPr/>
            <p:nvPr/>
          </p:nvSpPr>
          <p:spPr>
            <a:xfrm>
              <a:off x="518929" y="3682916"/>
              <a:ext cx="53550" cy="1049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000" y="21134"/>
                  </a:moveTo>
                  <a:cubicBezTo>
                    <a:pt x="0" y="85554"/>
                    <a:pt x="0" y="111070"/>
                    <a:pt x="0" y="111070"/>
                  </a:cubicBezTo>
                  <a:lnTo>
                    <a:pt x="91250" y="120000"/>
                  </a:lnTo>
                  <a:lnTo>
                    <a:pt x="120000" y="30064"/>
                  </a:lnTo>
                  <a:cubicBezTo>
                    <a:pt x="120000" y="30064"/>
                    <a:pt x="87500" y="-31163"/>
                    <a:pt x="25000" y="21134"/>
                  </a:cubicBezTo>
                </a:path>
              </a:pathLst>
            </a:custGeom>
            <a:solidFill>
              <a:srgbClr val="397B79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7" name="Shape 617"/>
            <p:cNvSpPr/>
            <p:nvPr/>
          </p:nvSpPr>
          <p:spPr>
            <a:xfrm>
              <a:off x="427933" y="2300691"/>
              <a:ext cx="715529" cy="12363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026" y="4850"/>
                  </a:moveTo>
                  <a:cubicBezTo>
                    <a:pt x="108624" y="-4792"/>
                    <a:pt x="89615" y="1921"/>
                    <a:pt x="85404" y="7883"/>
                  </a:cubicBezTo>
                  <a:cubicBezTo>
                    <a:pt x="81941" y="12595"/>
                    <a:pt x="71639" y="22996"/>
                    <a:pt x="65269" y="30960"/>
                  </a:cubicBezTo>
                  <a:cubicBezTo>
                    <a:pt x="59184" y="38925"/>
                    <a:pt x="34932" y="56475"/>
                    <a:pt x="31463" y="62755"/>
                  </a:cubicBezTo>
                  <a:cubicBezTo>
                    <a:pt x="28000" y="68879"/>
                    <a:pt x="13765" y="92390"/>
                    <a:pt x="11143" y="97154"/>
                  </a:cubicBezTo>
                  <a:cubicBezTo>
                    <a:pt x="8521" y="101865"/>
                    <a:pt x="0" y="111508"/>
                    <a:pt x="0" y="112921"/>
                  </a:cubicBezTo>
                  <a:cubicBezTo>
                    <a:pt x="0" y="114107"/>
                    <a:pt x="2621" y="114379"/>
                    <a:pt x="11143" y="116712"/>
                  </a:cubicBezTo>
                  <a:cubicBezTo>
                    <a:pt x="19571" y="118987"/>
                    <a:pt x="29125" y="120231"/>
                    <a:pt x="33621" y="119959"/>
                  </a:cubicBezTo>
                  <a:cubicBezTo>
                    <a:pt x="38110" y="119635"/>
                    <a:pt x="37176" y="118877"/>
                    <a:pt x="39891" y="116116"/>
                  </a:cubicBezTo>
                  <a:cubicBezTo>
                    <a:pt x="42513" y="113349"/>
                    <a:pt x="63489" y="84153"/>
                    <a:pt x="67422" y="79604"/>
                  </a:cubicBezTo>
                  <a:cubicBezTo>
                    <a:pt x="71354" y="74997"/>
                    <a:pt x="79035" y="61238"/>
                    <a:pt x="98606" y="47642"/>
                  </a:cubicBezTo>
                  <a:cubicBezTo>
                    <a:pt x="117900" y="33883"/>
                    <a:pt x="125296" y="17040"/>
                    <a:pt x="116026" y="4850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1173534" y="1617295"/>
              <a:ext cx="444543" cy="572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56" y="79533"/>
                  </a:moveTo>
                  <a:cubicBezTo>
                    <a:pt x="115244" y="44429"/>
                    <a:pt x="99445" y="14115"/>
                    <a:pt x="99445" y="14115"/>
                  </a:cubicBezTo>
                  <a:cubicBezTo>
                    <a:pt x="28137" y="-28477"/>
                    <a:pt x="-13388" y="36234"/>
                    <a:pt x="3914" y="64323"/>
                  </a:cubicBezTo>
                  <a:cubicBezTo>
                    <a:pt x="19257" y="88781"/>
                    <a:pt x="43929" y="112885"/>
                    <a:pt x="75678" y="118502"/>
                  </a:cubicBezTo>
                  <a:cubicBezTo>
                    <a:pt x="107123" y="124118"/>
                    <a:pt x="123219" y="114524"/>
                    <a:pt x="119456" y="79533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1355123" y="1631574"/>
              <a:ext cx="267511" cy="5610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7" y="79819"/>
                  </a:moveTo>
                  <a:cubicBezTo>
                    <a:pt x="112015" y="44142"/>
                    <a:pt x="95767" y="8712"/>
                    <a:pt x="95767" y="8712"/>
                  </a:cubicBezTo>
                  <a:cubicBezTo>
                    <a:pt x="75509" y="1314"/>
                    <a:pt x="45756" y="1673"/>
                    <a:pt x="28253" y="0"/>
                  </a:cubicBezTo>
                  <a:cubicBezTo>
                    <a:pt x="31002" y="956"/>
                    <a:pt x="34506" y="2025"/>
                    <a:pt x="38004" y="3340"/>
                  </a:cubicBezTo>
                  <a:cubicBezTo>
                    <a:pt x="38004" y="3340"/>
                    <a:pt x="62760" y="16825"/>
                    <a:pt x="72511" y="39017"/>
                  </a:cubicBezTo>
                  <a:cubicBezTo>
                    <a:pt x="74760" y="43784"/>
                    <a:pt x="64009" y="46056"/>
                    <a:pt x="65508" y="51181"/>
                  </a:cubicBezTo>
                  <a:cubicBezTo>
                    <a:pt x="67008" y="55478"/>
                    <a:pt x="68263" y="65265"/>
                    <a:pt x="70512" y="70032"/>
                  </a:cubicBezTo>
                  <a:cubicBezTo>
                    <a:pt x="86766" y="105709"/>
                    <a:pt x="51509" y="115137"/>
                    <a:pt x="0" y="110124"/>
                  </a:cubicBezTo>
                  <a:cubicBezTo>
                    <a:pt x="14004" y="114779"/>
                    <a:pt x="28253" y="119546"/>
                    <a:pt x="45007" y="119904"/>
                  </a:cubicBezTo>
                  <a:cubicBezTo>
                    <a:pt x="91014" y="120861"/>
                    <a:pt x="125520" y="115137"/>
                    <a:pt x="119267" y="79819"/>
                  </a:cubicBezTo>
                </a:path>
              </a:pathLst>
            </a:custGeom>
            <a:solidFill>
              <a:srgbClr val="CEE2B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0" name="Shape 620"/>
            <p:cNvSpPr/>
            <p:nvPr/>
          </p:nvSpPr>
          <p:spPr>
            <a:xfrm>
              <a:off x="1109183" y="3648273"/>
              <a:ext cx="503618" cy="1687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058"/>
                  </a:moveTo>
                  <a:cubicBezTo>
                    <a:pt x="0" y="7058"/>
                    <a:pt x="63788" y="12017"/>
                    <a:pt x="69105" y="21494"/>
                  </a:cubicBezTo>
                  <a:cubicBezTo>
                    <a:pt x="74283" y="31009"/>
                    <a:pt x="78805" y="54052"/>
                    <a:pt x="81727" y="59640"/>
                  </a:cubicBezTo>
                  <a:cubicBezTo>
                    <a:pt x="84783" y="65116"/>
                    <a:pt x="90100" y="70705"/>
                    <a:pt x="88905" y="74396"/>
                  </a:cubicBezTo>
                  <a:cubicBezTo>
                    <a:pt x="87838" y="78122"/>
                    <a:pt x="93822" y="97473"/>
                    <a:pt x="96477" y="101479"/>
                  </a:cubicBezTo>
                  <a:cubicBezTo>
                    <a:pt x="99005" y="105524"/>
                    <a:pt x="110700" y="116829"/>
                    <a:pt x="108838" y="119046"/>
                  </a:cubicBezTo>
                  <a:cubicBezTo>
                    <a:pt x="106577" y="121189"/>
                    <a:pt x="120000" y="119046"/>
                    <a:pt x="120000" y="119046"/>
                  </a:cubicBezTo>
                  <a:lnTo>
                    <a:pt x="111761" y="98466"/>
                  </a:lnTo>
                  <a:cubicBezTo>
                    <a:pt x="111761" y="98466"/>
                    <a:pt x="107638" y="73521"/>
                    <a:pt x="105783" y="71064"/>
                  </a:cubicBezTo>
                  <a:cubicBezTo>
                    <a:pt x="103522" y="68606"/>
                    <a:pt x="96344" y="35374"/>
                    <a:pt x="95283" y="30774"/>
                  </a:cubicBezTo>
                  <a:cubicBezTo>
                    <a:pt x="94088" y="26173"/>
                    <a:pt x="96744" y="10508"/>
                    <a:pt x="96744" y="10508"/>
                  </a:cubicBezTo>
                  <a:lnTo>
                    <a:pt x="89300" y="0"/>
                  </a:lnTo>
                  <a:lnTo>
                    <a:pt x="0" y="7058"/>
                  </a:ln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1" name="Shape 621"/>
            <p:cNvSpPr/>
            <p:nvPr/>
          </p:nvSpPr>
          <p:spPr>
            <a:xfrm>
              <a:off x="557777" y="4141789"/>
              <a:ext cx="511499" cy="6997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1"/>
                  </a:moveTo>
                  <a:cubicBezTo>
                    <a:pt x="120000" y="681"/>
                    <a:pt x="112939" y="46582"/>
                    <a:pt x="98174" y="64370"/>
                  </a:cubicBezTo>
                  <a:cubicBezTo>
                    <a:pt x="83403" y="82256"/>
                    <a:pt x="47585" y="111038"/>
                    <a:pt x="33598" y="118593"/>
                  </a:cubicBezTo>
                  <a:cubicBezTo>
                    <a:pt x="19483" y="126148"/>
                    <a:pt x="1187" y="100805"/>
                    <a:pt x="11" y="98607"/>
                  </a:cubicBezTo>
                  <a:cubicBezTo>
                    <a:pt x="-1036" y="96404"/>
                    <a:pt x="81178" y="42181"/>
                    <a:pt x="87191" y="36252"/>
                  </a:cubicBezTo>
                  <a:cubicBezTo>
                    <a:pt x="93332" y="30322"/>
                    <a:pt x="120000" y="-5344"/>
                    <a:pt x="120000" y="681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2" name="Shape 622"/>
            <p:cNvSpPr/>
            <p:nvPr/>
          </p:nvSpPr>
          <p:spPr>
            <a:xfrm>
              <a:off x="1930583" y="3296580"/>
              <a:ext cx="162155" cy="237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202" y="0"/>
                  </a:moveTo>
                  <a:cubicBezTo>
                    <a:pt x="101202" y="0"/>
                    <a:pt x="19777" y="3090"/>
                    <a:pt x="3737" y="46620"/>
                  </a:cubicBezTo>
                  <a:cubicBezTo>
                    <a:pt x="-12713" y="90142"/>
                    <a:pt x="29235" y="131426"/>
                    <a:pt x="50206" y="117103"/>
                  </a:cubicBezTo>
                  <a:cubicBezTo>
                    <a:pt x="69951" y="102780"/>
                    <a:pt x="157958" y="38752"/>
                    <a:pt x="101202" y="0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3" name="Shape 623"/>
            <p:cNvSpPr/>
            <p:nvPr/>
          </p:nvSpPr>
          <p:spPr>
            <a:xfrm>
              <a:off x="1973882" y="3333469"/>
              <a:ext cx="221077" cy="3635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13" y="17504"/>
                  </a:moveTo>
                  <a:cubicBezTo>
                    <a:pt x="2813" y="17504"/>
                    <a:pt x="-7463" y="38799"/>
                    <a:pt x="11274" y="63581"/>
                  </a:cubicBezTo>
                  <a:cubicBezTo>
                    <a:pt x="30012" y="88546"/>
                    <a:pt x="58113" y="104330"/>
                    <a:pt x="52974" y="113694"/>
                  </a:cubicBezTo>
                  <a:cubicBezTo>
                    <a:pt x="47842" y="122503"/>
                    <a:pt x="102538" y="127276"/>
                    <a:pt x="116138" y="91667"/>
                  </a:cubicBezTo>
                  <a:cubicBezTo>
                    <a:pt x="129737" y="55869"/>
                    <a:pt x="105860" y="29435"/>
                    <a:pt x="69299" y="8140"/>
                  </a:cubicBezTo>
                  <a:cubicBezTo>
                    <a:pt x="40283" y="-8929"/>
                    <a:pt x="8854" y="4105"/>
                    <a:pt x="2813" y="17504"/>
                  </a:cubicBezTo>
                </a:path>
              </a:pathLst>
            </a:custGeom>
            <a:solidFill>
              <a:srgbClr val="CEE2B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4" name="Shape 624"/>
            <p:cNvSpPr/>
            <p:nvPr/>
          </p:nvSpPr>
          <p:spPr>
            <a:xfrm>
              <a:off x="2015085" y="3345767"/>
              <a:ext cx="180590" cy="2312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05" y="0"/>
                  </a:moveTo>
                  <a:cubicBezTo>
                    <a:pt x="27705" y="0"/>
                    <a:pt x="-23442" y="14779"/>
                    <a:pt x="13255" y="50705"/>
                  </a:cubicBezTo>
                  <a:cubicBezTo>
                    <a:pt x="49573" y="86637"/>
                    <a:pt x="70705" y="50416"/>
                    <a:pt x="82193" y="94753"/>
                  </a:cubicBezTo>
                  <a:cubicBezTo>
                    <a:pt x="93682" y="138795"/>
                    <a:pt x="120000" y="116195"/>
                    <a:pt x="120000" y="94753"/>
                  </a:cubicBezTo>
                  <a:cubicBezTo>
                    <a:pt x="120000" y="73600"/>
                    <a:pt x="96650" y="17966"/>
                    <a:pt x="27705" y="0"/>
                  </a:cubicBezTo>
                </a:path>
              </a:pathLst>
            </a:custGeom>
            <a:solidFill>
              <a:srgbClr val="DFFFD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5" name="Shape 625"/>
            <p:cNvSpPr/>
            <p:nvPr/>
          </p:nvSpPr>
          <p:spPr>
            <a:xfrm>
              <a:off x="1131945" y="1582671"/>
              <a:ext cx="463641" cy="4467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574"/>
                  </a:moveTo>
                  <a:cubicBezTo>
                    <a:pt x="120000" y="8574"/>
                    <a:pt x="113935" y="49106"/>
                    <a:pt x="45512" y="51498"/>
                  </a:cubicBezTo>
                  <a:cubicBezTo>
                    <a:pt x="50420" y="63017"/>
                    <a:pt x="48832" y="94576"/>
                    <a:pt x="54457" y="107285"/>
                  </a:cubicBezTo>
                  <a:cubicBezTo>
                    <a:pt x="56479" y="111924"/>
                    <a:pt x="49988" y="109378"/>
                    <a:pt x="49988" y="109378"/>
                  </a:cubicBezTo>
                  <a:cubicBezTo>
                    <a:pt x="33673" y="89192"/>
                    <a:pt x="22700" y="103097"/>
                    <a:pt x="30496" y="120000"/>
                  </a:cubicBezTo>
                  <a:cubicBezTo>
                    <a:pt x="10429" y="111472"/>
                    <a:pt x="-13532" y="51498"/>
                    <a:pt x="9279" y="22931"/>
                  </a:cubicBezTo>
                  <a:cubicBezTo>
                    <a:pt x="39738" y="-6680"/>
                    <a:pt x="79291" y="-2492"/>
                    <a:pt x="103401" y="7231"/>
                  </a:cubicBezTo>
                  <a:cubicBezTo>
                    <a:pt x="108309" y="8873"/>
                    <a:pt x="116389" y="6480"/>
                    <a:pt x="120000" y="8574"/>
                  </a:cubicBezTo>
                </a:path>
              </a:pathLst>
            </a:custGeom>
            <a:solidFill>
              <a:srgbClr val="00262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6" name="Shape 626"/>
            <p:cNvSpPr/>
            <p:nvPr/>
          </p:nvSpPr>
          <p:spPr>
            <a:xfrm>
              <a:off x="2643842" y="3397414"/>
              <a:ext cx="388024" cy="3855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88"/>
                  </a:moveTo>
                  <a:cubicBezTo>
                    <a:pt x="120000" y="70994"/>
                    <a:pt x="117577" y="80522"/>
                    <a:pt x="112044" y="90044"/>
                  </a:cubicBezTo>
                  <a:cubicBezTo>
                    <a:pt x="106511" y="99738"/>
                    <a:pt x="99594" y="106494"/>
                    <a:pt x="90088" y="112033"/>
                  </a:cubicBezTo>
                  <a:cubicBezTo>
                    <a:pt x="80405" y="117577"/>
                    <a:pt x="71066" y="120000"/>
                    <a:pt x="60000" y="120000"/>
                  </a:cubicBezTo>
                  <a:cubicBezTo>
                    <a:pt x="48933" y="120000"/>
                    <a:pt x="39422" y="117577"/>
                    <a:pt x="29911" y="112033"/>
                  </a:cubicBezTo>
                  <a:cubicBezTo>
                    <a:pt x="20227" y="106494"/>
                    <a:pt x="13488" y="99738"/>
                    <a:pt x="7955" y="90044"/>
                  </a:cubicBezTo>
                  <a:cubicBezTo>
                    <a:pt x="2422" y="80522"/>
                    <a:pt x="0" y="70994"/>
                    <a:pt x="0" y="60088"/>
                  </a:cubicBezTo>
                  <a:cubicBezTo>
                    <a:pt x="0" y="49005"/>
                    <a:pt x="2422" y="39655"/>
                    <a:pt x="7955" y="30127"/>
                  </a:cubicBezTo>
                  <a:cubicBezTo>
                    <a:pt x="13488" y="20433"/>
                    <a:pt x="20227" y="13505"/>
                    <a:pt x="29911" y="8138"/>
                  </a:cubicBezTo>
                  <a:cubicBezTo>
                    <a:pt x="39422" y="2600"/>
                    <a:pt x="48933" y="0"/>
                    <a:pt x="60000" y="0"/>
                  </a:cubicBezTo>
                  <a:cubicBezTo>
                    <a:pt x="71066" y="0"/>
                    <a:pt x="80405" y="2600"/>
                    <a:pt x="90088" y="8138"/>
                  </a:cubicBezTo>
                  <a:cubicBezTo>
                    <a:pt x="99594" y="13505"/>
                    <a:pt x="106511" y="20433"/>
                    <a:pt x="112044" y="30127"/>
                  </a:cubicBezTo>
                  <a:cubicBezTo>
                    <a:pt x="117577" y="39655"/>
                    <a:pt x="120000" y="49005"/>
                    <a:pt x="120000" y="60088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7" name="Shape 627"/>
            <p:cNvSpPr/>
            <p:nvPr/>
          </p:nvSpPr>
          <p:spPr>
            <a:xfrm>
              <a:off x="8933939" y="100481"/>
              <a:ext cx="2842239" cy="51534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26658"/>
                </a:buClr>
                <a:buSzPct val="25000"/>
                <a:buFont typeface="Roboto"/>
                <a:buNone/>
              </a:pPr>
              <a:r>
                <a:rPr lang="cs-CZ" sz="2400" b="1" i="0" u="none" strike="noStrike" cap="none" smtClean="0">
                  <a:solidFill>
                    <a:srgbClr val="726658"/>
                  </a:solidFill>
                </a:rPr>
                <a:t>MINISTRU VNITRA</a:t>
              </a:r>
              <a:endParaRPr lang="cs-CZ" sz="2400" b="1" i="0" u="none" strike="noStrike" cap="none" dirty="0">
                <a:solidFill>
                  <a:srgbClr val="726658"/>
                </a:solidFill>
              </a:endParaRPr>
            </a:p>
          </p:txBody>
        </p:sp>
        <p:sp>
          <p:nvSpPr>
            <p:cNvPr id="628" name="Shape 628"/>
            <p:cNvSpPr/>
            <p:nvPr/>
          </p:nvSpPr>
          <p:spPr>
            <a:xfrm>
              <a:off x="8475053" y="1552873"/>
              <a:ext cx="41253" cy="412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177"/>
                  </a:moveTo>
                  <a:cubicBezTo>
                    <a:pt x="120000" y="70683"/>
                    <a:pt x="118377" y="80550"/>
                    <a:pt x="111894" y="90411"/>
                  </a:cubicBezTo>
                  <a:cubicBezTo>
                    <a:pt x="107027" y="100272"/>
                    <a:pt x="98916" y="105205"/>
                    <a:pt x="89188" y="111783"/>
                  </a:cubicBezTo>
                  <a:cubicBezTo>
                    <a:pt x="79461" y="116711"/>
                    <a:pt x="71350" y="120000"/>
                    <a:pt x="60000" y="120000"/>
                  </a:cubicBezTo>
                  <a:cubicBezTo>
                    <a:pt x="48650" y="120000"/>
                    <a:pt x="38916" y="116711"/>
                    <a:pt x="29188" y="111783"/>
                  </a:cubicBezTo>
                  <a:cubicBezTo>
                    <a:pt x="21083" y="105205"/>
                    <a:pt x="12972" y="100272"/>
                    <a:pt x="8105" y="90411"/>
                  </a:cubicBezTo>
                  <a:cubicBezTo>
                    <a:pt x="3244" y="80550"/>
                    <a:pt x="0" y="69038"/>
                    <a:pt x="0" y="59177"/>
                  </a:cubicBezTo>
                  <a:cubicBezTo>
                    <a:pt x="0" y="47672"/>
                    <a:pt x="3244" y="39450"/>
                    <a:pt x="8105" y="29588"/>
                  </a:cubicBezTo>
                  <a:cubicBezTo>
                    <a:pt x="12972" y="19727"/>
                    <a:pt x="21083" y="13150"/>
                    <a:pt x="29188" y="8216"/>
                  </a:cubicBezTo>
                  <a:cubicBezTo>
                    <a:pt x="38916" y="1644"/>
                    <a:pt x="48650" y="0"/>
                    <a:pt x="60000" y="0"/>
                  </a:cubicBezTo>
                  <a:cubicBezTo>
                    <a:pt x="71350" y="0"/>
                    <a:pt x="79461" y="1644"/>
                    <a:pt x="89188" y="8216"/>
                  </a:cubicBezTo>
                  <a:cubicBezTo>
                    <a:pt x="98916" y="13150"/>
                    <a:pt x="107027" y="19727"/>
                    <a:pt x="111894" y="29588"/>
                  </a:cubicBezTo>
                  <a:cubicBezTo>
                    <a:pt x="118377" y="39450"/>
                    <a:pt x="120000" y="49316"/>
                    <a:pt x="120000" y="59177"/>
                  </a:cubicBez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629" name="Shape 629"/>
          <p:cNvSpPr/>
          <p:nvPr/>
        </p:nvSpPr>
        <p:spPr>
          <a:xfrm>
            <a:off x="2547866" y="473033"/>
            <a:ext cx="7213554" cy="577934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cs-CZ" sz="3400" b="1" i="0" u="none" strike="noStrike" cap="none" dirty="0">
                <a:solidFill>
                  <a:srgbClr val="FFFFFF"/>
                </a:solidFill>
              </a:rPr>
              <a:t>ODPOVĚDNOST ŘEDITELE </a:t>
            </a:r>
            <a:r>
              <a:rPr lang="cs-CZ" sz="3400" b="1" dirty="0">
                <a:solidFill>
                  <a:srgbClr val="FFFFFF"/>
                </a:solidFill>
              </a:rPr>
              <a:t>ÚZSI</a:t>
            </a:r>
            <a:endParaRPr lang="cs-CZ" sz="34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43" name="Shape 2905"/>
          <p:cNvSpPr/>
          <p:nvPr/>
        </p:nvSpPr>
        <p:spPr>
          <a:xfrm>
            <a:off x="9440260" y="1529774"/>
            <a:ext cx="222764" cy="22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8"/>
                  <a:pt x="21172" y="14463"/>
                  <a:pt x="20173" y="16224"/>
                </a:cubicBezTo>
                <a:cubicBezTo>
                  <a:pt x="19174" y="17937"/>
                  <a:pt x="17984" y="19174"/>
                  <a:pt x="16224" y="20173"/>
                </a:cubicBezTo>
                <a:cubicBezTo>
                  <a:pt x="14511" y="21172"/>
                  <a:pt x="12798" y="21600"/>
                  <a:pt x="10800" y="21600"/>
                </a:cubicBezTo>
                <a:cubicBezTo>
                  <a:pt x="8802" y="21600"/>
                  <a:pt x="7137" y="21172"/>
                  <a:pt x="5376" y="20173"/>
                </a:cubicBezTo>
                <a:cubicBezTo>
                  <a:pt x="3663" y="19174"/>
                  <a:pt x="2426" y="17937"/>
                  <a:pt x="1427" y="16224"/>
                </a:cubicBezTo>
                <a:cubicBezTo>
                  <a:pt x="428" y="14463"/>
                  <a:pt x="0" y="12798"/>
                  <a:pt x="0" y="10800"/>
                </a:cubicBezTo>
                <a:cubicBezTo>
                  <a:pt x="0" y="8802"/>
                  <a:pt x="428" y="7089"/>
                  <a:pt x="1427" y="5376"/>
                </a:cubicBezTo>
                <a:cubicBezTo>
                  <a:pt x="2426" y="3616"/>
                  <a:pt x="3663" y="2426"/>
                  <a:pt x="5376" y="1427"/>
                </a:cubicBezTo>
                <a:cubicBezTo>
                  <a:pt x="7137" y="428"/>
                  <a:pt x="8802" y="0"/>
                  <a:pt x="10800" y="0"/>
                </a:cubicBezTo>
                <a:cubicBezTo>
                  <a:pt x="12798" y="0"/>
                  <a:pt x="14511" y="428"/>
                  <a:pt x="16224" y="1427"/>
                </a:cubicBezTo>
                <a:cubicBezTo>
                  <a:pt x="17984" y="2426"/>
                  <a:pt x="19174" y="3616"/>
                  <a:pt x="20173" y="5376"/>
                </a:cubicBezTo>
                <a:cubicBezTo>
                  <a:pt x="21172" y="7089"/>
                  <a:pt x="21600" y="8802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" name="Shape 2906"/>
          <p:cNvSpPr/>
          <p:nvPr/>
        </p:nvSpPr>
        <p:spPr>
          <a:xfrm>
            <a:off x="9273361" y="1779037"/>
            <a:ext cx="556561" cy="339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71" y="21600"/>
                </a:moveTo>
                <a:lnTo>
                  <a:pt x="17771" y="10644"/>
                </a:lnTo>
                <a:cubicBezTo>
                  <a:pt x="17771" y="10113"/>
                  <a:pt x="17562" y="9770"/>
                  <a:pt x="17238" y="9770"/>
                </a:cubicBezTo>
                <a:cubicBezTo>
                  <a:pt x="16933" y="9770"/>
                  <a:pt x="16724" y="10113"/>
                  <a:pt x="16724" y="10644"/>
                </a:cubicBezTo>
                <a:lnTo>
                  <a:pt x="16724" y="21600"/>
                </a:lnTo>
                <a:lnTo>
                  <a:pt x="4838" y="21600"/>
                </a:lnTo>
                <a:lnTo>
                  <a:pt x="4838" y="10644"/>
                </a:lnTo>
                <a:cubicBezTo>
                  <a:pt x="4838" y="10113"/>
                  <a:pt x="4629" y="9770"/>
                  <a:pt x="4305" y="9770"/>
                </a:cubicBezTo>
                <a:cubicBezTo>
                  <a:pt x="3981" y="9770"/>
                  <a:pt x="3771" y="10113"/>
                  <a:pt x="3771" y="10644"/>
                </a:cubicBezTo>
                <a:lnTo>
                  <a:pt x="3771" y="21600"/>
                </a:lnTo>
                <a:lnTo>
                  <a:pt x="0" y="21600"/>
                </a:lnTo>
                <a:lnTo>
                  <a:pt x="0" y="8834"/>
                </a:lnTo>
                <a:cubicBezTo>
                  <a:pt x="0" y="3995"/>
                  <a:pt x="2419" y="0"/>
                  <a:pt x="5410" y="0"/>
                </a:cubicBezTo>
                <a:lnTo>
                  <a:pt x="16190" y="0"/>
                </a:lnTo>
                <a:cubicBezTo>
                  <a:pt x="19143" y="0"/>
                  <a:pt x="21600" y="3964"/>
                  <a:pt x="21600" y="8834"/>
                </a:cubicBezTo>
                <a:lnTo>
                  <a:pt x="21600" y="21600"/>
                </a:lnTo>
                <a:lnTo>
                  <a:pt x="17771" y="21600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999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/>
          <p:nvPr/>
        </p:nvSpPr>
        <p:spPr>
          <a:xfrm>
            <a:off x="4513124" y="1810875"/>
            <a:ext cx="4307100" cy="5778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>
                <a:solidFill>
                  <a:srgbClr val="FFFFFF"/>
                </a:solidFill>
              </a:rPr>
              <a:t>VNĚJŠÍ KONTROLA</a:t>
            </a:r>
          </a:p>
        </p:txBody>
      </p:sp>
      <p:sp>
        <p:nvSpPr>
          <p:cNvPr id="637" name="Shape 637"/>
          <p:cNvSpPr/>
          <p:nvPr/>
        </p:nvSpPr>
        <p:spPr>
          <a:xfrm>
            <a:off x="1119673" y="6409006"/>
            <a:ext cx="10804849" cy="26709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 charset="0"/>
              <a:buChar char="•"/>
            </a:pPr>
            <a:r>
              <a:rPr lang="cs-CZ" sz="3200" b="1" dirty="0" smtClean="0">
                <a:solidFill>
                  <a:srgbClr val="FFFFFF"/>
                </a:solidFill>
              </a:rPr>
              <a:t>PARLAMENT A VLÁDA</a:t>
            </a: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 charset="0"/>
              <a:buChar char="•"/>
            </a:pPr>
            <a:r>
              <a:rPr lang="cs-CZ" sz="3200" b="1" i="0" u="none" strike="noStrike" cap="none" dirty="0" smtClean="0">
                <a:solidFill>
                  <a:srgbClr val="FFFFFF"/>
                </a:solidFill>
              </a:rPr>
              <a:t>NEEXISTENCE ZVLÁŠTNÍHO PARLAMENTNÍHO VÝBORU PRO KONTROLU</a:t>
            </a: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 charset="0"/>
              <a:buChar char="•"/>
            </a:pPr>
            <a:r>
              <a:rPr lang="cs-CZ" sz="3200" b="1" dirty="0" smtClean="0">
                <a:solidFill>
                  <a:srgbClr val="FFFFFF"/>
                </a:solidFill>
              </a:rPr>
              <a:t>INTERPELACE MINISTRA VNITRA</a:t>
            </a: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 charset="0"/>
              <a:buChar char="•"/>
            </a:pPr>
            <a:r>
              <a:rPr lang="cs-CZ" sz="3200" b="1" i="0" u="none" strike="noStrike" cap="none" dirty="0" smtClean="0">
                <a:solidFill>
                  <a:srgbClr val="FFFFFF"/>
                </a:solidFill>
              </a:rPr>
              <a:t>SDĚLOVACÍ PROSTŘEDKY </a:t>
            </a:r>
            <a:endParaRPr lang="cs-CZ" sz="3200" b="1" i="0" u="none" strike="noStrike" cap="none" dirty="0">
              <a:solidFill>
                <a:srgbClr val="FFFFFF"/>
              </a:solidFill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charset="0"/>
              <a:buChar char="•"/>
            </a:pPr>
            <a:endParaRPr sz="32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8" name="Shape 2996"/>
          <p:cNvSpPr/>
          <p:nvPr/>
        </p:nvSpPr>
        <p:spPr>
          <a:xfrm>
            <a:off x="5121694" y="2948471"/>
            <a:ext cx="2790666" cy="2704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600" extrusionOk="0">
                <a:moveTo>
                  <a:pt x="21583" y="8255"/>
                </a:moveTo>
                <a:cubicBezTo>
                  <a:pt x="21583" y="9154"/>
                  <a:pt x="20894" y="9856"/>
                  <a:pt x="20050" y="9856"/>
                </a:cubicBezTo>
                <a:lnTo>
                  <a:pt x="20050" y="15503"/>
                </a:lnTo>
                <a:lnTo>
                  <a:pt x="20033" y="15503"/>
                </a:lnTo>
                <a:cubicBezTo>
                  <a:pt x="19964" y="16025"/>
                  <a:pt x="19533" y="16420"/>
                  <a:pt x="19033" y="16420"/>
                </a:cubicBezTo>
                <a:cubicBezTo>
                  <a:pt x="18844" y="16420"/>
                  <a:pt x="18689" y="16366"/>
                  <a:pt x="18534" y="16294"/>
                </a:cubicBezTo>
                <a:cubicBezTo>
                  <a:pt x="18534" y="16258"/>
                  <a:pt x="18500" y="16258"/>
                  <a:pt x="18482" y="16240"/>
                </a:cubicBezTo>
                <a:cubicBezTo>
                  <a:pt x="18431" y="16222"/>
                  <a:pt x="18396" y="16187"/>
                  <a:pt x="18379" y="16151"/>
                </a:cubicBezTo>
                <a:cubicBezTo>
                  <a:pt x="16226" y="14316"/>
                  <a:pt x="13590" y="11888"/>
                  <a:pt x="9525" y="11528"/>
                </a:cubicBezTo>
                <a:cubicBezTo>
                  <a:pt x="9284" y="11510"/>
                  <a:pt x="8888" y="11492"/>
                  <a:pt x="8457" y="11492"/>
                </a:cubicBezTo>
                <a:lnTo>
                  <a:pt x="9388" y="17392"/>
                </a:lnTo>
                <a:lnTo>
                  <a:pt x="10249" y="17266"/>
                </a:lnTo>
                <a:lnTo>
                  <a:pt x="10507" y="19028"/>
                </a:lnTo>
                <a:lnTo>
                  <a:pt x="9611" y="19172"/>
                </a:lnTo>
                <a:lnTo>
                  <a:pt x="9835" y="21024"/>
                </a:lnTo>
                <a:lnTo>
                  <a:pt x="5426" y="21600"/>
                </a:lnTo>
                <a:lnTo>
                  <a:pt x="3962" y="11492"/>
                </a:lnTo>
                <a:lnTo>
                  <a:pt x="3273" y="11492"/>
                </a:lnTo>
                <a:cubicBezTo>
                  <a:pt x="3204" y="11492"/>
                  <a:pt x="3152" y="11456"/>
                  <a:pt x="3083" y="11456"/>
                </a:cubicBezTo>
                <a:cubicBezTo>
                  <a:pt x="3083" y="11456"/>
                  <a:pt x="3083" y="11456"/>
                  <a:pt x="3066" y="11456"/>
                </a:cubicBezTo>
                <a:cubicBezTo>
                  <a:pt x="1361" y="11456"/>
                  <a:pt x="0" y="10036"/>
                  <a:pt x="0" y="8255"/>
                </a:cubicBezTo>
                <a:cubicBezTo>
                  <a:pt x="0" y="6493"/>
                  <a:pt x="1361" y="5054"/>
                  <a:pt x="3066" y="5054"/>
                </a:cubicBezTo>
                <a:cubicBezTo>
                  <a:pt x="3066" y="5054"/>
                  <a:pt x="3066" y="5054"/>
                  <a:pt x="3083" y="5054"/>
                </a:cubicBezTo>
                <a:cubicBezTo>
                  <a:pt x="3152" y="5036"/>
                  <a:pt x="3204" y="5036"/>
                  <a:pt x="3273" y="5036"/>
                </a:cubicBezTo>
                <a:lnTo>
                  <a:pt x="8475" y="5036"/>
                </a:lnTo>
                <a:cubicBezTo>
                  <a:pt x="12884" y="5036"/>
                  <a:pt x="15830" y="2482"/>
                  <a:pt x="18172" y="522"/>
                </a:cubicBezTo>
                <a:cubicBezTo>
                  <a:pt x="18344" y="216"/>
                  <a:pt x="18655" y="0"/>
                  <a:pt x="19033" y="0"/>
                </a:cubicBezTo>
                <a:cubicBezTo>
                  <a:pt x="19567" y="0"/>
                  <a:pt x="20015" y="432"/>
                  <a:pt x="20050" y="971"/>
                </a:cubicBezTo>
                <a:lnTo>
                  <a:pt x="20050" y="6654"/>
                </a:lnTo>
                <a:cubicBezTo>
                  <a:pt x="20894" y="6654"/>
                  <a:pt x="21600" y="7356"/>
                  <a:pt x="21583" y="8255"/>
                </a:cubicBezTo>
                <a:close/>
                <a:moveTo>
                  <a:pt x="18500" y="2230"/>
                </a:moveTo>
                <a:cubicBezTo>
                  <a:pt x="15365" y="4766"/>
                  <a:pt x="13074" y="6187"/>
                  <a:pt x="10008" y="6547"/>
                </a:cubicBezTo>
                <a:lnTo>
                  <a:pt x="10008" y="9946"/>
                </a:lnTo>
                <a:cubicBezTo>
                  <a:pt x="13074" y="10323"/>
                  <a:pt x="15347" y="11726"/>
                  <a:pt x="18500" y="14226"/>
                </a:cubicBezTo>
                <a:lnTo>
                  <a:pt x="18500" y="223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81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/>
          <p:nvPr/>
        </p:nvSpPr>
        <p:spPr>
          <a:xfrm>
            <a:off x="3963474" y="1810875"/>
            <a:ext cx="4945799" cy="5778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>
                <a:solidFill>
                  <a:srgbClr val="FFFFFF"/>
                </a:solidFill>
              </a:rPr>
              <a:t>VNITŘNÍ KONTROLA</a:t>
            </a:r>
          </a:p>
        </p:txBody>
      </p:sp>
      <p:sp>
        <p:nvSpPr>
          <p:cNvPr id="643" name="Shape 643"/>
          <p:cNvSpPr/>
          <p:nvPr/>
        </p:nvSpPr>
        <p:spPr>
          <a:xfrm>
            <a:off x="2986448" y="6258876"/>
            <a:ext cx="7031948" cy="1624375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en-US" sz="3600" dirty="0" err="1">
                <a:solidFill>
                  <a:schemeClr val="bg1"/>
                </a:solidFill>
              </a:rPr>
              <a:t>vnitřní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kontrolní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mechanismy</a:t>
            </a:r>
            <a:endParaRPr lang="cs-CZ" sz="3400" b="1" i="0" u="none" strike="noStrike" cap="none" dirty="0">
              <a:solidFill>
                <a:schemeClr val="bg1"/>
              </a:solidFill>
            </a:endParaRPr>
          </a:p>
        </p:txBody>
      </p:sp>
      <p:sp>
        <p:nvSpPr>
          <p:cNvPr id="644" name="Shape 644"/>
          <p:cNvSpPr/>
          <p:nvPr/>
        </p:nvSpPr>
        <p:spPr>
          <a:xfrm>
            <a:off x="4932323" y="2978427"/>
            <a:ext cx="3140195" cy="3287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4905" y="84988"/>
                </a:moveTo>
                <a:cubicBezTo>
                  <a:pt x="44905" y="82994"/>
                  <a:pt x="46744" y="81100"/>
                  <a:pt x="49127" y="81100"/>
                </a:cubicBezTo>
                <a:cubicBezTo>
                  <a:pt x="51183" y="81100"/>
                  <a:pt x="53238" y="82694"/>
                  <a:pt x="53238" y="84988"/>
                </a:cubicBezTo>
                <a:cubicBezTo>
                  <a:pt x="53238" y="86883"/>
                  <a:pt x="51616" y="88777"/>
                  <a:pt x="49127" y="88777"/>
                </a:cubicBezTo>
                <a:cubicBezTo>
                  <a:pt x="46744" y="88777"/>
                  <a:pt x="44794" y="86983"/>
                  <a:pt x="44905" y="84988"/>
                </a:cubicBezTo>
                <a:close/>
                <a:moveTo>
                  <a:pt x="73472" y="98055"/>
                </a:moveTo>
                <a:cubicBezTo>
                  <a:pt x="70983" y="102944"/>
                  <a:pt x="65466" y="106233"/>
                  <a:pt x="59727" y="106233"/>
                </a:cubicBezTo>
                <a:cubicBezTo>
                  <a:pt x="53888" y="106233"/>
                  <a:pt x="48583" y="103044"/>
                  <a:pt x="46094" y="98055"/>
                </a:cubicBezTo>
                <a:cubicBezTo>
                  <a:pt x="45444" y="97055"/>
                  <a:pt x="46094" y="95761"/>
                  <a:pt x="47394" y="95261"/>
                </a:cubicBezTo>
                <a:cubicBezTo>
                  <a:pt x="48477" y="94661"/>
                  <a:pt x="49883" y="95261"/>
                  <a:pt x="50422" y="96461"/>
                </a:cubicBezTo>
                <a:cubicBezTo>
                  <a:pt x="52261" y="99850"/>
                  <a:pt x="55833" y="102144"/>
                  <a:pt x="59944" y="102144"/>
                </a:cubicBezTo>
                <a:cubicBezTo>
                  <a:pt x="63838" y="102144"/>
                  <a:pt x="67627" y="99850"/>
                  <a:pt x="69144" y="96461"/>
                </a:cubicBezTo>
                <a:cubicBezTo>
                  <a:pt x="69683" y="95261"/>
                  <a:pt x="70983" y="94961"/>
                  <a:pt x="72172" y="95261"/>
                </a:cubicBezTo>
                <a:cubicBezTo>
                  <a:pt x="73472" y="95761"/>
                  <a:pt x="73794" y="97055"/>
                  <a:pt x="73472" y="98055"/>
                </a:cubicBezTo>
                <a:close/>
                <a:moveTo>
                  <a:pt x="75311" y="84688"/>
                </a:moveTo>
                <a:cubicBezTo>
                  <a:pt x="75311" y="86783"/>
                  <a:pt x="73361" y="88577"/>
                  <a:pt x="71088" y="88577"/>
                </a:cubicBezTo>
                <a:cubicBezTo>
                  <a:pt x="68927" y="88577"/>
                  <a:pt x="66977" y="86983"/>
                  <a:pt x="66977" y="84688"/>
                </a:cubicBezTo>
                <a:cubicBezTo>
                  <a:pt x="66977" y="82694"/>
                  <a:pt x="68600" y="80900"/>
                  <a:pt x="71088" y="80900"/>
                </a:cubicBezTo>
                <a:cubicBezTo>
                  <a:pt x="73472" y="81000"/>
                  <a:pt x="75311" y="82694"/>
                  <a:pt x="75311" y="84688"/>
                </a:cubicBezTo>
                <a:close/>
                <a:moveTo>
                  <a:pt x="120000" y="55361"/>
                </a:moveTo>
                <a:lnTo>
                  <a:pt x="120000" y="68327"/>
                </a:lnTo>
                <a:lnTo>
                  <a:pt x="107555" y="68327"/>
                </a:lnTo>
                <a:lnTo>
                  <a:pt x="107555" y="120000"/>
                </a:lnTo>
                <a:lnTo>
                  <a:pt x="12116" y="120000"/>
                </a:lnTo>
                <a:lnTo>
                  <a:pt x="12116" y="68327"/>
                </a:lnTo>
                <a:lnTo>
                  <a:pt x="0" y="68327"/>
                </a:lnTo>
                <a:lnTo>
                  <a:pt x="0" y="55361"/>
                </a:lnTo>
                <a:lnTo>
                  <a:pt x="120000" y="55361"/>
                </a:lnTo>
                <a:close/>
                <a:moveTo>
                  <a:pt x="85372" y="92172"/>
                </a:moveTo>
                <a:cubicBezTo>
                  <a:pt x="85372" y="79300"/>
                  <a:pt x="74122" y="68927"/>
                  <a:pt x="60161" y="68927"/>
                </a:cubicBezTo>
                <a:cubicBezTo>
                  <a:pt x="46205" y="68927"/>
                  <a:pt x="34950" y="79300"/>
                  <a:pt x="34950" y="92172"/>
                </a:cubicBezTo>
                <a:cubicBezTo>
                  <a:pt x="34950" y="105038"/>
                  <a:pt x="46205" y="115411"/>
                  <a:pt x="60161" y="115411"/>
                </a:cubicBezTo>
                <a:cubicBezTo>
                  <a:pt x="74122" y="115411"/>
                  <a:pt x="85372" y="105138"/>
                  <a:pt x="85372" y="92172"/>
                </a:cubicBezTo>
                <a:close/>
                <a:moveTo>
                  <a:pt x="40900" y="40100"/>
                </a:moveTo>
                <a:cubicBezTo>
                  <a:pt x="40900" y="39200"/>
                  <a:pt x="41550" y="38805"/>
                  <a:pt x="42311" y="38805"/>
                </a:cubicBezTo>
                <a:cubicBezTo>
                  <a:pt x="43283" y="38805"/>
                  <a:pt x="43822" y="39400"/>
                  <a:pt x="43822" y="40100"/>
                </a:cubicBezTo>
                <a:lnTo>
                  <a:pt x="43822" y="52666"/>
                </a:lnTo>
                <a:lnTo>
                  <a:pt x="75744" y="52666"/>
                </a:lnTo>
                <a:lnTo>
                  <a:pt x="75744" y="40100"/>
                </a:lnTo>
                <a:lnTo>
                  <a:pt x="75633" y="40100"/>
                </a:lnTo>
                <a:cubicBezTo>
                  <a:pt x="75633" y="39200"/>
                  <a:pt x="76283" y="38805"/>
                  <a:pt x="77044" y="38805"/>
                </a:cubicBezTo>
                <a:cubicBezTo>
                  <a:pt x="78016" y="38805"/>
                  <a:pt x="78555" y="39400"/>
                  <a:pt x="78555" y="40100"/>
                </a:cubicBezTo>
                <a:lnTo>
                  <a:pt x="78555" y="52666"/>
                </a:lnTo>
                <a:lnTo>
                  <a:pt x="88511" y="52666"/>
                </a:lnTo>
                <a:lnTo>
                  <a:pt x="88511" y="37405"/>
                </a:lnTo>
                <a:cubicBezTo>
                  <a:pt x="88511" y="30022"/>
                  <a:pt x="82022" y="24038"/>
                  <a:pt x="74011" y="24038"/>
                </a:cubicBezTo>
                <a:lnTo>
                  <a:pt x="44905" y="24038"/>
                </a:lnTo>
                <a:cubicBezTo>
                  <a:pt x="36900" y="24038"/>
                  <a:pt x="30405" y="30022"/>
                  <a:pt x="30405" y="37405"/>
                </a:cubicBezTo>
                <a:lnTo>
                  <a:pt x="30405" y="52666"/>
                </a:lnTo>
                <a:lnTo>
                  <a:pt x="40466" y="52666"/>
                </a:lnTo>
                <a:lnTo>
                  <a:pt x="40900" y="40100"/>
                </a:lnTo>
                <a:close/>
                <a:moveTo>
                  <a:pt x="48044" y="10772"/>
                </a:moveTo>
                <a:cubicBezTo>
                  <a:pt x="48044" y="4788"/>
                  <a:pt x="53238" y="0"/>
                  <a:pt x="59727" y="0"/>
                </a:cubicBezTo>
                <a:cubicBezTo>
                  <a:pt x="66327" y="0"/>
                  <a:pt x="71522" y="4788"/>
                  <a:pt x="71522" y="10772"/>
                </a:cubicBezTo>
                <a:cubicBezTo>
                  <a:pt x="71522" y="16855"/>
                  <a:pt x="66111" y="21644"/>
                  <a:pt x="59727" y="21644"/>
                </a:cubicBezTo>
                <a:cubicBezTo>
                  <a:pt x="53455" y="21644"/>
                  <a:pt x="48044" y="16661"/>
                  <a:pt x="48044" y="10772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2422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/>
        </p:nvSpPr>
        <p:spPr>
          <a:xfrm>
            <a:off x="5143771" y="1810863"/>
            <a:ext cx="2717303" cy="577934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>
                <a:solidFill>
                  <a:srgbClr val="FFFFFF"/>
                </a:solidFill>
              </a:rPr>
              <a:t>ROZPOČET?</a:t>
            </a:r>
          </a:p>
        </p:txBody>
      </p:sp>
      <p:sp>
        <p:nvSpPr>
          <p:cNvPr id="650" name="Shape 650"/>
          <p:cNvSpPr/>
          <p:nvPr/>
        </p:nvSpPr>
        <p:spPr>
          <a:xfrm>
            <a:off x="1998974" y="6220500"/>
            <a:ext cx="9388800" cy="5778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 dirty="0" smtClean="0">
                <a:solidFill>
                  <a:srgbClr val="FFFFFF"/>
                </a:solidFill>
              </a:rPr>
              <a:t>SOUČÁSTÍ ROZPOČTOVÉ KAPITOLY MV </a:t>
            </a:r>
            <a:endParaRPr lang="cs-CZ" sz="34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651" name="Shape 651"/>
          <p:cNvSpPr/>
          <p:nvPr/>
        </p:nvSpPr>
        <p:spPr>
          <a:xfrm>
            <a:off x="5263721" y="3032759"/>
            <a:ext cx="2158157" cy="27891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2294" y="23538"/>
                </a:moveTo>
                <a:lnTo>
                  <a:pt x="32611" y="0"/>
                </a:lnTo>
                <a:lnTo>
                  <a:pt x="87644" y="0"/>
                </a:lnTo>
                <a:lnTo>
                  <a:pt x="75922" y="23538"/>
                </a:lnTo>
                <a:lnTo>
                  <a:pt x="42294" y="23538"/>
                </a:lnTo>
                <a:close/>
                <a:moveTo>
                  <a:pt x="0" y="73216"/>
                </a:moveTo>
                <a:cubicBezTo>
                  <a:pt x="0" y="54961"/>
                  <a:pt x="12866" y="39200"/>
                  <a:pt x="32227" y="31422"/>
                </a:cubicBezTo>
                <a:lnTo>
                  <a:pt x="87388" y="31422"/>
                </a:lnTo>
                <a:cubicBezTo>
                  <a:pt x="106622" y="39200"/>
                  <a:pt x="120000" y="54961"/>
                  <a:pt x="120000" y="73216"/>
                </a:cubicBezTo>
                <a:cubicBezTo>
                  <a:pt x="120000" y="98950"/>
                  <a:pt x="93250" y="120000"/>
                  <a:pt x="60255" y="120000"/>
                </a:cubicBezTo>
                <a:cubicBezTo>
                  <a:pt x="26877" y="120000"/>
                  <a:pt x="0" y="98950"/>
                  <a:pt x="0" y="73216"/>
                </a:cubicBezTo>
                <a:close/>
                <a:moveTo>
                  <a:pt x="65605" y="84388"/>
                </a:moveTo>
                <a:cubicBezTo>
                  <a:pt x="65605" y="87083"/>
                  <a:pt x="62422" y="88577"/>
                  <a:pt x="57705" y="88577"/>
                </a:cubicBezTo>
                <a:cubicBezTo>
                  <a:pt x="52227" y="88577"/>
                  <a:pt x="47261" y="87083"/>
                  <a:pt x="43694" y="85683"/>
                </a:cubicBezTo>
                <a:lnTo>
                  <a:pt x="41272" y="93266"/>
                </a:lnTo>
                <a:cubicBezTo>
                  <a:pt x="44461" y="94661"/>
                  <a:pt x="49811" y="95761"/>
                  <a:pt x="55538" y="96061"/>
                </a:cubicBezTo>
                <a:lnTo>
                  <a:pt x="55538" y="102344"/>
                </a:lnTo>
                <a:lnTo>
                  <a:pt x="63822" y="102344"/>
                </a:lnTo>
                <a:lnTo>
                  <a:pt x="63822" y="95661"/>
                </a:lnTo>
                <a:cubicBezTo>
                  <a:pt x="73377" y="94561"/>
                  <a:pt x="78727" y="89377"/>
                  <a:pt x="78727" y="83488"/>
                </a:cubicBezTo>
                <a:cubicBezTo>
                  <a:pt x="78727" y="77605"/>
                  <a:pt x="74777" y="74016"/>
                  <a:pt x="64838" y="71122"/>
                </a:cubicBezTo>
                <a:cubicBezTo>
                  <a:pt x="57705" y="69227"/>
                  <a:pt x="54905" y="67827"/>
                  <a:pt x="54905" y="65538"/>
                </a:cubicBezTo>
                <a:cubicBezTo>
                  <a:pt x="54905" y="63838"/>
                  <a:pt x="56688" y="61944"/>
                  <a:pt x="62038" y="61944"/>
                </a:cubicBezTo>
                <a:cubicBezTo>
                  <a:pt x="68277" y="61944"/>
                  <a:pt x="72100" y="63338"/>
                  <a:pt x="74394" y="64238"/>
                </a:cubicBezTo>
                <a:lnTo>
                  <a:pt x="76816" y="56855"/>
                </a:lnTo>
                <a:cubicBezTo>
                  <a:pt x="73883" y="55761"/>
                  <a:pt x="70316" y="54961"/>
                  <a:pt x="64583" y="54561"/>
                </a:cubicBezTo>
                <a:lnTo>
                  <a:pt x="64583" y="48677"/>
                </a:lnTo>
                <a:lnTo>
                  <a:pt x="56305" y="48677"/>
                </a:lnTo>
                <a:lnTo>
                  <a:pt x="56305" y="54861"/>
                </a:lnTo>
                <a:cubicBezTo>
                  <a:pt x="47388" y="56261"/>
                  <a:pt x="42038" y="60750"/>
                  <a:pt x="42038" y="66633"/>
                </a:cubicBezTo>
                <a:cubicBezTo>
                  <a:pt x="42038" y="73116"/>
                  <a:pt x="48155" y="76411"/>
                  <a:pt x="57072" y="78705"/>
                </a:cubicBezTo>
                <a:cubicBezTo>
                  <a:pt x="63055" y="80500"/>
                  <a:pt x="65861" y="81794"/>
                  <a:pt x="65605" y="84388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998632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/>
          <p:nvPr/>
        </p:nvSpPr>
        <p:spPr>
          <a:xfrm>
            <a:off x="4193300" y="1173275"/>
            <a:ext cx="4618200" cy="5778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>
                <a:solidFill>
                  <a:srgbClr val="FFFFFF"/>
                </a:solidFill>
              </a:rPr>
              <a:t>PRÁVNÍ ÚPRAVA</a:t>
            </a:r>
          </a:p>
        </p:txBody>
      </p:sp>
      <p:sp>
        <p:nvSpPr>
          <p:cNvPr id="657" name="Shape 657"/>
          <p:cNvSpPr/>
          <p:nvPr/>
        </p:nvSpPr>
        <p:spPr>
          <a:xfrm>
            <a:off x="4859010" y="1953690"/>
            <a:ext cx="3286799" cy="281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7427" y="75983"/>
                </a:moveTo>
                <a:lnTo>
                  <a:pt x="92477" y="23400"/>
                </a:lnTo>
                <a:lnTo>
                  <a:pt x="63905" y="23600"/>
                </a:lnTo>
                <a:lnTo>
                  <a:pt x="63905" y="105761"/>
                </a:lnTo>
                <a:lnTo>
                  <a:pt x="97427" y="105761"/>
                </a:lnTo>
                <a:lnTo>
                  <a:pt x="97427" y="120000"/>
                </a:lnTo>
                <a:lnTo>
                  <a:pt x="22572" y="120000"/>
                </a:lnTo>
                <a:lnTo>
                  <a:pt x="22572" y="105761"/>
                </a:lnTo>
                <a:lnTo>
                  <a:pt x="56094" y="105761"/>
                </a:lnTo>
                <a:lnTo>
                  <a:pt x="56094" y="23500"/>
                </a:lnTo>
                <a:lnTo>
                  <a:pt x="27427" y="23305"/>
                </a:lnTo>
                <a:lnTo>
                  <a:pt x="42572" y="75883"/>
                </a:lnTo>
                <a:lnTo>
                  <a:pt x="45144" y="75883"/>
                </a:lnTo>
                <a:cubicBezTo>
                  <a:pt x="45144" y="88927"/>
                  <a:pt x="34950" y="99483"/>
                  <a:pt x="22572" y="99483"/>
                </a:cubicBezTo>
                <a:cubicBezTo>
                  <a:pt x="10188" y="99483"/>
                  <a:pt x="0" y="88927"/>
                  <a:pt x="0" y="75883"/>
                </a:cubicBezTo>
                <a:lnTo>
                  <a:pt x="2188" y="75883"/>
                </a:lnTo>
                <a:lnTo>
                  <a:pt x="17238" y="23305"/>
                </a:lnTo>
                <a:lnTo>
                  <a:pt x="16855" y="23305"/>
                </a:lnTo>
                <a:lnTo>
                  <a:pt x="16855" y="16433"/>
                </a:lnTo>
                <a:lnTo>
                  <a:pt x="56188" y="16433"/>
                </a:lnTo>
                <a:lnTo>
                  <a:pt x="56094" y="0"/>
                </a:lnTo>
                <a:lnTo>
                  <a:pt x="64000" y="0"/>
                </a:lnTo>
                <a:lnTo>
                  <a:pt x="63905" y="16433"/>
                </a:lnTo>
                <a:lnTo>
                  <a:pt x="103144" y="16433"/>
                </a:lnTo>
                <a:lnTo>
                  <a:pt x="103144" y="23305"/>
                </a:lnTo>
                <a:lnTo>
                  <a:pt x="102666" y="23305"/>
                </a:lnTo>
                <a:lnTo>
                  <a:pt x="117811" y="75883"/>
                </a:lnTo>
                <a:lnTo>
                  <a:pt x="120000" y="75883"/>
                </a:lnTo>
                <a:cubicBezTo>
                  <a:pt x="120000" y="88827"/>
                  <a:pt x="109811" y="99483"/>
                  <a:pt x="97427" y="99483"/>
                </a:cubicBezTo>
                <a:cubicBezTo>
                  <a:pt x="85050" y="99483"/>
                  <a:pt x="74855" y="88927"/>
                  <a:pt x="74855" y="75883"/>
                </a:cubicBezTo>
                <a:lnTo>
                  <a:pt x="77427" y="75883"/>
                </a:lnTo>
                <a:lnTo>
                  <a:pt x="77427" y="75983"/>
                </a:lnTo>
                <a:close/>
                <a:moveTo>
                  <a:pt x="22572" y="24000"/>
                </a:moveTo>
                <a:lnTo>
                  <a:pt x="22383" y="24000"/>
                </a:lnTo>
                <a:lnTo>
                  <a:pt x="7616" y="75983"/>
                </a:lnTo>
                <a:lnTo>
                  <a:pt x="37616" y="75983"/>
                </a:lnTo>
                <a:lnTo>
                  <a:pt x="22572" y="24000"/>
                </a:lnTo>
                <a:close/>
                <a:moveTo>
                  <a:pt x="82477" y="75983"/>
                </a:moveTo>
                <a:lnTo>
                  <a:pt x="112477" y="75983"/>
                </a:lnTo>
                <a:lnTo>
                  <a:pt x="97716" y="24000"/>
                </a:lnTo>
                <a:lnTo>
                  <a:pt x="97522" y="24000"/>
                </a:lnTo>
                <a:lnTo>
                  <a:pt x="82477" y="75983"/>
                </a:ln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58" name="Shape 658"/>
          <p:cNvSpPr/>
          <p:nvPr/>
        </p:nvSpPr>
        <p:spPr>
          <a:xfrm>
            <a:off x="2141100" y="5228260"/>
            <a:ext cx="9387900" cy="405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1" i="0" u="none" strike="noStrike" cap="none" dirty="0">
                <a:solidFill>
                  <a:schemeClr val="lt1"/>
                </a:solidFill>
              </a:rPr>
              <a:t>zákon č. 153/1994 Sb., o zpravodajských službách České republiky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1" i="0" u="none" strike="noStrike" cap="none" dirty="0" smtClean="0">
                <a:solidFill>
                  <a:schemeClr val="lt1"/>
                </a:solidFill>
              </a:rPr>
              <a:t>zákon</a:t>
            </a:r>
            <a:r>
              <a:rPr lang="cs-CZ" sz="2800" b="1" i="0" u="none" strike="noStrike" cap="none" dirty="0">
                <a:solidFill>
                  <a:schemeClr val="lt1"/>
                </a:solidFill>
              </a:rPr>
              <a:t>. č. 361/2003 Sb., o služebním poměru příslušníků bezpečnostních sborů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800" b="1" i="0" u="none" strike="noStrike" cap="none" dirty="0">
                <a:solidFill>
                  <a:schemeClr val="lt1"/>
                </a:solidFill>
              </a:rPr>
              <a:t>zákon č. 412/2005 Sb. o ochraně utajovaných informací a o bezpečnostní způsobilosti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</a:pPr>
            <a:endParaRPr sz="2800" b="1" i="0" u="none" strike="noStrike" cap="none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9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628650" y="1582999"/>
            <a:ext cx="9344025" cy="8376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 Black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</a:rPr>
              <a:t>= státní orgány, které jsou zřízeny za účelem získávání, shromažďování a vyhodnocování informací z bezpečnostní oblasti vymezené působností stanovenou příslušnou legislativou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3200" b="1" i="0" u="none" strike="noStrike" cap="none">
                <a:solidFill>
                  <a:schemeClr val="lt1"/>
                </a:solidFill>
              </a:rPr>
              <a:t>ústavním činitelům a orgánům státní správy opatřují včasné, objektivní a kvalitní zpravodajské informace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3200" b="1" i="0" u="none" strike="noStrike" cap="none">
                <a:solidFill>
                  <a:schemeClr val="lt1"/>
                </a:solidFill>
              </a:rPr>
              <a:t>specifické prostředky získávání informací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3200" b="1" i="0" u="none" strike="noStrike" cap="none">
                <a:solidFill>
                  <a:schemeClr val="lt1"/>
                </a:solidFill>
              </a:rPr>
              <a:t>liší se v jednotlivých zemích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3200" b="1" i="0" u="none" strike="noStrike" cap="none">
                <a:solidFill>
                  <a:schemeClr val="lt1"/>
                </a:solidFill>
              </a:rPr>
              <a:t>působnost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3200" b="1" i="0" u="none" strike="noStrike" cap="none">
                <a:solidFill>
                  <a:schemeClr val="lt1"/>
                </a:solidFill>
              </a:rPr>
              <a:t>spojení s politikou?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3200" b="1" i="0" u="none" strike="noStrike" cap="none">
                <a:solidFill>
                  <a:schemeClr val="lt1"/>
                </a:solidFill>
              </a:rPr>
              <a:t>samostatná instituce či zda jsou součástí ostatních bezpečnostních (policejních) sil?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3200" b="1" i="0" u="none" strike="noStrike" cap="none">
                <a:solidFill>
                  <a:schemeClr val="lt1"/>
                </a:solidFill>
              </a:rPr>
              <a:t>rozpočet?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 Black"/>
              <a:buNone/>
            </a:pPr>
            <a:r>
              <a:rPr lang="cs-CZ" sz="3200" b="1" i="0" u="none" strike="noStrike" cap="none">
                <a:solidFill>
                  <a:schemeClr val="lt1"/>
                </a:solidFill>
              </a:rPr>
              <a:t/>
            </a:r>
            <a:br>
              <a:rPr lang="cs-CZ" sz="3200" b="1" i="0" u="none" strike="noStrike" cap="none">
                <a:solidFill>
                  <a:schemeClr val="lt1"/>
                </a:solidFill>
              </a:rPr>
            </a:br>
            <a:endParaRPr lang="cs-CZ" sz="32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108598" y="516479"/>
            <a:ext cx="3499567" cy="670267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cs-CZ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OBECNĚ K ZS</a:t>
            </a: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2675" y="851613"/>
            <a:ext cx="27940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5" y="4313330"/>
            <a:ext cx="3071813" cy="128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5">
            <a:alphaModFix/>
          </a:blip>
          <a:srcRect l="19662" r="19304"/>
          <a:stretch/>
        </p:blipFill>
        <p:spPr>
          <a:xfrm>
            <a:off x="9801228" y="5992898"/>
            <a:ext cx="2700338" cy="250983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/>
              <a:t> 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/>
              <a:t> 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/>
              <a:t> 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45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Shape 663"/>
          <p:cNvGrpSpPr/>
          <p:nvPr/>
        </p:nvGrpSpPr>
        <p:grpSpPr>
          <a:xfrm>
            <a:off x="3853802" y="1162358"/>
            <a:ext cx="8569004" cy="4125201"/>
            <a:chOff x="2643842" y="-342216"/>
            <a:chExt cx="8569002" cy="4125200"/>
          </a:xfrm>
        </p:grpSpPr>
        <p:sp>
          <p:nvSpPr>
            <p:cNvPr id="664" name="Shape 664"/>
            <p:cNvSpPr/>
            <p:nvPr/>
          </p:nvSpPr>
          <p:spPr>
            <a:xfrm>
              <a:off x="2838133" y="298585"/>
              <a:ext cx="4827224" cy="3292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5" y="120000"/>
                    <a:pt x="60005" y="0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F67A8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9000" tIns="59000" rIns="59000" bIns="590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65" name="Shape 665"/>
            <p:cNvSpPr/>
            <p:nvPr/>
          </p:nvSpPr>
          <p:spPr>
            <a:xfrm>
              <a:off x="7577377" y="210046"/>
              <a:ext cx="176519" cy="176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1011"/>
                    <a:pt x="117722" y="80127"/>
                    <a:pt x="112027" y="90000"/>
                  </a:cubicBezTo>
                  <a:cubicBezTo>
                    <a:pt x="106711" y="99494"/>
                    <a:pt x="99872" y="106327"/>
                    <a:pt x="90000" y="112027"/>
                  </a:cubicBezTo>
                  <a:cubicBezTo>
                    <a:pt x="80505" y="117344"/>
                    <a:pt x="71011" y="120000"/>
                    <a:pt x="60000" y="120000"/>
                  </a:cubicBezTo>
                  <a:cubicBezTo>
                    <a:pt x="48988" y="120000"/>
                    <a:pt x="39872" y="117344"/>
                    <a:pt x="30000" y="112027"/>
                  </a:cubicBezTo>
                  <a:cubicBezTo>
                    <a:pt x="20505" y="106327"/>
                    <a:pt x="13672" y="99494"/>
                    <a:pt x="7972" y="90000"/>
                  </a:cubicBezTo>
                  <a:cubicBezTo>
                    <a:pt x="2655" y="80127"/>
                    <a:pt x="0" y="71011"/>
                    <a:pt x="0" y="60000"/>
                  </a:cubicBezTo>
                  <a:cubicBezTo>
                    <a:pt x="0" y="48988"/>
                    <a:pt x="2655" y="39494"/>
                    <a:pt x="7972" y="30000"/>
                  </a:cubicBezTo>
                  <a:cubicBezTo>
                    <a:pt x="13672" y="20127"/>
                    <a:pt x="20505" y="13672"/>
                    <a:pt x="30000" y="8355"/>
                  </a:cubicBezTo>
                  <a:cubicBezTo>
                    <a:pt x="39872" y="2655"/>
                    <a:pt x="48988" y="0"/>
                    <a:pt x="60000" y="0"/>
                  </a:cubicBezTo>
                  <a:cubicBezTo>
                    <a:pt x="71011" y="0"/>
                    <a:pt x="80505" y="2655"/>
                    <a:pt x="90000" y="8355"/>
                  </a:cubicBezTo>
                  <a:cubicBezTo>
                    <a:pt x="99872" y="13672"/>
                    <a:pt x="106711" y="20127"/>
                    <a:pt x="112027" y="30000"/>
                  </a:cubicBezTo>
                  <a:cubicBezTo>
                    <a:pt x="117722" y="39494"/>
                    <a:pt x="120000" y="48988"/>
                    <a:pt x="120000" y="60000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66" name="Shape 666"/>
            <p:cNvSpPr/>
            <p:nvPr/>
          </p:nvSpPr>
          <p:spPr>
            <a:xfrm>
              <a:off x="2838133" y="1616816"/>
              <a:ext cx="4827224" cy="19743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5" y="120000"/>
                    <a:pt x="60005" y="0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F67A8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9000" tIns="59000" rIns="59000" bIns="590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67" name="Shape 667"/>
            <p:cNvSpPr/>
            <p:nvPr/>
          </p:nvSpPr>
          <p:spPr>
            <a:xfrm>
              <a:off x="7577377" y="1528279"/>
              <a:ext cx="176519" cy="176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1394"/>
                    <a:pt x="117722" y="80127"/>
                    <a:pt x="112027" y="90000"/>
                  </a:cubicBezTo>
                  <a:cubicBezTo>
                    <a:pt x="106711" y="99494"/>
                    <a:pt x="99872" y="106327"/>
                    <a:pt x="90000" y="112027"/>
                  </a:cubicBezTo>
                  <a:cubicBezTo>
                    <a:pt x="80505" y="117344"/>
                    <a:pt x="71011" y="120000"/>
                    <a:pt x="60000" y="120000"/>
                  </a:cubicBezTo>
                  <a:cubicBezTo>
                    <a:pt x="48988" y="120000"/>
                    <a:pt x="39872" y="117344"/>
                    <a:pt x="30000" y="112027"/>
                  </a:cubicBezTo>
                  <a:cubicBezTo>
                    <a:pt x="20505" y="106327"/>
                    <a:pt x="13672" y="99494"/>
                    <a:pt x="7972" y="90000"/>
                  </a:cubicBezTo>
                  <a:cubicBezTo>
                    <a:pt x="2655" y="80127"/>
                    <a:pt x="0" y="71011"/>
                    <a:pt x="0" y="60000"/>
                  </a:cubicBezTo>
                  <a:cubicBezTo>
                    <a:pt x="0" y="48605"/>
                    <a:pt x="2655" y="39494"/>
                    <a:pt x="7972" y="30000"/>
                  </a:cubicBezTo>
                  <a:cubicBezTo>
                    <a:pt x="13672" y="20127"/>
                    <a:pt x="20505" y="13672"/>
                    <a:pt x="30000" y="8355"/>
                  </a:cubicBezTo>
                  <a:cubicBezTo>
                    <a:pt x="39872" y="2655"/>
                    <a:pt x="48988" y="0"/>
                    <a:pt x="60000" y="0"/>
                  </a:cubicBezTo>
                  <a:cubicBezTo>
                    <a:pt x="71011" y="0"/>
                    <a:pt x="80505" y="2655"/>
                    <a:pt x="90000" y="8355"/>
                  </a:cubicBezTo>
                  <a:cubicBezTo>
                    <a:pt x="99872" y="13672"/>
                    <a:pt x="106711" y="20127"/>
                    <a:pt x="112027" y="30000"/>
                  </a:cubicBezTo>
                  <a:cubicBezTo>
                    <a:pt x="117722" y="39494"/>
                    <a:pt x="120000" y="48988"/>
                    <a:pt x="120000" y="60000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68" name="Shape 668"/>
            <p:cNvSpPr/>
            <p:nvPr/>
          </p:nvSpPr>
          <p:spPr>
            <a:xfrm>
              <a:off x="2838133" y="2935050"/>
              <a:ext cx="4827224" cy="6585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5" y="120000"/>
                    <a:pt x="60005" y="0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F67A8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9000" tIns="59000" rIns="59000" bIns="590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69" name="Shape 669"/>
            <p:cNvSpPr/>
            <p:nvPr/>
          </p:nvSpPr>
          <p:spPr>
            <a:xfrm>
              <a:off x="7577377" y="2846511"/>
              <a:ext cx="176519" cy="1765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188"/>
                  </a:moveTo>
                  <a:cubicBezTo>
                    <a:pt x="120000" y="71166"/>
                    <a:pt x="117722" y="80250"/>
                    <a:pt x="112027" y="90094"/>
                  </a:cubicBezTo>
                  <a:cubicBezTo>
                    <a:pt x="106711" y="99561"/>
                    <a:pt x="99872" y="105994"/>
                    <a:pt x="90000" y="111672"/>
                  </a:cubicBezTo>
                  <a:cubicBezTo>
                    <a:pt x="80505" y="116972"/>
                    <a:pt x="71011" y="120000"/>
                    <a:pt x="60000" y="120000"/>
                  </a:cubicBezTo>
                  <a:cubicBezTo>
                    <a:pt x="48988" y="120000"/>
                    <a:pt x="39872" y="116972"/>
                    <a:pt x="30000" y="111672"/>
                  </a:cubicBezTo>
                  <a:cubicBezTo>
                    <a:pt x="20505" y="105994"/>
                    <a:pt x="13672" y="99561"/>
                    <a:pt x="7972" y="90094"/>
                  </a:cubicBezTo>
                  <a:cubicBezTo>
                    <a:pt x="2655" y="80250"/>
                    <a:pt x="0" y="71166"/>
                    <a:pt x="0" y="60188"/>
                  </a:cubicBezTo>
                  <a:cubicBezTo>
                    <a:pt x="0" y="48833"/>
                    <a:pt x="2655" y="39750"/>
                    <a:pt x="7972" y="30283"/>
                  </a:cubicBezTo>
                  <a:cubicBezTo>
                    <a:pt x="13672" y="20438"/>
                    <a:pt x="20505" y="13627"/>
                    <a:pt x="30000" y="8327"/>
                  </a:cubicBezTo>
                  <a:cubicBezTo>
                    <a:pt x="39872" y="2650"/>
                    <a:pt x="48988" y="0"/>
                    <a:pt x="60000" y="0"/>
                  </a:cubicBezTo>
                  <a:cubicBezTo>
                    <a:pt x="71011" y="0"/>
                    <a:pt x="80505" y="2650"/>
                    <a:pt x="90000" y="8327"/>
                  </a:cubicBezTo>
                  <a:cubicBezTo>
                    <a:pt x="99872" y="13627"/>
                    <a:pt x="106711" y="20438"/>
                    <a:pt x="112027" y="30283"/>
                  </a:cubicBezTo>
                  <a:cubicBezTo>
                    <a:pt x="117722" y="39750"/>
                    <a:pt x="120000" y="48833"/>
                    <a:pt x="120000" y="60188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70" name="Shape 670"/>
            <p:cNvSpPr/>
            <p:nvPr/>
          </p:nvSpPr>
          <p:spPr>
            <a:xfrm>
              <a:off x="2643842" y="3397414"/>
              <a:ext cx="388024" cy="3855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88"/>
                  </a:moveTo>
                  <a:cubicBezTo>
                    <a:pt x="120000" y="70994"/>
                    <a:pt x="117577" y="80522"/>
                    <a:pt x="112044" y="90044"/>
                  </a:cubicBezTo>
                  <a:cubicBezTo>
                    <a:pt x="106511" y="99738"/>
                    <a:pt x="99594" y="106494"/>
                    <a:pt x="90088" y="112033"/>
                  </a:cubicBezTo>
                  <a:cubicBezTo>
                    <a:pt x="80405" y="117577"/>
                    <a:pt x="71066" y="120000"/>
                    <a:pt x="60000" y="120000"/>
                  </a:cubicBezTo>
                  <a:cubicBezTo>
                    <a:pt x="48933" y="120000"/>
                    <a:pt x="39422" y="117577"/>
                    <a:pt x="29911" y="112033"/>
                  </a:cubicBezTo>
                  <a:cubicBezTo>
                    <a:pt x="20227" y="106494"/>
                    <a:pt x="13488" y="99738"/>
                    <a:pt x="7955" y="90044"/>
                  </a:cubicBezTo>
                  <a:cubicBezTo>
                    <a:pt x="2422" y="80522"/>
                    <a:pt x="0" y="70994"/>
                    <a:pt x="0" y="60088"/>
                  </a:cubicBezTo>
                  <a:cubicBezTo>
                    <a:pt x="0" y="49005"/>
                    <a:pt x="2422" y="39655"/>
                    <a:pt x="7955" y="30127"/>
                  </a:cubicBezTo>
                  <a:cubicBezTo>
                    <a:pt x="13488" y="20433"/>
                    <a:pt x="20227" y="13505"/>
                    <a:pt x="29911" y="8138"/>
                  </a:cubicBezTo>
                  <a:cubicBezTo>
                    <a:pt x="39422" y="2600"/>
                    <a:pt x="48933" y="0"/>
                    <a:pt x="60000" y="0"/>
                  </a:cubicBezTo>
                  <a:cubicBezTo>
                    <a:pt x="71066" y="0"/>
                    <a:pt x="80405" y="2600"/>
                    <a:pt x="90088" y="8138"/>
                  </a:cubicBezTo>
                  <a:cubicBezTo>
                    <a:pt x="99594" y="13505"/>
                    <a:pt x="106511" y="20433"/>
                    <a:pt x="112044" y="30127"/>
                  </a:cubicBezTo>
                  <a:cubicBezTo>
                    <a:pt x="117577" y="39655"/>
                    <a:pt x="120000" y="49005"/>
                    <a:pt x="120000" y="60088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71" name="Shape 671"/>
            <p:cNvSpPr/>
            <p:nvPr/>
          </p:nvSpPr>
          <p:spPr>
            <a:xfrm>
              <a:off x="8900553" y="-342216"/>
              <a:ext cx="2312291" cy="4268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26658"/>
                </a:buClr>
                <a:buSzPct val="25000"/>
                <a:buFont typeface="Roboto"/>
                <a:buNone/>
              </a:pPr>
              <a:r>
                <a:rPr lang="cs-CZ" sz="2400" b="1" i="0" u="none" strike="noStrike" cap="none">
                  <a:solidFill>
                    <a:srgbClr val="726658"/>
                  </a:solidFill>
                </a:rPr>
                <a:t>KRYCÍ DOKLADY A KRYCÍ PROSTŘEDKY</a:t>
              </a:r>
            </a:p>
          </p:txBody>
        </p:sp>
        <p:sp>
          <p:nvSpPr>
            <p:cNvPr id="672" name="Shape 672"/>
            <p:cNvSpPr/>
            <p:nvPr/>
          </p:nvSpPr>
          <p:spPr>
            <a:xfrm>
              <a:off x="8475053" y="1552873"/>
              <a:ext cx="41253" cy="412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177"/>
                  </a:moveTo>
                  <a:cubicBezTo>
                    <a:pt x="120000" y="70683"/>
                    <a:pt x="118377" y="80550"/>
                    <a:pt x="111894" y="90411"/>
                  </a:cubicBezTo>
                  <a:cubicBezTo>
                    <a:pt x="107027" y="100272"/>
                    <a:pt x="98916" y="105205"/>
                    <a:pt x="89188" y="111783"/>
                  </a:cubicBezTo>
                  <a:cubicBezTo>
                    <a:pt x="79461" y="116711"/>
                    <a:pt x="71350" y="120000"/>
                    <a:pt x="60000" y="120000"/>
                  </a:cubicBezTo>
                  <a:cubicBezTo>
                    <a:pt x="48650" y="120000"/>
                    <a:pt x="38916" y="116711"/>
                    <a:pt x="29188" y="111783"/>
                  </a:cubicBezTo>
                  <a:cubicBezTo>
                    <a:pt x="21083" y="105205"/>
                    <a:pt x="12972" y="100272"/>
                    <a:pt x="8105" y="90411"/>
                  </a:cubicBezTo>
                  <a:cubicBezTo>
                    <a:pt x="3244" y="80550"/>
                    <a:pt x="0" y="69038"/>
                    <a:pt x="0" y="59177"/>
                  </a:cubicBezTo>
                  <a:cubicBezTo>
                    <a:pt x="0" y="47672"/>
                    <a:pt x="3244" y="39450"/>
                    <a:pt x="8105" y="29588"/>
                  </a:cubicBezTo>
                  <a:cubicBezTo>
                    <a:pt x="12972" y="19727"/>
                    <a:pt x="21083" y="13150"/>
                    <a:pt x="29188" y="8216"/>
                  </a:cubicBezTo>
                  <a:cubicBezTo>
                    <a:pt x="38916" y="1644"/>
                    <a:pt x="48650" y="0"/>
                    <a:pt x="60000" y="0"/>
                  </a:cubicBezTo>
                  <a:cubicBezTo>
                    <a:pt x="71350" y="0"/>
                    <a:pt x="79461" y="1644"/>
                    <a:pt x="89188" y="8216"/>
                  </a:cubicBezTo>
                  <a:cubicBezTo>
                    <a:pt x="98916" y="13150"/>
                    <a:pt x="107027" y="19727"/>
                    <a:pt x="111894" y="29588"/>
                  </a:cubicBezTo>
                  <a:cubicBezTo>
                    <a:pt x="118377" y="39450"/>
                    <a:pt x="120000" y="49316"/>
                    <a:pt x="120000" y="59177"/>
                  </a:cubicBez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73" name="Shape 673"/>
            <p:cNvSpPr/>
            <p:nvPr/>
          </p:nvSpPr>
          <p:spPr>
            <a:xfrm>
              <a:off x="8934267" y="1563308"/>
              <a:ext cx="1892307" cy="4268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26658"/>
                </a:buClr>
                <a:buSzPct val="25000"/>
                <a:buFont typeface="Roboto"/>
                <a:buNone/>
              </a:pPr>
              <a:r>
                <a:rPr lang="cs-CZ" sz="2400" b="1" i="0" u="none" strike="noStrike" cap="none" dirty="0">
                  <a:solidFill>
                    <a:srgbClr val="726658"/>
                  </a:solidFill>
                </a:rPr>
                <a:t>SLEDOVÁNÍ</a:t>
              </a:r>
            </a:p>
          </p:txBody>
        </p:sp>
        <p:sp>
          <p:nvSpPr>
            <p:cNvPr id="674" name="Shape 674"/>
            <p:cNvSpPr/>
            <p:nvPr/>
          </p:nvSpPr>
          <p:spPr>
            <a:xfrm>
              <a:off x="8900553" y="2503658"/>
              <a:ext cx="2217073" cy="4268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26658"/>
                </a:buClr>
                <a:buSzPct val="25000"/>
                <a:buFont typeface="Roboto"/>
                <a:buNone/>
              </a:pPr>
              <a:r>
                <a:rPr lang="cs-CZ" sz="2400" b="1" i="0" u="none" strike="noStrike" cap="none">
                  <a:solidFill>
                    <a:srgbClr val="726658"/>
                  </a:solidFill>
                </a:rPr>
                <a:t>OSOBY JEDNAJÍCÍ VE PROSPĚCH</a:t>
              </a:r>
            </a:p>
          </p:txBody>
        </p:sp>
      </p:grpSp>
      <p:sp>
        <p:nvSpPr>
          <p:cNvPr id="675" name="Shape 675"/>
          <p:cNvSpPr/>
          <p:nvPr/>
        </p:nvSpPr>
        <p:spPr>
          <a:xfrm>
            <a:off x="1137849" y="473025"/>
            <a:ext cx="11045400" cy="5781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>
                <a:solidFill>
                  <a:srgbClr val="FFFFFF"/>
                </a:solidFill>
              </a:rPr>
              <a:t>SPECIFICKÉ PROSTŘEDKY ZÍSKÁVÁNÍ INFORMACÍ</a:t>
            </a:r>
          </a:p>
        </p:txBody>
      </p:sp>
      <p:sp>
        <p:nvSpPr>
          <p:cNvPr id="676" name="Shape 676"/>
          <p:cNvSpPr/>
          <p:nvPr/>
        </p:nvSpPr>
        <p:spPr>
          <a:xfrm>
            <a:off x="9319520" y="1473999"/>
            <a:ext cx="581365" cy="5835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06122"/>
                </a:lnTo>
                <a:cubicBezTo>
                  <a:pt x="120000" y="113911"/>
                  <a:pt x="113988" y="120000"/>
                  <a:pt x="106177" y="120000"/>
                </a:cubicBezTo>
                <a:lnTo>
                  <a:pt x="13922" y="120000"/>
                </a:lnTo>
                <a:cubicBezTo>
                  <a:pt x="6111" y="120000"/>
                  <a:pt x="0" y="113811"/>
                  <a:pt x="0" y="106122"/>
                </a:cubicBezTo>
                <a:lnTo>
                  <a:pt x="0" y="34044"/>
                </a:lnTo>
                <a:lnTo>
                  <a:pt x="18633" y="34044"/>
                </a:lnTo>
                <a:lnTo>
                  <a:pt x="18633" y="0"/>
                </a:lnTo>
                <a:lnTo>
                  <a:pt x="120000" y="0"/>
                </a:lnTo>
                <a:close/>
                <a:moveTo>
                  <a:pt x="111383" y="8983"/>
                </a:moveTo>
                <a:lnTo>
                  <a:pt x="27444" y="8983"/>
                </a:lnTo>
                <a:lnTo>
                  <a:pt x="27444" y="98333"/>
                </a:lnTo>
                <a:cubicBezTo>
                  <a:pt x="27444" y="100833"/>
                  <a:pt x="25444" y="102727"/>
                  <a:pt x="22938" y="102727"/>
                </a:cubicBezTo>
                <a:cubicBezTo>
                  <a:pt x="20433" y="102727"/>
                  <a:pt x="18533" y="100733"/>
                  <a:pt x="18533" y="98333"/>
                </a:cubicBezTo>
                <a:lnTo>
                  <a:pt x="18533" y="42927"/>
                </a:lnTo>
                <a:lnTo>
                  <a:pt x="8516" y="42927"/>
                </a:lnTo>
                <a:lnTo>
                  <a:pt x="8516" y="106122"/>
                </a:lnTo>
                <a:cubicBezTo>
                  <a:pt x="8516" y="108916"/>
                  <a:pt x="11016" y="111016"/>
                  <a:pt x="13822" y="111016"/>
                </a:cubicBezTo>
                <a:lnTo>
                  <a:pt x="106177" y="111016"/>
                </a:lnTo>
                <a:cubicBezTo>
                  <a:pt x="108983" y="111016"/>
                  <a:pt x="111383" y="108616"/>
                  <a:pt x="111383" y="105922"/>
                </a:cubicBezTo>
                <a:lnTo>
                  <a:pt x="111483" y="105922"/>
                </a:lnTo>
                <a:lnTo>
                  <a:pt x="111483" y="8983"/>
                </a:lnTo>
                <a:lnTo>
                  <a:pt x="111383" y="8983"/>
                </a:lnTo>
                <a:close/>
                <a:moveTo>
                  <a:pt x="102472" y="17472"/>
                </a:moveTo>
                <a:lnTo>
                  <a:pt x="36061" y="17472"/>
                </a:lnTo>
                <a:lnTo>
                  <a:pt x="36061" y="51516"/>
                </a:lnTo>
                <a:lnTo>
                  <a:pt x="102472" y="51516"/>
                </a:lnTo>
                <a:lnTo>
                  <a:pt x="102472" y="17472"/>
                </a:lnTo>
                <a:close/>
                <a:moveTo>
                  <a:pt x="64005" y="61000"/>
                </a:moveTo>
                <a:lnTo>
                  <a:pt x="36061" y="61000"/>
                </a:lnTo>
                <a:lnTo>
                  <a:pt x="36061" y="69483"/>
                </a:lnTo>
                <a:lnTo>
                  <a:pt x="64005" y="69483"/>
                </a:lnTo>
                <a:lnTo>
                  <a:pt x="64005" y="61000"/>
                </a:lnTo>
                <a:close/>
                <a:moveTo>
                  <a:pt x="74822" y="69483"/>
                </a:moveTo>
                <a:lnTo>
                  <a:pt x="102372" y="69483"/>
                </a:lnTo>
                <a:lnTo>
                  <a:pt x="102372" y="61000"/>
                </a:lnTo>
                <a:lnTo>
                  <a:pt x="74822" y="61000"/>
                </a:lnTo>
                <a:lnTo>
                  <a:pt x="74822" y="69483"/>
                </a:lnTo>
                <a:close/>
                <a:moveTo>
                  <a:pt x="64005" y="77572"/>
                </a:moveTo>
                <a:lnTo>
                  <a:pt x="36061" y="77572"/>
                </a:lnTo>
                <a:lnTo>
                  <a:pt x="36061" y="86055"/>
                </a:lnTo>
                <a:lnTo>
                  <a:pt x="64005" y="86055"/>
                </a:lnTo>
                <a:lnTo>
                  <a:pt x="64005" y="77572"/>
                </a:lnTo>
                <a:close/>
                <a:moveTo>
                  <a:pt x="74822" y="86055"/>
                </a:moveTo>
                <a:lnTo>
                  <a:pt x="102372" y="86055"/>
                </a:lnTo>
                <a:lnTo>
                  <a:pt x="102372" y="77572"/>
                </a:lnTo>
                <a:lnTo>
                  <a:pt x="74822" y="77572"/>
                </a:lnTo>
                <a:lnTo>
                  <a:pt x="74822" y="86055"/>
                </a:lnTo>
                <a:close/>
                <a:moveTo>
                  <a:pt x="74822" y="103027"/>
                </a:moveTo>
                <a:lnTo>
                  <a:pt x="102372" y="103027"/>
                </a:lnTo>
                <a:lnTo>
                  <a:pt x="102372" y="94444"/>
                </a:lnTo>
                <a:lnTo>
                  <a:pt x="74822" y="94444"/>
                </a:lnTo>
                <a:lnTo>
                  <a:pt x="74822" y="103027"/>
                </a:lnTo>
                <a:close/>
                <a:moveTo>
                  <a:pt x="64005" y="94444"/>
                </a:moveTo>
                <a:lnTo>
                  <a:pt x="36061" y="94444"/>
                </a:lnTo>
                <a:lnTo>
                  <a:pt x="36061" y="103027"/>
                </a:lnTo>
                <a:lnTo>
                  <a:pt x="64005" y="103027"/>
                </a:lnTo>
                <a:lnTo>
                  <a:pt x="64005" y="94444"/>
                </a:ln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7" name="Shape 677"/>
          <p:cNvSpPr/>
          <p:nvPr/>
        </p:nvSpPr>
        <p:spPr>
          <a:xfrm>
            <a:off x="9522695" y="2981432"/>
            <a:ext cx="322540" cy="4261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554" y="119062"/>
                </a:moveTo>
                <a:cubicBezTo>
                  <a:pt x="106174" y="121274"/>
                  <a:pt x="98694" y="119477"/>
                  <a:pt x="95595" y="114642"/>
                </a:cubicBezTo>
                <a:lnTo>
                  <a:pt x="70057" y="79412"/>
                </a:lnTo>
                <a:lnTo>
                  <a:pt x="24092" y="79412"/>
                </a:lnTo>
                <a:cubicBezTo>
                  <a:pt x="22818" y="79412"/>
                  <a:pt x="21718" y="79412"/>
                  <a:pt x="20812" y="79271"/>
                </a:cubicBezTo>
                <a:cubicBezTo>
                  <a:pt x="10046" y="78305"/>
                  <a:pt x="2935" y="72088"/>
                  <a:pt x="1110" y="64765"/>
                </a:cubicBezTo>
                <a:cubicBezTo>
                  <a:pt x="-713" y="52881"/>
                  <a:pt x="-164" y="38515"/>
                  <a:pt x="1841" y="26081"/>
                </a:cubicBezTo>
                <a:cubicBezTo>
                  <a:pt x="4210" y="11984"/>
                  <a:pt x="21718" y="1207"/>
                  <a:pt x="39233" y="106"/>
                </a:cubicBezTo>
                <a:cubicBezTo>
                  <a:pt x="41239" y="-33"/>
                  <a:pt x="42513" y="-33"/>
                  <a:pt x="44338" y="106"/>
                </a:cubicBezTo>
                <a:cubicBezTo>
                  <a:pt x="49081" y="657"/>
                  <a:pt x="52180" y="3279"/>
                  <a:pt x="52180" y="6733"/>
                </a:cubicBezTo>
                <a:lnTo>
                  <a:pt x="52180" y="31051"/>
                </a:lnTo>
                <a:lnTo>
                  <a:pt x="93402" y="31051"/>
                </a:lnTo>
                <a:cubicBezTo>
                  <a:pt x="98332" y="31051"/>
                  <a:pt x="101975" y="34095"/>
                  <a:pt x="101975" y="37549"/>
                </a:cubicBezTo>
                <a:lnTo>
                  <a:pt x="101975" y="37684"/>
                </a:lnTo>
                <a:lnTo>
                  <a:pt x="64402" y="37684"/>
                </a:lnTo>
                <a:lnTo>
                  <a:pt x="64402" y="44732"/>
                </a:lnTo>
                <a:lnTo>
                  <a:pt x="43244" y="44732"/>
                </a:lnTo>
                <a:cubicBezTo>
                  <a:pt x="38683" y="44732"/>
                  <a:pt x="34490" y="41694"/>
                  <a:pt x="34490" y="38099"/>
                </a:cubicBezTo>
                <a:lnTo>
                  <a:pt x="34490" y="20965"/>
                </a:lnTo>
                <a:cubicBezTo>
                  <a:pt x="34490" y="19723"/>
                  <a:pt x="33396" y="19033"/>
                  <a:pt x="31935" y="19033"/>
                </a:cubicBezTo>
                <a:cubicBezTo>
                  <a:pt x="30291" y="19033"/>
                  <a:pt x="29566" y="19723"/>
                  <a:pt x="29566" y="20965"/>
                </a:cubicBezTo>
                <a:lnTo>
                  <a:pt x="29566" y="38099"/>
                </a:lnTo>
                <a:cubicBezTo>
                  <a:pt x="29566" y="43901"/>
                  <a:pt x="35946" y="48736"/>
                  <a:pt x="43607" y="48736"/>
                </a:cubicBezTo>
                <a:lnTo>
                  <a:pt x="42695" y="48736"/>
                </a:lnTo>
                <a:lnTo>
                  <a:pt x="42695" y="60345"/>
                </a:lnTo>
                <a:lnTo>
                  <a:pt x="78081" y="60345"/>
                </a:lnTo>
                <a:cubicBezTo>
                  <a:pt x="82642" y="60345"/>
                  <a:pt x="87566" y="62417"/>
                  <a:pt x="89759" y="66006"/>
                </a:cubicBezTo>
                <a:lnTo>
                  <a:pt x="118940" y="106352"/>
                </a:lnTo>
                <a:cubicBezTo>
                  <a:pt x="121677" y="111188"/>
                  <a:pt x="118940" y="116989"/>
                  <a:pt x="112554" y="119062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8" name="Shape 678"/>
          <p:cNvSpPr/>
          <p:nvPr/>
        </p:nvSpPr>
        <p:spPr>
          <a:xfrm>
            <a:off x="9574564" y="2911551"/>
            <a:ext cx="107888" cy="107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272"/>
                </a:moveTo>
                <a:cubicBezTo>
                  <a:pt x="120000" y="71133"/>
                  <a:pt x="117283" y="80361"/>
                  <a:pt x="111855" y="90133"/>
                </a:cubicBezTo>
                <a:cubicBezTo>
                  <a:pt x="106427" y="99911"/>
                  <a:pt x="99366" y="106966"/>
                  <a:pt x="90133" y="112400"/>
                </a:cubicBezTo>
                <a:cubicBezTo>
                  <a:pt x="80361" y="118372"/>
                  <a:pt x="70588" y="120000"/>
                  <a:pt x="59727" y="120000"/>
                </a:cubicBezTo>
                <a:cubicBezTo>
                  <a:pt x="48327" y="120000"/>
                  <a:pt x="39638" y="118372"/>
                  <a:pt x="29866" y="112400"/>
                </a:cubicBezTo>
                <a:cubicBezTo>
                  <a:pt x="20088" y="106966"/>
                  <a:pt x="13033" y="99911"/>
                  <a:pt x="7600" y="90133"/>
                </a:cubicBezTo>
                <a:cubicBezTo>
                  <a:pt x="1627" y="80361"/>
                  <a:pt x="0" y="71672"/>
                  <a:pt x="0" y="60272"/>
                </a:cubicBezTo>
                <a:cubicBezTo>
                  <a:pt x="0" y="49411"/>
                  <a:pt x="1627" y="39638"/>
                  <a:pt x="7600" y="29866"/>
                </a:cubicBezTo>
                <a:cubicBezTo>
                  <a:pt x="13033" y="20633"/>
                  <a:pt x="20088" y="13572"/>
                  <a:pt x="29866" y="8144"/>
                </a:cubicBezTo>
                <a:cubicBezTo>
                  <a:pt x="39638" y="2716"/>
                  <a:pt x="48866" y="0"/>
                  <a:pt x="59727" y="0"/>
                </a:cubicBezTo>
                <a:cubicBezTo>
                  <a:pt x="71133" y="0"/>
                  <a:pt x="80361" y="2716"/>
                  <a:pt x="90133" y="8144"/>
                </a:cubicBezTo>
                <a:cubicBezTo>
                  <a:pt x="99366" y="13572"/>
                  <a:pt x="106427" y="20633"/>
                  <a:pt x="111855" y="29866"/>
                </a:cubicBezTo>
                <a:cubicBezTo>
                  <a:pt x="117283" y="39638"/>
                  <a:pt x="120000" y="48866"/>
                  <a:pt x="120000" y="60272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9" name="Shape 679"/>
          <p:cNvSpPr/>
          <p:nvPr/>
        </p:nvSpPr>
        <p:spPr>
          <a:xfrm>
            <a:off x="9504121" y="4231987"/>
            <a:ext cx="248773" cy="5912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6688" y="9977"/>
                </a:moveTo>
                <a:cubicBezTo>
                  <a:pt x="36688" y="15461"/>
                  <a:pt x="47100" y="19950"/>
                  <a:pt x="60355" y="19950"/>
                </a:cubicBezTo>
                <a:cubicBezTo>
                  <a:pt x="73372" y="19950"/>
                  <a:pt x="84022" y="15461"/>
                  <a:pt x="84022" y="9977"/>
                </a:cubicBezTo>
                <a:cubicBezTo>
                  <a:pt x="84022" y="4488"/>
                  <a:pt x="73372" y="0"/>
                  <a:pt x="60355" y="0"/>
                </a:cubicBezTo>
                <a:cubicBezTo>
                  <a:pt x="47100" y="0"/>
                  <a:pt x="36688" y="4488"/>
                  <a:pt x="36688" y="9977"/>
                </a:cubicBezTo>
                <a:close/>
                <a:moveTo>
                  <a:pt x="120000" y="35011"/>
                </a:moveTo>
                <a:lnTo>
                  <a:pt x="120000" y="65633"/>
                </a:lnTo>
                <a:cubicBezTo>
                  <a:pt x="120000" y="68127"/>
                  <a:pt x="115505" y="70022"/>
                  <a:pt x="109583" y="70022"/>
                </a:cubicBezTo>
                <a:cubicBezTo>
                  <a:pt x="103666" y="70022"/>
                  <a:pt x="98933" y="68027"/>
                  <a:pt x="98933" y="65633"/>
                </a:cubicBezTo>
                <a:lnTo>
                  <a:pt x="98933" y="37605"/>
                </a:lnTo>
                <a:cubicBezTo>
                  <a:pt x="98933" y="36805"/>
                  <a:pt x="97516" y="36211"/>
                  <a:pt x="95855" y="36211"/>
                </a:cubicBezTo>
                <a:cubicBezTo>
                  <a:pt x="94200" y="36211"/>
                  <a:pt x="92783" y="36805"/>
                  <a:pt x="92783" y="37605"/>
                </a:cubicBezTo>
                <a:lnTo>
                  <a:pt x="92783" y="113116"/>
                </a:lnTo>
                <a:cubicBezTo>
                  <a:pt x="92783" y="116905"/>
                  <a:pt x="86155" y="120000"/>
                  <a:pt x="77872" y="120000"/>
                </a:cubicBezTo>
                <a:cubicBezTo>
                  <a:pt x="69583" y="120000"/>
                  <a:pt x="63194" y="116905"/>
                  <a:pt x="63194" y="113116"/>
                </a:cubicBezTo>
                <a:lnTo>
                  <a:pt x="63194" y="70022"/>
                </a:lnTo>
                <a:cubicBezTo>
                  <a:pt x="63194" y="69327"/>
                  <a:pt x="61538" y="68727"/>
                  <a:pt x="59883" y="68727"/>
                </a:cubicBezTo>
                <a:cubicBezTo>
                  <a:pt x="57988" y="68727"/>
                  <a:pt x="56805" y="69327"/>
                  <a:pt x="56805" y="70022"/>
                </a:cubicBezTo>
                <a:lnTo>
                  <a:pt x="56805" y="113116"/>
                </a:lnTo>
                <a:cubicBezTo>
                  <a:pt x="56805" y="116905"/>
                  <a:pt x="50416" y="120000"/>
                  <a:pt x="42127" y="120000"/>
                </a:cubicBezTo>
                <a:cubicBezTo>
                  <a:pt x="33844" y="120000"/>
                  <a:pt x="27216" y="116905"/>
                  <a:pt x="27216" y="113116"/>
                </a:cubicBezTo>
                <a:lnTo>
                  <a:pt x="27216" y="37605"/>
                </a:lnTo>
                <a:cubicBezTo>
                  <a:pt x="27216" y="36805"/>
                  <a:pt x="25800" y="36211"/>
                  <a:pt x="24144" y="36211"/>
                </a:cubicBezTo>
                <a:cubicBezTo>
                  <a:pt x="22483" y="36211"/>
                  <a:pt x="21066" y="36805"/>
                  <a:pt x="21066" y="37605"/>
                </a:cubicBezTo>
                <a:lnTo>
                  <a:pt x="21066" y="65633"/>
                </a:lnTo>
                <a:cubicBezTo>
                  <a:pt x="21066" y="68127"/>
                  <a:pt x="16333" y="70022"/>
                  <a:pt x="10416" y="70022"/>
                </a:cubicBezTo>
                <a:cubicBezTo>
                  <a:pt x="4494" y="70022"/>
                  <a:pt x="0" y="68027"/>
                  <a:pt x="0" y="65633"/>
                </a:cubicBezTo>
                <a:lnTo>
                  <a:pt x="0" y="35111"/>
                </a:lnTo>
                <a:cubicBezTo>
                  <a:pt x="0" y="28227"/>
                  <a:pt x="13016" y="22644"/>
                  <a:pt x="29583" y="22644"/>
                </a:cubicBezTo>
                <a:lnTo>
                  <a:pt x="88755" y="22644"/>
                </a:lnTo>
                <a:cubicBezTo>
                  <a:pt x="106033" y="22544"/>
                  <a:pt x="119761" y="28127"/>
                  <a:pt x="120000" y="35011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0" name="Shape 680"/>
          <p:cNvSpPr/>
          <p:nvPr/>
        </p:nvSpPr>
        <p:spPr>
          <a:xfrm>
            <a:off x="-37045" y="874616"/>
            <a:ext cx="3544875" cy="887898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797" y="0"/>
                </a:moveTo>
                <a:cubicBezTo>
                  <a:pt x="13721" y="311"/>
                  <a:pt x="17947" y="900"/>
                  <a:pt x="20938" y="1861"/>
                </a:cubicBezTo>
                <a:cubicBezTo>
                  <a:pt x="20938" y="1861"/>
                  <a:pt x="55281" y="3605"/>
                  <a:pt x="60856" y="9577"/>
                </a:cubicBezTo>
                <a:cubicBezTo>
                  <a:pt x="60856" y="9577"/>
                  <a:pt x="82713" y="14055"/>
                  <a:pt x="70848" y="18033"/>
                </a:cubicBezTo>
                <a:cubicBezTo>
                  <a:pt x="70848" y="18033"/>
                  <a:pt x="94549" y="26500"/>
                  <a:pt x="94549" y="43916"/>
                </a:cubicBezTo>
                <a:cubicBezTo>
                  <a:pt x="94549" y="43916"/>
                  <a:pt x="98297" y="48144"/>
                  <a:pt x="94549" y="50366"/>
                </a:cubicBezTo>
                <a:cubicBezTo>
                  <a:pt x="94549" y="50366"/>
                  <a:pt x="88915" y="52361"/>
                  <a:pt x="99527" y="57844"/>
                </a:cubicBezTo>
                <a:lnTo>
                  <a:pt x="116609" y="66288"/>
                </a:lnTo>
                <a:cubicBezTo>
                  <a:pt x="116609" y="66288"/>
                  <a:pt x="128923" y="70500"/>
                  <a:pt x="106618" y="73655"/>
                </a:cubicBezTo>
                <a:cubicBezTo>
                  <a:pt x="106618" y="73655"/>
                  <a:pt x="102810" y="75255"/>
                  <a:pt x="105848" y="79794"/>
                </a:cubicBezTo>
                <a:cubicBezTo>
                  <a:pt x="105848" y="79794"/>
                  <a:pt x="110778" y="80677"/>
                  <a:pt x="103562" y="83561"/>
                </a:cubicBezTo>
                <a:cubicBezTo>
                  <a:pt x="103562" y="83561"/>
                  <a:pt x="108856" y="85338"/>
                  <a:pt x="106200" y="87605"/>
                </a:cubicBezTo>
                <a:cubicBezTo>
                  <a:pt x="106200" y="87605"/>
                  <a:pt x="105096" y="88255"/>
                  <a:pt x="100524" y="88861"/>
                </a:cubicBezTo>
                <a:cubicBezTo>
                  <a:pt x="100524" y="88861"/>
                  <a:pt x="93678" y="92016"/>
                  <a:pt x="98250" y="94288"/>
                </a:cubicBezTo>
                <a:cubicBezTo>
                  <a:pt x="98250" y="94288"/>
                  <a:pt x="111590" y="101977"/>
                  <a:pt x="83573" y="105461"/>
                </a:cubicBezTo>
                <a:cubicBezTo>
                  <a:pt x="83573" y="105461"/>
                  <a:pt x="66795" y="106511"/>
                  <a:pt x="52792" y="105461"/>
                </a:cubicBezTo>
                <a:cubicBezTo>
                  <a:pt x="52792" y="105461"/>
                  <a:pt x="37226" y="104650"/>
                  <a:pt x="25360" y="112611"/>
                </a:cubicBezTo>
                <a:cubicBezTo>
                  <a:pt x="25360" y="112611"/>
                  <a:pt x="21248" y="115377"/>
                  <a:pt x="18204" y="120000"/>
                </a:cubicBezTo>
                <a:lnTo>
                  <a:pt x="0" y="120000"/>
                </a:lnTo>
                <a:lnTo>
                  <a:pt x="0" y="0"/>
                </a:lnTo>
                <a:lnTo>
                  <a:pt x="8797" y="0"/>
                </a:lnTo>
              </a:path>
            </a:pathLst>
          </a:custGeom>
          <a:solidFill>
            <a:srgbClr val="D16E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1" name="Shape 681"/>
          <p:cNvSpPr/>
          <p:nvPr/>
        </p:nvSpPr>
        <p:spPr>
          <a:xfrm>
            <a:off x="3384883" y="6672314"/>
            <a:ext cx="948088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400" i="0" u="none" strike="noStrike" cap="none" dirty="0" smtClean="0">
                <a:solidFill>
                  <a:schemeClr val="lt1"/>
                </a:solidFill>
              </a:rPr>
              <a:t>SPECIFICKÉ POSTAVENÍ, POUZE PRO OCHRANU ČINNOSTÍ, KTERÉ KONÁ NA ÚZEMÍ ČR A JESTLIŽE JE TO NEZBYTNÉ PRO PLNĚNÍ ÚKOLŮ V JEHO PŮSOBNOSTI</a:t>
            </a:r>
            <a:endParaRPr lang="cs-CZ" sz="2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682" name="Shape 682"/>
          <p:cNvSpPr/>
          <p:nvPr/>
        </p:nvSpPr>
        <p:spPr>
          <a:xfrm rot="10800000" flipH="1">
            <a:off x="4102260" y="5120373"/>
            <a:ext cx="4861595" cy="4377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53733" y="120000"/>
                  <a:pt x="66222" y="0"/>
                  <a:pt x="120000" y="0"/>
                </a:cubicBezTo>
              </a:path>
            </a:pathLst>
          </a:custGeom>
          <a:noFill/>
          <a:ln w="25400" cap="flat" cmpd="sng">
            <a:solidFill>
              <a:srgbClr val="F67A8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9000" tIns="59000" rIns="59000" bIns="59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3" name="Shape 683"/>
          <p:cNvSpPr/>
          <p:nvPr/>
        </p:nvSpPr>
        <p:spPr>
          <a:xfrm>
            <a:off x="8907653" y="5482055"/>
            <a:ext cx="176519" cy="1765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188"/>
                </a:moveTo>
                <a:cubicBezTo>
                  <a:pt x="120000" y="71166"/>
                  <a:pt x="117722" y="80250"/>
                  <a:pt x="112027" y="90094"/>
                </a:cubicBezTo>
                <a:cubicBezTo>
                  <a:pt x="106711" y="99561"/>
                  <a:pt x="99872" y="105994"/>
                  <a:pt x="90000" y="111672"/>
                </a:cubicBezTo>
                <a:cubicBezTo>
                  <a:pt x="80505" y="116972"/>
                  <a:pt x="71011" y="120000"/>
                  <a:pt x="60000" y="120000"/>
                </a:cubicBezTo>
                <a:cubicBezTo>
                  <a:pt x="48988" y="120000"/>
                  <a:pt x="39872" y="116972"/>
                  <a:pt x="30000" y="111672"/>
                </a:cubicBezTo>
                <a:cubicBezTo>
                  <a:pt x="20505" y="105994"/>
                  <a:pt x="13672" y="99561"/>
                  <a:pt x="7972" y="90094"/>
                </a:cubicBezTo>
                <a:cubicBezTo>
                  <a:pt x="2655" y="80250"/>
                  <a:pt x="0" y="71166"/>
                  <a:pt x="0" y="60188"/>
                </a:cubicBezTo>
                <a:cubicBezTo>
                  <a:pt x="0" y="48833"/>
                  <a:pt x="2655" y="39750"/>
                  <a:pt x="7972" y="30283"/>
                </a:cubicBezTo>
                <a:cubicBezTo>
                  <a:pt x="13672" y="20438"/>
                  <a:pt x="20505" y="13627"/>
                  <a:pt x="30000" y="8327"/>
                </a:cubicBezTo>
                <a:cubicBezTo>
                  <a:pt x="39872" y="2650"/>
                  <a:pt x="48988" y="0"/>
                  <a:pt x="60000" y="0"/>
                </a:cubicBezTo>
                <a:cubicBezTo>
                  <a:pt x="71011" y="0"/>
                  <a:pt x="80505" y="2650"/>
                  <a:pt x="90000" y="8327"/>
                </a:cubicBezTo>
                <a:cubicBezTo>
                  <a:pt x="99872" y="13627"/>
                  <a:pt x="106711" y="20438"/>
                  <a:pt x="112027" y="30283"/>
                </a:cubicBezTo>
                <a:cubicBezTo>
                  <a:pt x="117722" y="39750"/>
                  <a:pt x="120000" y="48833"/>
                  <a:pt x="120000" y="60188"/>
                </a:cubicBezTo>
              </a:path>
            </a:pathLst>
          </a:custGeom>
          <a:solidFill>
            <a:srgbClr val="F8AD94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4" name="Shape 684"/>
          <p:cNvSpPr/>
          <p:nvPr/>
        </p:nvSpPr>
        <p:spPr>
          <a:xfrm>
            <a:off x="10110513" y="5266571"/>
            <a:ext cx="2755253" cy="4268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25000"/>
              <a:buFont typeface="Roboto"/>
              <a:buNone/>
            </a:pPr>
            <a:r>
              <a:rPr lang="cs-CZ" sz="2400" b="1" i="0" u="none" strike="noStrike" cap="none" dirty="0" smtClean="0">
                <a:solidFill>
                  <a:srgbClr val="726658"/>
                </a:solidFill>
                <a:latin typeface="+mj-lt"/>
                <a:ea typeface="Roboto"/>
                <a:cs typeface="Roboto"/>
                <a:sym typeface="Roboto"/>
              </a:rPr>
              <a:t>NÁSTRAHOVÁ A ZABEZPEČOVACÍ TECHNIKA</a:t>
            </a:r>
            <a:endParaRPr lang="cs-CZ" sz="2400" b="1" i="0" u="none" strike="noStrike" cap="none" dirty="0">
              <a:solidFill>
                <a:srgbClr val="726658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25" name="Shape 2987"/>
          <p:cNvSpPr/>
          <p:nvPr/>
        </p:nvSpPr>
        <p:spPr>
          <a:xfrm>
            <a:off x="9516518" y="5470719"/>
            <a:ext cx="382424" cy="58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529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8529"/>
                </a:lnTo>
                <a:lnTo>
                  <a:pt x="2656" y="8529"/>
                </a:lnTo>
                <a:lnTo>
                  <a:pt x="2656" y="5458"/>
                </a:lnTo>
                <a:cubicBezTo>
                  <a:pt x="2656" y="2460"/>
                  <a:pt x="6406" y="0"/>
                  <a:pt x="10978" y="0"/>
                </a:cubicBezTo>
                <a:cubicBezTo>
                  <a:pt x="15550" y="0"/>
                  <a:pt x="19300" y="2460"/>
                  <a:pt x="19300" y="5458"/>
                </a:cubicBezTo>
                <a:lnTo>
                  <a:pt x="19300" y="8529"/>
                </a:lnTo>
                <a:lnTo>
                  <a:pt x="21600" y="8529"/>
                </a:lnTo>
                <a:close/>
                <a:moveTo>
                  <a:pt x="12648" y="15765"/>
                </a:moveTo>
                <a:cubicBezTo>
                  <a:pt x="13579" y="15388"/>
                  <a:pt x="14126" y="14723"/>
                  <a:pt x="14126" y="13969"/>
                </a:cubicBezTo>
                <a:cubicBezTo>
                  <a:pt x="14126" y="12766"/>
                  <a:pt x="12648" y="11797"/>
                  <a:pt x="10814" y="11797"/>
                </a:cubicBezTo>
                <a:cubicBezTo>
                  <a:pt x="8979" y="11797"/>
                  <a:pt x="7474" y="12766"/>
                  <a:pt x="7474" y="13969"/>
                </a:cubicBezTo>
                <a:cubicBezTo>
                  <a:pt x="7474" y="14723"/>
                  <a:pt x="8076" y="15405"/>
                  <a:pt x="8979" y="15765"/>
                </a:cubicBezTo>
                <a:lnTo>
                  <a:pt x="8295" y="18332"/>
                </a:lnTo>
                <a:lnTo>
                  <a:pt x="13305" y="18332"/>
                </a:lnTo>
                <a:lnTo>
                  <a:pt x="12648" y="15765"/>
                </a:lnTo>
                <a:close/>
                <a:moveTo>
                  <a:pt x="15988" y="5458"/>
                </a:moveTo>
                <a:cubicBezTo>
                  <a:pt x="15988" y="3681"/>
                  <a:pt x="13743" y="2191"/>
                  <a:pt x="10978" y="2191"/>
                </a:cubicBezTo>
                <a:cubicBezTo>
                  <a:pt x="8240" y="2191"/>
                  <a:pt x="5968" y="3645"/>
                  <a:pt x="5968" y="5458"/>
                </a:cubicBezTo>
                <a:lnTo>
                  <a:pt x="5968" y="8529"/>
                </a:lnTo>
                <a:lnTo>
                  <a:pt x="15960" y="8529"/>
                </a:lnTo>
                <a:cubicBezTo>
                  <a:pt x="15988" y="8529"/>
                  <a:pt x="15988" y="5458"/>
                  <a:pt x="15988" y="5458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78712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0" name="Shape 690"/>
          <p:cNvCxnSpPr/>
          <p:nvPr/>
        </p:nvCxnSpPr>
        <p:spPr>
          <a:xfrm flipH="1">
            <a:off x="5734138" y="2206598"/>
            <a:ext cx="6411558" cy="2049"/>
          </a:xfrm>
          <a:prstGeom prst="straightConnector1">
            <a:avLst/>
          </a:prstGeom>
          <a:noFill/>
          <a:ln w="38100" cap="flat" cmpd="sng">
            <a:solidFill>
              <a:srgbClr val="D16E83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91" name="Shape 691"/>
          <p:cNvCxnSpPr/>
          <p:nvPr/>
        </p:nvCxnSpPr>
        <p:spPr>
          <a:xfrm flipH="1">
            <a:off x="5734138" y="3839710"/>
            <a:ext cx="6411558" cy="2049"/>
          </a:xfrm>
          <a:prstGeom prst="straightConnector1">
            <a:avLst/>
          </a:prstGeom>
          <a:noFill/>
          <a:ln w="38100" cap="flat" cmpd="sng">
            <a:solidFill>
              <a:srgbClr val="F67A8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2" name="Shape 692"/>
          <p:cNvSpPr/>
          <p:nvPr/>
        </p:nvSpPr>
        <p:spPr>
          <a:xfrm>
            <a:off x="4855085" y="2195433"/>
            <a:ext cx="1763790" cy="16551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59938" y="0"/>
                </a:ln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solidFill>
            <a:srgbClr val="D16E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93" name="Shape 693"/>
          <p:cNvSpPr/>
          <p:nvPr/>
        </p:nvSpPr>
        <p:spPr>
          <a:xfrm>
            <a:off x="3971932" y="3841760"/>
            <a:ext cx="3525995" cy="16551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22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0038" y="0"/>
                </a:lnTo>
                <a:lnTo>
                  <a:pt x="30022" y="0"/>
                </a:lnTo>
              </a:path>
            </a:pathLst>
          </a:custGeom>
          <a:solidFill>
            <a:srgbClr val="F67A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 Black"/>
              <a:buNone/>
            </a:pPr>
            <a:endParaRPr lang="cs-CZ" sz="3600" b="1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94" name="Shape 694"/>
          <p:cNvSpPr/>
          <p:nvPr/>
        </p:nvSpPr>
        <p:spPr>
          <a:xfrm>
            <a:off x="7668476" y="3456275"/>
            <a:ext cx="4469700" cy="343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2400" b="1" i="0" u="none" strike="noStrike" cap="none">
                <a:solidFill>
                  <a:srgbClr val="355C7D"/>
                </a:solidFill>
              </a:rPr>
              <a:t>MENŠÍ POLITICKÝ PŘESAH</a:t>
            </a:r>
          </a:p>
        </p:txBody>
      </p:sp>
      <p:sp>
        <p:nvSpPr>
          <p:cNvPr id="695" name="Shape 695"/>
          <p:cNvSpPr/>
          <p:nvPr/>
        </p:nvSpPr>
        <p:spPr>
          <a:xfrm>
            <a:off x="7978649" y="1830350"/>
            <a:ext cx="4138500" cy="343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2400" b="1" i="0" u="none" strike="noStrike" cap="none">
                <a:solidFill>
                  <a:srgbClr val="355C7D"/>
                </a:solidFill>
              </a:rPr>
              <a:t>VYŠŠÍ POLITICKÝ PŘESAH</a:t>
            </a:r>
          </a:p>
        </p:txBody>
      </p:sp>
      <p:sp>
        <p:nvSpPr>
          <p:cNvPr id="696" name="Shape 696"/>
          <p:cNvSpPr/>
          <p:nvPr/>
        </p:nvSpPr>
        <p:spPr>
          <a:xfrm>
            <a:off x="3877324" y="468175"/>
            <a:ext cx="4746000" cy="5781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>
                <a:solidFill>
                  <a:srgbClr val="FFFFFF"/>
                </a:solidFill>
              </a:rPr>
              <a:t>POLITICKÝ PŘESAH</a:t>
            </a:r>
          </a:p>
        </p:txBody>
      </p:sp>
      <p:sp>
        <p:nvSpPr>
          <p:cNvPr id="697" name="Shape 697"/>
          <p:cNvSpPr/>
          <p:nvPr/>
        </p:nvSpPr>
        <p:spPr>
          <a:xfrm>
            <a:off x="995528" y="6420117"/>
            <a:ext cx="11348871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 Black"/>
              <a:buNone/>
            </a:pPr>
            <a:r>
              <a:rPr lang="cs-CZ" sz="3600" b="1" i="0" u="none" strike="noStrike" cap="none" dirty="0" smtClean="0">
                <a:solidFill>
                  <a:schemeClr val="lt1"/>
                </a:solidFill>
              </a:rPr>
              <a:t>ÚZSI působí vně státu, do práv občanů tolik nezasahuje =&gt; nemá takový politický přesah</a:t>
            </a:r>
            <a:endParaRPr lang="cs-CZ" sz="36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8397" y="3131815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BIS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4975369" y="4230698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VZ, </a:t>
            </a:r>
            <a:r>
              <a:rPr lang="cs-CZ" sz="2800" dirty="0" smtClean="0"/>
              <a:t>ÚZSI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988993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825" y="29855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4171382" y="744652"/>
            <a:ext cx="5286900" cy="608699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 Black"/>
              <a:buNone/>
            </a:pPr>
            <a:r>
              <a:rPr lang="cs-CZ" sz="3600" b="1">
                <a:solidFill>
                  <a:schemeClr val="lt1"/>
                </a:solidFill>
              </a:rPr>
              <a:t>Vojenské zpravodajství</a:t>
            </a:r>
          </a:p>
        </p:txBody>
      </p:sp>
    </p:spTree>
    <p:extLst>
      <p:ext uri="{BB962C8B-B14F-4D97-AF65-F5344CB8AC3E}">
        <p14:creationId xmlns:p14="http://schemas.microsoft.com/office/powerpoint/2010/main" val="1082406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5320137" y="1535112"/>
            <a:ext cx="2191534" cy="75224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2679" y="120000"/>
                </a:moveTo>
                <a:lnTo>
                  <a:pt x="61409" y="120000"/>
                </a:lnTo>
                <a:lnTo>
                  <a:pt x="61409" y="116722"/>
                </a:lnTo>
                <a:lnTo>
                  <a:pt x="82679" y="116722"/>
                </a:lnTo>
                <a:cubicBezTo>
                  <a:pt x="96913" y="116722"/>
                  <a:pt x="108612" y="113433"/>
                  <a:pt x="108869" y="109383"/>
                </a:cubicBezTo>
                <a:cubicBezTo>
                  <a:pt x="108958" y="107372"/>
                  <a:pt x="106334" y="105444"/>
                  <a:pt x="101465" y="104005"/>
                </a:cubicBezTo>
                <a:cubicBezTo>
                  <a:pt x="96596" y="102561"/>
                  <a:pt x="90083" y="101777"/>
                  <a:pt x="83169" y="101777"/>
                </a:cubicBezTo>
                <a:lnTo>
                  <a:pt x="37582" y="101777"/>
                </a:lnTo>
                <a:cubicBezTo>
                  <a:pt x="17325" y="101777"/>
                  <a:pt x="579" y="97033"/>
                  <a:pt x="178" y="91205"/>
                </a:cubicBezTo>
                <a:cubicBezTo>
                  <a:pt x="5" y="88288"/>
                  <a:pt x="3749" y="85561"/>
                  <a:pt x="10724" y="83477"/>
                </a:cubicBezTo>
                <a:cubicBezTo>
                  <a:pt x="17727" y="81422"/>
                  <a:pt x="27091" y="80277"/>
                  <a:pt x="37002" y="80277"/>
                </a:cubicBezTo>
                <a:lnTo>
                  <a:pt x="82590" y="80277"/>
                </a:lnTo>
                <a:cubicBezTo>
                  <a:pt x="96824" y="80277"/>
                  <a:pt x="108523" y="76988"/>
                  <a:pt x="108785" y="72933"/>
                </a:cubicBezTo>
                <a:cubicBezTo>
                  <a:pt x="108869" y="70916"/>
                  <a:pt x="106250" y="69000"/>
                  <a:pt x="101381" y="67555"/>
                </a:cubicBezTo>
                <a:cubicBezTo>
                  <a:pt x="96506" y="66111"/>
                  <a:pt x="89994" y="65322"/>
                  <a:pt x="83080" y="65322"/>
                </a:cubicBezTo>
                <a:lnTo>
                  <a:pt x="37493" y="65322"/>
                </a:lnTo>
                <a:cubicBezTo>
                  <a:pt x="17236" y="65322"/>
                  <a:pt x="495" y="60594"/>
                  <a:pt x="94" y="54766"/>
                </a:cubicBezTo>
                <a:cubicBezTo>
                  <a:pt x="-77" y="51855"/>
                  <a:pt x="3665" y="49127"/>
                  <a:pt x="10668" y="47044"/>
                </a:cubicBezTo>
                <a:cubicBezTo>
                  <a:pt x="17643" y="44977"/>
                  <a:pt x="27008" y="43844"/>
                  <a:pt x="36919" y="43844"/>
                </a:cubicBezTo>
                <a:lnTo>
                  <a:pt x="82506" y="43844"/>
                </a:lnTo>
                <a:cubicBezTo>
                  <a:pt x="96740" y="43844"/>
                  <a:pt x="108467" y="40550"/>
                  <a:pt x="108696" y="36494"/>
                </a:cubicBezTo>
                <a:cubicBezTo>
                  <a:pt x="108785" y="34477"/>
                  <a:pt x="106189" y="32555"/>
                  <a:pt x="101292" y="31111"/>
                </a:cubicBezTo>
                <a:cubicBezTo>
                  <a:pt x="96423" y="29666"/>
                  <a:pt x="89910" y="28888"/>
                  <a:pt x="82997" y="28888"/>
                </a:cubicBezTo>
                <a:lnTo>
                  <a:pt x="37409" y="28888"/>
                </a:lnTo>
                <a:cubicBezTo>
                  <a:pt x="17153" y="28888"/>
                  <a:pt x="406" y="24150"/>
                  <a:pt x="5" y="18316"/>
                </a:cubicBezTo>
                <a:cubicBezTo>
                  <a:pt x="-167" y="15400"/>
                  <a:pt x="3576" y="12677"/>
                  <a:pt x="10579" y="10588"/>
                </a:cubicBezTo>
                <a:cubicBezTo>
                  <a:pt x="17554" y="8533"/>
                  <a:pt x="26919" y="7388"/>
                  <a:pt x="36830" y="7388"/>
                </a:cubicBezTo>
                <a:lnTo>
                  <a:pt x="50027" y="7388"/>
                </a:lnTo>
                <a:cubicBezTo>
                  <a:pt x="53749" y="7388"/>
                  <a:pt x="56857" y="6488"/>
                  <a:pt x="56857" y="5400"/>
                </a:cubicBezTo>
                <a:lnTo>
                  <a:pt x="56857" y="0"/>
                </a:lnTo>
                <a:lnTo>
                  <a:pt x="68300" y="0"/>
                </a:lnTo>
                <a:lnTo>
                  <a:pt x="68300" y="5400"/>
                </a:lnTo>
                <a:cubicBezTo>
                  <a:pt x="68300" y="8294"/>
                  <a:pt x="60261" y="10666"/>
                  <a:pt x="50261" y="10666"/>
                </a:cubicBezTo>
                <a:lnTo>
                  <a:pt x="37091" y="10666"/>
                </a:lnTo>
                <a:cubicBezTo>
                  <a:pt x="30178" y="10666"/>
                  <a:pt x="23665" y="11472"/>
                  <a:pt x="18791" y="12888"/>
                </a:cubicBezTo>
                <a:cubicBezTo>
                  <a:pt x="13894" y="14333"/>
                  <a:pt x="11303" y="16233"/>
                  <a:pt x="11387" y="18272"/>
                </a:cubicBezTo>
                <a:cubicBezTo>
                  <a:pt x="11621" y="22322"/>
                  <a:pt x="23348" y="25622"/>
                  <a:pt x="37582" y="25622"/>
                </a:cubicBezTo>
                <a:lnTo>
                  <a:pt x="83169" y="25622"/>
                </a:lnTo>
                <a:cubicBezTo>
                  <a:pt x="93164" y="25622"/>
                  <a:pt x="102473" y="26755"/>
                  <a:pt x="109448" y="28822"/>
                </a:cubicBezTo>
                <a:cubicBezTo>
                  <a:pt x="116451" y="30877"/>
                  <a:pt x="120167" y="33622"/>
                  <a:pt x="119994" y="36544"/>
                </a:cubicBezTo>
                <a:cubicBezTo>
                  <a:pt x="119676" y="42372"/>
                  <a:pt x="102935" y="47111"/>
                  <a:pt x="82590" y="47111"/>
                </a:cubicBezTo>
                <a:lnTo>
                  <a:pt x="37002" y="47111"/>
                </a:lnTo>
                <a:cubicBezTo>
                  <a:pt x="30089" y="47111"/>
                  <a:pt x="23576" y="47916"/>
                  <a:pt x="18707" y="49333"/>
                </a:cubicBezTo>
                <a:cubicBezTo>
                  <a:pt x="13838" y="50788"/>
                  <a:pt x="11214" y="52677"/>
                  <a:pt x="11303" y="54716"/>
                </a:cubicBezTo>
                <a:cubicBezTo>
                  <a:pt x="11559" y="58772"/>
                  <a:pt x="23259" y="62066"/>
                  <a:pt x="37493" y="62066"/>
                </a:cubicBezTo>
                <a:lnTo>
                  <a:pt x="83080" y="62066"/>
                </a:lnTo>
                <a:cubicBezTo>
                  <a:pt x="93080" y="62066"/>
                  <a:pt x="102389" y="63200"/>
                  <a:pt x="109359" y="65255"/>
                </a:cubicBezTo>
                <a:cubicBezTo>
                  <a:pt x="116362" y="67322"/>
                  <a:pt x="120111" y="70066"/>
                  <a:pt x="119938" y="72983"/>
                </a:cubicBezTo>
                <a:cubicBezTo>
                  <a:pt x="119621" y="78811"/>
                  <a:pt x="102846" y="83555"/>
                  <a:pt x="82506" y="83555"/>
                </a:cubicBezTo>
                <a:lnTo>
                  <a:pt x="36919" y="83555"/>
                </a:lnTo>
                <a:cubicBezTo>
                  <a:pt x="30005" y="83555"/>
                  <a:pt x="23520" y="84361"/>
                  <a:pt x="18618" y="85777"/>
                </a:cubicBezTo>
                <a:cubicBezTo>
                  <a:pt x="13749" y="87222"/>
                  <a:pt x="11158" y="89122"/>
                  <a:pt x="11214" y="91155"/>
                </a:cubicBezTo>
                <a:cubicBezTo>
                  <a:pt x="11476" y="95211"/>
                  <a:pt x="23175" y="98500"/>
                  <a:pt x="37409" y="98500"/>
                </a:cubicBezTo>
                <a:lnTo>
                  <a:pt x="82997" y="98500"/>
                </a:lnTo>
                <a:cubicBezTo>
                  <a:pt x="92991" y="98500"/>
                  <a:pt x="102272" y="99644"/>
                  <a:pt x="109275" y="101700"/>
                </a:cubicBezTo>
                <a:cubicBezTo>
                  <a:pt x="116278" y="103766"/>
                  <a:pt x="119994" y="106511"/>
                  <a:pt x="119849" y="109427"/>
                </a:cubicBezTo>
                <a:cubicBezTo>
                  <a:pt x="119766" y="115255"/>
                  <a:pt x="102935" y="120000"/>
                  <a:pt x="82679" y="120000"/>
                </a:cubicBezTo>
              </a:path>
            </a:pathLst>
          </a:custGeom>
          <a:solidFill>
            <a:srgbClr val="DED9D7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2789207" y="4613525"/>
            <a:ext cx="3169200" cy="89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67A83"/>
              </a:buClr>
              <a:buSzPct val="25000"/>
              <a:buFont typeface="Roboto Black"/>
              <a:buNone/>
            </a:pPr>
            <a:r>
              <a:rPr lang="cs-CZ" sz="1800" b="1" dirty="0">
                <a:solidFill>
                  <a:srgbClr val="F67A83"/>
                </a:solidFill>
              </a:rPr>
              <a:t>Hlavní správa VKR MO</a:t>
            </a:r>
          </a:p>
        </p:txBody>
      </p:sp>
      <p:sp>
        <p:nvSpPr>
          <p:cNvPr id="119" name="Shape 119"/>
          <p:cNvSpPr/>
          <p:nvPr/>
        </p:nvSpPr>
        <p:spPr>
          <a:xfrm>
            <a:off x="8319853" y="7947551"/>
            <a:ext cx="3037294" cy="37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D16E83"/>
              </a:buClr>
              <a:buSzPct val="25000"/>
              <a:buFont typeface="Roboto Black"/>
              <a:buNone/>
            </a:pPr>
            <a:r>
              <a:rPr lang="cs-CZ" sz="1800" b="1" dirty="0" smtClean="0">
                <a:solidFill>
                  <a:srgbClr val="D16E83"/>
                </a:solidFill>
              </a:rPr>
              <a:t>Vojenské zpravodajství</a:t>
            </a:r>
            <a:endParaRPr lang="cs-CZ" sz="1800" b="1" i="0" u="none" strike="noStrike" cap="none" dirty="0">
              <a:solidFill>
                <a:srgbClr val="D16E83"/>
              </a:solidFill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7495420" y="5690275"/>
            <a:ext cx="3931500" cy="35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4A365"/>
              </a:buClr>
              <a:buSzPct val="25000"/>
              <a:buFont typeface="Roboto Black"/>
              <a:buNone/>
            </a:pPr>
            <a:r>
              <a:rPr lang="cs-CZ" sz="1800" b="1" dirty="0">
                <a:solidFill>
                  <a:srgbClr val="F4A365"/>
                </a:solidFill>
              </a:rPr>
              <a:t>Vojenské obranné zpravodajství</a:t>
            </a:r>
          </a:p>
        </p:txBody>
      </p:sp>
      <p:sp>
        <p:nvSpPr>
          <p:cNvPr id="121" name="Shape 121"/>
          <p:cNvSpPr/>
          <p:nvPr/>
        </p:nvSpPr>
        <p:spPr>
          <a:xfrm>
            <a:off x="2963703" y="2831526"/>
            <a:ext cx="3858600" cy="853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SzPct val="25000"/>
              <a:buFont typeface="Roboto Black"/>
              <a:buNone/>
            </a:pPr>
            <a:r>
              <a:rPr lang="cs-CZ" sz="1800" b="1" dirty="0">
                <a:solidFill>
                  <a:srgbClr val="F8AD94"/>
                </a:solidFill>
              </a:rPr>
              <a:t>samostatná vojenská kontrarozvědná služba</a:t>
            </a:r>
          </a:p>
          <a:p>
            <a:pPr marL="285750" marR="0" lvl="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Font typeface="Arial"/>
              <a:buNone/>
            </a:pPr>
            <a:endParaRPr sz="1800" b="0" i="0" u="none" strike="noStrike" cap="none" dirty="0">
              <a:solidFill>
                <a:srgbClr val="F8AD9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4249920" y="2514300"/>
            <a:ext cx="950700" cy="302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SzPct val="25000"/>
              <a:buFont typeface="Roboto"/>
              <a:buNone/>
            </a:pPr>
            <a:r>
              <a:rPr lang="cs-CZ" sz="1800">
                <a:solidFill>
                  <a:srgbClr val="F8AD94"/>
                </a:solidFill>
                <a:latin typeface="Roboto"/>
                <a:ea typeface="Roboto"/>
                <a:cs typeface="Roboto"/>
                <a:sym typeface="Roboto"/>
              </a:rPr>
              <a:t>po WW2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Font typeface="Roboto"/>
              <a:buNone/>
            </a:pPr>
            <a:endParaRPr sz="1800" b="0" i="0" u="none" strike="noStrike" cap="none">
              <a:solidFill>
                <a:srgbClr val="F8A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3923186" y="4350650"/>
            <a:ext cx="1331400" cy="302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67A83"/>
              </a:buClr>
              <a:buSzPct val="25000"/>
              <a:buFont typeface="Roboto"/>
              <a:buNone/>
            </a:pPr>
            <a:r>
              <a:rPr lang="cs-CZ" sz="1800">
                <a:solidFill>
                  <a:srgbClr val="F67A83"/>
                </a:solidFill>
                <a:latin typeface="Roboto"/>
                <a:ea typeface="Roboto"/>
                <a:cs typeface="Roboto"/>
                <a:sym typeface="Roboto"/>
              </a:rPr>
              <a:t>1.4. </a:t>
            </a:r>
            <a:r>
              <a:rPr lang="cs-CZ" sz="1800" b="0" i="0" u="none" strike="noStrike" cap="none">
                <a:solidFill>
                  <a:srgbClr val="F67A83"/>
                </a:solidFill>
                <a:latin typeface="Roboto"/>
                <a:ea typeface="Roboto"/>
                <a:cs typeface="Roboto"/>
                <a:sym typeface="Roboto"/>
              </a:rPr>
              <a:t>199</a:t>
            </a:r>
            <a:r>
              <a:rPr lang="cs-CZ" sz="1800">
                <a:solidFill>
                  <a:srgbClr val="F67A83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</a:p>
        </p:txBody>
      </p:sp>
      <p:sp>
        <p:nvSpPr>
          <p:cNvPr id="124" name="Shape 124"/>
          <p:cNvSpPr/>
          <p:nvPr/>
        </p:nvSpPr>
        <p:spPr>
          <a:xfrm>
            <a:off x="5259098" y="2498611"/>
            <a:ext cx="332212" cy="3334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07" y="17765"/>
                </a:moveTo>
                <a:cubicBezTo>
                  <a:pt x="114650" y="30085"/>
                  <a:pt x="120532" y="47134"/>
                  <a:pt x="119964" y="63051"/>
                </a:cubicBezTo>
                <a:cubicBezTo>
                  <a:pt x="119584" y="77079"/>
                  <a:pt x="113509" y="91288"/>
                  <a:pt x="102307" y="102093"/>
                </a:cubicBezTo>
                <a:cubicBezTo>
                  <a:pt x="91111" y="112704"/>
                  <a:pt x="77633" y="118767"/>
                  <a:pt x="63207" y="119906"/>
                </a:cubicBezTo>
                <a:cubicBezTo>
                  <a:pt x="46697" y="120851"/>
                  <a:pt x="29994" y="114976"/>
                  <a:pt x="17657" y="102093"/>
                </a:cubicBezTo>
                <a:cubicBezTo>
                  <a:pt x="-5881" y="78593"/>
                  <a:pt x="-5881" y="41259"/>
                  <a:pt x="17657" y="17765"/>
                </a:cubicBezTo>
                <a:cubicBezTo>
                  <a:pt x="40809" y="-5921"/>
                  <a:pt x="78774" y="-5921"/>
                  <a:pt x="102307" y="17765"/>
                </a:cubicBezTo>
              </a:path>
            </a:pathLst>
          </a:custGeom>
          <a:solidFill>
            <a:srgbClr val="F8AD94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5252525" y="4840878"/>
            <a:ext cx="332700" cy="331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7843" y="102728"/>
                </a:moveTo>
                <a:cubicBezTo>
                  <a:pt x="5513" y="90357"/>
                  <a:pt x="-362" y="73034"/>
                  <a:pt x="17" y="57048"/>
                </a:cubicBezTo>
                <a:cubicBezTo>
                  <a:pt x="584" y="42963"/>
                  <a:pt x="6653" y="28497"/>
                  <a:pt x="17843" y="17840"/>
                </a:cubicBezTo>
                <a:cubicBezTo>
                  <a:pt x="29215" y="6989"/>
                  <a:pt x="42299" y="1091"/>
                  <a:pt x="56904" y="140"/>
                </a:cubicBezTo>
                <a:cubicBezTo>
                  <a:pt x="73397" y="-1003"/>
                  <a:pt x="90083" y="4894"/>
                  <a:pt x="102220" y="17840"/>
                </a:cubicBezTo>
                <a:cubicBezTo>
                  <a:pt x="125922" y="41437"/>
                  <a:pt x="125922" y="78937"/>
                  <a:pt x="102220" y="102728"/>
                </a:cubicBezTo>
                <a:cubicBezTo>
                  <a:pt x="79278" y="125757"/>
                  <a:pt x="41352" y="125757"/>
                  <a:pt x="17843" y="102728"/>
                </a:cubicBezTo>
              </a:path>
            </a:pathLst>
          </a:custGeom>
          <a:solidFill>
            <a:srgbClr val="F67A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Roboto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7616989" y="8250110"/>
            <a:ext cx="597547" cy="3021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D16E83"/>
              </a:buClr>
              <a:buSzPct val="25000"/>
              <a:buFont typeface="Roboto"/>
              <a:buNone/>
            </a:pPr>
            <a:r>
              <a:rPr lang="cs-CZ" sz="1800" dirty="0" smtClean="0">
                <a:solidFill>
                  <a:srgbClr val="D16E83"/>
                </a:solidFill>
                <a:latin typeface="Roboto"/>
                <a:ea typeface="Roboto"/>
                <a:cs typeface="Roboto"/>
                <a:sym typeface="Roboto"/>
              </a:rPr>
              <a:t>2005</a:t>
            </a:r>
            <a:endParaRPr lang="cs-CZ" sz="1800" b="0" i="0" u="none" strike="noStrike" cap="none" dirty="0">
              <a:solidFill>
                <a:srgbClr val="D16E8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254340" y="8188354"/>
            <a:ext cx="332551" cy="3313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7843" y="102728"/>
                </a:moveTo>
                <a:cubicBezTo>
                  <a:pt x="5513" y="90357"/>
                  <a:pt x="-362" y="73227"/>
                  <a:pt x="17" y="57048"/>
                </a:cubicBezTo>
                <a:cubicBezTo>
                  <a:pt x="584" y="43151"/>
                  <a:pt x="6466" y="28497"/>
                  <a:pt x="17843" y="17840"/>
                </a:cubicBezTo>
                <a:cubicBezTo>
                  <a:pt x="28460" y="7183"/>
                  <a:pt x="42299" y="1279"/>
                  <a:pt x="56904" y="140"/>
                </a:cubicBezTo>
                <a:cubicBezTo>
                  <a:pt x="73397" y="-1003"/>
                  <a:pt x="90083" y="4894"/>
                  <a:pt x="102220" y="17840"/>
                </a:cubicBezTo>
                <a:cubicBezTo>
                  <a:pt x="125922" y="41437"/>
                  <a:pt x="125922" y="79125"/>
                  <a:pt x="102220" y="102728"/>
                </a:cubicBezTo>
                <a:cubicBezTo>
                  <a:pt x="79278" y="125757"/>
                  <a:pt x="41352" y="125757"/>
                  <a:pt x="17843" y="102728"/>
                </a:cubicBezTo>
              </a:path>
            </a:pathLst>
          </a:custGeom>
          <a:solidFill>
            <a:srgbClr val="D16E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Roboto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7355068" y="5442125"/>
            <a:ext cx="950700" cy="302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4A365"/>
              </a:buClr>
              <a:buSzPct val="25000"/>
              <a:buFont typeface="Roboto"/>
              <a:buNone/>
            </a:pPr>
            <a:r>
              <a:rPr lang="cs-CZ" sz="1800">
                <a:solidFill>
                  <a:srgbClr val="F4A365"/>
                </a:solidFill>
                <a:latin typeface="Roboto"/>
                <a:ea typeface="Roboto"/>
                <a:cs typeface="Roboto"/>
                <a:sym typeface="Roboto"/>
              </a:rPr>
              <a:t>1/1992</a:t>
            </a:r>
          </a:p>
        </p:txBody>
      </p:sp>
      <p:sp>
        <p:nvSpPr>
          <p:cNvPr id="129" name="Shape 129"/>
          <p:cNvSpPr/>
          <p:nvPr/>
        </p:nvSpPr>
        <p:spPr>
          <a:xfrm>
            <a:off x="7245120" y="5969382"/>
            <a:ext cx="332100" cy="33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07" y="17639"/>
                </a:moveTo>
                <a:cubicBezTo>
                  <a:pt x="114650" y="29963"/>
                  <a:pt x="120532" y="47221"/>
                  <a:pt x="119964" y="63151"/>
                </a:cubicBezTo>
                <a:cubicBezTo>
                  <a:pt x="119584" y="77190"/>
                  <a:pt x="113509" y="91605"/>
                  <a:pt x="102307" y="102225"/>
                </a:cubicBezTo>
                <a:cubicBezTo>
                  <a:pt x="91679" y="113033"/>
                  <a:pt x="77633" y="118913"/>
                  <a:pt x="63207" y="119859"/>
                </a:cubicBezTo>
                <a:cubicBezTo>
                  <a:pt x="46697" y="120998"/>
                  <a:pt x="29994" y="115118"/>
                  <a:pt x="17657" y="102225"/>
                </a:cubicBezTo>
                <a:cubicBezTo>
                  <a:pt x="-5881" y="78705"/>
                  <a:pt x="-5881" y="41341"/>
                  <a:pt x="17657" y="17639"/>
                </a:cubicBezTo>
                <a:cubicBezTo>
                  <a:pt x="40809" y="-5879"/>
                  <a:pt x="78774" y="-5879"/>
                  <a:pt x="102307" y="17639"/>
                </a:cubicBezTo>
              </a:path>
            </a:pathLst>
          </a:custGeom>
          <a:solidFill>
            <a:srgbClr val="F4A365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F4A36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6271092" y="1309955"/>
            <a:ext cx="396400" cy="3987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00"/>
                </a:moveTo>
                <a:cubicBezTo>
                  <a:pt x="120000" y="71111"/>
                  <a:pt x="117616" y="80316"/>
                  <a:pt x="112055" y="90000"/>
                </a:cubicBezTo>
                <a:cubicBezTo>
                  <a:pt x="106488" y="99522"/>
                  <a:pt x="99655" y="106505"/>
                  <a:pt x="89961" y="112061"/>
                </a:cubicBezTo>
                <a:cubicBezTo>
                  <a:pt x="80422" y="117461"/>
                  <a:pt x="71044" y="120000"/>
                  <a:pt x="60077" y="120000"/>
                </a:cubicBezTo>
                <a:cubicBezTo>
                  <a:pt x="48955" y="120000"/>
                  <a:pt x="39577" y="117461"/>
                  <a:pt x="30038" y="112061"/>
                </a:cubicBezTo>
                <a:cubicBezTo>
                  <a:pt x="20505" y="106505"/>
                  <a:pt x="13666" y="99522"/>
                  <a:pt x="8105" y="90000"/>
                </a:cubicBezTo>
                <a:cubicBezTo>
                  <a:pt x="2544" y="80316"/>
                  <a:pt x="0" y="70950"/>
                  <a:pt x="0" y="60000"/>
                </a:cubicBezTo>
                <a:cubicBezTo>
                  <a:pt x="0" y="48888"/>
                  <a:pt x="2544" y="39522"/>
                  <a:pt x="8105" y="30000"/>
                </a:cubicBezTo>
                <a:cubicBezTo>
                  <a:pt x="13666" y="20477"/>
                  <a:pt x="20505" y="13494"/>
                  <a:pt x="30038" y="8094"/>
                </a:cubicBezTo>
                <a:cubicBezTo>
                  <a:pt x="39577" y="2538"/>
                  <a:pt x="49111" y="0"/>
                  <a:pt x="60077" y="0"/>
                </a:cubicBezTo>
                <a:cubicBezTo>
                  <a:pt x="71044" y="0"/>
                  <a:pt x="80422" y="2538"/>
                  <a:pt x="89961" y="8094"/>
                </a:cubicBezTo>
                <a:cubicBezTo>
                  <a:pt x="99655" y="13494"/>
                  <a:pt x="106488" y="20477"/>
                  <a:pt x="112055" y="30000"/>
                </a:cubicBezTo>
                <a:cubicBezTo>
                  <a:pt x="117616" y="39522"/>
                  <a:pt x="120000" y="49050"/>
                  <a:pt x="120000" y="60000"/>
                </a:cubicBezTo>
              </a:path>
            </a:pathLst>
          </a:custGeom>
          <a:solidFill>
            <a:srgbClr val="7C6535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5741862" y="8844532"/>
            <a:ext cx="709758" cy="7097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6827" y="120000"/>
                </a:moveTo>
                <a:lnTo>
                  <a:pt x="0" y="120000"/>
                </a:lnTo>
                <a:cubicBezTo>
                  <a:pt x="0" y="53727"/>
                  <a:pt x="53727" y="0"/>
                  <a:pt x="120000" y="0"/>
                </a:cubicBezTo>
                <a:lnTo>
                  <a:pt x="120000" y="36916"/>
                </a:lnTo>
                <a:cubicBezTo>
                  <a:pt x="74277" y="37183"/>
                  <a:pt x="36827" y="74366"/>
                  <a:pt x="36827" y="120000"/>
                </a:cubicBezTo>
              </a:path>
            </a:pathLst>
          </a:custGeom>
          <a:solidFill>
            <a:srgbClr val="DED9D7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4249917" y="401826"/>
            <a:ext cx="4514268" cy="577934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cs-CZ" sz="3400" b="0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Vývoj </a:t>
            </a:r>
            <a:r>
              <a:rPr lang="cs-CZ" sz="3400" dirty="0" smtClean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VOJENSKÉ</a:t>
            </a:r>
            <a:r>
              <a:rPr lang="cs-CZ" sz="3400" b="0" i="0" u="none" strike="noStrike" cap="none" dirty="0" smtClean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cs-CZ" sz="3400" b="0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ZS </a:t>
            </a:r>
          </a:p>
        </p:txBody>
      </p:sp>
      <p:sp>
        <p:nvSpPr>
          <p:cNvPr id="133" name="Shape 133"/>
          <p:cNvSpPr/>
          <p:nvPr/>
        </p:nvSpPr>
        <p:spPr>
          <a:xfrm>
            <a:off x="6827699" y="1309950"/>
            <a:ext cx="1824000" cy="3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A58D1A"/>
              </a:buClr>
              <a:buSzPct val="25000"/>
              <a:buFont typeface="Roboto"/>
              <a:buNone/>
            </a:pPr>
            <a:r>
              <a:rPr lang="cs-CZ" sz="1800">
                <a:solidFill>
                  <a:srgbClr val="A58D1A"/>
                </a:solidFill>
              </a:rPr>
              <a:t>před 29</a:t>
            </a:r>
            <a:r>
              <a:rPr lang="cs-CZ" sz="1800" i="0" u="none" strike="noStrike" cap="none">
                <a:solidFill>
                  <a:srgbClr val="A58D1A"/>
                </a:solidFill>
              </a:rPr>
              <a:t>.</a:t>
            </a:r>
            <a:r>
              <a:rPr lang="cs-CZ" sz="1800">
                <a:solidFill>
                  <a:srgbClr val="A58D1A"/>
                </a:solidFill>
              </a:rPr>
              <a:t>9</a:t>
            </a:r>
            <a:r>
              <a:rPr lang="cs-CZ" sz="1800" i="0" u="none" strike="noStrike" cap="none">
                <a:solidFill>
                  <a:srgbClr val="A58D1A"/>
                </a:solidFill>
              </a:rPr>
              <a:t>.19</a:t>
            </a:r>
            <a:r>
              <a:rPr lang="cs-CZ" sz="1800">
                <a:solidFill>
                  <a:srgbClr val="A58D1A"/>
                </a:solidFill>
              </a:rPr>
              <a:t>38</a:t>
            </a:r>
            <a:r>
              <a:rPr lang="cs-CZ" sz="1800" i="0" u="none" strike="noStrike" cap="none">
                <a:solidFill>
                  <a:srgbClr val="A58D1A"/>
                </a:solidFill>
              </a:rPr>
              <a:t>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Font typeface="Roboto"/>
              <a:buNone/>
            </a:pPr>
            <a:endParaRPr sz="1800" i="0" u="none" strike="noStrike" cap="none">
              <a:solidFill>
                <a:srgbClr val="F8AD94"/>
              </a:solidFill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Font typeface="Roboto"/>
              <a:buNone/>
            </a:pPr>
            <a:endParaRPr sz="1800" i="0" u="none" strike="noStrike" cap="none">
              <a:solidFill>
                <a:srgbClr val="F8AD94"/>
              </a:solidFill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6851640" y="1680225"/>
            <a:ext cx="3858600" cy="655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A58D1A"/>
              </a:buClr>
              <a:buSzPct val="25000"/>
              <a:buFont typeface="Roboto Black"/>
              <a:buNone/>
            </a:pPr>
            <a:r>
              <a:rPr lang="cs-CZ" sz="1800" b="1">
                <a:solidFill>
                  <a:srgbClr val="A58D1A"/>
                </a:solidFill>
              </a:rPr>
              <a:t>Vojenské zpravodajství rozvědné i kontrarozvědné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A58D1A"/>
              </a:buClr>
              <a:buFont typeface="Roboto Black"/>
              <a:buNone/>
            </a:pPr>
            <a:endParaRPr sz="1800" b="1">
              <a:solidFill>
                <a:srgbClr val="A58D1A"/>
              </a:solidFill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7209979" y="3649933"/>
            <a:ext cx="332212" cy="3334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07" y="17765"/>
                </a:moveTo>
                <a:cubicBezTo>
                  <a:pt x="114650" y="30085"/>
                  <a:pt x="120532" y="47134"/>
                  <a:pt x="119964" y="63051"/>
                </a:cubicBezTo>
                <a:cubicBezTo>
                  <a:pt x="119584" y="77079"/>
                  <a:pt x="113509" y="91288"/>
                  <a:pt x="102307" y="102093"/>
                </a:cubicBezTo>
                <a:cubicBezTo>
                  <a:pt x="91111" y="112704"/>
                  <a:pt x="77633" y="118767"/>
                  <a:pt x="63207" y="119906"/>
                </a:cubicBezTo>
                <a:cubicBezTo>
                  <a:pt x="46697" y="120851"/>
                  <a:pt x="29994" y="114976"/>
                  <a:pt x="17657" y="102093"/>
                </a:cubicBezTo>
                <a:cubicBezTo>
                  <a:pt x="-5881" y="78593"/>
                  <a:pt x="-5881" y="41259"/>
                  <a:pt x="17657" y="17765"/>
                </a:cubicBezTo>
                <a:cubicBezTo>
                  <a:pt x="40809" y="-5921"/>
                  <a:pt x="78774" y="-5921"/>
                  <a:pt x="102307" y="17765"/>
                </a:cubicBezTo>
              </a:path>
            </a:pathLst>
          </a:custGeom>
          <a:solidFill>
            <a:srgbClr val="AF81CC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7520567" y="3668475"/>
            <a:ext cx="1049400" cy="302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AF81CC"/>
              </a:buClr>
              <a:buSzPct val="25000"/>
              <a:buFont typeface="Roboto"/>
              <a:buNone/>
            </a:pPr>
            <a:r>
              <a:rPr lang="cs-CZ" sz="1800">
                <a:solidFill>
                  <a:srgbClr val="AF81CC"/>
                </a:solidFill>
                <a:latin typeface="Roboto"/>
                <a:ea typeface="Roboto"/>
                <a:cs typeface="Roboto"/>
                <a:sym typeface="Roboto"/>
              </a:rPr>
              <a:t>50. léta</a:t>
            </a:r>
          </a:p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AF81CC"/>
              </a:buClr>
              <a:buFont typeface="Roboto"/>
              <a:buNone/>
            </a:pPr>
            <a:endParaRPr sz="1800">
              <a:solidFill>
                <a:srgbClr val="AF81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AF81CC"/>
              </a:buClr>
              <a:buFont typeface="Roboto"/>
              <a:buNone/>
            </a:pPr>
            <a:endParaRPr sz="1800">
              <a:solidFill>
                <a:srgbClr val="AF81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AF81CC"/>
              </a:buClr>
              <a:buFont typeface="Roboto"/>
              <a:buNone/>
            </a:pPr>
            <a:endParaRPr sz="1800">
              <a:solidFill>
                <a:srgbClr val="AF81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7833411" y="3966210"/>
            <a:ext cx="3820200" cy="97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AF81CC"/>
              </a:buClr>
              <a:buSzPct val="25000"/>
              <a:buFont typeface="Roboto Black"/>
              <a:buNone/>
            </a:pPr>
            <a:r>
              <a:rPr lang="cs-CZ" sz="1800" b="1" dirty="0">
                <a:solidFill>
                  <a:srgbClr val="AF81CC"/>
                </a:solidFill>
              </a:rPr>
              <a:t>III. správa FMV-VKR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AF81CC"/>
              </a:buClr>
              <a:buSzPct val="25000"/>
              <a:buFont typeface="Roboto Black"/>
              <a:buNone/>
            </a:pPr>
            <a:r>
              <a:rPr lang="cs-CZ" sz="1800" b="1" dirty="0">
                <a:solidFill>
                  <a:srgbClr val="AF81CC"/>
                </a:solidFill>
              </a:rPr>
              <a:t>Výzvědná služba GŠ</a:t>
            </a:r>
          </a:p>
        </p:txBody>
      </p:sp>
      <p:sp>
        <p:nvSpPr>
          <p:cNvPr id="138" name="Shape 138"/>
          <p:cNvSpPr/>
          <p:nvPr/>
        </p:nvSpPr>
        <p:spPr>
          <a:xfrm>
            <a:off x="7577075" y="6050396"/>
            <a:ext cx="4156200" cy="3987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171450" marR="0" lvl="0" indent="-1714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zákonem č. 67/1992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cs-CZ"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cs-CZ"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cs-CZ" sz="11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2915300" y="3438528"/>
            <a:ext cx="4156200" cy="3987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pod sovětským vlivem</a:t>
            </a:r>
            <a:r>
              <a:rPr lang="cs-CZ" sz="10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cs-CZ" sz="10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cs-CZ" sz="105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5254726" y="7087113"/>
            <a:ext cx="332212" cy="3334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07" y="17765"/>
                </a:moveTo>
                <a:cubicBezTo>
                  <a:pt x="114650" y="30085"/>
                  <a:pt x="120532" y="47134"/>
                  <a:pt x="119964" y="63051"/>
                </a:cubicBezTo>
                <a:cubicBezTo>
                  <a:pt x="119584" y="77079"/>
                  <a:pt x="113509" y="91288"/>
                  <a:pt x="102307" y="102093"/>
                </a:cubicBezTo>
                <a:cubicBezTo>
                  <a:pt x="91111" y="112704"/>
                  <a:pt x="77633" y="118767"/>
                  <a:pt x="63207" y="119906"/>
                </a:cubicBezTo>
                <a:cubicBezTo>
                  <a:pt x="46697" y="120851"/>
                  <a:pt x="29994" y="114976"/>
                  <a:pt x="17657" y="102093"/>
                </a:cubicBezTo>
                <a:cubicBezTo>
                  <a:pt x="-5881" y="78593"/>
                  <a:pt x="-5881" y="41259"/>
                  <a:pt x="17657" y="17765"/>
                </a:cubicBezTo>
                <a:cubicBezTo>
                  <a:pt x="40809" y="-5921"/>
                  <a:pt x="78774" y="-5921"/>
                  <a:pt x="102307" y="17765"/>
                </a:cubicBezTo>
              </a:path>
            </a:pathLst>
          </a:custGeom>
          <a:solidFill>
            <a:srgbClr val="F8AD94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4647371" y="7102793"/>
            <a:ext cx="597547" cy="3021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SzPct val="25000"/>
              <a:buFont typeface="Roboto"/>
              <a:buNone/>
            </a:pPr>
            <a:r>
              <a:rPr lang="cs-CZ" sz="1800" b="0" i="0" u="none" strike="noStrike" cap="none">
                <a:solidFill>
                  <a:srgbClr val="F8AD94"/>
                </a:solidFill>
                <a:latin typeface="Roboto"/>
                <a:ea typeface="Roboto"/>
                <a:cs typeface="Roboto"/>
                <a:sym typeface="Roboto"/>
              </a:rPr>
              <a:t>1994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Font typeface="Roboto"/>
              <a:buNone/>
            </a:pPr>
            <a:endParaRPr sz="1800" b="0" i="0" u="none" strike="noStrike" cap="none">
              <a:solidFill>
                <a:srgbClr val="F8A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772689" y="6667152"/>
            <a:ext cx="3858613" cy="8530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SzPct val="25000"/>
              <a:buFont typeface="Roboto Black"/>
              <a:buNone/>
            </a:pPr>
            <a:r>
              <a:rPr lang="cs-CZ" sz="1800" b="1" i="0" u="none" strike="noStrike" cap="none" dirty="0">
                <a:solidFill>
                  <a:srgbClr val="F8AD94"/>
                </a:solidFill>
              </a:rPr>
              <a:t>Zákon o zpravodajských službách ČR (č. 153/1994 </a:t>
            </a:r>
            <a:r>
              <a:rPr lang="cs-CZ" sz="1800" b="1" i="0" u="none" strike="noStrike" cap="none" dirty="0" smtClean="0">
                <a:solidFill>
                  <a:srgbClr val="F8AD94"/>
                </a:solidFill>
              </a:rPr>
              <a:t>Sb.)</a:t>
            </a:r>
            <a:endParaRPr lang="cs-CZ" sz="1800" b="1" i="0" u="none" strike="noStrike" cap="none" dirty="0">
              <a:solidFill>
                <a:srgbClr val="F8AD94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0100650" y="4004100"/>
            <a:ext cx="2714400" cy="3336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pod MV, součást StB</a:t>
            </a:r>
            <a:r>
              <a:rPr lang="cs-CZ" sz="10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cs-CZ" sz="10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cs-CZ" sz="105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2636800" y="5365225"/>
            <a:ext cx="2469900" cy="3588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457200" marR="0" lvl="0" indent="-2984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cs-CZ" sz="1200" dirty="0">
                <a:solidFill>
                  <a:srgbClr val="FFFFFF"/>
                </a:solidFill>
              </a:rPr>
              <a:t>převedeno pod MO</a:t>
            </a:r>
          </a:p>
          <a:p>
            <a:pPr marL="457200" marR="0" lvl="0" indent="-2984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cs-CZ" sz="1200" dirty="0">
                <a:solidFill>
                  <a:srgbClr val="FFFFFF"/>
                </a:solidFill>
              </a:rPr>
              <a:t>od 7/1990 přejmenováno na Správu Vojenského obranného zpravodajství ČSA</a:t>
            </a:r>
          </a:p>
          <a:p>
            <a:pPr marL="457200" marR="0" lvl="0" indent="-2984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cs-CZ" sz="1200" dirty="0">
                <a:solidFill>
                  <a:srgbClr val="FFFFFF"/>
                </a:solidFill>
              </a:rPr>
              <a:t>vznik vojenské policie</a:t>
            </a:r>
          </a:p>
          <a:p>
            <a: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cs-CZ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cs-CZ" sz="1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1383220" y="7093692"/>
            <a:ext cx="4156127" cy="1337364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endParaRPr sz="1050" b="0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44574" y="6751911"/>
            <a:ext cx="4156127" cy="1337364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171450" lvl="0" indent="-171450">
              <a:lnSpc>
                <a:spcPct val="93000"/>
              </a:lnSpc>
              <a:buClr>
                <a:srgbClr val="FFFFFF"/>
              </a:buClr>
              <a:buSzPct val="95454"/>
              <a:buFont typeface="Arial"/>
              <a:buChar char="•"/>
            </a:pPr>
            <a:r>
              <a:rPr lang="cs-CZ" sz="1200" b="0" i="0" u="none" strike="noStrike" cap="none" dirty="0" smtClean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Vznik Vojenského zpravodajství, </a:t>
            </a:r>
            <a:r>
              <a:rPr lang="cs-CZ" sz="1200" dirty="0">
                <a:solidFill>
                  <a:schemeClr val="bg1"/>
                </a:solidFill>
                <a:latin typeface="+mn-lt"/>
              </a:rPr>
              <a:t> sloučení vojenského ofenzivního a defenzivního zpravodajství do jedné zpravodajské služby</a:t>
            </a:r>
            <a:endParaRPr lang="cs-CZ" sz="1200" b="0" i="0" u="none" strike="noStrike" cap="none" dirty="0">
              <a:solidFill>
                <a:schemeClr val="bg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6824050" y="2251501"/>
            <a:ext cx="4156200" cy="4713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pod 2. oddělením generálního štábu</a:t>
            </a:r>
            <a:r>
              <a:rPr lang="cs-CZ" sz="10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cs-CZ" sz="10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cs-CZ" sz="105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0100650" y="4232700"/>
            <a:ext cx="876000" cy="3336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pod MO</a:t>
            </a:r>
          </a:p>
        </p:txBody>
      </p:sp>
      <p:sp>
        <p:nvSpPr>
          <p:cNvPr id="2" name="Rectangle 1"/>
          <p:cNvSpPr/>
          <p:nvPr/>
        </p:nvSpPr>
        <p:spPr>
          <a:xfrm>
            <a:off x="8415667" y="8215875"/>
            <a:ext cx="2413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+mj-lt"/>
              </a:rPr>
              <a:t>Zákon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č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289/2005 Sb., o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Vojenském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zpravodajství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20477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3757455" y="4010526"/>
            <a:ext cx="1716505" cy="1411705"/>
          </a:xfrm>
          <a:prstGeom prst="rightArrow">
            <a:avLst>
              <a:gd name="adj1" fmla="val 50000"/>
              <a:gd name="adj2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2699" dist="12700" dir="5400000" rotWithShape="0">
              <a:srgbClr val="000000">
                <a:alpha val="49803"/>
              </a:srgbClr>
            </a:outerShdw>
          </a:effectLst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8440893" y="4024814"/>
            <a:ext cx="1716505" cy="1411705"/>
          </a:xfrm>
          <a:prstGeom prst="rightArrow">
            <a:avLst>
              <a:gd name="adj1" fmla="val 50000"/>
              <a:gd name="adj2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2699" dist="12700" dir="5400000" rotWithShape="0">
              <a:srgbClr val="000000">
                <a:alpha val="49803"/>
              </a:srgbClr>
            </a:outerShdw>
          </a:effectLst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4" name="Shape 414"/>
          <p:cNvSpPr txBox="1"/>
          <p:nvPr/>
        </p:nvSpPr>
        <p:spPr>
          <a:xfrm>
            <a:off x="1014415" y="4844503"/>
            <a:ext cx="2516880" cy="7317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cs-CZ" sz="2800" b="1" dirty="0">
                <a:solidFill>
                  <a:schemeClr val="bg1"/>
                </a:solidFill>
              </a:rPr>
              <a:t>Hlavní správa VKR MO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 Black"/>
              <a:buNone/>
            </a:pPr>
            <a:endParaRPr lang="cs-CZ" sz="4800" b="1" i="0" u="none" strike="noStrike" cap="none" dirty="0">
              <a:solidFill>
                <a:schemeClr val="bg1"/>
              </a:solidFill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5651255" y="4326625"/>
            <a:ext cx="2783620" cy="7317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 Black"/>
              <a:buNone/>
            </a:pPr>
            <a:r>
              <a:rPr lang="cs-CZ" sz="4400" b="1" i="0" u="none" strike="noStrike" cap="none" dirty="0" smtClean="0">
                <a:solidFill>
                  <a:schemeClr val="lt1"/>
                </a:solidFill>
              </a:rPr>
              <a:t>VOZ</a:t>
            </a:r>
            <a:endParaRPr lang="cs-CZ" sz="44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10564250" y="4278075"/>
            <a:ext cx="1752157" cy="7317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 Black"/>
              <a:buNone/>
            </a:pPr>
            <a:r>
              <a:rPr lang="cs-CZ" sz="4400" b="1" i="0" u="none" strike="noStrike" cap="none" dirty="0" smtClean="0">
                <a:solidFill>
                  <a:schemeClr val="lt1"/>
                </a:solidFill>
              </a:rPr>
              <a:t>VZ</a:t>
            </a:r>
            <a:endParaRPr lang="cs-CZ" sz="44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5651255" y="5058325"/>
            <a:ext cx="3225000" cy="206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93000"/>
              </a:lnSpc>
              <a:buClr>
                <a:srgbClr val="FFFFFF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Z</a:t>
            </a:r>
            <a:r>
              <a:rPr lang="cs-CZ" sz="2000" dirty="0" smtClean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ákon </a:t>
            </a:r>
            <a:r>
              <a:rPr lang="cs-CZ" sz="20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č. </a:t>
            </a:r>
            <a:r>
              <a:rPr lang="cs-CZ" sz="2000" dirty="0" smtClean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67/1992 Sb.</a:t>
            </a:r>
            <a:endParaRPr lang="cs-CZ" sz="20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10555703" y="2839452"/>
            <a:ext cx="1051729" cy="11710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6127" y="32516"/>
                </a:moveTo>
                <a:cubicBezTo>
                  <a:pt x="107194" y="36411"/>
                  <a:pt x="108377" y="46183"/>
                  <a:pt x="108377" y="46183"/>
                </a:cubicBezTo>
                <a:lnTo>
                  <a:pt x="119644" y="70222"/>
                </a:lnTo>
                <a:cubicBezTo>
                  <a:pt x="120000" y="70722"/>
                  <a:pt x="120000" y="71122"/>
                  <a:pt x="120000" y="71622"/>
                </a:cubicBezTo>
                <a:cubicBezTo>
                  <a:pt x="120000" y="73716"/>
                  <a:pt x="117983" y="75311"/>
                  <a:pt x="115611" y="75311"/>
                </a:cubicBezTo>
                <a:lnTo>
                  <a:pt x="108261" y="75311"/>
                </a:lnTo>
                <a:lnTo>
                  <a:pt x="108261" y="88077"/>
                </a:lnTo>
                <a:cubicBezTo>
                  <a:pt x="108261" y="98055"/>
                  <a:pt x="98772" y="106033"/>
                  <a:pt x="87033" y="106033"/>
                </a:cubicBezTo>
                <a:lnTo>
                  <a:pt x="78500" y="106033"/>
                </a:lnTo>
                <a:lnTo>
                  <a:pt x="78500" y="120000"/>
                </a:lnTo>
                <a:lnTo>
                  <a:pt x="46955" y="120000"/>
                </a:lnTo>
                <a:lnTo>
                  <a:pt x="46955" y="113716"/>
                </a:lnTo>
                <a:lnTo>
                  <a:pt x="34150" y="113716"/>
                </a:lnTo>
                <a:lnTo>
                  <a:pt x="34150" y="120000"/>
                </a:lnTo>
                <a:lnTo>
                  <a:pt x="20750" y="120000"/>
                </a:lnTo>
                <a:lnTo>
                  <a:pt x="20750" y="81394"/>
                </a:lnTo>
                <a:cubicBezTo>
                  <a:pt x="8183" y="72916"/>
                  <a:pt x="0" y="60150"/>
                  <a:pt x="0" y="45583"/>
                </a:cubicBezTo>
                <a:cubicBezTo>
                  <a:pt x="0" y="20450"/>
                  <a:pt x="24305" y="0"/>
                  <a:pt x="54188" y="0"/>
                </a:cubicBezTo>
                <a:cubicBezTo>
                  <a:pt x="78733" y="0"/>
                  <a:pt x="101500" y="15461"/>
                  <a:pt x="106127" y="32516"/>
                </a:cubicBezTo>
                <a:close/>
                <a:moveTo>
                  <a:pt x="46955" y="88777"/>
                </a:moveTo>
                <a:lnTo>
                  <a:pt x="34150" y="88777"/>
                </a:lnTo>
                <a:lnTo>
                  <a:pt x="34150" y="94561"/>
                </a:lnTo>
                <a:lnTo>
                  <a:pt x="46955" y="94561"/>
                </a:lnTo>
                <a:lnTo>
                  <a:pt x="46955" y="88777"/>
                </a:lnTo>
                <a:close/>
                <a:moveTo>
                  <a:pt x="46955" y="80500"/>
                </a:moveTo>
                <a:lnTo>
                  <a:pt x="34150" y="80500"/>
                </a:lnTo>
                <a:lnTo>
                  <a:pt x="34150" y="86283"/>
                </a:lnTo>
                <a:lnTo>
                  <a:pt x="46955" y="86283"/>
                </a:lnTo>
                <a:lnTo>
                  <a:pt x="46955" y="80500"/>
                </a:lnTo>
                <a:close/>
                <a:moveTo>
                  <a:pt x="46955" y="97155"/>
                </a:moveTo>
                <a:lnTo>
                  <a:pt x="34150" y="97155"/>
                </a:lnTo>
                <a:lnTo>
                  <a:pt x="34150" y="103044"/>
                </a:lnTo>
                <a:lnTo>
                  <a:pt x="46955" y="103044"/>
                </a:lnTo>
                <a:lnTo>
                  <a:pt x="46955" y="97155"/>
                </a:lnTo>
                <a:close/>
                <a:moveTo>
                  <a:pt x="46955" y="105438"/>
                </a:moveTo>
                <a:lnTo>
                  <a:pt x="34150" y="105438"/>
                </a:lnTo>
                <a:lnTo>
                  <a:pt x="34150" y="111322"/>
                </a:lnTo>
                <a:lnTo>
                  <a:pt x="46955" y="111322"/>
                </a:lnTo>
                <a:lnTo>
                  <a:pt x="46955" y="105438"/>
                </a:lnTo>
                <a:close/>
                <a:moveTo>
                  <a:pt x="34033" y="72222"/>
                </a:moveTo>
                <a:lnTo>
                  <a:pt x="34033" y="78105"/>
                </a:lnTo>
                <a:lnTo>
                  <a:pt x="46838" y="78105"/>
                </a:lnTo>
                <a:lnTo>
                  <a:pt x="46838" y="72222"/>
                </a:lnTo>
                <a:lnTo>
                  <a:pt x="34033" y="72222"/>
                </a:lnTo>
                <a:close/>
                <a:moveTo>
                  <a:pt x="15294" y="46683"/>
                </a:moveTo>
                <a:cubicBezTo>
                  <a:pt x="15772" y="51172"/>
                  <a:pt x="18972" y="54861"/>
                  <a:pt x="23716" y="56561"/>
                </a:cubicBezTo>
                <a:cubicBezTo>
                  <a:pt x="29405" y="59250"/>
                  <a:pt x="32844" y="64038"/>
                  <a:pt x="33794" y="69727"/>
                </a:cubicBezTo>
                <a:lnTo>
                  <a:pt x="39127" y="69727"/>
                </a:lnTo>
                <a:lnTo>
                  <a:pt x="39127" y="56561"/>
                </a:lnTo>
                <a:cubicBezTo>
                  <a:pt x="39127" y="52466"/>
                  <a:pt x="37588" y="49777"/>
                  <a:pt x="34266" y="48077"/>
                </a:cubicBezTo>
                <a:cubicBezTo>
                  <a:pt x="33083" y="47483"/>
                  <a:pt x="32016" y="46883"/>
                  <a:pt x="31183" y="46183"/>
                </a:cubicBezTo>
                <a:cubicBezTo>
                  <a:pt x="28694" y="46883"/>
                  <a:pt x="26561" y="48377"/>
                  <a:pt x="25255" y="50372"/>
                </a:cubicBezTo>
                <a:cubicBezTo>
                  <a:pt x="25022" y="50772"/>
                  <a:pt x="24427" y="50972"/>
                  <a:pt x="23950" y="50972"/>
                </a:cubicBezTo>
                <a:cubicBezTo>
                  <a:pt x="23716" y="50972"/>
                  <a:pt x="23477" y="50972"/>
                  <a:pt x="23238" y="50872"/>
                </a:cubicBezTo>
                <a:cubicBezTo>
                  <a:pt x="22527" y="50572"/>
                  <a:pt x="22294" y="49777"/>
                  <a:pt x="22766" y="49177"/>
                </a:cubicBezTo>
                <a:cubicBezTo>
                  <a:pt x="24305" y="46883"/>
                  <a:pt x="26561" y="45288"/>
                  <a:pt x="29172" y="44288"/>
                </a:cubicBezTo>
                <a:cubicBezTo>
                  <a:pt x="27744" y="42594"/>
                  <a:pt x="27033" y="40500"/>
                  <a:pt x="27155" y="38005"/>
                </a:cubicBezTo>
                <a:cubicBezTo>
                  <a:pt x="27155" y="37005"/>
                  <a:pt x="27272" y="35911"/>
                  <a:pt x="27744" y="34811"/>
                </a:cubicBezTo>
                <a:cubicBezTo>
                  <a:pt x="24783" y="34316"/>
                  <a:pt x="21816" y="33016"/>
                  <a:pt x="20038" y="31222"/>
                </a:cubicBezTo>
                <a:cubicBezTo>
                  <a:pt x="19444" y="30722"/>
                  <a:pt x="19444" y="29927"/>
                  <a:pt x="20155" y="29427"/>
                </a:cubicBezTo>
                <a:cubicBezTo>
                  <a:pt x="20750" y="28927"/>
                  <a:pt x="21700" y="28927"/>
                  <a:pt x="22172" y="29527"/>
                </a:cubicBezTo>
                <a:cubicBezTo>
                  <a:pt x="23833" y="31122"/>
                  <a:pt x="26322" y="32222"/>
                  <a:pt x="28816" y="32516"/>
                </a:cubicBezTo>
                <a:cubicBezTo>
                  <a:pt x="30950" y="29127"/>
                  <a:pt x="34977" y="26933"/>
                  <a:pt x="39722" y="26433"/>
                </a:cubicBezTo>
                <a:cubicBezTo>
                  <a:pt x="39366" y="24338"/>
                  <a:pt x="38300" y="22444"/>
                  <a:pt x="36522" y="21050"/>
                </a:cubicBezTo>
                <a:cubicBezTo>
                  <a:pt x="36050" y="20550"/>
                  <a:pt x="35927" y="19850"/>
                  <a:pt x="36522" y="19350"/>
                </a:cubicBezTo>
                <a:cubicBezTo>
                  <a:pt x="36994" y="18855"/>
                  <a:pt x="38183" y="18855"/>
                  <a:pt x="38655" y="19350"/>
                </a:cubicBezTo>
                <a:cubicBezTo>
                  <a:pt x="40788" y="21144"/>
                  <a:pt x="42211" y="23638"/>
                  <a:pt x="42688" y="26333"/>
                </a:cubicBezTo>
                <a:cubicBezTo>
                  <a:pt x="48261" y="25733"/>
                  <a:pt x="52411" y="21844"/>
                  <a:pt x="52411" y="17055"/>
                </a:cubicBezTo>
                <a:cubicBezTo>
                  <a:pt x="52411" y="16361"/>
                  <a:pt x="53122" y="15861"/>
                  <a:pt x="53833" y="15861"/>
                </a:cubicBezTo>
                <a:cubicBezTo>
                  <a:pt x="54666" y="15861"/>
                  <a:pt x="55255" y="16461"/>
                  <a:pt x="55255" y="17055"/>
                </a:cubicBezTo>
                <a:cubicBezTo>
                  <a:pt x="55255" y="17855"/>
                  <a:pt x="55138" y="18655"/>
                  <a:pt x="54900" y="19350"/>
                </a:cubicBezTo>
                <a:cubicBezTo>
                  <a:pt x="57155" y="20850"/>
                  <a:pt x="59644" y="21644"/>
                  <a:pt x="62255" y="21644"/>
                </a:cubicBezTo>
                <a:cubicBezTo>
                  <a:pt x="63555" y="21644"/>
                  <a:pt x="64744" y="21344"/>
                  <a:pt x="65927" y="21050"/>
                </a:cubicBezTo>
                <a:cubicBezTo>
                  <a:pt x="67350" y="20550"/>
                  <a:pt x="68772" y="19850"/>
                  <a:pt x="69961" y="18855"/>
                </a:cubicBezTo>
                <a:cubicBezTo>
                  <a:pt x="70555" y="18355"/>
                  <a:pt x="71383" y="18355"/>
                  <a:pt x="72094" y="18855"/>
                </a:cubicBezTo>
                <a:cubicBezTo>
                  <a:pt x="72688" y="19350"/>
                  <a:pt x="72688" y="20050"/>
                  <a:pt x="72094" y="20650"/>
                </a:cubicBezTo>
                <a:cubicBezTo>
                  <a:pt x="70911" y="21644"/>
                  <a:pt x="69488" y="22444"/>
                  <a:pt x="68061" y="23044"/>
                </a:cubicBezTo>
                <a:cubicBezTo>
                  <a:pt x="68416" y="26133"/>
                  <a:pt x="70555" y="28827"/>
                  <a:pt x="73516" y="30222"/>
                </a:cubicBezTo>
                <a:cubicBezTo>
                  <a:pt x="75177" y="28127"/>
                  <a:pt x="77788" y="26333"/>
                  <a:pt x="80872" y="25438"/>
                </a:cubicBezTo>
                <a:cubicBezTo>
                  <a:pt x="81816" y="25238"/>
                  <a:pt x="82527" y="25538"/>
                  <a:pt x="82766" y="26333"/>
                </a:cubicBezTo>
                <a:cubicBezTo>
                  <a:pt x="83005" y="27033"/>
                  <a:pt x="82650" y="27633"/>
                  <a:pt x="81816" y="27827"/>
                </a:cubicBezTo>
                <a:cubicBezTo>
                  <a:pt x="79327" y="28427"/>
                  <a:pt x="77433" y="29727"/>
                  <a:pt x="76244" y="31222"/>
                </a:cubicBezTo>
                <a:cubicBezTo>
                  <a:pt x="77077" y="31422"/>
                  <a:pt x="78022" y="31622"/>
                  <a:pt x="79088" y="31622"/>
                </a:cubicBezTo>
                <a:lnTo>
                  <a:pt x="79211" y="31622"/>
                </a:lnTo>
                <a:cubicBezTo>
                  <a:pt x="83005" y="31622"/>
                  <a:pt x="86444" y="32816"/>
                  <a:pt x="88933" y="34911"/>
                </a:cubicBezTo>
                <a:cubicBezTo>
                  <a:pt x="89527" y="35411"/>
                  <a:pt x="89527" y="36111"/>
                  <a:pt x="88933" y="36705"/>
                </a:cubicBezTo>
                <a:cubicBezTo>
                  <a:pt x="88577" y="37005"/>
                  <a:pt x="88222" y="37105"/>
                  <a:pt x="87744" y="37105"/>
                </a:cubicBezTo>
                <a:cubicBezTo>
                  <a:pt x="87511" y="37105"/>
                  <a:pt x="87033" y="37005"/>
                  <a:pt x="86800" y="36705"/>
                </a:cubicBezTo>
                <a:cubicBezTo>
                  <a:pt x="84783" y="35011"/>
                  <a:pt x="82055" y="34116"/>
                  <a:pt x="79088" y="34116"/>
                </a:cubicBezTo>
                <a:lnTo>
                  <a:pt x="78972" y="34116"/>
                </a:lnTo>
                <a:cubicBezTo>
                  <a:pt x="71738" y="34116"/>
                  <a:pt x="65927" y="29627"/>
                  <a:pt x="65100" y="23938"/>
                </a:cubicBezTo>
                <a:cubicBezTo>
                  <a:pt x="64033" y="24138"/>
                  <a:pt x="63083" y="24138"/>
                  <a:pt x="62133" y="24138"/>
                </a:cubicBezTo>
                <a:cubicBezTo>
                  <a:pt x="59288" y="24138"/>
                  <a:pt x="56205" y="23438"/>
                  <a:pt x="53833" y="21844"/>
                </a:cubicBezTo>
                <a:cubicBezTo>
                  <a:pt x="53005" y="23538"/>
                  <a:pt x="51583" y="25138"/>
                  <a:pt x="49800" y="26333"/>
                </a:cubicBezTo>
                <a:cubicBezTo>
                  <a:pt x="51583" y="28127"/>
                  <a:pt x="52527" y="30222"/>
                  <a:pt x="52766" y="32416"/>
                </a:cubicBezTo>
                <a:cubicBezTo>
                  <a:pt x="53477" y="32316"/>
                  <a:pt x="54427" y="32316"/>
                  <a:pt x="55138" y="32316"/>
                </a:cubicBezTo>
                <a:cubicBezTo>
                  <a:pt x="57388" y="32316"/>
                  <a:pt x="59527" y="32816"/>
                  <a:pt x="61661" y="33716"/>
                </a:cubicBezTo>
                <a:cubicBezTo>
                  <a:pt x="62372" y="34116"/>
                  <a:pt x="62611" y="34811"/>
                  <a:pt x="62255" y="35411"/>
                </a:cubicBezTo>
                <a:cubicBezTo>
                  <a:pt x="61900" y="35911"/>
                  <a:pt x="61422" y="36111"/>
                  <a:pt x="60950" y="36111"/>
                </a:cubicBezTo>
                <a:cubicBezTo>
                  <a:pt x="60711" y="36111"/>
                  <a:pt x="60472" y="36111"/>
                  <a:pt x="60238" y="36011"/>
                </a:cubicBezTo>
                <a:cubicBezTo>
                  <a:pt x="58577" y="35311"/>
                  <a:pt x="56800" y="34911"/>
                  <a:pt x="54900" y="34911"/>
                </a:cubicBezTo>
                <a:cubicBezTo>
                  <a:pt x="54072" y="34911"/>
                  <a:pt x="53361" y="34911"/>
                  <a:pt x="52650" y="35211"/>
                </a:cubicBezTo>
                <a:cubicBezTo>
                  <a:pt x="52411" y="37705"/>
                  <a:pt x="51105" y="40100"/>
                  <a:pt x="48855" y="42094"/>
                </a:cubicBezTo>
                <a:cubicBezTo>
                  <a:pt x="48500" y="42394"/>
                  <a:pt x="48144" y="42494"/>
                  <a:pt x="47666" y="42494"/>
                </a:cubicBezTo>
                <a:cubicBezTo>
                  <a:pt x="47433" y="42494"/>
                  <a:pt x="46955" y="42394"/>
                  <a:pt x="46716" y="42094"/>
                </a:cubicBezTo>
                <a:cubicBezTo>
                  <a:pt x="46127" y="41694"/>
                  <a:pt x="46127" y="40900"/>
                  <a:pt x="46716" y="40300"/>
                </a:cubicBezTo>
                <a:cubicBezTo>
                  <a:pt x="48733" y="38505"/>
                  <a:pt x="49683" y="36411"/>
                  <a:pt x="49683" y="34116"/>
                </a:cubicBezTo>
                <a:lnTo>
                  <a:pt x="49683" y="33616"/>
                </a:lnTo>
                <a:cubicBezTo>
                  <a:pt x="49683" y="31422"/>
                  <a:pt x="48855" y="29327"/>
                  <a:pt x="46955" y="27633"/>
                </a:cubicBezTo>
                <a:cubicBezTo>
                  <a:pt x="45061" y="28327"/>
                  <a:pt x="42922" y="28827"/>
                  <a:pt x="40672" y="28827"/>
                </a:cubicBezTo>
                <a:cubicBezTo>
                  <a:pt x="34505" y="28827"/>
                  <a:pt x="29527" y="33016"/>
                  <a:pt x="29527" y="38205"/>
                </a:cubicBezTo>
                <a:cubicBezTo>
                  <a:pt x="30711" y="37905"/>
                  <a:pt x="31900" y="37805"/>
                  <a:pt x="33083" y="37805"/>
                </a:cubicBezTo>
                <a:cubicBezTo>
                  <a:pt x="34861" y="37805"/>
                  <a:pt x="36761" y="38005"/>
                  <a:pt x="38416" y="38605"/>
                </a:cubicBezTo>
                <a:cubicBezTo>
                  <a:pt x="39127" y="38900"/>
                  <a:pt x="39605" y="39600"/>
                  <a:pt x="39250" y="40300"/>
                </a:cubicBezTo>
                <a:cubicBezTo>
                  <a:pt x="39011" y="40900"/>
                  <a:pt x="38183" y="41294"/>
                  <a:pt x="37233" y="41100"/>
                </a:cubicBezTo>
                <a:cubicBezTo>
                  <a:pt x="35811" y="40600"/>
                  <a:pt x="34505" y="40300"/>
                  <a:pt x="33083" y="40300"/>
                </a:cubicBezTo>
                <a:cubicBezTo>
                  <a:pt x="32016" y="40300"/>
                  <a:pt x="30827" y="40500"/>
                  <a:pt x="29883" y="40800"/>
                </a:cubicBezTo>
                <a:cubicBezTo>
                  <a:pt x="30116" y="42294"/>
                  <a:pt x="30950" y="43294"/>
                  <a:pt x="32016" y="44288"/>
                </a:cubicBezTo>
                <a:lnTo>
                  <a:pt x="32255" y="44488"/>
                </a:lnTo>
                <a:cubicBezTo>
                  <a:pt x="33083" y="45288"/>
                  <a:pt x="34150" y="45883"/>
                  <a:pt x="35333" y="46483"/>
                </a:cubicBezTo>
                <a:cubicBezTo>
                  <a:pt x="39605" y="48477"/>
                  <a:pt x="41500" y="52366"/>
                  <a:pt x="41500" y="56955"/>
                </a:cubicBezTo>
                <a:lnTo>
                  <a:pt x="41500" y="70222"/>
                </a:lnTo>
                <a:lnTo>
                  <a:pt x="46716" y="70222"/>
                </a:lnTo>
                <a:lnTo>
                  <a:pt x="46716" y="57555"/>
                </a:lnTo>
                <a:cubicBezTo>
                  <a:pt x="46716" y="52966"/>
                  <a:pt x="50155" y="48577"/>
                  <a:pt x="54427" y="47083"/>
                </a:cubicBezTo>
                <a:cubicBezTo>
                  <a:pt x="56322" y="46283"/>
                  <a:pt x="58694" y="45288"/>
                  <a:pt x="60238" y="43788"/>
                </a:cubicBezTo>
                <a:cubicBezTo>
                  <a:pt x="62488" y="45088"/>
                  <a:pt x="65216" y="45883"/>
                  <a:pt x="68061" y="45883"/>
                </a:cubicBezTo>
                <a:cubicBezTo>
                  <a:pt x="70911" y="45883"/>
                  <a:pt x="73638" y="45088"/>
                  <a:pt x="75888" y="43788"/>
                </a:cubicBezTo>
                <a:cubicBezTo>
                  <a:pt x="78261" y="44988"/>
                  <a:pt x="80750" y="45683"/>
                  <a:pt x="83594" y="45683"/>
                </a:cubicBezTo>
                <a:cubicBezTo>
                  <a:pt x="91422" y="45683"/>
                  <a:pt x="97827" y="40300"/>
                  <a:pt x="97827" y="33716"/>
                </a:cubicBezTo>
                <a:cubicBezTo>
                  <a:pt x="97827" y="28827"/>
                  <a:pt x="94266" y="24538"/>
                  <a:pt x="89288" y="22744"/>
                </a:cubicBezTo>
                <a:cubicBezTo>
                  <a:pt x="87866" y="17455"/>
                  <a:pt x="82527" y="13466"/>
                  <a:pt x="75772" y="13466"/>
                </a:cubicBezTo>
                <a:lnTo>
                  <a:pt x="74822" y="13466"/>
                </a:lnTo>
                <a:cubicBezTo>
                  <a:pt x="72333" y="10372"/>
                  <a:pt x="68061" y="8277"/>
                  <a:pt x="63200" y="8277"/>
                </a:cubicBezTo>
                <a:cubicBezTo>
                  <a:pt x="60827" y="8277"/>
                  <a:pt x="58694" y="8777"/>
                  <a:pt x="56677" y="9777"/>
                </a:cubicBezTo>
                <a:cubicBezTo>
                  <a:pt x="54427" y="8577"/>
                  <a:pt x="51816" y="7777"/>
                  <a:pt x="48972" y="7777"/>
                </a:cubicBezTo>
                <a:cubicBezTo>
                  <a:pt x="45416" y="7777"/>
                  <a:pt x="41977" y="8977"/>
                  <a:pt x="39605" y="10972"/>
                </a:cubicBezTo>
                <a:cubicBezTo>
                  <a:pt x="38538" y="10672"/>
                  <a:pt x="37472" y="10572"/>
                  <a:pt x="36283" y="10572"/>
                </a:cubicBezTo>
                <a:cubicBezTo>
                  <a:pt x="30711" y="10572"/>
                  <a:pt x="25733" y="13466"/>
                  <a:pt x="23594" y="17555"/>
                </a:cubicBezTo>
                <a:cubicBezTo>
                  <a:pt x="17905" y="18950"/>
                  <a:pt x="13755" y="23438"/>
                  <a:pt x="13755" y="28727"/>
                </a:cubicBezTo>
                <a:cubicBezTo>
                  <a:pt x="13755" y="29727"/>
                  <a:pt x="13872" y="30722"/>
                  <a:pt x="14227" y="31722"/>
                </a:cubicBezTo>
                <a:cubicBezTo>
                  <a:pt x="12566" y="33516"/>
                  <a:pt x="11500" y="35911"/>
                  <a:pt x="11500" y="38605"/>
                </a:cubicBezTo>
                <a:cubicBezTo>
                  <a:pt x="11500" y="41794"/>
                  <a:pt x="12922" y="44488"/>
                  <a:pt x="15294" y="46683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6549669" y="2799925"/>
            <a:ext cx="1102107" cy="12501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4216" y="0"/>
                </a:moveTo>
                <a:cubicBezTo>
                  <a:pt x="78755" y="0"/>
                  <a:pt x="101422" y="15672"/>
                  <a:pt x="106211" y="33144"/>
                </a:cubicBezTo>
                <a:cubicBezTo>
                  <a:pt x="107144" y="36938"/>
                  <a:pt x="108433" y="47022"/>
                  <a:pt x="108433" y="47022"/>
                </a:cubicBezTo>
                <a:lnTo>
                  <a:pt x="119650" y="72377"/>
                </a:lnTo>
                <a:cubicBezTo>
                  <a:pt x="120000" y="72877"/>
                  <a:pt x="120000" y="73177"/>
                  <a:pt x="120000" y="73777"/>
                </a:cubicBezTo>
                <a:cubicBezTo>
                  <a:pt x="120000" y="75872"/>
                  <a:pt x="118011" y="77572"/>
                  <a:pt x="115561" y="77572"/>
                </a:cubicBezTo>
                <a:lnTo>
                  <a:pt x="108316" y="77572"/>
                </a:lnTo>
                <a:lnTo>
                  <a:pt x="108316" y="90450"/>
                </a:lnTo>
                <a:cubicBezTo>
                  <a:pt x="108316" y="100633"/>
                  <a:pt x="98733" y="108716"/>
                  <a:pt x="86933" y="108716"/>
                </a:cubicBezTo>
                <a:lnTo>
                  <a:pt x="78405" y="108716"/>
                </a:lnTo>
                <a:lnTo>
                  <a:pt x="78405" y="120000"/>
                </a:lnTo>
                <a:lnTo>
                  <a:pt x="20566" y="120000"/>
                </a:lnTo>
                <a:lnTo>
                  <a:pt x="20566" y="82661"/>
                </a:lnTo>
                <a:cubicBezTo>
                  <a:pt x="7944" y="74177"/>
                  <a:pt x="0" y="61100"/>
                  <a:pt x="0" y="46322"/>
                </a:cubicBezTo>
                <a:cubicBezTo>
                  <a:pt x="116" y="20766"/>
                  <a:pt x="24305" y="0"/>
                  <a:pt x="54216" y="0"/>
                </a:cubicBezTo>
                <a:close/>
                <a:moveTo>
                  <a:pt x="95344" y="55505"/>
                </a:moveTo>
                <a:cubicBezTo>
                  <a:pt x="98616" y="55505"/>
                  <a:pt x="101305" y="53311"/>
                  <a:pt x="101305" y="50416"/>
                </a:cubicBezTo>
                <a:cubicBezTo>
                  <a:pt x="101305" y="47622"/>
                  <a:pt x="98616" y="45322"/>
                  <a:pt x="95344" y="45322"/>
                </a:cubicBezTo>
                <a:cubicBezTo>
                  <a:pt x="91955" y="45322"/>
                  <a:pt x="89388" y="47622"/>
                  <a:pt x="89388" y="50416"/>
                </a:cubicBezTo>
                <a:cubicBezTo>
                  <a:pt x="89388" y="53311"/>
                  <a:pt x="91955" y="55505"/>
                  <a:pt x="95344" y="55505"/>
                </a:cubicBezTo>
                <a:close/>
                <a:moveTo>
                  <a:pt x="20100" y="71383"/>
                </a:moveTo>
                <a:cubicBezTo>
                  <a:pt x="20100" y="71383"/>
                  <a:pt x="17994" y="50416"/>
                  <a:pt x="47088" y="50416"/>
                </a:cubicBezTo>
                <a:cubicBezTo>
                  <a:pt x="88916" y="49516"/>
                  <a:pt x="88333" y="18072"/>
                  <a:pt x="88333" y="18072"/>
                </a:cubicBezTo>
                <a:cubicBezTo>
                  <a:pt x="79922" y="10383"/>
                  <a:pt x="68005" y="5588"/>
                  <a:pt x="54566" y="5588"/>
                </a:cubicBezTo>
                <a:cubicBezTo>
                  <a:pt x="29094" y="5588"/>
                  <a:pt x="8411" y="23261"/>
                  <a:pt x="8411" y="45122"/>
                </a:cubicBezTo>
                <a:cubicBezTo>
                  <a:pt x="8294" y="55205"/>
                  <a:pt x="12738" y="64394"/>
                  <a:pt x="20100" y="71383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2" name="Shape 422"/>
          <p:cNvSpPr/>
          <p:nvPr/>
        </p:nvSpPr>
        <p:spPr>
          <a:xfrm flipH="1">
            <a:off x="2123054" y="2799925"/>
            <a:ext cx="1065468" cy="114198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45622"/>
                </a:moveTo>
                <a:cubicBezTo>
                  <a:pt x="120000" y="60100"/>
                  <a:pt x="111938" y="73077"/>
                  <a:pt x="99366" y="81366"/>
                </a:cubicBezTo>
                <a:lnTo>
                  <a:pt x="99366" y="120000"/>
                </a:lnTo>
                <a:lnTo>
                  <a:pt x="41622" y="120000"/>
                </a:lnTo>
                <a:lnTo>
                  <a:pt x="41622" y="106122"/>
                </a:lnTo>
                <a:lnTo>
                  <a:pt x="33083" y="106122"/>
                </a:lnTo>
                <a:cubicBezTo>
                  <a:pt x="21227" y="106122"/>
                  <a:pt x="11622" y="98038"/>
                  <a:pt x="11622" y="88055"/>
                </a:cubicBezTo>
                <a:lnTo>
                  <a:pt x="11622" y="75372"/>
                </a:lnTo>
                <a:lnTo>
                  <a:pt x="4388" y="75372"/>
                </a:lnTo>
                <a:cubicBezTo>
                  <a:pt x="1900" y="75372"/>
                  <a:pt x="0" y="73677"/>
                  <a:pt x="0" y="71677"/>
                </a:cubicBezTo>
                <a:cubicBezTo>
                  <a:pt x="0" y="71083"/>
                  <a:pt x="116" y="70683"/>
                  <a:pt x="238" y="70183"/>
                </a:cubicBezTo>
                <a:lnTo>
                  <a:pt x="11500" y="46222"/>
                </a:lnTo>
                <a:cubicBezTo>
                  <a:pt x="11500" y="46222"/>
                  <a:pt x="12688" y="36238"/>
                  <a:pt x="13755" y="32544"/>
                </a:cubicBezTo>
                <a:cubicBezTo>
                  <a:pt x="18500" y="15472"/>
                  <a:pt x="41144" y="0"/>
                  <a:pt x="65694" y="0"/>
                </a:cubicBezTo>
                <a:cubicBezTo>
                  <a:pt x="95811" y="0"/>
                  <a:pt x="120000" y="20366"/>
                  <a:pt x="120000" y="45622"/>
                </a:cubicBezTo>
                <a:close/>
                <a:moveTo>
                  <a:pt x="31183" y="50316"/>
                </a:moveTo>
                <a:cubicBezTo>
                  <a:pt x="31183" y="47522"/>
                  <a:pt x="28461" y="45222"/>
                  <a:pt x="25022" y="45222"/>
                </a:cubicBezTo>
                <a:cubicBezTo>
                  <a:pt x="21816" y="45222"/>
                  <a:pt x="19088" y="47522"/>
                  <a:pt x="19088" y="50316"/>
                </a:cubicBezTo>
                <a:cubicBezTo>
                  <a:pt x="19088" y="53111"/>
                  <a:pt x="21816" y="55405"/>
                  <a:pt x="25022" y="55405"/>
                </a:cubicBezTo>
                <a:cubicBezTo>
                  <a:pt x="28461" y="55405"/>
                  <a:pt x="31183" y="53111"/>
                  <a:pt x="31183" y="50316"/>
                </a:cubicBezTo>
                <a:close/>
                <a:moveTo>
                  <a:pt x="113122" y="45022"/>
                </a:moveTo>
                <a:cubicBezTo>
                  <a:pt x="113122" y="23261"/>
                  <a:pt x="92255" y="5588"/>
                  <a:pt x="66405" y="5588"/>
                </a:cubicBezTo>
                <a:cubicBezTo>
                  <a:pt x="52883" y="5588"/>
                  <a:pt x="40911" y="10383"/>
                  <a:pt x="32372" y="18072"/>
                </a:cubicBezTo>
                <a:cubicBezTo>
                  <a:pt x="32372" y="18072"/>
                  <a:pt x="31777" y="49516"/>
                  <a:pt x="74111" y="50316"/>
                </a:cubicBezTo>
                <a:cubicBezTo>
                  <a:pt x="103516" y="50316"/>
                  <a:pt x="101383" y="71283"/>
                  <a:pt x="101383" y="71283"/>
                </a:cubicBezTo>
                <a:cubicBezTo>
                  <a:pt x="108616" y="64194"/>
                  <a:pt x="113122" y="55105"/>
                  <a:pt x="113122" y="45022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3" name="Shape 423"/>
          <p:cNvSpPr/>
          <p:nvPr/>
        </p:nvSpPr>
        <p:spPr>
          <a:xfrm rot="10800000">
            <a:off x="2387379" y="2818064"/>
            <a:ext cx="359348" cy="3850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6" y="47811"/>
                </a:moveTo>
                <a:cubicBezTo>
                  <a:pt x="119966" y="57655"/>
                  <a:pt x="117501" y="66094"/>
                  <a:pt x="112069" y="72655"/>
                </a:cubicBezTo>
                <a:cubicBezTo>
                  <a:pt x="109108" y="76872"/>
                  <a:pt x="103676" y="82500"/>
                  <a:pt x="94792" y="88594"/>
                </a:cubicBezTo>
                <a:lnTo>
                  <a:pt x="86398" y="94688"/>
                </a:lnTo>
                <a:cubicBezTo>
                  <a:pt x="81953" y="98438"/>
                  <a:pt x="78992" y="102188"/>
                  <a:pt x="77508" y="106877"/>
                </a:cubicBezTo>
                <a:cubicBezTo>
                  <a:pt x="76521" y="109688"/>
                  <a:pt x="76521" y="113905"/>
                  <a:pt x="76521" y="120000"/>
                </a:cubicBezTo>
                <a:lnTo>
                  <a:pt x="44431" y="120000"/>
                </a:lnTo>
                <a:cubicBezTo>
                  <a:pt x="44928" y="107344"/>
                  <a:pt x="46406" y="98905"/>
                  <a:pt x="47889" y="93750"/>
                </a:cubicBezTo>
                <a:cubicBezTo>
                  <a:pt x="50360" y="88594"/>
                  <a:pt x="55295" y="82966"/>
                  <a:pt x="64179" y="76872"/>
                </a:cubicBezTo>
                <a:lnTo>
                  <a:pt x="72573" y="69844"/>
                </a:lnTo>
                <a:cubicBezTo>
                  <a:pt x="75534" y="67966"/>
                  <a:pt x="77508" y="65627"/>
                  <a:pt x="79483" y="63283"/>
                </a:cubicBezTo>
                <a:cubicBezTo>
                  <a:pt x="82450" y="59533"/>
                  <a:pt x="84424" y="54844"/>
                  <a:pt x="84424" y="49688"/>
                </a:cubicBezTo>
                <a:cubicBezTo>
                  <a:pt x="84424" y="44061"/>
                  <a:pt x="82450" y="38905"/>
                  <a:pt x="78992" y="33750"/>
                </a:cubicBezTo>
                <a:cubicBezTo>
                  <a:pt x="75534" y="29533"/>
                  <a:pt x="68624" y="27188"/>
                  <a:pt x="59735" y="27188"/>
                </a:cubicBezTo>
                <a:cubicBezTo>
                  <a:pt x="50850" y="27188"/>
                  <a:pt x="44431" y="30000"/>
                  <a:pt x="40483" y="35622"/>
                </a:cubicBezTo>
                <a:cubicBezTo>
                  <a:pt x="36534" y="40783"/>
                  <a:pt x="35051" y="46405"/>
                  <a:pt x="34560" y="52033"/>
                </a:cubicBezTo>
                <a:cubicBezTo>
                  <a:pt x="34560" y="52500"/>
                  <a:pt x="34560" y="52966"/>
                  <a:pt x="34560" y="53905"/>
                </a:cubicBezTo>
                <a:cubicBezTo>
                  <a:pt x="33077" y="62344"/>
                  <a:pt x="26167" y="68438"/>
                  <a:pt x="17277" y="68438"/>
                </a:cubicBezTo>
                <a:cubicBezTo>
                  <a:pt x="8393" y="68438"/>
                  <a:pt x="987" y="61405"/>
                  <a:pt x="0" y="53905"/>
                </a:cubicBezTo>
                <a:cubicBezTo>
                  <a:pt x="0" y="53905"/>
                  <a:pt x="0" y="49688"/>
                  <a:pt x="0" y="48750"/>
                </a:cubicBezTo>
                <a:cubicBezTo>
                  <a:pt x="1483" y="30000"/>
                  <a:pt x="9871" y="16405"/>
                  <a:pt x="23205" y="8438"/>
                </a:cubicBezTo>
                <a:cubicBezTo>
                  <a:pt x="32586" y="2811"/>
                  <a:pt x="43941" y="0"/>
                  <a:pt x="57270" y="0"/>
                </a:cubicBezTo>
                <a:cubicBezTo>
                  <a:pt x="75534" y="0"/>
                  <a:pt x="90347" y="4216"/>
                  <a:pt x="102198" y="12188"/>
                </a:cubicBezTo>
                <a:cubicBezTo>
                  <a:pt x="114540" y="19688"/>
                  <a:pt x="120462" y="32344"/>
                  <a:pt x="119966" y="47811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" name="Shape 417"/>
          <p:cNvSpPr/>
          <p:nvPr/>
        </p:nvSpPr>
        <p:spPr>
          <a:xfrm>
            <a:off x="9866939" y="5049403"/>
            <a:ext cx="3391870" cy="206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93000"/>
              </a:lnSpc>
              <a:buClr>
                <a:srgbClr val="FFFFFF"/>
              </a:buClr>
              <a:buSzPct val="100000"/>
              <a:buFont typeface="Arial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Zákon č</a:t>
            </a:r>
            <a:r>
              <a:rPr lang="cs-CZ" sz="2000" dirty="0">
                <a:solidFill>
                  <a:schemeClr val="bg1"/>
                </a:solidFill>
              </a:rPr>
              <a:t>. 153/1994 Sb</a:t>
            </a:r>
            <a:r>
              <a:rPr lang="cs-CZ" sz="2000" dirty="0" smtClean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lnSpc>
                <a:spcPct val="93000"/>
              </a:lnSpc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Zákon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č</a:t>
            </a:r>
            <a:r>
              <a:rPr lang="en-US" sz="2000" dirty="0">
                <a:solidFill>
                  <a:schemeClr val="bg1"/>
                </a:solidFill>
              </a:rPr>
              <a:t>. 289/2005 </a:t>
            </a:r>
            <a:r>
              <a:rPr lang="en-US" sz="2000" dirty="0" smtClean="0">
                <a:solidFill>
                  <a:schemeClr val="bg1"/>
                </a:solidFill>
              </a:rPr>
              <a:t>Sb.</a:t>
            </a:r>
            <a:endParaRPr lang="cs-CZ" sz="20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80616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3"/>
          <p:cNvSpPr/>
          <p:nvPr/>
        </p:nvSpPr>
        <p:spPr>
          <a:xfrm>
            <a:off x="3121489" y="1355107"/>
            <a:ext cx="7184873" cy="608712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cs-CZ" sz="44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VOJENSKÉ ZPRAVODAJSTVÍ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cs-CZ" sz="2800" b="1" dirty="0">
                <a:solidFill>
                  <a:srgbClr val="FFFFFF"/>
                </a:solidFill>
              </a:rPr>
              <a:t>*ZÁKLADNÍ INFO*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lang="cs-CZ" sz="4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400"/>
          <p:cNvSpPr/>
          <p:nvPr/>
        </p:nvSpPr>
        <p:spPr>
          <a:xfrm>
            <a:off x="8567610" y="6422038"/>
            <a:ext cx="4457845" cy="401933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endParaRPr sz="1600" b="0" i="0" u="none" strike="noStrike" cap="none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Shape 403"/>
          <p:cNvSpPr/>
          <p:nvPr/>
        </p:nvSpPr>
        <p:spPr>
          <a:xfrm>
            <a:off x="2310638" y="8123410"/>
            <a:ext cx="2842775" cy="629503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endParaRPr sz="14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31" name="Shape 406"/>
          <p:cNvSpPr/>
          <p:nvPr/>
        </p:nvSpPr>
        <p:spPr>
          <a:xfrm>
            <a:off x="1131080" y="5606788"/>
            <a:ext cx="2842775" cy="629503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1150" y="5536150"/>
            <a:ext cx="6957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integruje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rozvědnou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kontrarozvědnou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činnost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součástí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Ministerstva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obrany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v </a:t>
            </a:r>
            <a:r>
              <a:rPr lang="en-US" sz="2000" dirty="0" err="1" smtClean="0">
                <a:solidFill>
                  <a:schemeClr val="bg1"/>
                </a:solidFill>
              </a:rPr>
              <a:t>čele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stojí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ředitel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úkolem </a:t>
            </a:r>
            <a:r>
              <a:rPr lang="cs-CZ" sz="2000" dirty="0">
                <a:solidFill>
                  <a:schemeClr val="bg1"/>
                </a:solidFill>
              </a:rPr>
              <a:t>je získávat, shromažďovat a vyhodnocovat informace, které jsou klíčové pro zajištění obrany České </a:t>
            </a:r>
            <a:r>
              <a:rPr lang="cs-CZ" sz="2000" dirty="0" smtClean="0">
                <a:solidFill>
                  <a:schemeClr val="bg1"/>
                </a:solidFill>
              </a:rPr>
              <a:t>republiky</a:t>
            </a:r>
          </a:p>
          <a:p>
            <a:pPr marL="342900" indent="-342900">
              <a:buFont typeface="Arial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p</a:t>
            </a:r>
            <a:r>
              <a:rPr lang="cs-CZ" sz="2000" dirty="0" smtClean="0">
                <a:solidFill>
                  <a:schemeClr val="bg1"/>
                </a:solidFill>
              </a:rPr>
              <a:t>oužívá HUMINT, SIGINT, IMINT, OSINT </a:t>
            </a:r>
            <a:r>
              <a:rPr lang="cs-CZ" sz="2000" dirty="0">
                <a:solidFill>
                  <a:schemeClr val="bg1"/>
                </a:solidFill>
              </a:rPr>
              <a:t>a v neposlední řadě i bilaterální a multilaterální </a:t>
            </a:r>
            <a:r>
              <a:rPr lang="cs-CZ" sz="2000" dirty="0" smtClean="0">
                <a:solidFill>
                  <a:schemeClr val="bg1"/>
                </a:solidFill>
              </a:rPr>
              <a:t>spolupráce</a:t>
            </a:r>
          </a:p>
          <a:p>
            <a:pPr marL="342900" indent="-342900">
              <a:buFont typeface="Arial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S ohledem na členství České republiky </a:t>
            </a:r>
            <a:r>
              <a:rPr lang="cs-CZ" sz="2000" dirty="0" smtClean="0">
                <a:solidFill>
                  <a:schemeClr val="bg1"/>
                </a:solidFill>
              </a:rPr>
              <a:t>NATO </a:t>
            </a:r>
            <a:r>
              <a:rPr lang="cs-CZ" sz="2000" dirty="0">
                <a:solidFill>
                  <a:schemeClr val="bg1"/>
                </a:solidFill>
              </a:rPr>
              <a:t>a </a:t>
            </a:r>
            <a:r>
              <a:rPr lang="cs-CZ" sz="2000" dirty="0" smtClean="0">
                <a:solidFill>
                  <a:schemeClr val="bg1"/>
                </a:solidFill>
              </a:rPr>
              <a:t>EU </a:t>
            </a:r>
            <a:r>
              <a:rPr lang="cs-CZ" sz="2000" dirty="0">
                <a:solidFill>
                  <a:schemeClr val="bg1"/>
                </a:solidFill>
              </a:rPr>
              <a:t>plní Vojenské zpravodajství i úkoly vyplývající ze závazků vůči těmto </a:t>
            </a:r>
            <a:r>
              <a:rPr lang="cs-CZ" sz="2000" dirty="0" smtClean="0">
                <a:solidFill>
                  <a:schemeClr val="bg1"/>
                </a:solidFill>
              </a:rPr>
              <a:t>organizacím</a:t>
            </a:r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/>
              <a:t/>
            </a:r>
            <a:br>
              <a:rPr lang="cs-CZ" sz="2000" dirty="0"/>
            </a:br>
            <a:endParaRPr lang="cs-CZ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470" y="2786061"/>
            <a:ext cx="1792713" cy="23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12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77"/>
          <p:cNvSpPr/>
          <p:nvPr/>
        </p:nvSpPr>
        <p:spPr>
          <a:xfrm>
            <a:off x="8087577" y="3630019"/>
            <a:ext cx="3077476" cy="11767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18516" y="120000"/>
                </a:lnTo>
                <a:lnTo>
                  <a:pt x="18516" y="118338"/>
                </a:lnTo>
                <a:cubicBezTo>
                  <a:pt x="16833" y="74327"/>
                  <a:pt x="10188" y="34105"/>
                  <a:pt x="0" y="1838"/>
                </a:cubicBezTo>
                <a:lnTo>
                  <a:pt x="705" y="0"/>
                </a:lnTo>
                <a:cubicBezTo>
                  <a:pt x="11277" y="33455"/>
                  <a:pt x="17672" y="73611"/>
                  <a:pt x="19400" y="116677"/>
                </a:cubicBezTo>
                <a:lnTo>
                  <a:pt x="120000" y="116677"/>
                </a:lnTo>
                <a:lnTo>
                  <a:pt x="120000" y="120000"/>
                </a:lnTo>
              </a:path>
            </a:pathLst>
          </a:custGeom>
          <a:solidFill>
            <a:srgbClr val="D16E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Shape 378"/>
          <p:cNvSpPr/>
          <p:nvPr/>
        </p:nvSpPr>
        <p:spPr>
          <a:xfrm>
            <a:off x="2572725" y="5194698"/>
            <a:ext cx="2205359" cy="11767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94183" y="0"/>
                </a:lnTo>
                <a:lnTo>
                  <a:pt x="94183" y="1661"/>
                </a:lnTo>
                <a:cubicBezTo>
                  <a:pt x="96527" y="45672"/>
                  <a:pt x="105794" y="85894"/>
                  <a:pt x="120000" y="118161"/>
                </a:cubicBezTo>
                <a:lnTo>
                  <a:pt x="119016" y="120000"/>
                </a:lnTo>
                <a:cubicBezTo>
                  <a:pt x="104277" y="86544"/>
                  <a:pt x="95355" y="46388"/>
                  <a:pt x="92950" y="3322"/>
                </a:cubicBezTo>
                <a:lnTo>
                  <a:pt x="0" y="3322"/>
                </a:lnTo>
                <a:lnTo>
                  <a:pt x="0" y="0"/>
                </a:lnTo>
              </a:path>
            </a:pathLst>
          </a:custGeom>
          <a:solidFill>
            <a:srgbClr val="D16E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Shape 379"/>
          <p:cNvSpPr/>
          <p:nvPr/>
        </p:nvSpPr>
        <p:spPr>
          <a:xfrm>
            <a:off x="8077317" y="5212653"/>
            <a:ext cx="2469559" cy="1630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3761" y="117477"/>
                </a:moveTo>
                <a:lnTo>
                  <a:pt x="23761" y="117605"/>
                </a:lnTo>
                <a:lnTo>
                  <a:pt x="120000" y="117605"/>
                </a:lnTo>
                <a:lnTo>
                  <a:pt x="120000" y="120000"/>
                </a:lnTo>
                <a:lnTo>
                  <a:pt x="22888" y="120000"/>
                </a:lnTo>
                <a:lnTo>
                  <a:pt x="22888" y="119655"/>
                </a:lnTo>
                <a:lnTo>
                  <a:pt x="0" y="85005"/>
                </a:lnTo>
                <a:lnTo>
                  <a:pt x="566" y="84150"/>
                </a:lnTo>
                <a:lnTo>
                  <a:pt x="477" y="84022"/>
                </a:lnTo>
                <a:cubicBezTo>
                  <a:pt x="13166" y="60622"/>
                  <a:pt x="21444" y="31616"/>
                  <a:pt x="23538" y="0"/>
                </a:cubicBezTo>
                <a:lnTo>
                  <a:pt x="24722" y="0"/>
                </a:lnTo>
                <a:cubicBezTo>
                  <a:pt x="22800" y="31016"/>
                  <a:pt x="14916" y="60105"/>
                  <a:pt x="1922" y="84405"/>
                </a:cubicBezTo>
                <a:lnTo>
                  <a:pt x="23761" y="117477"/>
                </a:lnTo>
              </a:path>
            </a:pathLst>
          </a:custGeom>
          <a:solidFill>
            <a:srgbClr val="F8AD94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Shape 380"/>
          <p:cNvSpPr/>
          <p:nvPr/>
        </p:nvSpPr>
        <p:spPr>
          <a:xfrm>
            <a:off x="4306698" y="3635150"/>
            <a:ext cx="704807" cy="11844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8633"/>
                </a:moveTo>
                <a:cubicBezTo>
                  <a:pt x="80922" y="46583"/>
                  <a:pt x="55600" y="81555"/>
                  <a:pt x="49366" y="120000"/>
                </a:cubicBezTo>
                <a:lnTo>
                  <a:pt x="0" y="117172"/>
                </a:lnTo>
                <a:cubicBezTo>
                  <a:pt x="0" y="117172"/>
                  <a:pt x="3661" y="45466"/>
                  <a:pt x="82305" y="0"/>
                </a:cubicBezTo>
                <a:lnTo>
                  <a:pt x="120000" y="18633"/>
                </a:lnTo>
              </a:path>
            </a:pathLst>
          </a:custGeom>
          <a:solidFill>
            <a:srgbClr val="F8AD94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Shape 381"/>
          <p:cNvSpPr/>
          <p:nvPr/>
        </p:nvSpPr>
        <p:spPr>
          <a:xfrm>
            <a:off x="4306698" y="5181871"/>
            <a:ext cx="702242" cy="11716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572" y="0"/>
                </a:moveTo>
                <a:cubicBezTo>
                  <a:pt x="56027" y="38172"/>
                  <a:pt x="81255" y="72772"/>
                  <a:pt x="120000" y="100705"/>
                </a:cubicBezTo>
                <a:lnTo>
                  <a:pt x="81061" y="120000"/>
                </a:lnTo>
                <a:cubicBezTo>
                  <a:pt x="81061" y="120000"/>
                  <a:pt x="7550" y="75155"/>
                  <a:pt x="0" y="3038"/>
                </a:cubicBezTo>
                <a:lnTo>
                  <a:pt x="49572" y="0"/>
                </a:lnTo>
              </a:path>
            </a:pathLst>
          </a:custGeom>
          <a:solidFill>
            <a:srgbClr val="D16E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" name="Shape 382"/>
          <p:cNvSpPr/>
          <p:nvPr/>
        </p:nvSpPr>
        <p:spPr>
          <a:xfrm>
            <a:off x="5068517" y="6415660"/>
            <a:ext cx="1184471" cy="7125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138" y="0"/>
                </a:moveTo>
                <a:cubicBezTo>
                  <a:pt x="47044" y="38397"/>
                  <a:pt x="81783" y="63573"/>
                  <a:pt x="120000" y="69353"/>
                </a:cubicBezTo>
                <a:lnTo>
                  <a:pt x="116994" y="119994"/>
                </a:lnTo>
                <a:cubicBezTo>
                  <a:pt x="116994" y="119994"/>
                  <a:pt x="59177" y="122148"/>
                  <a:pt x="0" y="38397"/>
                </a:cubicBezTo>
                <a:lnTo>
                  <a:pt x="19138" y="0"/>
                </a:lnTo>
              </a:path>
            </a:pathLst>
          </a:custGeom>
          <a:solidFill>
            <a:srgbClr val="F67A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Shape 383"/>
          <p:cNvSpPr/>
          <p:nvPr/>
        </p:nvSpPr>
        <p:spPr>
          <a:xfrm>
            <a:off x="6589589" y="6423355"/>
            <a:ext cx="1184471" cy="6945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0350"/>
                </a:moveTo>
                <a:cubicBezTo>
                  <a:pt x="38444" y="64622"/>
                  <a:pt x="73594" y="39094"/>
                  <a:pt x="101722" y="0"/>
                </a:cubicBezTo>
                <a:lnTo>
                  <a:pt x="120000" y="37988"/>
                </a:lnTo>
                <a:cubicBezTo>
                  <a:pt x="76066" y="114572"/>
                  <a:pt x="2533" y="120000"/>
                  <a:pt x="2533" y="120000"/>
                </a:cubicBezTo>
                <a:lnTo>
                  <a:pt x="0" y="70350"/>
                </a:ln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" name="Shape 384"/>
          <p:cNvSpPr/>
          <p:nvPr/>
        </p:nvSpPr>
        <p:spPr>
          <a:xfrm>
            <a:off x="7843896" y="5181871"/>
            <a:ext cx="715067" cy="11844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144" y="0"/>
                </a:moveTo>
                <a:lnTo>
                  <a:pt x="120000" y="3005"/>
                </a:lnTo>
                <a:cubicBezTo>
                  <a:pt x="117755" y="70305"/>
                  <a:pt x="38733" y="120000"/>
                  <a:pt x="38733" y="120000"/>
                </a:cubicBezTo>
                <a:lnTo>
                  <a:pt x="0" y="100394"/>
                </a:lnTo>
                <a:cubicBezTo>
                  <a:pt x="38538" y="72661"/>
                  <a:pt x="63805" y="38094"/>
                  <a:pt x="70144" y="0"/>
                </a:cubicBezTo>
              </a:path>
            </a:pathLst>
          </a:custGeom>
          <a:solidFill>
            <a:srgbClr val="F8AD94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" name="Shape 385"/>
          <p:cNvSpPr/>
          <p:nvPr/>
        </p:nvSpPr>
        <p:spPr>
          <a:xfrm>
            <a:off x="7861852" y="3647975"/>
            <a:ext cx="702243" cy="11844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238" y="120000"/>
                </a:moveTo>
                <a:cubicBezTo>
                  <a:pt x="63577" y="81766"/>
                  <a:pt x="38344" y="46894"/>
                  <a:pt x="0" y="18794"/>
                </a:cubicBezTo>
                <a:lnTo>
                  <a:pt x="38938" y="0"/>
                </a:lnTo>
                <a:cubicBezTo>
                  <a:pt x="119405" y="52016"/>
                  <a:pt x="120000" y="117350"/>
                  <a:pt x="120000" y="117350"/>
                </a:cubicBezTo>
                <a:lnTo>
                  <a:pt x="69238" y="120000"/>
                </a:lnTo>
              </a:path>
            </a:pathLst>
          </a:custGeom>
          <a:solidFill>
            <a:srgbClr val="D16E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" name="Shape 386"/>
          <p:cNvSpPr/>
          <p:nvPr/>
        </p:nvSpPr>
        <p:spPr>
          <a:xfrm>
            <a:off x="6617804" y="2873331"/>
            <a:ext cx="1181906" cy="7099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1044" y="120000"/>
                </a:moveTo>
                <a:cubicBezTo>
                  <a:pt x="73166" y="81116"/>
                  <a:pt x="38211" y="55227"/>
                  <a:pt x="0" y="48827"/>
                </a:cubicBezTo>
                <a:lnTo>
                  <a:pt x="2716" y="0"/>
                </a:lnTo>
                <a:cubicBezTo>
                  <a:pt x="81377" y="10827"/>
                  <a:pt x="120000" y="81905"/>
                  <a:pt x="120000" y="81905"/>
                </a:cubicBezTo>
                <a:lnTo>
                  <a:pt x="101044" y="120000"/>
                </a:lnTo>
              </a:path>
            </a:pathLst>
          </a:custGeom>
          <a:solidFill>
            <a:srgbClr val="F67A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" name="Shape 387"/>
          <p:cNvSpPr/>
          <p:nvPr/>
        </p:nvSpPr>
        <p:spPr>
          <a:xfrm>
            <a:off x="5081342" y="2872511"/>
            <a:ext cx="1184471" cy="6979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49440"/>
                </a:moveTo>
                <a:cubicBezTo>
                  <a:pt x="81611" y="55043"/>
                  <a:pt x="46694" y="80768"/>
                  <a:pt x="18427" y="120000"/>
                </a:cubicBezTo>
                <a:lnTo>
                  <a:pt x="0" y="81570"/>
                </a:lnTo>
                <a:cubicBezTo>
                  <a:pt x="52344" y="-300"/>
                  <a:pt x="117350" y="0"/>
                  <a:pt x="117350" y="0"/>
                </a:cubicBezTo>
                <a:lnTo>
                  <a:pt x="120000" y="49440"/>
                </a:ln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" name="Shape 388"/>
          <p:cNvSpPr/>
          <p:nvPr/>
        </p:nvSpPr>
        <p:spPr>
          <a:xfrm>
            <a:off x="4883800" y="3968166"/>
            <a:ext cx="2978100" cy="26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EFFFE"/>
              </a:buClr>
              <a:buSzPct val="25000"/>
              <a:buFont typeface="Roboto Black"/>
              <a:buNone/>
            </a:pPr>
            <a:r>
              <a:rPr lang="cs-CZ" sz="2400" b="1" i="0" u="none" strike="noStrike" cap="none" dirty="0">
                <a:solidFill>
                  <a:srgbClr val="FEFFFE"/>
                </a:solidFill>
              </a:rPr>
              <a:t>Působnost</a:t>
            </a: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EFFFE"/>
              </a:buClr>
              <a:buSzPct val="25000"/>
              <a:buFont typeface="Roboto Black"/>
              <a:buNone/>
            </a:pPr>
            <a:r>
              <a:rPr lang="cs-CZ" sz="2400" b="1" i="0" u="none" strike="noStrike" cap="none" dirty="0" smtClean="0">
                <a:solidFill>
                  <a:srgbClr val="FEFFFE"/>
                </a:solidFill>
              </a:rPr>
              <a:t>VZ</a:t>
            </a: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EFFFE"/>
              </a:buClr>
              <a:buSzPct val="25000"/>
              <a:buFont typeface="Roboto Black"/>
              <a:buNone/>
            </a:pPr>
            <a:r>
              <a:rPr lang="cs-CZ" sz="2000" b="1" i="0" u="none" strike="noStrike" cap="none" dirty="0" smtClean="0">
                <a:solidFill>
                  <a:srgbClr val="FEFFFE"/>
                </a:solidFill>
              </a:rPr>
              <a:t>Získává, soustřeďuje a vyhodnocuje </a:t>
            </a:r>
            <a:endParaRPr lang="cs-CZ" sz="2000" b="1" i="0" u="none" strike="noStrike" cap="none" dirty="0">
              <a:solidFill>
                <a:srgbClr val="FEFFFE"/>
              </a:solidFill>
            </a:endParaRPr>
          </a:p>
        </p:txBody>
      </p:sp>
      <p:sp>
        <p:nvSpPr>
          <p:cNvPr id="17" name="Shape 389"/>
          <p:cNvSpPr/>
          <p:nvPr/>
        </p:nvSpPr>
        <p:spPr>
          <a:xfrm>
            <a:off x="10911199" y="4055732"/>
            <a:ext cx="499603" cy="5945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3844" y="32644"/>
                </a:moveTo>
                <a:cubicBezTo>
                  <a:pt x="18461" y="15500"/>
                  <a:pt x="41116" y="0"/>
                  <a:pt x="65733" y="0"/>
                </a:cubicBezTo>
                <a:cubicBezTo>
                  <a:pt x="95666" y="0"/>
                  <a:pt x="120000" y="20311"/>
                  <a:pt x="120000" y="45555"/>
                </a:cubicBezTo>
                <a:cubicBezTo>
                  <a:pt x="120000" y="60116"/>
                  <a:pt x="111888" y="73033"/>
                  <a:pt x="99161" y="81372"/>
                </a:cubicBezTo>
                <a:lnTo>
                  <a:pt x="99161" y="120000"/>
                </a:lnTo>
                <a:lnTo>
                  <a:pt x="85733" y="120000"/>
                </a:lnTo>
                <a:lnTo>
                  <a:pt x="85733" y="113777"/>
                </a:lnTo>
                <a:lnTo>
                  <a:pt x="73005" y="113777"/>
                </a:lnTo>
                <a:lnTo>
                  <a:pt x="73005" y="120000"/>
                </a:lnTo>
                <a:lnTo>
                  <a:pt x="41538" y="120000"/>
                </a:lnTo>
                <a:lnTo>
                  <a:pt x="41538" y="106027"/>
                </a:lnTo>
                <a:lnTo>
                  <a:pt x="33005" y="106027"/>
                </a:lnTo>
                <a:cubicBezTo>
                  <a:pt x="21261" y="106027"/>
                  <a:pt x="11611" y="97927"/>
                  <a:pt x="11611" y="88061"/>
                </a:cubicBezTo>
                <a:lnTo>
                  <a:pt x="11611" y="75383"/>
                </a:lnTo>
                <a:lnTo>
                  <a:pt x="4333" y="75383"/>
                </a:lnTo>
                <a:cubicBezTo>
                  <a:pt x="1816" y="75383"/>
                  <a:pt x="0" y="73622"/>
                  <a:pt x="0" y="71744"/>
                </a:cubicBezTo>
                <a:cubicBezTo>
                  <a:pt x="0" y="71155"/>
                  <a:pt x="0" y="70800"/>
                  <a:pt x="277" y="70216"/>
                </a:cubicBezTo>
                <a:lnTo>
                  <a:pt x="11611" y="46377"/>
                </a:lnTo>
                <a:cubicBezTo>
                  <a:pt x="11611" y="46377"/>
                  <a:pt x="12727" y="36400"/>
                  <a:pt x="13844" y="32644"/>
                </a:cubicBezTo>
                <a:close/>
                <a:moveTo>
                  <a:pt x="73005" y="88766"/>
                </a:moveTo>
                <a:lnTo>
                  <a:pt x="73005" y="94638"/>
                </a:lnTo>
                <a:lnTo>
                  <a:pt x="85733" y="94638"/>
                </a:lnTo>
                <a:lnTo>
                  <a:pt x="85733" y="88766"/>
                </a:lnTo>
                <a:lnTo>
                  <a:pt x="73005" y="88766"/>
                </a:lnTo>
                <a:close/>
                <a:moveTo>
                  <a:pt x="73005" y="80550"/>
                </a:moveTo>
                <a:lnTo>
                  <a:pt x="73005" y="86416"/>
                </a:lnTo>
                <a:lnTo>
                  <a:pt x="85733" y="86416"/>
                </a:lnTo>
                <a:lnTo>
                  <a:pt x="85733" y="80550"/>
                </a:lnTo>
                <a:lnTo>
                  <a:pt x="73005" y="80550"/>
                </a:lnTo>
                <a:close/>
                <a:moveTo>
                  <a:pt x="73005" y="97105"/>
                </a:moveTo>
                <a:lnTo>
                  <a:pt x="73005" y="102972"/>
                </a:lnTo>
                <a:lnTo>
                  <a:pt x="85733" y="102972"/>
                </a:lnTo>
                <a:lnTo>
                  <a:pt x="85733" y="97105"/>
                </a:lnTo>
                <a:lnTo>
                  <a:pt x="73005" y="97105"/>
                </a:lnTo>
                <a:close/>
                <a:moveTo>
                  <a:pt x="73005" y="105438"/>
                </a:moveTo>
                <a:lnTo>
                  <a:pt x="73005" y="111311"/>
                </a:lnTo>
                <a:lnTo>
                  <a:pt x="85733" y="111311"/>
                </a:lnTo>
                <a:lnTo>
                  <a:pt x="85733" y="105438"/>
                </a:lnTo>
                <a:lnTo>
                  <a:pt x="73005" y="105438"/>
                </a:lnTo>
                <a:close/>
                <a:moveTo>
                  <a:pt x="73005" y="72211"/>
                </a:moveTo>
                <a:lnTo>
                  <a:pt x="73005" y="78083"/>
                </a:lnTo>
                <a:lnTo>
                  <a:pt x="85872" y="78083"/>
                </a:lnTo>
                <a:lnTo>
                  <a:pt x="85872" y="72211"/>
                </a:lnTo>
                <a:lnTo>
                  <a:pt x="73005" y="72211"/>
                </a:lnTo>
                <a:close/>
                <a:moveTo>
                  <a:pt x="104894" y="46733"/>
                </a:moveTo>
                <a:cubicBezTo>
                  <a:pt x="107133" y="44500"/>
                  <a:pt x="108672" y="41683"/>
                  <a:pt x="108672" y="38627"/>
                </a:cubicBezTo>
                <a:cubicBezTo>
                  <a:pt x="108672" y="35811"/>
                  <a:pt x="107411" y="33344"/>
                  <a:pt x="105455" y="31583"/>
                </a:cubicBezTo>
                <a:cubicBezTo>
                  <a:pt x="105733" y="30527"/>
                  <a:pt x="105872" y="29588"/>
                  <a:pt x="105872" y="28533"/>
                </a:cubicBezTo>
                <a:cubicBezTo>
                  <a:pt x="105872" y="23133"/>
                  <a:pt x="101677" y="18788"/>
                  <a:pt x="95944" y="17261"/>
                </a:cubicBezTo>
                <a:cubicBezTo>
                  <a:pt x="93844" y="13150"/>
                  <a:pt x="88950" y="10333"/>
                  <a:pt x="83355" y="10333"/>
                </a:cubicBezTo>
                <a:cubicBezTo>
                  <a:pt x="82100" y="10333"/>
                  <a:pt x="81116" y="10450"/>
                  <a:pt x="80138" y="10683"/>
                </a:cubicBezTo>
                <a:cubicBezTo>
                  <a:pt x="77622" y="8688"/>
                  <a:pt x="74266" y="7516"/>
                  <a:pt x="70627" y="7516"/>
                </a:cubicBezTo>
                <a:cubicBezTo>
                  <a:pt x="67833" y="7516"/>
                  <a:pt x="65172" y="8216"/>
                  <a:pt x="62938" y="9394"/>
                </a:cubicBezTo>
                <a:cubicBezTo>
                  <a:pt x="61116" y="8572"/>
                  <a:pt x="58738" y="8100"/>
                  <a:pt x="56361" y="8100"/>
                </a:cubicBezTo>
                <a:cubicBezTo>
                  <a:pt x="51466" y="8100"/>
                  <a:pt x="47272" y="10216"/>
                  <a:pt x="44755" y="13266"/>
                </a:cubicBezTo>
                <a:lnTo>
                  <a:pt x="43777" y="13266"/>
                </a:lnTo>
                <a:cubicBezTo>
                  <a:pt x="37061" y="13266"/>
                  <a:pt x="31327" y="17144"/>
                  <a:pt x="30072" y="22427"/>
                </a:cubicBezTo>
                <a:cubicBezTo>
                  <a:pt x="25172" y="24188"/>
                  <a:pt x="21538" y="28416"/>
                  <a:pt x="21538" y="33344"/>
                </a:cubicBezTo>
                <a:cubicBezTo>
                  <a:pt x="21538" y="39922"/>
                  <a:pt x="27833" y="45322"/>
                  <a:pt x="35805" y="45322"/>
                </a:cubicBezTo>
                <a:cubicBezTo>
                  <a:pt x="38600" y="45322"/>
                  <a:pt x="41400" y="44616"/>
                  <a:pt x="43638" y="43444"/>
                </a:cubicBezTo>
                <a:cubicBezTo>
                  <a:pt x="45733" y="44616"/>
                  <a:pt x="48533" y="45322"/>
                  <a:pt x="51466" y="45322"/>
                </a:cubicBezTo>
                <a:cubicBezTo>
                  <a:pt x="54405" y="45322"/>
                  <a:pt x="57061" y="44616"/>
                  <a:pt x="59300" y="43444"/>
                </a:cubicBezTo>
                <a:cubicBezTo>
                  <a:pt x="60977" y="44855"/>
                  <a:pt x="63077" y="46027"/>
                  <a:pt x="65172" y="46733"/>
                </a:cubicBezTo>
                <a:cubicBezTo>
                  <a:pt x="69511" y="48138"/>
                  <a:pt x="73005" y="52600"/>
                  <a:pt x="73005" y="57183"/>
                </a:cubicBezTo>
                <a:lnTo>
                  <a:pt x="73005" y="69744"/>
                </a:lnTo>
                <a:lnTo>
                  <a:pt x="77900" y="69744"/>
                </a:lnTo>
                <a:lnTo>
                  <a:pt x="77900" y="56594"/>
                </a:lnTo>
                <a:cubicBezTo>
                  <a:pt x="77900" y="51900"/>
                  <a:pt x="80000" y="48138"/>
                  <a:pt x="84194" y="46027"/>
                </a:cubicBezTo>
                <a:cubicBezTo>
                  <a:pt x="85316" y="45438"/>
                  <a:pt x="86433" y="44855"/>
                  <a:pt x="87272" y="44150"/>
                </a:cubicBezTo>
                <a:lnTo>
                  <a:pt x="87550" y="43916"/>
                </a:lnTo>
                <a:cubicBezTo>
                  <a:pt x="88672" y="42738"/>
                  <a:pt x="89372" y="41683"/>
                  <a:pt x="89650" y="40388"/>
                </a:cubicBezTo>
                <a:cubicBezTo>
                  <a:pt x="88672" y="39922"/>
                  <a:pt x="87694" y="39805"/>
                  <a:pt x="86572" y="39805"/>
                </a:cubicBezTo>
                <a:cubicBezTo>
                  <a:pt x="85033" y="39805"/>
                  <a:pt x="83638" y="39922"/>
                  <a:pt x="82238" y="40511"/>
                </a:cubicBezTo>
                <a:cubicBezTo>
                  <a:pt x="81538" y="40861"/>
                  <a:pt x="80700" y="40511"/>
                  <a:pt x="80422" y="39805"/>
                </a:cubicBezTo>
                <a:cubicBezTo>
                  <a:pt x="80000" y="39216"/>
                  <a:pt x="80422" y="38511"/>
                  <a:pt x="81116" y="38277"/>
                </a:cubicBezTo>
                <a:cubicBezTo>
                  <a:pt x="82938" y="37688"/>
                  <a:pt x="84616" y="37455"/>
                  <a:pt x="86433" y="37455"/>
                </a:cubicBezTo>
                <a:cubicBezTo>
                  <a:pt x="87694" y="37455"/>
                  <a:pt x="88811" y="37572"/>
                  <a:pt x="90072" y="37805"/>
                </a:cubicBezTo>
                <a:cubicBezTo>
                  <a:pt x="90072" y="32644"/>
                  <a:pt x="85033" y="28533"/>
                  <a:pt x="78883" y="28533"/>
                </a:cubicBezTo>
                <a:cubicBezTo>
                  <a:pt x="76644" y="28533"/>
                  <a:pt x="74544" y="28061"/>
                  <a:pt x="72727" y="27238"/>
                </a:cubicBezTo>
                <a:cubicBezTo>
                  <a:pt x="70911" y="29000"/>
                  <a:pt x="70072" y="31233"/>
                  <a:pt x="70072" y="33344"/>
                </a:cubicBezTo>
                <a:lnTo>
                  <a:pt x="70072" y="33816"/>
                </a:lnTo>
                <a:cubicBezTo>
                  <a:pt x="70072" y="36044"/>
                  <a:pt x="71050" y="38277"/>
                  <a:pt x="73288" y="39922"/>
                </a:cubicBezTo>
                <a:cubicBezTo>
                  <a:pt x="73844" y="40511"/>
                  <a:pt x="73844" y="41211"/>
                  <a:pt x="73288" y="41683"/>
                </a:cubicBezTo>
                <a:cubicBezTo>
                  <a:pt x="73005" y="41916"/>
                  <a:pt x="72588" y="42033"/>
                  <a:pt x="72305" y="42033"/>
                </a:cubicBezTo>
                <a:cubicBezTo>
                  <a:pt x="72027" y="42033"/>
                  <a:pt x="71466" y="41916"/>
                  <a:pt x="71188" y="41683"/>
                </a:cubicBezTo>
                <a:cubicBezTo>
                  <a:pt x="69088" y="39688"/>
                  <a:pt x="67694" y="37222"/>
                  <a:pt x="67411" y="34755"/>
                </a:cubicBezTo>
                <a:cubicBezTo>
                  <a:pt x="66711" y="34522"/>
                  <a:pt x="65872" y="34522"/>
                  <a:pt x="65172" y="34522"/>
                </a:cubicBezTo>
                <a:cubicBezTo>
                  <a:pt x="63355" y="34522"/>
                  <a:pt x="61677" y="34872"/>
                  <a:pt x="59861" y="35577"/>
                </a:cubicBezTo>
                <a:cubicBezTo>
                  <a:pt x="59577" y="35694"/>
                  <a:pt x="59438" y="35694"/>
                  <a:pt x="59161" y="35694"/>
                </a:cubicBezTo>
                <a:cubicBezTo>
                  <a:pt x="58600" y="35694"/>
                  <a:pt x="58183" y="35577"/>
                  <a:pt x="57900" y="35105"/>
                </a:cubicBezTo>
                <a:cubicBezTo>
                  <a:pt x="57483" y="34522"/>
                  <a:pt x="57761" y="33700"/>
                  <a:pt x="58461" y="33344"/>
                </a:cubicBezTo>
                <a:cubicBezTo>
                  <a:pt x="60422" y="32522"/>
                  <a:pt x="62794" y="32055"/>
                  <a:pt x="65033" y="32055"/>
                </a:cubicBezTo>
                <a:cubicBezTo>
                  <a:pt x="65733" y="32055"/>
                  <a:pt x="66572" y="32055"/>
                  <a:pt x="67272" y="32172"/>
                </a:cubicBezTo>
                <a:cubicBezTo>
                  <a:pt x="67550" y="29938"/>
                  <a:pt x="68672" y="27944"/>
                  <a:pt x="70350" y="26066"/>
                </a:cubicBezTo>
                <a:cubicBezTo>
                  <a:pt x="68672" y="24894"/>
                  <a:pt x="67133" y="23366"/>
                  <a:pt x="66294" y="21605"/>
                </a:cubicBezTo>
                <a:cubicBezTo>
                  <a:pt x="63777" y="23133"/>
                  <a:pt x="60977" y="23833"/>
                  <a:pt x="58044" y="23833"/>
                </a:cubicBezTo>
                <a:cubicBezTo>
                  <a:pt x="56922" y="23833"/>
                  <a:pt x="55944" y="23833"/>
                  <a:pt x="54966" y="23600"/>
                </a:cubicBezTo>
                <a:cubicBezTo>
                  <a:pt x="53983" y="29355"/>
                  <a:pt x="48111" y="33700"/>
                  <a:pt x="40977" y="33700"/>
                </a:cubicBezTo>
                <a:lnTo>
                  <a:pt x="40838" y="33700"/>
                </a:lnTo>
                <a:cubicBezTo>
                  <a:pt x="37761" y="33700"/>
                  <a:pt x="35105" y="34755"/>
                  <a:pt x="33144" y="36283"/>
                </a:cubicBezTo>
                <a:cubicBezTo>
                  <a:pt x="32866" y="36516"/>
                  <a:pt x="32450" y="36633"/>
                  <a:pt x="32166" y="36633"/>
                </a:cubicBezTo>
                <a:cubicBezTo>
                  <a:pt x="31888" y="36633"/>
                  <a:pt x="31327" y="36516"/>
                  <a:pt x="31050" y="36283"/>
                </a:cubicBezTo>
                <a:cubicBezTo>
                  <a:pt x="30488" y="35811"/>
                  <a:pt x="30488" y="35105"/>
                  <a:pt x="31050" y="34638"/>
                </a:cubicBezTo>
                <a:cubicBezTo>
                  <a:pt x="33566" y="32522"/>
                  <a:pt x="37061" y="31350"/>
                  <a:pt x="40838" y="31350"/>
                </a:cubicBezTo>
                <a:lnTo>
                  <a:pt x="40977" y="31350"/>
                </a:lnTo>
                <a:cubicBezTo>
                  <a:pt x="41955" y="31350"/>
                  <a:pt x="43077" y="31233"/>
                  <a:pt x="43916" y="31000"/>
                </a:cubicBezTo>
                <a:cubicBezTo>
                  <a:pt x="42377" y="29472"/>
                  <a:pt x="40561" y="28300"/>
                  <a:pt x="38461" y="27355"/>
                </a:cubicBezTo>
                <a:cubicBezTo>
                  <a:pt x="37622" y="27238"/>
                  <a:pt x="37205" y="26538"/>
                  <a:pt x="37483" y="25950"/>
                </a:cubicBezTo>
                <a:cubicBezTo>
                  <a:pt x="37761" y="25244"/>
                  <a:pt x="38600" y="24894"/>
                  <a:pt x="39438" y="25127"/>
                </a:cubicBezTo>
                <a:cubicBezTo>
                  <a:pt x="42516" y="25950"/>
                  <a:pt x="45172" y="27594"/>
                  <a:pt x="46994" y="29822"/>
                </a:cubicBezTo>
                <a:cubicBezTo>
                  <a:pt x="49788" y="28416"/>
                  <a:pt x="52027" y="25716"/>
                  <a:pt x="52305" y="22661"/>
                </a:cubicBezTo>
                <a:cubicBezTo>
                  <a:pt x="50911" y="22072"/>
                  <a:pt x="49372" y="21133"/>
                  <a:pt x="48250" y="20194"/>
                </a:cubicBezTo>
                <a:cubicBezTo>
                  <a:pt x="47694" y="19727"/>
                  <a:pt x="47694" y="18905"/>
                  <a:pt x="48250" y="18433"/>
                </a:cubicBezTo>
                <a:cubicBezTo>
                  <a:pt x="48811" y="17850"/>
                  <a:pt x="49788" y="17850"/>
                  <a:pt x="50350" y="18433"/>
                </a:cubicBezTo>
                <a:cubicBezTo>
                  <a:pt x="51611" y="19372"/>
                  <a:pt x="52866" y="20194"/>
                  <a:pt x="54405" y="20666"/>
                </a:cubicBezTo>
                <a:cubicBezTo>
                  <a:pt x="55522" y="21016"/>
                  <a:pt x="56783" y="21250"/>
                  <a:pt x="58183" y="21250"/>
                </a:cubicBezTo>
                <a:cubicBezTo>
                  <a:pt x="60700" y="21250"/>
                  <a:pt x="63355" y="20427"/>
                  <a:pt x="65455" y="19022"/>
                </a:cubicBezTo>
                <a:cubicBezTo>
                  <a:pt x="65316" y="18200"/>
                  <a:pt x="65172" y="17494"/>
                  <a:pt x="65172" y="16672"/>
                </a:cubicBezTo>
                <a:cubicBezTo>
                  <a:pt x="65172" y="16083"/>
                  <a:pt x="65733" y="15383"/>
                  <a:pt x="66572" y="15383"/>
                </a:cubicBezTo>
                <a:cubicBezTo>
                  <a:pt x="67272" y="15383"/>
                  <a:pt x="67972" y="16083"/>
                  <a:pt x="67972" y="16672"/>
                </a:cubicBezTo>
                <a:cubicBezTo>
                  <a:pt x="67972" y="21372"/>
                  <a:pt x="72305" y="25361"/>
                  <a:pt x="77761" y="25950"/>
                </a:cubicBezTo>
                <a:cubicBezTo>
                  <a:pt x="78183" y="23250"/>
                  <a:pt x="79722" y="20783"/>
                  <a:pt x="81816" y="19022"/>
                </a:cubicBezTo>
                <a:cubicBezTo>
                  <a:pt x="82238" y="18433"/>
                  <a:pt x="83355" y="18433"/>
                  <a:pt x="83916" y="19022"/>
                </a:cubicBezTo>
                <a:cubicBezTo>
                  <a:pt x="84477" y="19488"/>
                  <a:pt x="84477" y="20194"/>
                  <a:pt x="83916" y="20666"/>
                </a:cubicBezTo>
                <a:cubicBezTo>
                  <a:pt x="82100" y="22194"/>
                  <a:pt x="80977" y="24072"/>
                  <a:pt x="80700" y="26183"/>
                </a:cubicBezTo>
                <a:cubicBezTo>
                  <a:pt x="85316" y="26655"/>
                  <a:pt x="89233" y="29000"/>
                  <a:pt x="91466" y="32288"/>
                </a:cubicBezTo>
                <a:cubicBezTo>
                  <a:pt x="94127" y="32055"/>
                  <a:pt x="96361" y="31000"/>
                  <a:pt x="98183" y="29355"/>
                </a:cubicBezTo>
                <a:cubicBezTo>
                  <a:pt x="98600" y="28766"/>
                  <a:pt x="99577" y="28766"/>
                  <a:pt x="100138" y="29238"/>
                </a:cubicBezTo>
                <a:cubicBezTo>
                  <a:pt x="100977" y="29588"/>
                  <a:pt x="100977" y="30411"/>
                  <a:pt x="100277" y="31000"/>
                </a:cubicBezTo>
                <a:cubicBezTo>
                  <a:pt x="98322" y="32761"/>
                  <a:pt x="95522" y="34166"/>
                  <a:pt x="92450" y="34638"/>
                </a:cubicBezTo>
                <a:cubicBezTo>
                  <a:pt x="92866" y="35694"/>
                  <a:pt x="93005" y="36750"/>
                  <a:pt x="93005" y="37927"/>
                </a:cubicBezTo>
                <a:cubicBezTo>
                  <a:pt x="93005" y="40511"/>
                  <a:pt x="92305" y="42505"/>
                  <a:pt x="91050" y="44266"/>
                </a:cubicBezTo>
                <a:cubicBezTo>
                  <a:pt x="93705" y="45205"/>
                  <a:pt x="95805" y="46966"/>
                  <a:pt x="97483" y="49077"/>
                </a:cubicBezTo>
                <a:cubicBezTo>
                  <a:pt x="97900" y="49783"/>
                  <a:pt x="97622" y="50488"/>
                  <a:pt x="96783" y="50838"/>
                </a:cubicBezTo>
                <a:cubicBezTo>
                  <a:pt x="96644" y="50961"/>
                  <a:pt x="96361" y="50961"/>
                  <a:pt x="96083" y="50961"/>
                </a:cubicBezTo>
                <a:cubicBezTo>
                  <a:pt x="95522" y="50961"/>
                  <a:pt x="95105" y="50722"/>
                  <a:pt x="94827" y="50372"/>
                </a:cubicBezTo>
                <a:cubicBezTo>
                  <a:pt x="93288" y="48377"/>
                  <a:pt x="91188" y="46966"/>
                  <a:pt x="88811" y="46261"/>
                </a:cubicBezTo>
                <a:cubicBezTo>
                  <a:pt x="87972" y="46966"/>
                  <a:pt x="86855" y="47555"/>
                  <a:pt x="85594" y="48138"/>
                </a:cubicBezTo>
                <a:cubicBezTo>
                  <a:pt x="82377" y="49900"/>
                  <a:pt x="80838" y="52483"/>
                  <a:pt x="80838" y="56594"/>
                </a:cubicBezTo>
                <a:lnTo>
                  <a:pt x="80838" y="69861"/>
                </a:lnTo>
                <a:lnTo>
                  <a:pt x="86155" y="69861"/>
                </a:lnTo>
                <a:cubicBezTo>
                  <a:pt x="87411" y="64111"/>
                  <a:pt x="90766" y="59411"/>
                  <a:pt x="96361" y="56594"/>
                </a:cubicBezTo>
                <a:cubicBezTo>
                  <a:pt x="101116" y="54833"/>
                  <a:pt x="104333" y="51077"/>
                  <a:pt x="104894" y="46733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3" name="Shape 398"/>
          <p:cNvGrpSpPr/>
          <p:nvPr/>
        </p:nvGrpSpPr>
        <p:grpSpPr>
          <a:xfrm>
            <a:off x="8945065" y="4832242"/>
            <a:ext cx="3946158" cy="1805988"/>
            <a:chOff x="-3974594" y="-897690"/>
            <a:chExt cx="2853801" cy="2828516"/>
          </a:xfrm>
        </p:grpSpPr>
        <p:sp>
          <p:nvSpPr>
            <p:cNvPr id="24" name="Shape 399"/>
            <p:cNvSpPr/>
            <p:nvPr/>
          </p:nvSpPr>
          <p:spPr>
            <a:xfrm>
              <a:off x="-3974594" y="-897690"/>
              <a:ext cx="2853801" cy="48663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fontAlgn="base"/>
              <a:r>
                <a:rPr lang="en-US" sz="2000" dirty="0" smtClean="0">
                  <a:solidFill>
                    <a:schemeClr val="bg1"/>
                  </a:solidFill>
                </a:rPr>
                <a:t>O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zpravodajských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službách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cizí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moci</a:t>
              </a:r>
              <a:r>
                <a:rPr lang="en-US" sz="2000" dirty="0" smtClean="0">
                  <a:solidFill>
                    <a:schemeClr val="bg1"/>
                  </a:solidFill>
                </a:rPr>
                <a:t> v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oblasti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obrany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/>
              </a:r>
              <a:br>
                <a:rPr lang="en-US" sz="2000" dirty="0">
                  <a:solidFill>
                    <a:schemeClr val="bg1"/>
                  </a:solidFill>
                </a:rPr>
              </a:br>
              <a:endParaRPr lang="cs-CZ" sz="2000" b="1" i="0" u="none" strike="noStrike" cap="none" dirty="0">
                <a:solidFill>
                  <a:schemeClr val="bg1"/>
                </a:solidFill>
              </a:endParaRPr>
            </a:p>
          </p:txBody>
        </p:sp>
        <p:sp>
          <p:nvSpPr>
            <p:cNvPr id="25" name="Shape 400"/>
            <p:cNvSpPr/>
            <p:nvPr/>
          </p:nvSpPr>
          <p:spPr>
            <a:xfrm>
              <a:off x="-3969080" y="1301323"/>
              <a:ext cx="2842773" cy="629503"/>
            </a:xfrm>
            <a:prstGeom prst="rect">
              <a:avLst/>
            </a:prstGeom>
            <a:noFill/>
            <a:ln>
              <a:noFill/>
            </a:ln>
          </p:spPr>
          <p:txBody>
            <a:bodyPr lIns="27075" tIns="27075" rIns="27075" bIns="27075" anchor="t" anchorCtr="0">
              <a:noAutofit/>
            </a:bodyPr>
            <a:lstStyle/>
            <a:p>
              <a:pPr marL="0" marR="0" lvl="0" indent="0" algn="ctr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endPara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" name="Shape 403"/>
          <p:cNvSpPr/>
          <p:nvPr/>
        </p:nvSpPr>
        <p:spPr>
          <a:xfrm>
            <a:off x="2310638" y="8123410"/>
            <a:ext cx="2842775" cy="629503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endParaRPr sz="1400" i="0" u="none" strike="noStrike" cap="none">
              <a:solidFill>
                <a:srgbClr val="FFFFFF"/>
              </a:solidFill>
            </a:endParaRPr>
          </a:p>
        </p:txBody>
      </p:sp>
      <p:grpSp>
        <p:nvGrpSpPr>
          <p:cNvPr id="29" name="Shape 404"/>
          <p:cNvGrpSpPr/>
          <p:nvPr/>
        </p:nvGrpSpPr>
        <p:grpSpPr>
          <a:xfrm>
            <a:off x="1125566" y="5329880"/>
            <a:ext cx="2853803" cy="906412"/>
            <a:chOff x="-3974594" y="1024415"/>
            <a:chExt cx="2853801" cy="906412"/>
          </a:xfrm>
        </p:grpSpPr>
        <p:sp>
          <p:nvSpPr>
            <p:cNvPr id="30" name="Shape 405"/>
            <p:cNvSpPr/>
            <p:nvPr/>
          </p:nvSpPr>
          <p:spPr>
            <a:xfrm>
              <a:off x="-3974594" y="1024415"/>
              <a:ext cx="2853801" cy="48663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fontAlgn="base"/>
              <a:r>
                <a:rPr lang="en-US" sz="2000" dirty="0" err="1" smtClean="0">
                  <a:solidFill>
                    <a:schemeClr val="bg1"/>
                  </a:solidFill>
                </a:rPr>
                <a:t>Mající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původ</a:t>
              </a:r>
              <a:r>
                <a:rPr lang="en-US" sz="2000" dirty="0" smtClean="0">
                  <a:solidFill>
                    <a:schemeClr val="bg1"/>
                  </a:solidFill>
                </a:rPr>
                <a:t> v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zahraničí</a:t>
              </a:r>
              <a:r>
                <a:rPr lang="en-US" sz="2000" dirty="0" smtClean="0">
                  <a:solidFill>
                    <a:schemeClr val="bg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důležité</a:t>
              </a:r>
              <a:r>
                <a:rPr lang="en-US" sz="2000" dirty="0" smtClean="0">
                  <a:solidFill>
                    <a:schemeClr val="bg1"/>
                  </a:solidFill>
                </a:rPr>
                <a:t> pro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obranu</a:t>
              </a:r>
              <a:r>
                <a:rPr lang="en-US" sz="2000" dirty="0" smtClean="0">
                  <a:solidFill>
                    <a:schemeClr val="bg1"/>
                  </a:solidFill>
                </a:rPr>
                <a:t> a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bezpečnost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cs-CZ" sz="2000" dirty="0" smtClean="0">
                  <a:solidFill>
                    <a:schemeClr val="bg1"/>
                  </a:solidFill>
                </a:rPr>
                <a:t>ČR</a:t>
              </a:r>
              <a:endParaRPr lang="en-US" sz="2000" dirty="0">
                <a:solidFill>
                  <a:schemeClr val="bg1"/>
                </a:solidFill>
              </a:endParaRPr>
            </a:p>
            <a:p>
              <a:r>
                <a:rPr lang="en-US" sz="1800" dirty="0"/>
                <a:t/>
              </a:r>
              <a:br>
                <a:rPr lang="en-US" sz="1800" dirty="0"/>
              </a:br>
              <a:endParaRPr lang="cs-CZ" sz="1800" b="1" i="0" u="none" strike="noStrike" cap="none" dirty="0">
                <a:solidFill>
                  <a:srgbClr val="FFFFFF"/>
                </a:solidFill>
              </a:endParaRPr>
            </a:p>
          </p:txBody>
        </p:sp>
        <p:sp>
          <p:nvSpPr>
            <p:cNvPr id="31" name="Shape 406"/>
            <p:cNvSpPr/>
            <p:nvPr/>
          </p:nvSpPr>
          <p:spPr>
            <a:xfrm>
              <a:off x="-3969080" y="1301323"/>
              <a:ext cx="2842773" cy="629503"/>
            </a:xfrm>
            <a:prstGeom prst="rect">
              <a:avLst/>
            </a:prstGeom>
            <a:noFill/>
            <a:ln>
              <a:noFill/>
            </a:ln>
          </p:spPr>
          <p:txBody>
            <a:bodyPr lIns="27075" tIns="27075" rIns="27075" bIns="270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" name="Shape 407"/>
          <p:cNvSpPr/>
          <p:nvPr/>
        </p:nvSpPr>
        <p:spPr>
          <a:xfrm>
            <a:off x="2036922" y="4509539"/>
            <a:ext cx="532948" cy="5945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072" y="46261"/>
                </a:moveTo>
                <a:lnTo>
                  <a:pt x="26072" y="18788"/>
                </a:lnTo>
                <a:lnTo>
                  <a:pt x="67988" y="18788"/>
                </a:lnTo>
                <a:lnTo>
                  <a:pt x="67988" y="46261"/>
                </a:lnTo>
                <a:lnTo>
                  <a:pt x="26072" y="46261"/>
                </a:lnTo>
                <a:close/>
                <a:moveTo>
                  <a:pt x="29738" y="21838"/>
                </a:moveTo>
                <a:lnTo>
                  <a:pt x="29738" y="39100"/>
                </a:lnTo>
                <a:lnTo>
                  <a:pt x="39561" y="26538"/>
                </a:lnTo>
                <a:lnTo>
                  <a:pt x="46900" y="38161"/>
                </a:lnTo>
                <a:lnTo>
                  <a:pt x="53188" y="33583"/>
                </a:lnTo>
                <a:lnTo>
                  <a:pt x="64194" y="42272"/>
                </a:lnTo>
                <a:lnTo>
                  <a:pt x="64194" y="21838"/>
                </a:lnTo>
                <a:lnTo>
                  <a:pt x="29738" y="21838"/>
                </a:lnTo>
                <a:close/>
                <a:moveTo>
                  <a:pt x="54888" y="27711"/>
                </a:moveTo>
                <a:cubicBezTo>
                  <a:pt x="54888" y="25950"/>
                  <a:pt x="56333" y="24538"/>
                  <a:pt x="58294" y="24538"/>
                </a:cubicBezTo>
                <a:cubicBezTo>
                  <a:pt x="60133" y="24538"/>
                  <a:pt x="61833" y="25950"/>
                  <a:pt x="61833" y="27711"/>
                </a:cubicBezTo>
                <a:cubicBezTo>
                  <a:pt x="61833" y="29355"/>
                  <a:pt x="60133" y="30761"/>
                  <a:pt x="58294" y="30761"/>
                </a:cubicBezTo>
                <a:cubicBezTo>
                  <a:pt x="56333" y="30761"/>
                  <a:pt x="54888" y="29355"/>
                  <a:pt x="54888" y="27711"/>
                </a:cubicBezTo>
                <a:close/>
                <a:moveTo>
                  <a:pt x="119477" y="75027"/>
                </a:moveTo>
                <a:cubicBezTo>
                  <a:pt x="119738" y="75383"/>
                  <a:pt x="119866" y="75850"/>
                  <a:pt x="120000" y="76438"/>
                </a:cubicBezTo>
                <a:cubicBezTo>
                  <a:pt x="120000" y="78550"/>
                  <a:pt x="118033" y="80311"/>
                  <a:pt x="115544" y="80311"/>
                </a:cubicBezTo>
                <a:lnTo>
                  <a:pt x="108338" y="80311"/>
                </a:lnTo>
                <a:lnTo>
                  <a:pt x="108338" y="92405"/>
                </a:lnTo>
                <a:cubicBezTo>
                  <a:pt x="108338" y="102855"/>
                  <a:pt x="98777" y="111544"/>
                  <a:pt x="86988" y="111544"/>
                </a:cubicBezTo>
                <a:lnTo>
                  <a:pt x="78472" y="111544"/>
                </a:lnTo>
                <a:lnTo>
                  <a:pt x="78472" y="120000"/>
                </a:lnTo>
                <a:lnTo>
                  <a:pt x="20700" y="120000"/>
                </a:lnTo>
                <a:lnTo>
                  <a:pt x="20700" y="86772"/>
                </a:lnTo>
                <a:cubicBezTo>
                  <a:pt x="8122" y="77966"/>
                  <a:pt x="0" y="64111"/>
                  <a:pt x="0" y="48611"/>
                </a:cubicBezTo>
                <a:cubicBezTo>
                  <a:pt x="0" y="21722"/>
                  <a:pt x="24233" y="0"/>
                  <a:pt x="54105" y="0"/>
                </a:cubicBezTo>
                <a:cubicBezTo>
                  <a:pt x="78600" y="0"/>
                  <a:pt x="101266" y="16555"/>
                  <a:pt x="105983" y="34755"/>
                </a:cubicBezTo>
                <a:cubicBezTo>
                  <a:pt x="106900" y="38750"/>
                  <a:pt x="108211" y="49433"/>
                  <a:pt x="108211" y="49433"/>
                </a:cubicBezTo>
                <a:lnTo>
                  <a:pt x="119477" y="75027"/>
                </a:lnTo>
                <a:close/>
                <a:moveTo>
                  <a:pt x="45983" y="53544"/>
                </a:moveTo>
                <a:cubicBezTo>
                  <a:pt x="88166" y="52722"/>
                  <a:pt x="87644" y="19255"/>
                  <a:pt x="87644" y="19138"/>
                </a:cubicBezTo>
                <a:cubicBezTo>
                  <a:pt x="79127" y="11038"/>
                  <a:pt x="67072" y="5988"/>
                  <a:pt x="53583" y="5988"/>
                </a:cubicBezTo>
                <a:cubicBezTo>
                  <a:pt x="27644" y="5988"/>
                  <a:pt x="6811" y="24655"/>
                  <a:pt x="6811" y="47905"/>
                </a:cubicBezTo>
                <a:cubicBezTo>
                  <a:pt x="6811" y="58711"/>
                  <a:pt x="11266" y="68338"/>
                  <a:pt x="18733" y="75850"/>
                </a:cubicBezTo>
                <a:cubicBezTo>
                  <a:pt x="18733" y="75850"/>
                  <a:pt x="16505" y="53544"/>
                  <a:pt x="45983" y="53544"/>
                </a:cubicBezTo>
                <a:close/>
                <a:moveTo>
                  <a:pt x="94844" y="59177"/>
                </a:moveTo>
                <a:cubicBezTo>
                  <a:pt x="98255" y="59177"/>
                  <a:pt x="100872" y="56594"/>
                  <a:pt x="100872" y="53661"/>
                </a:cubicBezTo>
                <a:cubicBezTo>
                  <a:pt x="100872" y="50722"/>
                  <a:pt x="98122" y="48255"/>
                  <a:pt x="94844" y="48255"/>
                </a:cubicBezTo>
                <a:cubicBezTo>
                  <a:pt x="91572" y="48255"/>
                  <a:pt x="88822" y="50722"/>
                  <a:pt x="88822" y="53661"/>
                </a:cubicBezTo>
                <a:cubicBezTo>
                  <a:pt x="88822" y="56594"/>
                  <a:pt x="91438" y="59177"/>
                  <a:pt x="94844" y="59177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" name="Shape 399"/>
          <p:cNvSpPr/>
          <p:nvPr/>
        </p:nvSpPr>
        <p:spPr>
          <a:xfrm>
            <a:off x="7944067" y="6980525"/>
            <a:ext cx="2853803" cy="4866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fontAlgn="base"/>
            <a:r>
              <a:rPr lang="en-US" sz="2000" dirty="0" smtClean="0">
                <a:solidFill>
                  <a:schemeClr val="bg1"/>
                </a:solidFill>
              </a:rPr>
              <a:t>O </a:t>
            </a:r>
            <a:r>
              <a:rPr lang="en-US" sz="2000" dirty="0" err="1" smtClean="0">
                <a:solidFill>
                  <a:schemeClr val="bg1"/>
                </a:solidFill>
              </a:rPr>
              <a:t>záměrech</a:t>
            </a:r>
            <a:r>
              <a:rPr lang="en-US" sz="2000" dirty="0" smtClean="0">
                <a:solidFill>
                  <a:schemeClr val="bg1"/>
                </a:solidFill>
              </a:rPr>
              <a:t> a </a:t>
            </a:r>
            <a:r>
              <a:rPr lang="en-US" sz="2000" dirty="0" err="1" smtClean="0">
                <a:solidFill>
                  <a:schemeClr val="bg1"/>
                </a:solidFill>
              </a:rPr>
              <a:t>činnostech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namířených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zabezpečení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obrany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ČR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endParaRPr lang="cs-CZ" sz="2000" b="1" i="0" u="none" strike="noStrike" cap="none" dirty="0">
              <a:solidFill>
                <a:schemeClr val="bg1"/>
              </a:solidFill>
            </a:endParaRPr>
          </a:p>
        </p:txBody>
      </p:sp>
      <p:sp>
        <p:nvSpPr>
          <p:cNvPr id="36" name="Shape 2912"/>
          <p:cNvSpPr/>
          <p:nvPr/>
        </p:nvSpPr>
        <p:spPr>
          <a:xfrm>
            <a:off x="10855403" y="6832600"/>
            <a:ext cx="683724" cy="591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510"/>
                </a:lnTo>
                <a:lnTo>
                  <a:pt x="19081" y="21510"/>
                </a:lnTo>
                <a:lnTo>
                  <a:pt x="19081" y="19086"/>
                </a:lnTo>
                <a:lnTo>
                  <a:pt x="17822" y="19086"/>
                </a:lnTo>
                <a:cubicBezTo>
                  <a:pt x="16073" y="19086"/>
                  <a:pt x="14604" y="17632"/>
                  <a:pt x="14604" y="15836"/>
                </a:cubicBezTo>
                <a:lnTo>
                  <a:pt x="14604" y="13538"/>
                </a:lnTo>
                <a:lnTo>
                  <a:pt x="13590" y="13538"/>
                </a:lnTo>
                <a:cubicBezTo>
                  <a:pt x="13222" y="13538"/>
                  <a:pt x="12943" y="13233"/>
                  <a:pt x="12943" y="12874"/>
                </a:cubicBezTo>
                <a:cubicBezTo>
                  <a:pt x="12943" y="12766"/>
                  <a:pt x="12960" y="12676"/>
                  <a:pt x="12995" y="12622"/>
                </a:cubicBezTo>
                <a:lnTo>
                  <a:pt x="14657" y="8295"/>
                </a:lnTo>
                <a:cubicBezTo>
                  <a:pt x="14657" y="8295"/>
                  <a:pt x="14831" y="6500"/>
                  <a:pt x="14971" y="5835"/>
                </a:cubicBezTo>
                <a:cubicBezTo>
                  <a:pt x="15601" y="3034"/>
                  <a:pt x="18399" y="485"/>
                  <a:pt x="21600" y="0"/>
                </a:cubicBezTo>
                <a:close/>
                <a:moveTo>
                  <a:pt x="17507" y="9013"/>
                </a:moveTo>
                <a:cubicBezTo>
                  <a:pt x="17507" y="8511"/>
                  <a:pt x="17105" y="8098"/>
                  <a:pt x="16615" y="8098"/>
                </a:cubicBezTo>
                <a:cubicBezTo>
                  <a:pt x="16126" y="8098"/>
                  <a:pt x="15741" y="8529"/>
                  <a:pt x="15741" y="9013"/>
                </a:cubicBezTo>
                <a:cubicBezTo>
                  <a:pt x="15741" y="9516"/>
                  <a:pt x="16126" y="9911"/>
                  <a:pt x="16615" y="9911"/>
                </a:cubicBezTo>
                <a:cubicBezTo>
                  <a:pt x="17105" y="9911"/>
                  <a:pt x="17507" y="9498"/>
                  <a:pt x="17507" y="9013"/>
                </a:cubicBezTo>
                <a:close/>
                <a:moveTo>
                  <a:pt x="8623" y="12676"/>
                </a:moveTo>
                <a:cubicBezTo>
                  <a:pt x="8657" y="12748"/>
                  <a:pt x="8692" y="12856"/>
                  <a:pt x="8692" y="12946"/>
                </a:cubicBezTo>
                <a:cubicBezTo>
                  <a:pt x="8692" y="13305"/>
                  <a:pt x="8395" y="13628"/>
                  <a:pt x="8028" y="13628"/>
                </a:cubicBezTo>
                <a:lnTo>
                  <a:pt x="6996" y="13628"/>
                </a:lnTo>
                <a:lnTo>
                  <a:pt x="6996" y="15890"/>
                </a:lnTo>
                <a:cubicBezTo>
                  <a:pt x="6996" y="17686"/>
                  <a:pt x="5544" y="19176"/>
                  <a:pt x="3813" y="19176"/>
                </a:cubicBezTo>
                <a:lnTo>
                  <a:pt x="2519" y="19176"/>
                </a:lnTo>
                <a:lnTo>
                  <a:pt x="2519" y="21600"/>
                </a:lnTo>
                <a:lnTo>
                  <a:pt x="0" y="21600"/>
                </a:lnTo>
                <a:lnTo>
                  <a:pt x="0" y="72"/>
                </a:lnTo>
                <a:cubicBezTo>
                  <a:pt x="3218" y="539"/>
                  <a:pt x="6017" y="3088"/>
                  <a:pt x="6646" y="5871"/>
                </a:cubicBezTo>
                <a:cubicBezTo>
                  <a:pt x="6786" y="6554"/>
                  <a:pt x="6978" y="8331"/>
                  <a:pt x="6978" y="8331"/>
                </a:cubicBezTo>
                <a:lnTo>
                  <a:pt x="8623" y="12676"/>
                </a:lnTo>
                <a:close/>
                <a:moveTo>
                  <a:pt x="5894" y="9067"/>
                </a:moveTo>
                <a:cubicBezTo>
                  <a:pt x="5894" y="8583"/>
                  <a:pt x="5492" y="8170"/>
                  <a:pt x="5002" y="8170"/>
                </a:cubicBezTo>
                <a:cubicBezTo>
                  <a:pt x="4530" y="8170"/>
                  <a:pt x="4128" y="8583"/>
                  <a:pt x="4128" y="9067"/>
                </a:cubicBezTo>
                <a:cubicBezTo>
                  <a:pt x="4128" y="9570"/>
                  <a:pt x="4530" y="9983"/>
                  <a:pt x="5002" y="9983"/>
                </a:cubicBezTo>
                <a:cubicBezTo>
                  <a:pt x="5492" y="9983"/>
                  <a:pt x="5894" y="9570"/>
                  <a:pt x="5894" y="9067"/>
                </a:cubicBezTo>
                <a:close/>
                <a:moveTo>
                  <a:pt x="15164" y="2370"/>
                </a:moveTo>
                <a:cubicBezTo>
                  <a:pt x="15251" y="2424"/>
                  <a:pt x="15304" y="2442"/>
                  <a:pt x="15391" y="2460"/>
                </a:cubicBezTo>
                <a:cubicBezTo>
                  <a:pt x="15583" y="2496"/>
                  <a:pt x="15776" y="2406"/>
                  <a:pt x="15863" y="2226"/>
                </a:cubicBezTo>
                <a:cubicBezTo>
                  <a:pt x="16003" y="1993"/>
                  <a:pt x="15951" y="1670"/>
                  <a:pt x="15706" y="1508"/>
                </a:cubicBezTo>
                <a:cubicBezTo>
                  <a:pt x="15479" y="1365"/>
                  <a:pt x="15164" y="1436"/>
                  <a:pt x="15024" y="1670"/>
                </a:cubicBezTo>
                <a:cubicBezTo>
                  <a:pt x="14866" y="1903"/>
                  <a:pt x="14936" y="2208"/>
                  <a:pt x="15164" y="2370"/>
                </a:cubicBezTo>
                <a:close/>
                <a:moveTo>
                  <a:pt x="5824" y="2603"/>
                </a:moveTo>
                <a:cubicBezTo>
                  <a:pt x="5947" y="2621"/>
                  <a:pt x="6051" y="2568"/>
                  <a:pt x="6156" y="2514"/>
                </a:cubicBezTo>
                <a:cubicBezTo>
                  <a:pt x="6401" y="2352"/>
                  <a:pt x="6454" y="2029"/>
                  <a:pt x="6296" y="1796"/>
                </a:cubicBezTo>
                <a:cubicBezTo>
                  <a:pt x="6139" y="1562"/>
                  <a:pt x="5824" y="1490"/>
                  <a:pt x="5597" y="1670"/>
                </a:cubicBezTo>
                <a:cubicBezTo>
                  <a:pt x="5369" y="1813"/>
                  <a:pt x="5299" y="2137"/>
                  <a:pt x="5474" y="2370"/>
                </a:cubicBezTo>
                <a:cubicBezTo>
                  <a:pt x="5544" y="2514"/>
                  <a:pt x="5684" y="2603"/>
                  <a:pt x="5824" y="2603"/>
                </a:cubicBezTo>
                <a:close/>
                <a:moveTo>
                  <a:pt x="8098" y="1472"/>
                </a:moveTo>
                <a:cubicBezTo>
                  <a:pt x="8168" y="1472"/>
                  <a:pt x="8220" y="1472"/>
                  <a:pt x="8308" y="1454"/>
                </a:cubicBezTo>
                <a:cubicBezTo>
                  <a:pt x="8588" y="1365"/>
                  <a:pt x="8727" y="1095"/>
                  <a:pt x="8640" y="808"/>
                </a:cubicBezTo>
                <a:cubicBezTo>
                  <a:pt x="8553" y="539"/>
                  <a:pt x="8273" y="377"/>
                  <a:pt x="8010" y="449"/>
                </a:cubicBezTo>
                <a:cubicBezTo>
                  <a:pt x="7748" y="539"/>
                  <a:pt x="7591" y="826"/>
                  <a:pt x="7678" y="1113"/>
                </a:cubicBezTo>
                <a:cubicBezTo>
                  <a:pt x="7713" y="1329"/>
                  <a:pt x="7888" y="1454"/>
                  <a:pt x="8098" y="1472"/>
                </a:cubicBezTo>
                <a:close/>
                <a:moveTo>
                  <a:pt x="13625" y="1023"/>
                </a:moveTo>
                <a:cubicBezTo>
                  <a:pt x="13712" y="736"/>
                  <a:pt x="13537" y="449"/>
                  <a:pt x="13292" y="377"/>
                </a:cubicBezTo>
                <a:cubicBezTo>
                  <a:pt x="13012" y="287"/>
                  <a:pt x="12750" y="449"/>
                  <a:pt x="12663" y="718"/>
                </a:cubicBezTo>
                <a:cubicBezTo>
                  <a:pt x="12575" y="1005"/>
                  <a:pt x="12750" y="1275"/>
                  <a:pt x="12995" y="1365"/>
                </a:cubicBezTo>
                <a:cubicBezTo>
                  <a:pt x="13047" y="1365"/>
                  <a:pt x="13065" y="1383"/>
                  <a:pt x="13082" y="1383"/>
                </a:cubicBezTo>
                <a:cubicBezTo>
                  <a:pt x="13327" y="1400"/>
                  <a:pt x="13537" y="1257"/>
                  <a:pt x="13625" y="1023"/>
                </a:cubicBezTo>
                <a:close/>
                <a:moveTo>
                  <a:pt x="10616" y="0"/>
                </a:moveTo>
                <a:cubicBezTo>
                  <a:pt x="10354" y="0"/>
                  <a:pt x="10109" y="233"/>
                  <a:pt x="10109" y="521"/>
                </a:cubicBezTo>
                <a:cubicBezTo>
                  <a:pt x="10109" y="772"/>
                  <a:pt x="10319" y="1005"/>
                  <a:pt x="10581" y="1041"/>
                </a:cubicBezTo>
                <a:cubicBezTo>
                  <a:pt x="10599" y="1041"/>
                  <a:pt x="10616" y="1041"/>
                  <a:pt x="10634" y="1041"/>
                </a:cubicBezTo>
                <a:cubicBezTo>
                  <a:pt x="10914" y="1041"/>
                  <a:pt x="11141" y="808"/>
                  <a:pt x="11141" y="521"/>
                </a:cubicBezTo>
                <a:cubicBezTo>
                  <a:pt x="11141" y="233"/>
                  <a:pt x="10914" y="0"/>
                  <a:pt x="10616" y="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026257" y="391607"/>
            <a:ext cx="65024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cs-CZ" sz="4400" dirty="0">
                <a:solidFill>
                  <a:srgbClr val="FFFFFF"/>
                </a:solidFill>
              </a:rPr>
              <a:t>VOJENSKÉ ZPRAVODAJSTVÍ</a:t>
            </a:r>
          </a:p>
          <a:p>
            <a:pPr lvl="0" algn="ctr">
              <a:buClr>
                <a:srgbClr val="FFFFFF"/>
              </a:buClr>
              <a:buSzPct val="25000"/>
            </a:pPr>
            <a:endParaRPr lang="cs-CZ" sz="4400" dirty="0">
              <a:solidFill>
                <a:srgbClr val="FFFFFF"/>
              </a:solidFill>
            </a:endParaRPr>
          </a:p>
        </p:txBody>
      </p:sp>
      <p:sp>
        <p:nvSpPr>
          <p:cNvPr id="33" name="Shape 856"/>
          <p:cNvSpPr/>
          <p:nvPr/>
        </p:nvSpPr>
        <p:spPr>
          <a:xfrm>
            <a:off x="3973857" y="6643949"/>
            <a:ext cx="2248350" cy="543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92" y="494"/>
                </a:moveTo>
                <a:cubicBezTo>
                  <a:pt x="15754" y="11479"/>
                  <a:pt x="18549" y="18736"/>
                  <a:pt x="21600" y="20539"/>
                </a:cubicBezTo>
                <a:lnTo>
                  <a:pt x="21600" y="21600"/>
                </a:lnTo>
                <a:cubicBezTo>
                  <a:pt x="18607" y="19921"/>
                  <a:pt x="15800" y="13034"/>
                  <a:pt x="13459" y="1679"/>
                </a:cubicBezTo>
                <a:lnTo>
                  <a:pt x="10230" y="20958"/>
                </a:lnTo>
                <a:lnTo>
                  <a:pt x="10230" y="21180"/>
                </a:lnTo>
                <a:lnTo>
                  <a:pt x="0" y="21180"/>
                </a:lnTo>
                <a:lnTo>
                  <a:pt x="0" y="19773"/>
                </a:lnTo>
                <a:lnTo>
                  <a:pt x="10102" y="19773"/>
                </a:lnTo>
                <a:lnTo>
                  <a:pt x="13409" y="0"/>
                </a:lnTo>
                <a:lnTo>
                  <a:pt x="13492" y="494"/>
                </a:lnTo>
              </a:path>
            </a:pathLst>
          </a:custGeom>
          <a:solidFill>
            <a:srgbClr val="F67A83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4" name="Group 880"/>
          <p:cNvGrpSpPr/>
          <p:nvPr/>
        </p:nvGrpSpPr>
        <p:grpSpPr>
          <a:xfrm>
            <a:off x="3239732" y="6572031"/>
            <a:ext cx="676592" cy="560224"/>
            <a:chOff x="0" y="0"/>
            <a:chExt cx="676590" cy="560223"/>
          </a:xfrm>
        </p:grpSpPr>
        <p:sp>
          <p:nvSpPr>
            <p:cNvPr id="37" name="Shape 877"/>
            <p:cNvSpPr/>
            <p:nvPr/>
          </p:nvSpPr>
          <p:spPr>
            <a:xfrm>
              <a:off x="195887" y="-1"/>
              <a:ext cx="110749" cy="11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279" extrusionOk="0">
                  <a:moveTo>
                    <a:pt x="18268" y="3065"/>
                  </a:moveTo>
                  <a:cubicBezTo>
                    <a:pt x="19618" y="4408"/>
                    <a:pt x="20405" y="6086"/>
                    <a:pt x="20968" y="7877"/>
                  </a:cubicBezTo>
                  <a:cubicBezTo>
                    <a:pt x="21418" y="9780"/>
                    <a:pt x="21418" y="11458"/>
                    <a:pt x="20968" y="13361"/>
                  </a:cubicBezTo>
                  <a:cubicBezTo>
                    <a:pt x="20405" y="15264"/>
                    <a:pt x="19618" y="16718"/>
                    <a:pt x="18268" y="18061"/>
                  </a:cubicBezTo>
                  <a:cubicBezTo>
                    <a:pt x="16805" y="19516"/>
                    <a:pt x="15343" y="20412"/>
                    <a:pt x="13430" y="20859"/>
                  </a:cubicBezTo>
                  <a:cubicBezTo>
                    <a:pt x="11518" y="21419"/>
                    <a:pt x="9830" y="21419"/>
                    <a:pt x="7918" y="20859"/>
                  </a:cubicBezTo>
                  <a:cubicBezTo>
                    <a:pt x="6005" y="20412"/>
                    <a:pt x="4543" y="19516"/>
                    <a:pt x="3193" y="18061"/>
                  </a:cubicBezTo>
                  <a:cubicBezTo>
                    <a:pt x="1730" y="16718"/>
                    <a:pt x="830" y="15264"/>
                    <a:pt x="380" y="13361"/>
                  </a:cubicBezTo>
                  <a:cubicBezTo>
                    <a:pt x="-182" y="11458"/>
                    <a:pt x="-70" y="9668"/>
                    <a:pt x="380" y="7877"/>
                  </a:cubicBezTo>
                  <a:cubicBezTo>
                    <a:pt x="943" y="5974"/>
                    <a:pt x="1730" y="4408"/>
                    <a:pt x="3193" y="3065"/>
                  </a:cubicBezTo>
                  <a:cubicBezTo>
                    <a:pt x="4543" y="1722"/>
                    <a:pt x="6005" y="938"/>
                    <a:pt x="7918" y="379"/>
                  </a:cubicBezTo>
                  <a:cubicBezTo>
                    <a:pt x="9830" y="-69"/>
                    <a:pt x="11518" y="-181"/>
                    <a:pt x="13430" y="379"/>
                  </a:cubicBezTo>
                  <a:cubicBezTo>
                    <a:pt x="15343" y="826"/>
                    <a:pt x="16805" y="1722"/>
                    <a:pt x="18268" y="3065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algn="l"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" name="Shape 878"/>
            <p:cNvSpPr/>
            <p:nvPr/>
          </p:nvSpPr>
          <p:spPr>
            <a:xfrm>
              <a:off x="370310" y="-1"/>
              <a:ext cx="110750" cy="11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279" extrusionOk="0">
                  <a:moveTo>
                    <a:pt x="18268" y="3065"/>
                  </a:moveTo>
                  <a:cubicBezTo>
                    <a:pt x="19618" y="4408"/>
                    <a:pt x="20405" y="6086"/>
                    <a:pt x="20968" y="7877"/>
                  </a:cubicBezTo>
                  <a:cubicBezTo>
                    <a:pt x="21418" y="9780"/>
                    <a:pt x="21418" y="11570"/>
                    <a:pt x="20968" y="13361"/>
                  </a:cubicBezTo>
                  <a:cubicBezTo>
                    <a:pt x="20405" y="15264"/>
                    <a:pt x="19618" y="16718"/>
                    <a:pt x="18268" y="18061"/>
                  </a:cubicBezTo>
                  <a:cubicBezTo>
                    <a:pt x="16805" y="19404"/>
                    <a:pt x="15343" y="20412"/>
                    <a:pt x="13430" y="20859"/>
                  </a:cubicBezTo>
                  <a:cubicBezTo>
                    <a:pt x="11518" y="21419"/>
                    <a:pt x="9830" y="21419"/>
                    <a:pt x="7918" y="20859"/>
                  </a:cubicBezTo>
                  <a:cubicBezTo>
                    <a:pt x="6005" y="20412"/>
                    <a:pt x="4543" y="19404"/>
                    <a:pt x="3193" y="18061"/>
                  </a:cubicBezTo>
                  <a:cubicBezTo>
                    <a:pt x="1730" y="16718"/>
                    <a:pt x="830" y="15264"/>
                    <a:pt x="380" y="13361"/>
                  </a:cubicBezTo>
                  <a:cubicBezTo>
                    <a:pt x="-182" y="11570"/>
                    <a:pt x="-70" y="9668"/>
                    <a:pt x="380" y="7877"/>
                  </a:cubicBezTo>
                  <a:cubicBezTo>
                    <a:pt x="943" y="5974"/>
                    <a:pt x="1730" y="4408"/>
                    <a:pt x="3193" y="3065"/>
                  </a:cubicBezTo>
                  <a:cubicBezTo>
                    <a:pt x="4543" y="1722"/>
                    <a:pt x="6005" y="938"/>
                    <a:pt x="7918" y="379"/>
                  </a:cubicBezTo>
                  <a:cubicBezTo>
                    <a:pt x="9830" y="-69"/>
                    <a:pt x="11518" y="-181"/>
                    <a:pt x="13430" y="379"/>
                  </a:cubicBezTo>
                  <a:cubicBezTo>
                    <a:pt x="15343" y="826"/>
                    <a:pt x="16805" y="1722"/>
                    <a:pt x="18268" y="3065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algn="l"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" name="Shape 879"/>
            <p:cNvSpPr/>
            <p:nvPr/>
          </p:nvSpPr>
          <p:spPr>
            <a:xfrm>
              <a:off x="0" y="79945"/>
              <a:ext cx="676591" cy="48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extrusionOk="0">
                  <a:moveTo>
                    <a:pt x="21191" y="5907"/>
                  </a:moveTo>
                  <a:cubicBezTo>
                    <a:pt x="21433" y="6245"/>
                    <a:pt x="21581" y="6739"/>
                    <a:pt x="21600" y="7207"/>
                  </a:cubicBezTo>
                  <a:lnTo>
                    <a:pt x="21600" y="19891"/>
                  </a:lnTo>
                  <a:cubicBezTo>
                    <a:pt x="21600" y="20749"/>
                    <a:pt x="21117" y="21425"/>
                    <a:pt x="20504" y="21425"/>
                  </a:cubicBezTo>
                  <a:cubicBezTo>
                    <a:pt x="19891" y="21425"/>
                    <a:pt x="19408" y="20749"/>
                    <a:pt x="19408" y="19891"/>
                  </a:cubicBezTo>
                  <a:lnTo>
                    <a:pt x="19408" y="9858"/>
                  </a:lnTo>
                  <a:cubicBezTo>
                    <a:pt x="19148" y="9780"/>
                    <a:pt x="18926" y="9624"/>
                    <a:pt x="18721" y="9364"/>
                  </a:cubicBezTo>
                  <a:lnTo>
                    <a:pt x="15452" y="4816"/>
                  </a:lnTo>
                  <a:lnTo>
                    <a:pt x="14784" y="7311"/>
                  </a:lnTo>
                  <a:cubicBezTo>
                    <a:pt x="14710" y="7597"/>
                    <a:pt x="14580" y="7779"/>
                    <a:pt x="14394" y="7909"/>
                  </a:cubicBezTo>
                  <a:lnTo>
                    <a:pt x="11236" y="9988"/>
                  </a:lnTo>
                  <a:cubicBezTo>
                    <a:pt x="11106" y="10092"/>
                    <a:pt x="10939" y="10118"/>
                    <a:pt x="10791" y="10066"/>
                  </a:cubicBezTo>
                  <a:cubicBezTo>
                    <a:pt x="10642" y="10118"/>
                    <a:pt x="10494" y="10092"/>
                    <a:pt x="10326" y="9988"/>
                  </a:cubicBezTo>
                  <a:lnTo>
                    <a:pt x="7169" y="7909"/>
                  </a:lnTo>
                  <a:cubicBezTo>
                    <a:pt x="6983" y="7831"/>
                    <a:pt x="6853" y="7597"/>
                    <a:pt x="6779" y="7311"/>
                  </a:cubicBezTo>
                  <a:lnTo>
                    <a:pt x="6129" y="4816"/>
                  </a:lnTo>
                  <a:lnTo>
                    <a:pt x="2879" y="9364"/>
                  </a:lnTo>
                  <a:cubicBezTo>
                    <a:pt x="2674" y="9624"/>
                    <a:pt x="2414" y="9806"/>
                    <a:pt x="2192" y="9858"/>
                  </a:cubicBezTo>
                  <a:lnTo>
                    <a:pt x="2192" y="19891"/>
                  </a:lnTo>
                  <a:cubicBezTo>
                    <a:pt x="2192" y="20749"/>
                    <a:pt x="1709" y="21425"/>
                    <a:pt x="1096" y="21425"/>
                  </a:cubicBezTo>
                  <a:cubicBezTo>
                    <a:pt x="483" y="21425"/>
                    <a:pt x="0" y="20749"/>
                    <a:pt x="0" y="19891"/>
                  </a:cubicBezTo>
                  <a:lnTo>
                    <a:pt x="0" y="7207"/>
                  </a:lnTo>
                  <a:cubicBezTo>
                    <a:pt x="0" y="6739"/>
                    <a:pt x="111" y="6297"/>
                    <a:pt x="390" y="5907"/>
                  </a:cubicBezTo>
                  <a:lnTo>
                    <a:pt x="4216" y="527"/>
                  </a:lnTo>
                  <a:cubicBezTo>
                    <a:pt x="4755" y="-175"/>
                    <a:pt x="5572" y="-175"/>
                    <a:pt x="6073" y="527"/>
                  </a:cubicBezTo>
                  <a:cubicBezTo>
                    <a:pt x="6185" y="683"/>
                    <a:pt x="6575" y="1229"/>
                    <a:pt x="6686" y="1385"/>
                  </a:cubicBezTo>
                  <a:cubicBezTo>
                    <a:pt x="6816" y="1593"/>
                    <a:pt x="6890" y="1774"/>
                    <a:pt x="6965" y="2008"/>
                  </a:cubicBezTo>
                  <a:lnTo>
                    <a:pt x="8061" y="6167"/>
                  </a:lnTo>
                  <a:lnTo>
                    <a:pt x="10791" y="7909"/>
                  </a:lnTo>
                  <a:lnTo>
                    <a:pt x="13502" y="6193"/>
                  </a:lnTo>
                  <a:lnTo>
                    <a:pt x="14598" y="2034"/>
                  </a:lnTo>
                  <a:cubicBezTo>
                    <a:pt x="14672" y="1800"/>
                    <a:pt x="14765" y="1593"/>
                    <a:pt x="14877" y="1411"/>
                  </a:cubicBezTo>
                  <a:cubicBezTo>
                    <a:pt x="14988" y="1255"/>
                    <a:pt x="15378" y="709"/>
                    <a:pt x="15490" y="553"/>
                  </a:cubicBezTo>
                  <a:cubicBezTo>
                    <a:pt x="15991" y="-149"/>
                    <a:pt x="16827" y="-149"/>
                    <a:pt x="17347" y="553"/>
                  </a:cubicBezTo>
                  <a:lnTo>
                    <a:pt x="21191" y="5907"/>
                  </a:ln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algn="l"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0" name="Shape 405"/>
          <p:cNvSpPr/>
          <p:nvPr/>
        </p:nvSpPr>
        <p:spPr>
          <a:xfrm>
            <a:off x="2192371" y="7296800"/>
            <a:ext cx="2853803" cy="4866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fontAlgn="base"/>
            <a:r>
              <a:rPr lang="cs-CZ" sz="2000" dirty="0" smtClean="0">
                <a:solidFill>
                  <a:schemeClr val="bg1"/>
                </a:solidFill>
              </a:rPr>
              <a:t>O záměrech a činnostech ohrožujících utajované skutečnosti v oblasti obrany ČR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1800" dirty="0"/>
              <a:t/>
            </a:r>
            <a:br>
              <a:rPr lang="en-US" sz="1800" dirty="0"/>
            </a:br>
            <a:endParaRPr lang="cs-CZ" sz="1800" b="1" i="0" u="none" strike="noStrike" cap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86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5" name="Shape 475"/>
          <p:cNvCxnSpPr/>
          <p:nvPr/>
        </p:nvCxnSpPr>
        <p:spPr>
          <a:xfrm flipH="1">
            <a:off x="1497806" y="2687479"/>
            <a:ext cx="3739564" cy="2049"/>
          </a:xfrm>
          <a:prstGeom prst="straightConnector1">
            <a:avLst/>
          </a:prstGeom>
          <a:noFill/>
          <a:ln w="12700" cap="flat" cmpd="sng">
            <a:solidFill>
              <a:srgbClr val="F67A8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6" name="Shape 476"/>
          <p:cNvSpPr/>
          <p:nvPr/>
        </p:nvSpPr>
        <p:spPr>
          <a:xfrm>
            <a:off x="1688849" y="1699775"/>
            <a:ext cx="4590600" cy="343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2400" b="1" dirty="0" smtClean="0">
                <a:solidFill>
                  <a:srgbClr val="355C7D"/>
                </a:solidFill>
              </a:rPr>
              <a:t>JE VOJÁK Z POVOLÁNÍ, VOJÁK V ZÁLOZE NEBO ZAMĚSTANANEC VZ</a:t>
            </a:r>
            <a:endParaRPr lang="cs-CZ" sz="2400" b="1" i="0" u="none" strike="noStrike" cap="none" dirty="0">
              <a:solidFill>
                <a:srgbClr val="355C7D"/>
              </a:solidFill>
            </a:endParaRPr>
          </a:p>
        </p:txBody>
      </p:sp>
      <p:cxnSp>
        <p:nvCxnSpPr>
          <p:cNvPr id="477" name="Shape 477"/>
          <p:cNvCxnSpPr/>
          <p:nvPr/>
        </p:nvCxnSpPr>
        <p:spPr>
          <a:xfrm flipH="1">
            <a:off x="1058580" y="6297594"/>
            <a:ext cx="3741613" cy="2049"/>
          </a:xfrm>
          <a:prstGeom prst="straightConnector1">
            <a:avLst/>
          </a:prstGeom>
          <a:noFill/>
          <a:ln w="12700" cap="flat" cmpd="sng">
            <a:solidFill>
              <a:srgbClr val="F67A8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8" name="Shape 478"/>
          <p:cNvSpPr/>
          <p:nvPr/>
        </p:nvSpPr>
        <p:spPr>
          <a:xfrm>
            <a:off x="1132151" y="4159600"/>
            <a:ext cx="3735600" cy="68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2400" b="1" i="0" u="none" strike="noStrike" cap="none" dirty="0" smtClean="0">
                <a:solidFill>
                  <a:srgbClr val="355C7D"/>
                </a:solidFill>
              </a:rPr>
              <a:t>JE PŘI PLNĚNÍ ÚKOLŮ POVINNEN DBÁT CTI, VÁŽNOSTI A DŮSTOJNOSTI OSOB I SVÉ VLASTNÍ, ABY NEVZNIKLA ŠKODA</a:t>
            </a:r>
            <a:endParaRPr lang="cs-CZ" sz="2400" b="1" i="0" u="none" strike="noStrike" cap="none" dirty="0">
              <a:solidFill>
                <a:srgbClr val="355C7D"/>
              </a:solidFill>
            </a:endParaRPr>
          </a:p>
        </p:txBody>
      </p:sp>
      <p:cxnSp>
        <p:nvCxnSpPr>
          <p:cNvPr id="479" name="Shape 479"/>
          <p:cNvCxnSpPr/>
          <p:nvPr/>
        </p:nvCxnSpPr>
        <p:spPr>
          <a:xfrm>
            <a:off x="7811020" y="3868930"/>
            <a:ext cx="3735466" cy="2049"/>
          </a:xfrm>
          <a:prstGeom prst="straightConnector1">
            <a:avLst/>
          </a:prstGeom>
          <a:noFill/>
          <a:ln w="12700" cap="flat" cmpd="sng">
            <a:solidFill>
              <a:srgbClr val="F67A83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81" name="Shape 481"/>
          <p:cNvCxnSpPr/>
          <p:nvPr/>
        </p:nvCxnSpPr>
        <p:spPr>
          <a:xfrm>
            <a:off x="7926079" y="5010246"/>
            <a:ext cx="3737514" cy="2049"/>
          </a:xfrm>
          <a:prstGeom prst="straightConnector1">
            <a:avLst/>
          </a:prstGeom>
          <a:noFill/>
          <a:ln w="12700" cap="flat" cmpd="sng">
            <a:solidFill>
              <a:srgbClr val="F67A8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2" name="Shape 482"/>
          <p:cNvSpPr/>
          <p:nvPr/>
        </p:nvSpPr>
        <p:spPr>
          <a:xfrm>
            <a:off x="7750728" y="4211173"/>
            <a:ext cx="4173056" cy="6869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2400" b="1" i="0" u="none" strike="noStrike" cap="none" dirty="0" smtClean="0">
                <a:solidFill>
                  <a:srgbClr val="355C7D"/>
                </a:solidFill>
              </a:rPr>
              <a:t>MÁ SLUŽEBNÍ PRŮKAZ A EVIDENČNÍ ČÍSLO</a:t>
            </a:r>
            <a:endParaRPr lang="cs-CZ" sz="2400" b="1" i="0" u="none" strike="noStrike" cap="none" dirty="0">
              <a:solidFill>
                <a:srgbClr val="355C7D"/>
              </a:solidFill>
            </a:endParaRPr>
          </a:p>
        </p:txBody>
      </p:sp>
      <p:cxnSp>
        <p:nvCxnSpPr>
          <p:cNvPr id="483" name="Shape 483"/>
          <p:cNvCxnSpPr/>
          <p:nvPr/>
        </p:nvCxnSpPr>
        <p:spPr>
          <a:xfrm>
            <a:off x="7520787" y="6779817"/>
            <a:ext cx="2000478" cy="9390"/>
          </a:xfrm>
          <a:prstGeom prst="straightConnector1">
            <a:avLst/>
          </a:prstGeom>
          <a:noFill/>
          <a:ln w="12700" cap="flat" cmpd="sng">
            <a:solidFill>
              <a:srgbClr val="F67A8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4" name="Shape 484"/>
          <p:cNvSpPr/>
          <p:nvPr/>
        </p:nvSpPr>
        <p:spPr>
          <a:xfrm>
            <a:off x="9678753" y="6235559"/>
            <a:ext cx="3196416" cy="1717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2400" b="1" i="0" u="none" strike="noStrike" cap="none" dirty="0">
                <a:solidFill>
                  <a:srgbClr val="355C7D"/>
                </a:solidFill>
              </a:rPr>
              <a:t>LIDSKÁ PRÁVA A SVOBODY JEN PODLE ZÁKONEM STANOVENÝCH PRAVIDEL</a:t>
            </a:r>
          </a:p>
        </p:txBody>
      </p:sp>
      <p:sp>
        <p:nvSpPr>
          <p:cNvPr id="485" name="Shape 485"/>
          <p:cNvSpPr/>
          <p:nvPr/>
        </p:nvSpPr>
        <p:spPr>
          <a:xfrm>
            <a:off x="3940628" y="5012294"/>
            <a:ext cx="127000" cy="1397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25000"/>
              <a:buFont typeface="Roboto"/>
              <a:buNone/>
            </a:pPr>
            <a:r>
              <a:rPr lang="cs-CZ" sz="900" b="0" i="0" u="none" strike="noStrike" cap="none">
                <a:solidFill>
                  <a:srgbClr val="726658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</a:p>
        </p:txBody>
      </p:sp>
      <p:sp>
        <p:nvSpPr>
          <p:cNvPr id="486" name="Shape 486"/>
          <p:cNvSpPr/>
          <p:nvPr/>
        </p:nvSpPr>
        <p:spPr>
          <a:xfrm>
            <a:off x="10110395" y="2819783"/>
            <a:ext cx="127000" cy="1397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25000"/>
              <a:buFont typeface="Roboto"/>
              <a:buNone/>
            </a:pPr>
            <a:r>
              <a:rPr lang="cs-CZ" sz="900" b="0" i="0" u="none" strike="noStrike" cap="none">
                <a:solidFill>
                  <a:srgbClr val="726658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</a:p>
        </p:txBody>
      </p:sp>
      <p:sp>
        <p:nvSpPr>
          <p:cNvPr id="487" name="Shape 487"/>
          <p:cNvSpPr/>
          <p:nvPr/>
        </p:nvSpPr>
        <p:spPr>
          <a:xfrm>
            <a:off x="11796784" y="6649506"/>
            <a:ext cx="127000" cy="1397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25000"/>
              <a:buFont typeface="Roboto"/>
              <a:buNone/>
            </a:pPr>
            <a:r>
              <a:rPr lang="cs-CZ" sz="900" b="0" i="0" u="none" strike="noStrike" cap="none">
                <a:solidFill>
                  <a:srgbClr val="726658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</a:p>
        </p:txBody>
      </p:sp>
      <p:sp>
        <p:nvSpPr>
          <p:cNvPr id="488" name="Shape 488"/>
          <p:cNvSpPr/>
          <p:nvPr/>
        </p:nvSpPr>
        <p:spPr>
          <a:xfrm>
            <a:off x="11350085" y="8567440"/>
            <a:ext cx="127000" cy="12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25000"/>
              <a:buFont typeface="Roboto"/>
              <a:buNone/>
            </a:pPr>
            <a:r>
              <a:rPr lang="cs-CZ" sz="900" b="0" i="0" u="none" strike="noStrike" cap="none">
                <a:solidFill>
                  <a:srgbClr val="726658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</a:p>
        </p:txBody>
      </p:sp>
      <p:sp>
        <p:nvSpPr>
          <p:cNvPr id="489" name="Shape 489"/>
          <p:cNvSpPr/>
          <p:nvPr/>
        </p:nvSpPr>
        <p:spPr>
          <a:xfrm>
            <a:off x="6512217" y="9036678"/>
            <a:ext cx="127000" cy="12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55C5A"/>
              </a:buClr>
              <a:buSzPct val="25000"/>
              <a:buFont typeface="Roboto"/>
              <a:buNone/>
            </a:pPr>
            <a:r>
              <a:rPr lang="cs-CZ" sz="600" b="0" i="0" u="none" strike="noStrike" cap="none">
                <a:solidFill>
                  <a:srgbClr val="855C5A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  <p:sp>
        <p:nvSpPr>
          <p:cNvPr id="490" name="Shape 490"/>
          <p:cNvSpPr/>
          <p:nvPr/>
        </p:nvSpPr>
        <p:spPr>
          <a:xfrm>
            <a:off x="5389414" y="1731724"/>
            <a:ext cx="2625445" cy="74289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877" y="68475"/>
                </a:moveTo>
                <a:cubicBezTo>
                  <a:pt x="112886" y="69660"/>
                  <a:pt x="109957" y="70250"/>
                  <a:pt x="107129" y="69471"/>
                </a:cubicBezTo>
                <a:cubicBezTo>
                  <a:pt x="104266" y="68681"/>
                  <a:pt x="103415" y="67473"/>
                  <a:pt x="104390" y="67011"/>
                </a:cubicBezTo>
                <a:cubicBezTo>
                  <a:pt x="105286" y="66499"/>
                  <a:pt x="106238" y="66799"/>
                  <a:pt x="106238" y="66799"/>
                </a:cubicBezTo>
                <a:cubicBezTo>
                  <a:pt x="106238" y="66799"/>
                  <a:pt x="106496" y="66231"/>
                  <a:pt x="105773" y="65313"/>
                </a:cubicBezTo>
                <a:cubicBezTo>
                  <a:pt x="105073" y="64405"/>
                  <a:pt x="105880" y="63136"/>
                  <a:pt x="107022" y="62184"/>
                </a:cubicBezTo>
                <a:cubicBezTo>
                  <a:pt x="108148" y="61233"/>
                  <a:pt x="109722" y="58895"/>
                  <a:pt x="105812" y="56005"/>
                </a:cubicBezTo>
                <a:cubicBezTo>
                  <a:pt x="101925" y="53122"/>
                  <a:pt x="95938" y="44332"/>
                  <a:pt x="96112" y="42406"/>
                </a:cubicBezTo>
                <a:cubicBezTo>
                  <a:pt x="96302" y="40475"/>
                  <a:pt x="92224" y="36500"/>
                  <a:pt x="92224" y="36500"/>
                </a:cubicBezTo>
                <a:cubicBezTo>
                  <a:pt x="92224" y="36500"/>
                  <a:pt x="89099" y="39929"/>
                  <a:pt x="85979" y="43230"/>
                </a:cubicBezTo>
                <a:cubicBezTo>
                  <a:pt x="82860" y="46537"/>
                  <a:pt x="89889" y="52905"/>
                  <a:pt x="92947" y="60102"/>
                </a:cubicBezTo>
                <a:cubicBezTo>
                  <a:pt x="96005" y="67311"/>
                  <a:pt x="93473" y="73980"/>
                  <a:pt x="93115" y="77470"/>
                </a:cubicBezTo>
                <a:cubicBezTo>
                  <a:pt x="92757" y="80972"/>
                  <a:pt x="90947" y="81924"/>
                  <a:pt x="93709" y="84273"/>
                </a:cubicBezTo>
                <a:cubicBezTo>
                  <a:pt x="96470" y="86605"/>
                  <a:pt x="95686" y="89700"/>
                  <a:pt x="95686" y="89700"/>
                </a:cubicBezTo>
                <a:cubicBezTo>
                  <a:pt x="101735" y="92305"/>
                  <a:pt x="104031" y="97661"/>
                  <a:pt x="102289" y="104730"/>
                </a:cubicBezTo>
                <a:cubicBezTo>
                  <a:pt x="100547" y="111811"/>
                  <a:pt x="100379" y="112846"/>
                  <a:pt x="100715" y="115307"/>
                </a:cubicBezTo>
                <a:cubicBezTo>
                  <a:pt x="101080" y="117762"/>
                  <a:pt x="107319" y="118124"/>
                  <a:pt x="108467" y="119159"/>
                </a:cubicBezTo>
                <a:cubicBezTo>
                  <a:pt x="109593" y="120178"/>
                  <a:pt x="102054" y="119565"/>
                  <a:pt x="95815" y="119899"/>
                </a:cubicBezTo>
                <a:cubicBezTo>
                  <a:pt x="89592" y="120239"/>
                  <a:pt x="89060" y="119693"/>
                  <a:pt x="88870" y="118307"/>
                </a:cubicBezTo>
                <a:cubicBezTo>
                  <a:pt x="88696" y="116938"/>
                  <a:pt x="89822" y="114054"/>
                  <a:pt x="89631" y="110219"/>
                </a:cubicBezTo>
                <a:cubicBezTo>
                  <a:pt x="89463" y="106384"/>
                  <a:pt x="82266" y="99314"/>
                  <a:pt x="81902" y="96497"/>
                </a:cubicBezTo>
                <a:cubicBezTo>
                  <a:pt x="81543" y="93697"/>
                  <a:pt x="82328" y="91838"/>
                  <a:pt x="77824" y="89756"/>
                </a:cubicBezTo>
                <a:cubicBezTo>
                  <a:pt x="73344" y="87702"/>
                  <a:pt x="70879" y="79469"/>
                  <a:pt x="66208" y="75483"/>
                </a:cubicBezTo>
                <a:cubicBezTo>
                  <a:pt x="61963" y="71859"/>
                  <a:pt x="60221" y="67707"/>
                  <a:pt x="59969" y="66777"/>
                </a:cubicBezTo>
                <a:cubicBezTo>
                  <a:pt x="59733" y="67707"/>
                  <a:pt x="57930" y="71859"/>
                  <a:pt x="53763" y="75483"/>
                </a:cubicBezTo>
                <a:cubicBezTo>
                  <a:pt x="49092" y="79469"/>
                  <a:pt x="46566" y="87685"/>
                  <a:pt x="42130" y="89756"/>
                </a:cubicBezTo>
                <a:cubicBezTo>
                  <a:pt x="37649" y="91816"/>
                  <a:pt x="38478" y="93653"/>
                  <a:pt x="38052" y="96497"/>
                </a:cubicBezTo>
                <a:cubicBezTo>
                  <a:pt x="37711" y="99292"/>
                  <a:pt x="30513" y="106384"/>
                  <a:pt x="30323" y="110219"/>
                </a:cubicBezTo>
                <a:cubicBezTo>
                  <a:pt x="30149" y="114054"/>
                  <a:pt x="31298" y="116960"/>
                  <a:pt x="31107" y="118307"/>
                </a:cubicBezTo>
                <a:cubicBezTo>
                  <a:pt x="30939" y="119693"/>
                  <a:pt x="30323" y="120239"/>
                  <a:pt x="24162" y="119899"/>
                </a:cubicBezTo>
                <a:cubicBezTo>
                  <a:pt x="17917" y="119565"/>
                  <a:pt x="10316" y="120194"/>
                  <a:pt x="11504" y="119159"/>
                </a:cubicBezTo>
                <a:cubicBezTo>
                  <a:pt x="12652" y="118124"/>
                  <a:pt x="18875" y="117784"/>
                  <a:pt x="19233" y="115307"/>
                </a:cubicBezTo>
                <a:cubicBezTo>
                  <a:pt x="19659" y="112824"/>
                  <a:pt x="19429" y="111789"/>
                  <a:pt x="17687" y="104730"/>
                </a:cubicBezTo>
                <a:cubicBezTo>
                  <a:pt x="15945" y="97661"/>
                  <a:pt x="18281" y="92328"/>
                  <a:pt x="24268" y="89700"/>
                </a:cubicBezTo>
                <a:cubicBezTo>
                  <a:pt x="24268" y="89700"/>
                  <a:pt x="23507" y="86622"/>
                  <a:pt x="26262" y="84273"/>
                </a:cubicBezTo>
                <a:cubicBezTo>
                  <a:pt x="29007" y="81946"/>
                  <a:pt x="27220" y="80994"/>
                  <a:pt x="26862" y="77470"/>
                </a:cubicBezTo>
                <a:cubicBezTo>
                  <a:pt x="26436" y="73980"/>
                  <a:pt x="23910" y="67311"/>
                  <a:pt x="27030" y="60102"/>
                </a:cubicBezTo>
                <a:cubicBezTo>
                  <a:pt x="30149" y="52905"/>
                  <a:pt x="37094" y="46514"/>
                  <a:pt x="33997" y="43230"/>
                </a:cubicBezTo>
                <a:cubicBezTo>
                  <a:pt x="30872" y="39951"/>
                  <a:pt x="27752" y="36500"/>
                  <a:pt x="27752" y="36500"/>
                </a:cubicBezTo>
                <a:cubicBezTo>
                  <a:pt x="27752" y="36500"/>
                  <a:pt x="23675" y="40475"/>
                  <a:pt x="23865" y="42406"/>
                </a:cubicBezTo>
                <a:cubicBezTo>
                  <a:pt x="24033" y="44332"/>
                  <a:pt x="18023" y="53122"/>
                  <a:pt x="14142" y="56005"/>
                </a:cubicBezTo>
                <a:cubicBezTo>
                  <a:pt x="10232" y="58883"/>
                  <a:pt x="11761" y="61210"/>
                  <a:pt x="12949" y="62184"/>
                </a:cubicBezTo>
                <a:cubicBezTo>
                  <a:pt x="14097" y="63136"/>
                  <a:pt x="14988" y="64428"/>
                  <a:pt x="14203" y="65313"/>
                </a:cubicBezTo>
                <a:cubicBezTo>
                  <a:pt x="13481" y="66204"/>
                  <a:pt x="13733" y="66799"/>
                  <a:pt x="13733" y="66799"/>
                </a:cubicBezTo>
                <a:cubicBezTo>
                  <a:pt x="13733" y="66799"/>
                  <a:pt x="14691" y="66521"/>
                  <a:pt x="15649" y="67011"/>
                </a:cubicBezTo>
                <a:cubicBezTo>
                  <a:pt x="16539" y="67495"/>
                  <a:pt x="15710" y="68703"/>
                  <a:pt x="12887" y="69471"/>
                </a:cubicBezTo>
                <a:cubicBezTo>
                  <a:pt x="10020" y="70250"/>
                  <a:pt x="7068" y="69638"/>
                  <a:pt x="4139" y="68475"/>
                </a:cubicBezTo>
                <a:cubicBezTo>
                  <a:pt x="1142" y="67289"/>
                  <a:pt x="-470" y="66972"/>
                  <a:pt x="123" y="65719"/>
                </a:cubicBezTo>
                <a:cubicBezTo>
                  <a:pt x="716" y="64450"/>
                  <a:pt x="1736" y="62774"/>
                  <a:pt x="2100" y="61672"/>
                </a:cubicBezTo>
                <a:cubicBezTo>
                  <a:pt x="2458" y="60570"/>
                  <a:pt x="2671" y="56785"/>
                  <a:pt x="3349" y="53528"/>
                </a:cubicBezTo>
                <a:cubicBezTo>
                  <a:pt x="4010" y="50266"/>
                  <a:pt x="5029" y="45557"/>
                  <a:pt x="8446" y="42022"/>
                </a:cubicBezTo>
                <a:cubicBezTo>
                  <a:pt x="11801" y="38487"/>
                  <a:pt x="13839" y="33678"/>
                  <a:pt x="12949" y="31011"/>
                </a:cubicBezTo>
                <a:cubicBezTo>
                  <a:pt x="12058" y="28339"/>
                  <a:pt x="12120" y="21520"/>
                  <a:pt x="26498" y="20357"/>
                </a:cubicBezTo>
                <a:cubicBezTo>
                  <a:pt x="40937" y="19171"/>
                  <a:pt x="48968" y="17796"/>
                  <a:pt x="48968" y="14506"/>
                </a:cubicBezTo>
                <a:cubicBezTo>
                  <a:pt x="48968" y="14506"/>
                  <a:pt x="48733" y="13064"/>
                  <a:pt x="47647" y="12241"/>
                </a:cubicBezTo>
                <a:cubicBezTo>
                  <a:pt x="47647" y="12241"/>
                  <a:pt x="46863" y="12369"/>
                  <a:pt x="46034" y="12074"/>
                </a:cubicBezTo>
                <a:cubicBezTo>
                  <a:pt x="45249" y="11779"/>
                  <a:pt x="45311" y="10949"/>
                  <a:pt x="43698" y="10276"/>
                </a:cubicBezTo>
                <a:cubicBezTo>
                  <a:pt x="42085" y="9596"/>
                  <a:pt x="41004" y="7943"/>
                  <a:pt x="44527" y="7520"/>
                </a:cubicBezTo>
                <a:cubicBezTo>
                  <a:pt x="44527" y="7520"/>
                  <a:pt x="42914" y="3768"/>
                  <a:pt x="46756" y="2031"/>
                </a:cubicBezTo>
                <a:cubicBezTo>
                  <a:pt x="50346" y="406"/>
                  <a:pt x="56866" y="0"/>
                  <a:pt x="60030" y="0"/>
                </a:cubicBezTo>
                <a:cubicBezTo>
                  <a:pt x="63217" y="0"/>
                  <a:pt x="69630" y="406"/>
                  <a:pt x="73215" y="2031"/>
                </a:cubicBezTo>
                <a:cubicBezTo>
                  <a:pt x="76996" y="3751"/>
                  <a:pt x="75450" y="7520"/>
                  <a:pt x="75450" y="7520"/>
                </a:cubicBezTo>
                <a:cubicBezTo>
                  <a:pt x="78973" y="7943"/>
                  <a:pt x="77892" y="9613"/>
                  <a:pt x="76273" y="10276"/>
                </a:cubicBezTo>
                <a:cubicBezTo>
                  <a:pt x="74660" y="10949"/>
                  <a:pt x="74766" y="11801"/>
                  <a:pt x="73937" y="12074"/>
                </a:cubicBezTo>
                <a:cubicBezTo>
                  <a:pt x="73153" y="12369"/>
                  <a:pt x="72324" y="12241"/>
                  <a:pt x="72324" y="12241"/>
                </a:cubicBezTo>
                <a:cubicBezTo>
                  <a:pt x="71243" y="13064"/>
                  <a:pt x="71008" y="14506"/>
                  <a:pt x="71008" y="14506"/>
                </a:cubicBezTo>
                <a:cubicBezTo>
                  <a:pt x="71008" y="17796"/>
                  <a:pt x="79101" y="19193"/>
                  <a:pt x="93473" y="20357"/>
                </a:cubicBezTo>
                <a:cubicBezTo>
                  <a:pt x="107918" y="21542"/>
                  <a:pt x="107918" y="28339"/>
                  <a:pt x="107022" y="31011"/>
                </a:cubicBezTo>
                <a:cubicBezTo>
                  <a:pt x="106176" y="33678"/>
                  <a:pt x="108148" y="38487"/>
                  <a:pt x="111503" y="42022"/>
                </a:cubicBezTo>
                <a:cubicBezTo>
                  <a:pt x="114880" y="45557"/>
                  <a:pt x="115877" y="50266"/>
                  <a:pt x="116600" y="53528"/>
                </a:cubicBezTo>
                <a:cubicBezTo>
                  <a:pt x="117261" y="56785"/>
                  <a:pt x="117513" y="60570"/>
                  <a:pt x="117877" y="61672"/>
                </a:cubicBezTo>
                <a:cubicBezTo>
                  <a:pt x="118235" y="62797"/>
                  <a:pt x="119255" y="64472"/>
                  <a:pt x="119848" y="65719"/>
                </a:cubicBezTo>
                <a:cubicBezTo>
                  <a:pt x="120509" y="66972"/>
                  <a:pt x="118935" y="67289"/>
                  <a:pt x="115877" y="68475"/>
                </a:cubicBezTo>
              </a:path>
            </a:pathLst>
          </a:custGeom>
          <a:solidFill>
            <a:srgbClr val="FC9987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6702782" y="1731724"/>
            <a:ext cx="1312109" cy="74289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97" y="68475"/>
                </a:moveTo>
                <a:cubicBezTo>
                  <a:pt x="105808" y="69660"/>
                  <a:pt x="99902" y="70250"/>
                  <a:pt x="94288" y="69471"/>
                </a:cubicBezTo>
                <a:cubicBezTo>
                  <a:pt x="88512" y="68692"/>
                  <a:pt x="86854" y="67484"/>
                  <a:pt x="88770" y="67016"/>
                </a:cubicBezTo>
                <a:cubicBezTo>
                  <a:pt x="90551" y="66504"/>
                  <a:pt x="92507" y="66799"/>
                  <a:pt x="92507" y="66799"/>
                </a:cubicBezTo>
                <a:cubicBezTo>
                  <a:pt x="92507" y="66799"/>
                  <a:pt x="92972" y="66231"/>
                  <a:pt x="91532" y="65318"/>
                </a:cubicBezTo>
                <a:cubicBezTo>
                  <a:pt x="90086" y="64411"/>
                  <a:pt x="91784" y="63136"/>
                  <a:pt x="94036" y="62184"/>
                </a:cubicBezTo>
                <a:cubicBezTo>
                  <a:pt x="96333" y="61233"/>
                  <a:pt x="99432" y="58906"/>
                  <a:pt x="91655" y="56000"/>
                </a:cubicBezTo>
                <a:cubicBezTo>
                  <a:pt x="83839" y="53116"/>
                  <a:pt x="71855" y="44327"/>
                  <a:pt x="72236" y="42406"/>
                </a:cubicBezTo>
                <a:cubicBezTo>
                  <a:pt x="72578" y="40475"/>
                  <a:pt x="64420" y="36494"/>
                  <a:pt x="64420" y="36494"/>
                </a:cubicBezTo>
                <a:cubicBezTo>
                  <a:pt x="64420" y="36494"/>
                  <a:pt x="58173" y="39923"/>
                  <a:pt x="51971" y="43230"/>
                </a:cubicBezTo>
                <a:cubicBezTo>
                  <a:pt x="45724" y="46537"/>
                  <a:pt x="59742" y="52905"/>
                  <a:pt x="65866" y="60114"/>
                </a:cubicBezTo>
                <a:cubicBezTo>
                  <a:pt x="71984" y="67311"/>
                  <a:pt x="66925" y="73980"/>
                  <a:pt x="66202" y="77482"/>
                </a:cubicBezTo>
                <a:cubicBezTo>
                  <a:pt x="65524" y="80972"/>
                  <a:pt x="61910" y="81924"/>
                  <a:pt x="67434" y="84273"/>
                </a:cubicBezTo>
                <a:cubicBezTo>
                  <a:pt x="72959" y="86605"/>
                  <a:pt x="71390" y="89700"/>
                  <a:pt x="71390" y="89700"/>
                </a:cubicBezTo>
                <a:cubicBezTo>
                  <a:pt x="83497" y="92305"/>
                  <a:pt x="88047" y="97661"/>
                  <a:pt x="84562" y="104730"/>
                </a:cubicBezTo>
                <a:cubicBezTo>
                  <a:pt x="81077" y="111811"/>
                  <a:pt x="80735" y="112846"/>
                  <a:pt x="81458" y="115307"/>
                </a:cubicBezTo>
                <a:cubicBezTo>
                  <a:pt x="82181" y="117762"/>
                  <a:pt x="94630" y="118124"/>
                  <a:pt x="96927" y="119159"/>
                </a:cubicBezTo>
                <a:cubicBezTo>
                  <a:pt x="99219" y="120178"/>
                  <a:pt x="84091" y="119565"/>
                  <a:pt x="71597" y="119899"/>
                </a:cubicBezTo>
                <a:cubicBezTo>
                  <a:pt x="59148" y="120239"/>
                  <a:pt x="58089" y="119693"/>
                  <a:pt x="57702" y="118307"/>
                </a:cubicBezTo>
                <a:cubicBezTo>
                  <a:pt x="57366" y="116938"/>
                  <a:pt x="59619" y="114054"/>
                  <a:pt x="59277" y="110219"/>
                </a:cubicBezTo>
                <a:cubicBezTo>
                  <a:pt x="58896" y="106389"/>
                  <a:pt x="44530" y="99314"/>
                  <a:pt x="43808" y="96497"/>
                </a:cubicBezTo>
                <a:cubicBezTo>
                  <a:pt x="43085" y="93697"/>
                  <a:pt x="44659" y="91838"/>
                  <a:pt x="35650" y="89756"/>
                </a:cubicBezTo>
                <a:cubicBezTo>
                  <a:pt x="26641" y="87707"/>
                  <a:pt x="21755" y="79469"/>
                  <a:pt x="12365" y="75483"/>
                </a:cubicBezTo>
                <a:cubicBezTo>
                  <a:pt x="4336" y="72071"/>
                  <a:pt x="806" y="68180"/>
                  <a:pt x="0" y="66972"/>
                </a:cubicBezTo>
                <a:lnTo>
                  <a:pt x="0" y="0"/>
                </a:lnTo>
                <a:cubicBezTo>
                  <a:pt x="44" y="0"/>
                  <a:pt x="44" y="0"/>
                  <a:pt x="44" y="0"/>
                </a:cubicBezTo>
                <a:cubicBezTo>
                  <a:pt x="6375" y="0"/>
                  <a:pt x="19206" y="406"/>
                  <a:pt x="26428" y="2031"/>
                </a:cubicBezTo>
                <a:cubicBezTo>
                  <a:pt x="33952" y="3751"/>
                  <a:pt x="30848" y="7520"/>
                  <a:pt x="30848" y="7520"/>
                </a:cubicBezTo>
                <a:cubicBezTo>
                  <a:pt x="37902" y="7943"/>
                  <a:pt x="35779" y="9613"/>
                  <a:pt x="32507" y="10276"/>
                </a:cubicBezTo>
                <a:cubicBezTo>
                  <a:pt x="29280" y="10949"/>
                  <a:pt x="29532" y="11801"/>
                  <a:pt x="27834" y="12074"/>
                </a:cubicBezTo>
                <a:cubicBezTo>
                  <a:pt x="26304" y="12369"/>
                  <a:pt x="24601" y="12241"/>
                  <a:pt x="24601" y="12241"/>
                </a:cubicBezTo>
                <a:cubicBezTo>
                  <a:pt x="22433" y="13064"/>
                  <a:pt x="21968" y="14506"/>
                  <a:pt x="21968" y="14506"/>
                </a:cubicBezTo>
                <a:cubicBezTo>
                  <a:pt x="21968" y="17796"/>
                  <a:pt x="38160" y="19193"/>
                  <a:pt x="66925" y="20357"/>
                </a:cubicBezTo>
                <a:cubicBezTo>
                  <a:pt x="95863" y="21542"/>
                  <a:pt x="95863" y="28339"/>
                  <a:pt x="94036" y="31006"/>
                </a:cubicBezTo>
                <a:cubicBezTo>
                  <a:pt x="92378" y="33678"/>
                  <a:pt x="96333" y="38487"/>
                  <a:pt x="103046" y="42022"/>
                </a:cubicBezTo>
                <a:cubicBezTo>
                  <a:pt x="109758" y="45557"/>
                  <a:pt x="111797" y="50255"/>
                  <a:pt x="113243" y="53523"/>
                </a:cubicBezTo>
                <a:cubicBezTo>
                  <a:pt x="114559" y="56785"/>
                  <a:pt x="115030" y="60576"/>
                  <a:pt x="115753" y="61672"/>
                </a:cubicBezTo>
                <a:cubicBezTo>
                  <a:pt x="116470" y="62797"/>
                  <a:pt x="118515" y="64472"/>
                  <a:pt x="119703" y="65719"/>
                </a:cubicBezTo>
                <a:cubicBezTo>
                  <a:pt x="121019" y="66972"/>
                  <a:pt x="117915" y="67289"/>
                  <a:pt x="111797" y="68475"/>
                </a:cubicBezTo>
              </a:path>
            </a:pathLst>
          </a:custGeom>
          <a:solidFill>
            <a:srgbClr val="FC9987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5038532" y="477637"/>
            <a:ext cx="3845214" cy="577934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 dirty="0">
                <a:solidFill>
                  <a:srgbClr val="FFFFFF"/>
                </a:solidFill>
              </a:rPr>
              <a:t>Příslušník </a:t>
            </a:r>
            <a:r>
              <a:rPr lang="cs-CZ" sz="3400" b="1" i="0" u="none" strike="noStrike" cap="none" dirty="0" smtClean="0">
                <a:solidFill>
                  <a:srgbClr val="FFFFFF"/>
                </a:solidFill>
              </a:rPr>
              <a:t>VZ</a:t>
            </a:r>
            <a:endParaRPr lang="cs-CZ" sz="34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23" name="Shape 476"/>
          <p:cNvSpPr/>
          <p:nvPr/>
        </p:nvSpPr>
        <p:spPr>
          <a:xfrm>
            <a:off x="7852502" y="1452721"/>
            <a:ext cx="4590600" cy="343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2400" b="1" dirty="0" smtClean="0">
                <a:solidFill>
                  <a:srgbClr val="355C7D"/>
                </a:solidFill>
              </a:rPr>
              <a:t>PŘÍSLUŠNÍCI, KTEŘÍ JSOU V SLUŽEBNÍM POMĚRU VOJÁKA Z POVOLÁNÍ JSOU OPRÁVNĚNI DRŽET A NOSIT ZBRAŇ A POUŽÍT JI POUZE V PŘÍPADĚ NUTNÉ OBRANY NEBO KRAJNÍ NOUZE</a:t>
            </a:r>
            <a:endParaRPr lang="cs-CZ" sz="2400" b="1" i="0" u="none" strike="noStrike" cap="none" dirty="0">
              <a:solidFill>
                <a:srgbClr val="355C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995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Shape 663"/>
          <p:cNvGrpSpPr/>
          <p:nvPr/>
        </p:nvGrpSpPr>
        <p:grpSpPr>
          <a:xfrm>
            <a:off x="3853802" y="1162358"/>
            <a:ext cx="8569004" cy="4125201"/>
            <a:chOff x="2643842" y="-342216"/>
            <a:chExt cx="8569002" cy="4125200"/>
          </a:xfrm>
        </p:grpSpPr>
        <p:sp>
          <p:nvSpPr>
            <p:cNvPr id="664" name="Shape 664"/>
            <p:cNvSpPr/>
            <p:nvPr/>
          </p:nvSpPr>
          <p:spPr>
            <a:xfrm>
              <a:off x="2838133" y="298585"/>
              <a:ext cx="4827224" cy="3292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5" y="120000"/>
                    <a:pt x="60005" y="0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F67A8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9000" tIns="59000" rIns="59000" bIns="590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65" name="Shape 665"/>
            <p:cNvSpPr/>
            <p:nvPr/>
          </p:nvSpPr>
          <p:spPr>
            <a:xfrm>
              <a:off x="7577377" y="210046"/>
              <a:ext cx="176519" cy="176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1011"/>
                    <a:pt x="117722" y="80127"/>
                    <a:pt x="112027" y="90000"/>
                  </a:cubicBezTo>
                  <a:cubicBezTo>
                    <a:pt x="106711" y="99494"/>
                    <a:pt x="99872" y="106327"/>
                    <a:pt x="90000" y="112027"/>
                  </a:cubicBezTo>
                  <a:cubicBezTo>
                    <a:pt x="80505" y="117344"/>
                    <a:pt x="71011" y="120000"/>
                    <a:pt x="60000" y="120000"/>
                  </a:cubicBezTo>
                  <a:cubicBezTo>
                    <a:pt x="48988" y="120000"/>
                    <a:pt x="39872" y="117344"/>
                    <a:pt x="30000" y="112027"/>
                  </a:cubicBezTo>
                  <a:cubicBezTo>
                    <a:pt x="20505" y="106327"/>
                    <a:pt x="13672" y="99494"/>
                    <a:pt x="7972" y="90000"/>
                  </a:cubicBezTo>
                  <a:cubicBezTo>
                    <a:pt x="2655" y="80127"/>
                    <a:pt x="0" y="71011"/>
                    <a:pt x="0" y="60000"/>
                  </a:cubicBezTo>
                  <a:cubicBezTo>
                    <a:pt x="0" y="48988"/>
                    <a:pt x="2655" y="39494"/>
                    <a:pt x="7972" y="30000"/>
                  </a:cubicBezTo>
                  <a:cubicBezTo>
                    <a:pt x="13672" y="20127"/>
                    <a:pt x="20505" y="13672"/>
                    <a:pt x="30000" y="8355"/>
                  </a:cubicBezTo>
                  <a:cubicBezTo>
                    <a:pt x="39872" y="2655"/>
                    <a:pt x="48988" y="0"/>
                    <a:pt x="60000" y="0"/>
                  </a:cubicBezTo>
                  <a:cubicBezTo>
                    <a:pt x="71011" y="0"/>
                    <a:pt x="80505" y="2655"/>
                    <a:pt x="90000" y="8355"/>
                  </a:cubicBezTo>
                  <a:cubicBezTo>
                    <a:pt x="99872" y="13672"/>
                    <a:pt x="106711" y="20127"/>
                    <a:pt x="112027" y="30000"/>
                  </a:cubicBezTo>
                  <a:cubicBezTo>
                    <a:pt x="117722" y="39494"/>
                    <a:pt x="120000" y="48988"/>
                    <a:pt x="120000" y="60000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66" name="Shape 666"/>
            <p:cNvSpPr/>
            <p:nvPr/>
          </p:nvSpPr>
          <p:spPr>
            <a:xfrm>
              <a:off x="2838133" y="1616816"/>
              <a:ext cx="4827224" cy="19743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5" y="120000"/>
                    <a:pt x="60005" y="0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F67A8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9000" tIns="59000" rIns="59000" bIns="590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67" name="Shape 667"/>
            <p:cNvSpPr/>
            <p:nvPr/>
          </p:nvSpPr>
          <p:spPr>
            <a:xfrm>
              <a:off x="7577377" y="1528279"/>
              <a:ext cx="176519" cy="176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1394"/>
                    <a:pt x="117722" y="80127"/>
                    <a:pt x="112027" y="90000"/>
                  </a:cubicBezTo>
                  <a:cubicBezTo>
                    <a:pt x="106711" y="99494"/>
                    <a:pt x="99872" y="106327"/>
                    <a:pt x="90000" y="112027"/>
                  </a:cubicBezTo>
                  <a:cubicBezTo>
                    <a:pt x="80505" y="117344"/>
                    <a:pt x="71011" y="120000"/>
                    <a:pt x="60000" y="120000"/>
                  </a:cubicBezTo>
                  <a:cubicBezTo>
                    <a:pt x="48988" y="120000"/>
                    <a:pt x="39872" y="117344"/>
                    <a:pt x="30000" y="112027"/>
                  </a:cubicBezTo>
                  <a:cubicBezTo>
                    <a:pt x="20505" y="106327"/>
                    <a:pt x="13672" y="99494"/>
                    <a:pt x="7972" y="90000"/>
                  </a:cubicBezTo>
                  <a:cubicBezTo>
                    <a:pt x="2655" y="80127"/>
                    <a:pt x="0" y="71011"/>
                    <a:pt x="0" y="60000"/>
                  </a:cubicBezTo>
                  <a:cubicBezTo>
                    <a:pt x="0" y="48605"/>
                    <a:pt x="2655" y="39494"/>
                    <a:pt x="7972" y="30000"/>
                  </a:cubicBezTo>
                  <a:cubicBezTo>
                    <a:pt x="13672" y="20127"/>
                    <a:pt x="20505" y="13672"/>
                    <a:pt x="30000" y="8355"/>
                  </a:cubicBezTo>
                  <a:cubicBezTo>
                    <a:pt x="39872" y="2655"/>
                    <a:pt x="48988" y="0"/>
                    <a:pt x="60000" y="0"/>
                  </a:cubicBezTo>
                  <a:cubicBezTo>
                    <a:pt x="71011" y="0"/>
                    <a:pt x="80505" y="2655"/>
                    <a:pt x="90000" y="8355"/>
                  </a:cubicBezTo>
                  <a:cubicBezTo>
                    <a:pt x="99872" y="13672"/>
                    <a:pt x="106711" y="20127"/>
                    <a:pt x="112027" y="30000"/>
                  </a:cubicBezTo>
                  <a:cubicBezTo>
                    <a:pt x="117722" y="39494"/>
                    <a:pt x="120000" y="48988"/>
                    <a:pt x="120000" y="60000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68" name="Shape 668"/>
            <p:cNvSpPr/>
            <p:nvPr/>
          </p:nvSpPr>
          <p:spPr>
            <a:xfrm>
              <a:off x="2838133" y="2935050"/>
              <a:ext cx="4827224" cy="6585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5" y="120000"/>
                    <a:pt x="60005" y="0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F67A8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9000" tIns="59000" rIns="59000" bIns="590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69" name="Shape 669"/>
            <p:cNvSpPr/>
            <p:nvPr/>
          </p:nvSpPr>
          <p:spPr>
            <a:xfrm>
              <a:off x="7577377" y="2846511"/>
              <a:ext cx="176519" cy="1765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188"/>
                  </a:moveTo>
                  <a:cubicBezTo>
                    <a:pt x="120000" y="71166"/>
                    <a:pt x="117722" y="80250"/>
                    <a:pt x="112027" y="90094"/>
                  </a:cubicBezTo>
                  <a:cubicBezTo>
                    <a:pt x="106711" y="99561"/>
                    <a:pt x="99872" y="105994"/>
                    <a:pt x="90000" y="111672"/>
                  </a:cubicBezTo>
                  <a:cubicBezTo>
                    <a:pt x="80505" y="116972"/>
                    <a:pt x="71011" y="120000"/>
                    <a:pt x="60000" y="120000"/>
                  </a:cubicBezTo>
                  <a:cubicBezTo>
                    <a:pt x="48988" y="120000"/>
                    <a:pt x="39872" y="116972"/>
                    <a:pt x="30000" y="111672"/>
                  </a:cubicBezTo>
                  <a:cubicBezTo>
                    <a:pt x="20505" y="105994"/>
                    <a:pt x="13672" y="99561"/>
                    <a:pt x="7972" y="90094"/>
                  </a:cubicBezTo>
                  <a:cubicBezTo>
                    <a:pt x="2655" y="80250"/>
                    <a:pt x="0" y="71166"/>
                    <a:pt x="0" y="60188"/>
                  </a:cubicBezTo>
                  <a:cubicBezTo>
                    <a:pt x="0" y="48833"/>
                    <a:pt x="2655" y="39750"/>
                    <a:pt x="7972" y="30283"/>
                  </a:cubicBezTo>
                  <a:cubicBezTo>
                    <a:pt x="13672" y="20438"/>
                    <a:pt x="20505" y="13627"/>
                    <a:pt x="30000" y="8327"/>
                  </a:cubicBezTo>
                  <a:cubicBezTo>
                    <a:pt x="39872" y="2650"/>
                    <a:pt x="48988" y="0"/>
                    <a:pt x="60000" y="0"/>
                  </a:cubicBezTo>
                  <a:cubicBezTo>
                    <a:pt x="71011" y="0"/>
                    <a:pt x="80505" y="2650"/>
                    <a:pt x="90000" y="8327"/>
                  </a:cubicBezTo>
                  <a:cubicBezTo>
                    <a:pt x="99872" y="13627"/>
                    <a:pt x="106711" y="20438"/>
                    <a:pt x="112027" y="30283"/>
                  </a:cubicBezTo>
                  <a:cubicBezTo>
                    <a:pt x="117722" y="39750"/>
                    <a:pt x="120000" y="48833"/>
                    <a:pt x="120000" y="60188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70" name="Shape 670"/>
            <p:cNvSpPr/>
            <p:nvPr/>
          </p:nvSpPr>
          <p:spPr>
            <a:xfrm>
              <a:off x="2643842" y="3397414"/>
              <a:ext cx="388024" cy="3855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88"/>
                  </a:moveTo>
                  <a:cubicBezTo>
                    <a:pt x="120000" y="70994"/>
                    <a:pt x="117577" y="80522"/>
                    <a:pt x="112044" y="90044"/>
                  </a:cubicBezTo>
                  <a:cubicBezTo>
                    <a:pt x="106511" y="99738"/>
                    <a:pt x="99594" y="106494"/>
                    <a:pt x="90088" y="112033"/>
                  </a:cubicBezTo>
                  <a:cubicBezTo>
                    <a:pt x="80405" y="117577"/>
                    <a:pt x="71066" y="120000"/>
                    <a:pt x="60000" y="120000"/>
                  </a:cubicBezTo>
                  <a:cubicBezTo>
                    <a:pt x="48933" y="120000"/>
                    <a:pt x="39422" y="117577"/>
                    <a:pt x="29911" y="112033"/>
                  </a:cubicBezTo>
                  <a:cubicBezTo>
                    <a:pt x="20227" y="106494"/>
                    <a:pt x="13488" y="99738"/>
                    <a:pt x="7955" y="90044"/>
                  </a:cubicBezTo>
                  <a:cubicBezTo>
                    <a:pt x="2422" y="80522"/>
                    <a:pt x="0" y="70994"/>
                    <a:pt x="0" y="60088"/>
                  </a:cubicBezTo>
                  <a:cubicBezTo>
                    <a:pt x="0" y="49005"/>
                    <a:pt x="2422" y="39655"/>
                    <a:pt x="7955" y="30127"/>
                  </a:cubicBezTo>
                  <a:cubicBezTo>
                    <a:pt x="13488" y="20433"/>
                    <a:pt x="20227" y="13505"/>
                    <a:pt x="29911" y="8138"/>
                  </a:cubicBezTo>
                  <a:cubicBezTo>
                    <a:pt x="39422" y="2600"/>
                    <a:pt x="48933" y="0"/>
                    <a:pt x="60000" y="0"/>
                  </a:cubicBezTo>
                  <a:cubicBezTo>
                    <a:pt x="71066" y="0"/>
                    <a:pt x="80405" y="2600"/>
                    <a:pt x="90088" y="8138"/>
                  </a:cubicBezTo>
                  <a:cubicBezTo>
                    <a:pt x="99594" y="13505"/>
                    <a:pt x="106511" y="20433"/>
                    <a:pt x="112044" y="30127"/>
                  </a:cubicBezTo>
                  <a:cubicBezTo>
                    <a:pt x="117577" y="39655"/>
                    <a:pt x="120000" y="49005"/>
                    <a:pt x="120000" y="60088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71" name="Shape 671"/>
            <p:cNvSpPr/>
            <p:nvPr/>
          </p:nvSpPr>
          <p:spPr>
            <a:xfrm>
              <a:off x="8900553" y="-342216"/>
              <a:ext cx="2312291" cy="4268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26658"/>
                </a:buClr>
                <a:buSzPct val="25000"/>
                <a:buFont typeface="Roboto"/>
                <a:buNone/>
              </a:pPr>
              <a:r>
                <a:rPr lang="cs-CZ" sz="2400" b="1" i="0" u="none" strike="noStrike" cap="none">
                  <a:solidFill>
                    <a:srgbClr val="726658"/>
                  </a:solidFill>
                </a:rPr>
                <a:t>KRYCÍ DOKLADY A KRYCÍ PROSTŘEDKY</a:t>
              </a:r>
            </a:p>
          </p:txBody>
        </p:sp>
        <p:sp>
          <p:nvSpPr>
            <p:cNvPr id="672" name="Shape 672"/>
            <p:cNvSpPr/>
            <p:nvPr/>
          </p:nvSpPr>
          <p:spPr>
            <a:xfrm>
              <a:off x="8475053" y="1552873"/>
              <a:ext cx="41253" cy="412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177"/>
                  </a:moveTo>
                  <a:cubicBezTo>
                    <a:pt x="120000" y="70683"/>
                    <a:pt x="118377" y="80550"/>
                    <a:pt x="111894" y="90411"/>
                  </a:cubicBezTo>
                  <a:cubicBezTo>
                    <a:pt x="107027" y="100272"/>
                    <a:pt x="98916" y="105205"/>
                    <a:pt x="89188" y="111783"/>
                  </a:cubicBezTo>
                  <a:cubicBezTo>
                    <a:pt x="79461" y="116711"/>
                    <a:pt x="71350" y="120000"/>
                    <a:pt x="60000" y="120000"/>
                  </a:cubicBezTo>
                  <a:cubicBezTo>
                    <a:pt x="48650" y="120000"/>
                    <a:pt x="38916" y="116711"/>
                    <a:pt x="29188" y="111783"/>
                  </a:cubicBezTo>
                  <a:cubicBezTo>
                    <a:pt x="21083" y="105205"/>
                    <a:pt x="12972" y="100272"/>
                    <a:pt x="8105" y="90411"/>
                  </a:cubicBezTo>
                  <a:cubicBezTo>
                    <a:pt x="3244" y="80550"/>
                    <a:pt x="0" y="69038"/>
                    <a:pt x="0" y="59177"/>
                  </a:cubicBezTo>
                  <a:cubicBezTo>
                    <a:pt x="0" y="47672"/>
                    <a:pt x="3244" y="39450"/>
                    <a:pt x="8105" y="29588"/>
                  </a:cubicBezTo>
                  <a:cubicBezTo>
                    <a:pt x="12972" y="19727"/>
                    <a:pt x="21083" y="13150"/>
                    <a:pt x="29188" y="8216"/>
                  </a:cubicBezTo>
                  <a:cubicBezTo>
                    <a:pt x="38916" y="1644"/>
                    <a:pt x="48650" y="0"/>
                    <a:pt x="60000" y="0"/>
                  </a:cubicBezTo>
                  <a:cubicBezTo>
                    <a:pt x="71350" y="0"/>
                    <a:pt x="79461" y="1644"/>
                    <a:pt x="89188" y="8216"/>
                  </a:cubicBezTo>
                  <a:cubicBezTo>
                    <a:pt x="98916" y="13150"/>
                    <a:pt x="107027" y="19727"/>
                    <a:pt x="111894" y="29588"/>
                  </a:cubicBezTo>
                  <a:cubicBezTo>
                    <a:pt x="118377" y="39450"/>
                    <a:pt x="120000" y="49316"/>
                    <a:pt x="120000" y="59177"/>
                  </a:cubicBez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673" name="Shape 673"/>
            <p:cNvSpPr/>
            <p:nvPr/>
          </p:nvSpPr>
          <p:spPr>
            <a:xfrm>
              <a:off x="8934267" y="1563308"/>
              <a:ext cx="1892307" cy="4268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26658"/>
                </a:buClr>
                <a:buSzPct val="25000"/>
                <a:buFont typeface="Roboto"/>
                <a:buNone/>
              </a:pPr>
              <a:r>
                <a:rPr lang="cs-CZ" sz="2400" b="1" i="0" u="none" strike="noStrike" cap="none" dirty="0">
                  <a:solidFill>
                    <a:srgbClr val="726658"/>
                  </a:solidFill>
                </a:rPr>
                <a:t>SLEDOVÁNÍ</a:t>
              </a:r>
            </a:p>
          </p:txBody>
        </p:sp>
        <p:sp>
          <p:nvSpPr>
            <p:cNvPr id="674" name="Shape 674"/>
            <p:cNvSpPr/>
            <p:nvPr/>
          </p:nvSpPr>
          <p:spPr>
            <a:xfrm>
              <a:off x="8900553" y="2503658"/>
              <a:ext cx="2217073" cy="4268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26658"/>
                </a:buClr>
                <a:buSzPct val="25000"/>
                <a:buFont typeface="Roboto"/>
                <a:buNone/>
              </a:pPr>
              <a:r>
                <a:rPr lang="cs-CZ" sz="2400" b="1" i="0" u="none" strike="noStrike" cap="none">
                  <a:solidFill>
                    <a:srgbClr val="726658"/>
                  </a:solidFill>
                </a:rPr>
                <a:t>OSOBY JEDNAJÍCÍ VE PROSPĚCH</a:t>
              </a:r>
            </a:p>
          </p:txBody>
        </p:sp>
      </p:grpSp>
      <p:sp>
        <p:nvSpPr>
          <p:cNvPr id="675" name="Shape 675"/>
          <p:cNvSpPr/>
          <p:nvPr/>
        </p:nvSpPr>
        <p:spPr>
          <a:xfrm>
            <a:off x="1137849" y="473025"/>
            <a:ext cx="11045400" cy="5781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>
                <a:solidFill>
                  <a:srgbClr val="FFFFFF"/>
                </a:solidFill>
              </a:rPr>
              <a:t>SPECIFICKÉ PROSTŘEDKY ZÍSKÁVÁNÍ INFORMACÍ</a:t>
            </a:r>
          </a:p>
        </p:txBody>
      </p:sp>
      <p:sp>
        <p:nvSpPr>
          <p:cNvPr id="676" name="Shape 676"/>
          <p:cNvSpPr/>
          <p:nvPr/>
        </p:nvSpPr>
        <p:spPr>
          <a:xfrm>
            <a:off x="9319520" y="1473999"/>
            <a:ext cx="581365" cy="5835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06122"/>
                </a:lnTo>
                <a:cubicBezTo>
                  <a:pt x="120000" y="113911"/>
                  <a:pt x="113988" y="120000"/>
                  <a:pt x="106177" y="120000"/>
                </a:cubicBezTo>
                <a:lnTo>
                  <a:pt x="13922" y="120000"/>
                </a:lnTo>
                <a:cubicBezTo>
                  <a:pt x="6111" y="120000"/>
                  <a:pt x="0" y="113811"/>
                  <a:pt x="0" y="106122"/>
                </a:cubicBezTo>
                <a:lnTo>
                  <a:pt x="0" y="34044"/>
                </a:lnTo>
                <a:lnTo>
                  <a:pt x="18633" y="34044"/>
                </a:lnTo>
                <a:lnTo>
                  <a:pt x="18633" y="0"/>
                </a:lnTo>
                <a:lnTo>
                  <a:pt x="120000" y="0"/>
                </a:lnTo>
                <a:close/>
                <a:moveTo>
                  <a:pt x="111383" y="8983"/>
                </a:moveTo>
                <a:lnTo>
                  <a:pt x="27444" y="8983"/>
                </a:lnTo>
                <a:lnTo>
                  <a:pt x="27444" y="98333"/>
                </a:lnTo>
                <a:cubicBezTo>
                  <a:pt x="27444" y="100833"/>
                  <a:pt x="25444" y="102727"/>
                  <a:pt x="22938" y="102727"/>
                </a:cubicBezTo>
                <a:cubicBezTo>
                  <a:pt x="20433" y="102727"/>
                  <a:pt x="18533" y="100733"/>
                  <a:pt x="18533" y="98333"/>
                </a:cubicBezTo>
                <a:lnTo>
                  <a:pt x="18533" y="42927"/>
                </a:lnTo>
                <a:lnTo>
                  <a:pt x="8516" y="42927"/>
                </a:lnTo>
                <a:lnTo>
                  <a:pt x="8516" y="106122"/>
                </a:lnTo>
                <a:cubicBezTo>
                  <a:pt x="8516" y="108916"/>
                  <a:pt x="11016" y="111016"/>
                  <a:pt x="13822" y="111016"/>
                </a:cubicBezTo>
                <a:lnTo>
                  <a:pt x="106177" y="111016"/>
                </a:lnTo>
                <a:cubicBezTo>
                  <a:pt x="108983" y="111016"/>
                  <a:pt x="111383" y="108616"/>
                  <a:pt x="111383" y="105922"/>
                </a:cubicBezTo>
                <a:lnTo>
                  <a:pt x="111483" y="105922"/>
                </a:lnTo>
                <a:lnTo>
                  <a:pt x="111483" y="8983"/>
                </a:lnTo>
                <a:lnTo>
                  <a:pt x="111383" y="8983"/>
                </a:lnTo>
                <a:close/>
                <a:moveTo>
                  <a:pt x="102472" y="17472"/>
                </a:moveTo>
                <a:lnTo>
                  <a:pt x="36061" y="17472"/>
                </a:lnTo>
                <a:lnTo>
                  <a:pt x="36061" y="51516"/>
                </a:lnTo>
                <a:lnTo>
                  <a:pt x="102472" y="51516"/>
                </a:lnTo>
                <a:lnTo>
                  <a:pt x="102472" y="17472"/>
                </a:lnTo>
                <a:close/>
                <a:moveTo>
                  <a:pt x="64005" y="61000"/>
                </a:moveTo>
                <a:lnTo>
                  <a:pt x="36061" y="61000"/>
                </a:lnTo>
                <a:lnTo>
                  <a:pt x="36061" y="69483"/>
                </a:lnTo>
                <a:lnTo>
                  <a:pt x="64005" y="69483"/>
                </a:lnTo>
                <a:lnTo>
                  <a:pt x="64005" y="61000"/>
                </a:lnTo>
                <a:close/>
                <a:moveTo>
                  <a:pt x="74822" y="69483"/>
                </a:moveTo>
                <a:lnTo>
                  <a:pt x="102372" y="69483"/>
                </a:lnTo>
                <a:lnTo>
                  <a:pt x="102372" y="61000"/>
                </a:lnTo>
                <a:lnTo>
                  <a:pt x="74822" y="61000"/>
                </a:lnTo>
                <a:lnTo>
                  <a:pt x="74822" y="69483"/>
                </a:lnTo>
                <a:close/>
                <a:moveTo>
                  <a:pt x="64005" y="77572"/>
                </a:moveTo>
                <a:lnTo>
                  <a:pt x="36061" y="77572"/>
                </a:lnTo>
                <a:lnTo>
                  <a:pt x="36061" y="86055"/>
                </a:lnTo>
                <a:lnTo>
                  <a:pt x="64005" y="86055"/>
                </a:lnTo>
                <a:lnTo>
                  <a:pt x="64005" y="77572"/>
                </a:lnTo>
                <a:close/>
                <a:moveTo>
                  <a:pt x="74822" y="86055"/>
                </a:moveTo>
                <a:lnTo>
                  <a:pt x="102372" y="86055"/>
                </a:lnTo>
                <a:lnTo>
                  <a:pt x="102372" y="77572"/>
                </a:lnTo>
                <a:lnTo>
                  <a:pt x="74822" y="77572"/>
                </a:lnTo>
                <a:lnTo>
                  <a:pt x="74822" y="86055"/>
                </a:lnTo>
                <a:close/>
                <a:moveTo>
                  <a:pt x="74822" y="103027"/>
                </a:moveTo>
                <a:lnTo>
                  <a:pt x="102372" y="103027"/>
                </a:lnTo>
                <a:lnTo>
                  <a:pt x="102372" y="94444"/>
                </a:lnTo>
                <a:lnTo>
                  <a:pt x="74822" y="94444"/>
                </a:lnTo>
                <a:lnTo>
                  <a:pt x="74822" y="103027"/>
                </a:lnTo>
                <a:close/>
                <a:moveTo>
                  <a:pt x="64005" y="94444"/>
                </a:moveTo>
                <a:lnTo>
                  <a:pt x="36061" y="94444"/>
                </a:lnTo>
                <a:lnTo>
                  <a:pt x="36061" y="103027"/>
                </a:lnTo>
                <a:lnTo>
                  <a:pt x="64005" y="103027"/>
                </a:lnTo>
                <a:lnTo>
                  <a:pt x="64005" y="94444"/>
                </a:ln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7" name="Shape 677"/>
          <p:cNvSpPr/>
          <p:nvPr/>
        </p:nvSpPr>
        <p:spPr>
          <a:xfrm>
            <a:off x="9522695" y="2981432"/>
            <a:ext cx="322540" cy="4261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554" y="119062"/>
                </a:moveTo>
                <a:cubicBezTo>
                  <a:pt x="106174" y="121274"/>
                  <a:pt x="98694" y="119477"/>
                  <a:pt x="95595" y="114642"/>
                </a:cubicBezTo>
                <a:lnTo>
                  <a:pt x="70057" y="79412"/>
                </a:lnTo>
                <a:lnTo>
                  <a:pt x="24092" y="79412"/>
                </a:lnTo>
                <a:cubicBezTo>
                  <a:pt x="22818" y="79412"/>
                  <a:pt x="21718" y="79412"/>
                  <a:pt x="20812" y="79271"/>
                </a:cubicBezTo>
                <a:cubicBezTo>
                  <a:pt x="10046" y="78305"/>
                  <a:pt x="2935" y="72088"/>
                  <a:pt x="1110" y="64765"/>
                </a:cubicBezTo>
                <a:cubicBezTo>
                  <a:pt x="-713" y="52881"/>
                  <a:pt x="-164" y="38515"/>
                  <a:pt x="1841" y="26081"/>
                </a:cubicBezTo>
                <a:cubicBezTo>
                  <a:pt x="4210" y="11984"/>
                  <a:pt x="21718" y="1207"/>
                  <a:pt x="39233" y="106"/>
                </a:cubicBezTo>
                <a:cubicBezTo>
                  <a:pt x="41239" y="-33"/>
                  <a:pt x="42513" y="-33"/>
                  <a:pt x="44338" y="106"/>
                </a:cubicBezTo>
                <a:cubicBezTo>
                  <a:pt x="49081" y="657"/>
                  <a:pt x="52180" y="3279"/>
                  <a:pt x="52180" y="6733"/>
                </a:cubicBezTo>
                <a:lnTo>
                  <a:pt x="52180" y="31051"/>
                </a:lnTo>
                <a:lnTo>
                  <a:pt x="93402" y="31051"/>
                </a:lnTo>
                <a:cubicBezTo>
                  <a:pt x="98332" y="31051"/>
                  <a:pt x="101975" y="34095"/>
                  <a:pt x="101975" y="37549"/>
                </a:cubicBezTo>
                <a:lnTo>
                  <a:pt x="101975" y="37684"/>
                </a:lnTo>
                <a:lnTo>
                  <a:pt x="64402" y="37684"/>
                </a:lnTo>
                <a:lnTo>
                  <a:pt x="64402" y="44732"/>
                </a:lnTo>
                <a:lnTo>
                  <a:pt x="43244" y="44732"/>
                </a:lnTo>
                <a:cubicBezTo>
                  <a:pt x="38683" y="44732"/>
                  <a:pt x="34490" y="41694"/>
                  <a:pt x="34490" y="38099"/>
                </a:cubicBezTo>
                <a:lnTo>
                  <a:pt x="34490" y="20965"/>
                </a:lnTo>
                <a:cubicBezTo>
                  <a:pt x="34490" y="19723"/>
                  <a:pt x="33396" y="19033"/>
                  <a:pt x="31935" y="19033"/>
                </a:cubicBezTo>
                <a:cubicBezTo>
                  <a:pt x="30291" y="19033"/>
                  <a:pt x="29566" y="19723"/>
                  <a:pt x="29566" y="20965"/>
                </a:cubicBezTo>
                <a:lnTo>
                  <a:pt x="29566" y="38099"/>
                </a:lnTo>
                <a:cubicBezTo>
                  <a:pt x="29566" y="43901"/>
                  <a:pt x="35946" y="48736"/>
                  <a:pt x="43607" y="48736"/>
                </a:cubicBezTo>
                <a:lnTo>
                  <a:pt x="42695" y="48736"/>
                </a:lnTo>
                <a:lnTo>
                  <a:pt x="42695" y="60345"/>
                </a:lnTo>
                <a:lnTo>
                  <a:pt x="78081" y="60345"/>
                </a:lnTo>
                <a:cubicBezTo>
                  <a:pt x="82642" y="60345"/>
                  <a:pt x="87566" y="62417"/>
                  <a:pt x="89759" y="66006"/>
                </a:cubicBezTo>
                <a:lnTo>
                  <a:pt x="118940" y="106352"/>
                </a:lnTo>
                <a:cubicBezTo>
                  <a:pt x="121677" y="111188"/>
                  <a:pt x="118940" y="116989"/>
                  <a:pt x="112554" y="119062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8" name="Shape 678"/>
          <p:cNvSpPr/>
          <p:nvPr/>
        </p:nvSpPr>
        <p:spPr>
          <a:xfrm>
            <a:off x="9574564" y="2911551"/>
            <a:ext cx="107888" cy="107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272"/>
                </a:moveTo>
                <a:cubicBezTo>
                  <a:pt x="120000" y="71133"/>
                  <a:pt x="117283" y="80361"/>
                  <a:pt x="111855" y="90133"/>
                </a:cubicBezTo>
                <a:cubicBezTo>
                  <a:pt x="106427" y="99911"/>
                  <a:pt x="99366" y="106966"/>
                  <a:pt x="90133" y="112400"/>
                </a:cubicBezTo>
                <a:cubicBezTo>
                  <a:pt x="80361" y="118372"/>
                  <a:pt x="70588" y="120000"/>
                  <a:pt x="59727" y="120000"/>
                </a:cubicBezTo>
                <a:cubicBezTo>
                  <a:pt x="48327" y="120000"/>
                  <a:pt x="39638" y="118372"/>
                  <a:pt x="29866" y="112400"/>
                </a:cubicBezTo>
                <a:cubicBezTo>
                  <a:pt x="20088" y="106966"/>
                  <a:pt x="13033" y="99911"/>
                  <a:pt x="7600" y="90133"/>
                </a:cubicBezTo>
                <a:cubicBezTo>
                  <a:pt x="1627" y="80361"/>
                  <a:pt x="0" y="71672"/>
                  <a:pt x="0" y="60272"/>
                </a:cubicBezTo>
                <a:cubicBezTo>
                  <a:pt x="0" y="49411"/>
                  <a:pt x="1627" y="39638"/>
                  <a:pt x="7600" y="29866"/>
                </a:cubicBezTo>
                <a:cubicBezTo>
                  <a:pt x="13033" y="20633"/>
                  <a:pt x="20088" y="13572"/>
                  <a:pt x="29866" y="8144"/>
                </a:cubicBezTo>
                <a:cubicBezTo>
                  <a:pt x="39638" y="2716"/>
                  <a:pt x="48866" y="0"/>
                  <a:pt x="59727" y="0"/>
                </a:cubicBezTo>
                <a:cubicBezTo>
                  <a:pt x="71133" y="0"/>
                  <a:pt x="80361" y="2716"/>
                  <a:pt x="90133" y="8144"/>
                </a:cubicBezTo>
                <a:cubicBezTo>
                  <a:pt x="99366" y="13572"/>
                  <a:pt x="106427" y="20633"/>
                  <a:pt x="111855" y="29866"/>
                </a:cubicBezTo>
                <a:cubicBezTo>
                  <a:pt x="117283" y="39638"/>
                  <a:pt x="120000" y="48866"/>
                  <a:pt x="120000" y="60272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9" name="Shape 679"/>
          <p:cNvSpPr/>
          <p:nvPr/>
        </p:nvSpPr>
        <p:spPr>
          <a:xfrm>
            <a:off x="9504121" y="4231987"/>
            <a:ext cx="248773" cy="5912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6688" y="9977"/>
                </a:moveTo>
                <a:cubicBezTo>
                  <a:pt x="36688" y="15461"/>
                  <a:pt x="47100" y="19950"/>
                  <a:pt x="60355" y="19950"/>
                </a:cubicBezTo>
                <a:cubicBezTo>
                  <a:pt x="73372" y="19950"/>
                  <a:pt x="84022" y="15461"/>
                  <a:pt x="84022" y="9977"/>
                </a:cubicBezTo>
                <a:cubicBezTo>
                  <a:pt x="84022" y="4488"/>
                  <a:pt x="73372" y="0"/>
                  <a:pt x="60355" y="0"/>
                </a:cubicBezTo>
                <a:cubicBezTo>
                  <a:pt x="47100" y="0"/>
                  <a:pt x="36688" y="4488"/>
                  <a:pt x="36688" y="9977"/>
                </a:cubicBezTo>
                <a:close/>
                <a:moveTo>
                  <a:pt x="120000" y="35011"/>
                </a:moveTo>
                <a:lnTo>
                  <a:pt x="120000" y="65633"/>
                </a:lnTo>
                <a:cubicBezTo>
                  <a:pt x="120000" y="68127"/>
                  <a:pt x="115505" y="70022"/>
                  <a:pt x="109583" y="70022"/>
                </a:cubicBezTo>
                <a:cubicBezTo>
                  <a:pt x="103666" y="70022"/>
                  <a:pt x="98933" y="68027"/>
                  <a:pt x="98933" y="65633"/>
                </a:cubicBezTo>
                <a:lnTo>
                  <a:pt x="98933" y="37605"/>
                </a:lnTo>
                <a:cubicBezTo>
                  <a:pt x="98933" y="36805"/>
                  <a:pt x="97516" y="36211"/>
                  <a:pt x="95855" y="36211"/>
                </a:cubicBezTo>
                <a:cubicBezTo>
                  <a:pt x="94200" y="36211"/>
                  <a:pt x="92783" y="36805"/>
                  <a:pt x="92783" y="37605"/>
                </a:cubicBezTo>
                <a:lnTo>
                  <a:pt x="92783" y="113116"/>
                </a:lnTo>
                <a:cubicBezTo>
                  <a:pt x="92783" y="116905"/>
                  <a:pt x="86155" y="120000"/>
                  <a:pt x="77872" y="120000"/>
                </a:cubicBezTo>
                <a:cubicBezTo>
                  <a:pt x="69583" y="120000"/>
                  <a:pt x="63194" y="116905"/>
                  <a:pt x="63194" y="113116"/>
                </a:cubicBezTo>
                <a:lnTo>
                  <a:pt x="63194" y="70022"/>
                </a:lnTo>
                <a:cubicBezTo>
                  <a:pt x="63194" y="69327"/>
                  <a:pt x="61538" y="68727"/>
                  <a:pt x="59883" y="68727"/>
                </a:cubicBezTo>
                <a:cubicBezTo>
                  <a:pt x="57988" y="68727"/>
                  <a:pt x="56805" y="69327"/>
                  <a:pt x="56805" y="70022"/>
                </a:cubicBezTo>
                <a:lnTo>
                  <a:pt x="56805" y="113116"/>
                </a:lnTo>
                <a:cubicBezTo>
                  <a:pt x="56805" y="116905"/>
                  <a:pt x="50416" y="120000"/>
                  <a:pt x="42127" y="120000"/>
                </a:cubicBezTo>
                <a:cubicBezTo>
                  <a:pt x="33844" y="120000"/>
                  <a:pt x="27216" y="116905"/>
                  <a:pt x="27216" y="113116"/>
                </a:cubicBezTo>
                <a:lnTo>
                  <a:pt x="27216" y="37605"/>
                </a:lnTo>
                <a:cubicBezTo>
                  <a:pt x="27216" y="36805"/>
                  <a:pt x="25800" y="36211"/>
                  <a:pt x="24144" y="36211"/>
                </a:cubicBezTo>
                <a:cubicBezTo>
                  <a:pt x="22483" y="36211"/>
                  <a:pt x="21066" y="36805"/>
                  <a:pt x="21066" y="37605"/>
                </a:cubicBezTo>
                <a:lnTo>
                  <a:pt x="21066" y="65633"/>
                </a:lnTo>
                <a:cubicBezTo>
                  <a:pt x="21066" y="68127"/>
                  <a:pt x="16333" y="70022"/>
                  <a:pt x="10416" y="70022"/>
                </a:cubicBezTo>
                <a:cubicBezTo>
                  <a:pt x="4494" y="70022"/>
                  <a:pt x="0" y="68027"/>
                  <a:pt x="0" y="65633"/>
                </a:cubicBezTo>
                <a:lnTo>
                  <a:pt x="0" y="35111"/>
                </a:lnTo>
                <a:cubicBezTo>
                  <a:pt x="0" y="28227"/>
                  <a:pt x="13016" y="22644"/>
                  <a:pt x="29583" y="22644"/>
                </a:cubicBezTo>
                <a:lnTo>
                  <a:pt x="88755" y="22644"/>
                </a:lnTo>
                <a:cubicBezTo>
                  <a:pt x="106033" y="22544"/>
                  <a:pt x="119761" y="28127"/>
                  <a:pt x="120000" y="35011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0" name="Shape 680"/>
          <p:cNvSpPr/>
          <p:nvPr/>
        </p:nvSpPr>
        <p:spPr>
          <a:xfrm>
            <a:off x="-37045" y="874616"/>
            <a:ext cx="3544875" cy="887898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797" y="0"/>
                </a:moveTo>
                <a:cubicBezTo>
                  <a:pt x="13721" y="311"/>
                  <a:pt x="17947" y="900"/>
                  <a:pt x="20938" y="1861"/>
                </a:cubicBezTo>
                <a:cubicBezTo>
                  <a:pt x="20938" y="1861"/>
                  <a:pt x="55281" y="3605"/>
                  <a:pt x="60856" y="9577"/>
                </a:cubicBezTo>
                <a:cubicBezTo>
                  <a:pt x="60856" y="9577"/>
                  <a:pt x="82713" y="14055"/>
                  <a:pt x="70848" y="18033"/>
                </a:cubicBezTo>
                <a:cubicBezTo>
                  <a:pt x="70848" y="18033"/>
                  <a:pt x="94549" y="26500"/>
                  <a:pt x="94549" y="43916"/>
                </a:cubicBezTo>
                <a:cubicBezTo>
                  <a:pt x="94549" y="43916"/>
                  <a:pt x="98297" y="48144"/>
                  <a:pt x="94549" y="50366"/>
                </a:cubicBezTo>
                <a:cubicBezTo>
                  <a:pt x="94549" y="50366"/>
                  <a:pt x="88915" y="52361"/>
                  <a:pt x="99527" y="57844"/>
                </a:cubicBezTo>
                <a:lnTo>
                  <a:pt x="116609" y="66288"/>
                </a:lnTo>
                <a:cubicBezTo>
                  <a:pt x="116609" y="66288"/>
                  <a:pt x="128923" y="70500"/>
                  <a:pt x="106618" y="73655"/>
                </a:cubicBezTo>
                <a:cubicBezTo>
                  <a:pt x="106618" y="73655"/>
                  <a:pt x="102810" y="75255"/>
                  <a:pt x="105848" y="79794"/>
                </a:cubicBezTo>
                <a:cubicBezTo>
                  <a:pt x="105848" y="79794"/>
                  <a:pt x="110778" y="80677"/>
                  <a:pt x="103562" y="83561"/>
                </a:cubicBezTo>
                <a:cubicBezTo>
                  <a:pt x="103562" y="83561"/>
                  <a:pt x="108856" y="85338"/>
                  <a:pt x="106200" y="87605"/>
                </a:cubicBezTo>
                <a:cubicBezTo>
                  <a:pt x="106200" y="87605"/>
                  <a:pt x="105096" y="88255"/>
                  <a:pt x="100524" y="88861"/>
                </a:cubicBezTo>
                <a:cubicBezTo>
                  <a:pt x="100524" y="88861"/>
                  <a:pt x="93678" y="92016"/>
                  <a:pt x="98250" y="94288"/>
                </a:cubicBezTo>
                <a:cubicBezTo>
                  <a:pt x="98250" y="94288"/>
                  <a:pt x="111590" y="101977"/>
                  <a:pt x="83573" y="105461"/>
                </a:cubicBezTo>
                <a:cubicBezTo>
                  <a:pt x="83573" y="105461"/>
                  <a:pt x="66795" y="106511"/>
                  <a:pt x="52792" y="105461"/>
                </a:cubicBezTo>
                <a:cubicBezTo>
                  <a:pt x="52792" y="105461"/>
                  <a:pt x="37226" y="104650"/>
                  <a:pt x="25360" y="112611"/>
                </a:cubicBezTo>
                <a:cubicBezTo>
                  <a:pt x="25360" y="112611"/>
                  <a:pt x="21248" y="115377"/>
                  <a:pt x="18204" y="120000"/>
                </a:cubicBezTo>
                <a:lnTo>
                  <a:pt x="0" y="120000"/>
                </a:lnTo>
                <a:lnTo>
                  <a:pt x="0" y="0"/>
                </a:lnTo>
                <a:lnTo>
                  <a:pt x="8797" y="0"/>
                </a:lnTo>
              </a:path>
            </a:pathLst>
          </a:custGeom>
          <a:solidFill>
            <a:srgbClr val="D16E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2" name="Shape 682"/>
          <p:cNvSpPr/>
          <p:nvPr/>
        </p:nvSpPr>
        <p:spPr>
          <a:xfrm rot="10800000" flipH="1">
            <a:off x="4102260" y="5120373"/>
            <a:ext cx="4861595" cy="4377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53733" y="120000"/>
                  <a:pt x="66222" y="0"/>
                  <a:pt x="120000" y="0"/>
                </a:cubicBezTo>
              </a:path>
            </a:pathLst>
          </a:custGeom>
          <a:noFill/>
          <a:ln w="25400" cap="flat" cmpd="sng">
            <a:solidFill>
              <a:srgbClr val="F67A8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9000" tIns="59000" rIns="59000" bIns="59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3" name="Shape 683"/>
          <p:cNvSpPr/>
          <p:nvPr/>
        </p:nvSpPr>
        <p:spPr>
          <a:xfrm>
            <a:off x="8907653" y="5482055"/>
            <a:ext cx="176519" cy="1765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188"/>
                </a:moveTo>
                <a:cubicBezTo>
                  <a:pt x="120000" y="71166"/>
                  <a:pt x="117722" y="80250"/>
                  <a:pt x="112027" y="90094"/>
                </a:cubicBezTo>
                <a:cubicBezTo>
                  <a:pt x="106711" y="99561"/>
                  <a:pt x="99872" y="105994"/>
                  <a:pt x="90000" y="111672"/>
                </a:cubicBezTo>
                <a:cubicBezTo>
                  <a:pt x="80505" y="116972"/>
                  <a:pt x="71011" y="120000"/>
                  <a:pt x="60000" y="120000"/>
                </a:cubicBezTo>
                <a:cubicBezTo>
                  <a:pt x="48988" y="120000"/>
                  <a:pt x="39872" y="116972"/>
                  <a:pt x="30000" y="111672"/>
                </a:cubicBezTo>
                <a:cubicBezTo>
                  <a:pt x="20505" y="105994"/>
                  <a:pt x="13672" y="99561"/>
                  <a:pt x="7972" y="90094"/>
                </a:cubicBezTo>
                <a:cubicBezTo>
                  <a:pt x="2655" y="80250"/>
                  <a:pt x="0" y="71166"/>
                  <a:pt x="0" y="60188"/>
                </a:cubicBezTo>
                <a:cubicBezTo>
                  <a:pt x="0" y="48833"/>
                  <a:pt x="2655" y="39750"/>
                  <a:pt x="7972" y="30283"/>
                </a:cubicBezTo>
                <a:cubicBezTo>
                  <a:pt x="13672" y="20438"/>
                  <a:pt x="20505" y="13627"/>
                  <a:pt x="30000" y="8327"/>
                </a:cubicBezTo>
                <a:cubicBezTo>
                  <a:pt x="39872" y="2650"/>
                  <a:pt x="48988" y="0"/>
                  <a:pt x="60000" y="0"/>
                </a:cubicBezTo>
                <a:cubicBezTo>
                  <a:pt x="71011" y="0"/>
                  <a:pt x="80505" y="2650"/>
                  <a:pt x="90000" y="8327"/>
                </a:cubicBezTo>
                <a:cubicBezTo>
                  <a:pt x="99872" y="13627"/>
                  <a:pt x="106711" y="20438"/>
                  <a:pt x="112027" y="30283"/>
                </a:cubicBezTo>
                <a:cubicBezTo>
                  <a:pt x="117722" y="39750"/>
                  <a:pt x="120000" y="48833"/>
                  <a:pt x="120000" y="60188"/>
                </a:cubicBezTo>
              </a:path>
            </a:pathLst>
          </a:custGeom>
          <a:solidFill>
            <a:srgbClr val="F8AD94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4" name="Shape 684"/>
          <p:cNvSpPr/>
          <p:nvPr/>
        </p:nvSpPr>
        <p:spPr>
          <a:xfrm>
            <a:off x="10110514" y="5266571"/>
            <a:ext cx="2894286" cy="4268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25000"/>
              <a:buFont typeface="Roboto"/>
              <a:buNone/>
            </a:pPr>
            <a:r>
              <a:rPr lang="cs-CZ" sz="2400" b="1" i="0" u="none" strike="noStrike" cap="none">
                <a:solidFill>
                  <a:srgbClr val="726658"/>
                </a:solidFill>
                <a:latin typeface="+mj-lt"/>
                <a:ea typeface="Roboto"/>
                <a:cs typeface="Roboto"/>
                <a:sym typeface="Roboto"/>
              </a:rPr>
              <a:t>ZPRAVODAJSKÁ TECHNIKA</a:t>
            </a:r>
          </a:p>
        </p:txBody>
      </p:sp>
      <p:sp>
        <p:nvSpPr>
          <p:cNvPr id="685" name="Shape 685"/>
          <p:cNvSpPr/>
          <p:nvPr/>
        </p:nvSpPr>
        <p:spPr>
          <a:xfrm>
            <a:off x="9383342" y="5495160"/>
            <a:ext cx="574947" cy="5835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2444"/>
                </a:moveTo>
                <a:lnTo>
                  <a:pt x="120000" y="120000"/>
                </a:lnTo>
                <a:lnTo>
                  <a:pt x="0" y="120000"/>
                </a:lnTo>
                <a:lnTo>
                  <a:pt x="0" y="92444"/>
                </a:lnTo>
                <a:lnTo>
                  <a:pt x="7400" y="92444"/>
                </a:lnTo>
                <a:lnTo>
                  <a:pt x="14800" y="31450"/>
                </a:lnTo>
                <a:lnTo>
                  <a:pt x="24933" y="31450"/>
                </a:lnTo>
                <a:lnTo>
                  <a:pt x="24933" y="12577"/>
                </a:lnTo>
                <a:lnTo>
                  <a:pt x="49966" y="12577"/>
                </a:lnTo>
                <a:lnTo>
                  <a:pt x="49966" y="31450"/>
                </a:lnTo>
                <a:lnTo>
                  <a:pt x="82400" y="31450"/>
                </a:lnTo>
                <a:lnTo>
                  <a:pt x="82400" y="24061"/>
                </a:lnTo>
                <a:lnTo>
                  <a:pt x="62127" y="24061"/>
                </a:lnTo>
                <a:lnTo>
                  <a:pt x="62127" y="0"/>
                </a:lnTo>
                <a:lnTo>
                  <a:pt x="109866" y="0"/>
                </a:lnTo>
                <a:lnTo>
                  <a:pt x="109866" y="24061"/>
                </a:lnTo>
                <a:lnTo>
                  <a:pt x="89900" y="24061"/>
                </a:lnTo>
                <a:lnTo>
                  <a:pt x="89900" y="31450"/>
                </a:lnTo>
                <a:lnTo>
                  <a:pt x="104900" y="31450"/>
                </a:lnTo>
                <a:lnTo>
                  <a:pt x="112300" y="92444"/>
                </a:lnTo>
                <a:lnTo>
                  <a:pt x="120000" y="92444"/>
                </a:lnTo>
                <a:close/>
                <a:moveTo>
                  <a:pt x="89088" y="52811"/>
                </a:moveTo>
                <a:cubicBezTo>
                  <a:pt x="89088" y="55505"/>
                  <a:pt x="91416" y="57705"/>
                  <a:pt x="94055" y="57705"/>
                </a:cubicBezTo>
                <a:cubicBezTo>
                  <a:pt x="96688" y="57705"/>
                  <a:pt x="99022" y="55405"/>
                  <a:pt x="99022" y="52811"/>
                </a:cubicBezTo>
                <a:cubicBezTo>
                  <a:pt x="99022" y="50116"/>
                  <a:pt x="96688" y="47922"/>
                  <a:pt x="94055" y="47922"/>
                </a:cubicBezTo>
                <a:cubicBezTo>
                  <a:pt x="91416" y="47922"/>
                  <a:pt x="89088" y="50116"/>
                  <a:pt x="89088" y="52811"/>
                </a:cubicBezTo>
                <a:close/>
                <a:moveTo>
                  <a:pt x="94055" y="67888"/>
                </a:moveTo>
                <a:cubicBezTo>
                  <a:pt x="91216" y="67888"/>
                  <a:pt x="89088" y="70183"/>
                  <a:pt x="89088" y="72877"/>
                </a:cubicBezTo>
                <a:cubicBezTo>
                  <a:pt x="89088" y="75472"/>
                  <a:pt x="91416" y="77772"/>
                  <a:pt x="94055" y="77772"/>
                </a:cubicBezTo>
                <a:cubicBezTo>
                  <a:pt x="96688" y="77772"/>
                  <a:pt x="99022" y="75472"/>
                  <a:pt x="99022" y="72877"/>
                </a:cubicBezTo>
                <a:cubicBezTo>
                  <a:pt x="99022" y="70083"/>
                  <a:pt x="96894" y="67888"/>
                  <a:pt x="94055" y="67888"/>
                </a:cubicBezTo>
                <a:close/>
                <a:moveTo>
                  <a:pt x="105711" y="19266"/>
                </a:moveTo>
                <a:lnTo>
                  <a:pt x="105711" y="5288"/>
                </a:lnTo>
                <a:lnTo>
                  <a:pt x="66183" y="5288"/>
                </a:lnTo>
                <a:lnTo>
                  <a:pt x="66183" y="19266"/>
                </a:lnTo>
                <a:lnTo>
                  <a:pt x="105711" y="19266"/>
                </a:lnTo>
                <a:close/>
                <a:moveTo>
                  <a:pt x="72872" y="52811"/>
                </a:moveTo>
                <a:cubicBezTo>
                  <a:pt x="72872" y="55505"/>
                  <a:pt x="75200" y="57705"/>
                  <a:pt x="77838" y="57705"/>
                </a:cubicBezTo>
                <a:cubicBezTo>
                  <a:pt x="80472" y="57705"/>
                  <a:pt x="82805" y="55405"/>
                  <a:pt x="82805" y="52811"/>
                </a:cubicBezTo>
                <a:cubicBezTo>
                  <a:pt x="82805" y="50116"/>
                  <a:pt x="80472" y="47922"/>
                  <a:pt x="77838" y="47922"/>
                </a:cubicBezTo>
                <a:cubicBezTo>
                  <a:pt x="75200" y="47922"/>
                  <a:pt x="72872" y="50116"/>
                  <a:pt x="72872" y="52811"/>
                </a:cubicBezTo>
                <a:close/>
                <a:moveTo>
                  <a:pt x="72872" y="72877"/>
                </a:moveTo>
                <a:cubicBezTo>
                  <a:pt x="72872" y="75572"/>
                  <a:pt x="75200" y="77772"/>
                  <a:pt x="77838" y="77772"/>
                </a:cubicBezTo>
                <a:cubicBezTo>
                  <a:pt x="80472" y="77772"/>
                  <a:pt x="82805" y="75472"/>
                  <a:pt x="82805" y="72877"/>
                </a:cubicBezTo>
                <a:cubicBezTo>
                  <a:pt x="82805" y="70183"/>
                  <a:pt x="80472" y="67888"/>
                  <a:pt x="77838" y="67888"/>
                </a:cubicBezTo>
                <a:cubicBezTo>
                  <a:pt x="75200" y="67888"/>
                  <a:pt x="72872" y="70183"/>
                  <a:pt x="72872" y="72877"/>
                </a:cubicBezTo>
                <a:close/>
                <a:moveTo>
                  <a:pt x="28072" y="54211"/>
                </a:moveTo>
                <a:lnTo>
                  <a:pt x="47227" y="54211"/>
                </a:lnTo>
                <a:lnTo>
                  <a:pt x="47227" y="15572"/>
                </a:lnTo>
                <a:lnTo>
                  <a:pt x="28072" y="15572"/>
                </a:lnTo>
                <a:lnTo>
                  <a:pt x="28072" y="54211"/>
                </a:lnTo>
                <a:close/>
                <a:moveTo>
                  <a:pt x="20572" y="59500"/>
                </a:moveTo>
                <a:lnTo>
                  <a:pt x="54322" y="59500"/>
                </a:lnTo>
                <a:lnTo>
                  <a:pt x="52400" y="50016"/>
                </a:lnTo>
                <a:lnTo>
                  <a:pt x="50066" y="50016"/>
                </a:lnTo>
                <a:lnTo>
                  <a:pt x="50066" y="57105"/>
                </a:lnTo>
                <a:lnTo>
                  <a:pt x="25033" y="57105"/>
                </a:lnTo>
                <a:lnTo>
                  <a:pt x="25033" y="50016"/>
                </a:lnTo>
                <a:lnTo>
                  <a:pt x="22500" y="50016"/>
                </a:lnTo>
                <a:lnTo>
                  <a:pt x="20572" y="59500"/>
                </a:lnTo>
                <a:close/>
                <a:moveTo>
                  <a:pt x="112500" y="114011"/>
                </a:moveTo>
                <a:lnTo>
                  <a:pt x="112500" y="104227"/>
                </a:lnTo>
                <a:lnTo>
                  <a:pt x="7500" y="104227"/>
                </a:lnTo>
                <a:lnTo>
                  <a:pt x="7500" y="114011"/>
                </a:lnTo>
                <a:lnTo>
                  <a:pt x="112500" y="114011"/>
                </a:ln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742489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Shape 500"/>
          <p:cNvGrpSpPr/>
          <p:nvPr/>
        </p:nvGrpSpPr>
        <p:grpSpPr>
          <a:xfrm>
            <a:off x="1209958" y="1287815"/>
            <a:ext cx="11610302" cy="5837461"/>
            <a:chOff x="0" y="-216759"/>
            <a:chExt cx="11610299" cy="5837461"/>
          </a:xfrm>
        </p:grpSpPr>
        <p:sp>
          <p:nvSpPr>
            <p:cNvPr id="501" name="Shape 501"/>
            <p:cNvSpPr/>
            <p:nvPr/>
          </p:nvSpPr>
          <p:spPr>
            <a:xfrm>
              <a:off x="2838133" y="298585"/>
              <a:ext cx="4827224" cy="3292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5" y="120000"/>
                    <a:pt x="60005" y="0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F67A8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9000" tIns="59000" rIns="59000" bIns="590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7577377" y="210046"/>
              <a:ext cx="176519" cy="176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1011"/>
                    <a:pt x="117722" y="80127"/>
                    <a:pt x="112027" y="90000"/>
                  </a:cubicBezTo>
                  <a:cubicBezTo>
                    <a:pt x="106711" y="99494"/>
                    <a:pt x="99872" y="106327"/>
                    <a:pt x="90000" y="112027"/>
                  </a:cubicBezTo>
                  <a:cubicBezTo>
                    <a:pt x="80505" y="117344"/>
                    <a:pt x="71011" y="120000"/>
                    <a:pt x="60000" y="120000"/>
                  </a:cubicBezTo>
                  <a:cubicBezTo>
                    <a:pt x="48988" y="120000"/>
                    <a:pt x="39872" y="117344"/>
                    <a:pt x="30000" y="112027"/>
                  </a:cubicBezTo>
                  <a:cubicBezTo>
                    <a:pt x="20505" y="106327"/>
                    <a:pt x="13672" y="99494"/>
                    <a:pt x="7972" y="90000"/>
                  </a:cubicBezTo>
                  <a:cubicBezTo>
                    <a:pt x="2655" y="80127"/>
                    <a:pt x="0" y="71011"/>
                    <a:pt x="0" y="60000"/>
                  </a:cubicBezTo>
                  <a:cubicBezTo>
                    <a:pt x="0" y="48988"/>
                    <a:pt x="2655" y="39494"/>
                    <a:pt x="7972" y="30000"/>
                  </a:cubicBezTo>
                  <a:cubicBezTo>
                    <a:pt x="13672" y="20127"/>
                    <a:pt x="20505" y="13672"/>
                    <a:pt x="30000" y="8355"/>
                  </a:cubicBezTo>
                  <a:cubicBezTo>
                    <a:pt x="39872" y="2655"/>
                    <a:pt x="48988" y="0"/>
                    <a:pt x="60000" y="0"/>
                  </a:cubicBezTo>
                  <a:cubicBezTo>
                    <a:pt x="71011" y="0"/>
                    <a:pt x="80505" y="2655"/>
                    <a:pt x="90000" y="8355"/>
                  </a:cubicBezTo>
                  <a:cubicBezTo>
                    <a:pt x="99872" y="13672"/>
                    <a:pt x="106711" y="20127"/>
                    <a:pt x="112027" y="30000"/>
                  </a:cubicBezTo>
                  <a:cubicBezTo>
                    <a:pt x="117722" y="39494"/>
                    <a:pt x="120000" y="48988"/>
                    <a:pt x="120000" y="60000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503" name="Shape 50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7747" y="4927155"/>
              <a:ext cx="1908487" cy="693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Shape 504"/>
            <p:cNvSpPr/>
            <p:nvPr/>
          </p:nvSpPr>
          <p:spPr>
            <a:xfrm>
              <a:off x="457933" y="4698432"/>
              <a:ext cx="262038" cy="502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35" y="11305"/>
                  </a:moveTo>
                  <a:cubicBezTo>
                    <a:pt x="-4725" y="17290"/>
                    <a:pt x="-1158" y="24737"/>
                    <a:pt x="9035" y="38971"/>
                  </a:cubicBezTo>
                  <a:cubicBezTo>
                    <a:pt x="18969" y="53338"/>
                    <a:pt x="26104" y="54399"/>
                    <a:pt x="26104" y="54399"/>
                  </a:cubicBezTo>
                  <a:cubicBezTo>
                    <a:pt x="26104" y="54399"/>
                    <a:pt x="37060" y="68633"/>
                    <a:pt x="37828" y="76212"/>
                  </a:cubicBezTo>
                  <a:cubicBezTo>
                    <a:pt x="38336" y="83263"/>
                    <a:pt x="78084" y="113321"/>
                    <a:pt x="93883" y="118641"/>
                  </a:cubicBezTo>
                  <a:cubicBezTo>
                    <a:pt x="109682" y="123829"/>
                    <a:pt x="123189" y="113321"/>
                    <a:pt x="117584" y="100949"/>
                  </a:cubicBezTo>
                  <a:cubicBezTo>
                    <a:pt x="111719" y="88583"/>
                    <a:pt x="108920" y="54003"/>
                    <a:pt x="119108" y="38971"/>
                  </a:cubicBezTo>
                  <a:cubicBezTo>
                    <a:pt x="129048" y="23940"/>
                    <a:pt x="52859" y="0"/>
                    <a:pt x="52859" y="0"/>
                  </a:cubicBezTo>
                  <a:cubicBezTo>
                    <a:pt x="52859" y="0"/>
                    <a:pt x="23305" y="5188"/>
                    <a:pt x="9035" y="11305"/>
                  </a:cubicBezTo>
                </a:path>
              </a:pathLst>
            </a:custGeom>
            <a:solidFill>
              <a:srgbClr val="0E504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1350500" y="5266878"/>
              <a:ext cx="498842" cy="2618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2" y="11145"/>
                  </a:moveTo>
                  <a:cubicBezTo>
                    <a:pt x="5332" y="11145"/>
                    <a:pt x="-4210" y="79081"/>
                    <a:pt x="2243" y="90620"/>
                  </a:cubicBezTo>
                  <a:cubicBezTo>
                    <a:pt x="8286" y="102415"/>
                    <a:pt x="27911" y="114722"/>
                    <a:pt x="37454" y="98569"/>
                  </a:cubicBezTo>
                  <a:cubicBezTo>
                    <a:pt x="46862" y="82671"/>
                    <a:pt x="48069" y="106517"/>
                    <a:pt x="48069" y="106517"/>
                  </a:cubicBezTo>
                  <a:cubicBezTo>
                    <a:pt x="48069" y="106517"/>
                    <a:pt x="84494" y="124719"/>
                    <a:pt x="106136" y="118825"/>
                  </a:cubicBezTo>
                  <a:cubicBezTo>
                    <a:pt x="128176" y="113180"/>
                    <a:pt x="120245" y="80623"/>
                    <a:pt x="107748" y="66005"/>
                  </a:cubicBezTo>
                  <a:cubicBezTo>
                    <a:pt x="95110" y="51650"/>
                    <a:pt x="65948" y="48060"/>
                    <a:pt x="57214" y="16271"/>
                  </a:cubicBezTo>
                  <a:cubicBezTo>
                    <a:pt x="48069" y="-17059"/>
                    <a:pt x="5332" y="11145"/>
                    <a:pt x="5332" y="11145"/>
                  </a:cubicBezTo>
                </a:path>
              </a:pathLst>
            </a:custGeom>
            <a:solidFill>
              <a:srgbClr val="0E504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541102" y="3906507"/>
              <a:ext cx="776573" cy="1022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859" y="5566"/>
                  </a:moveTo>
                  <a:cubicBezTo>
                    <a:pt x="87859" y="5566"/>
                    <a:pt x="77605" y="30916"/>
                    <a:pt x="64246" y="42183"/>
                  </a:cubicBezTo>
                  <a:cubicBezTo>
                    <a:pt x="50808" y="53450"/>
                    <a:pt x="4967" y="84888"/>
                    <a:pt x="831" y="88950"/>
                  </a:cubicBezTo>
                  <a:cubicBezTo>
                    <a:pt x="-3047" y="93011"/>
                    <a:pt x="7639" y="105261"/>
                    <a:pt x="12287" y="109844"/>
                  </a:cubicBezTo>
                  <a:cubicBezTo>
                    <a:pt x="16856" y="114500"/>
                    <a:pt x="33661" y="120000"/>
                    <a:pt x="33661" y="120000"/>
                  </a:cubicBezTo>
                  <a:lnTo>
                    <a:pt x="61147" y="96550"/>
                  </a:lnTo>
                  <a:lnTo>
                    <a:pt x="99577" y="68583"/>
                  </a:lnTo>
                  <a:lnTo>
                    <a:pt x="120000" y="46244"/>
                  </a:lnTo>
                  <a:lnTo>
                    <a:pt x="111210" y="0"/>
                  </a:lnTo>
                  <a:lnTo>
                    <a:pt x="87859" y="5566"/>
                  </a:ln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1000970" y="3667948"/>
              <a:ext cx="587238" cy="16988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3661" y="18800"/>
                    <a:pt x="27866" y="25144"/>
                  </a:cubicBezTo>
                  <a:cubicBezTo>
                    <a:pt x="32644" y="32155"/>
                    <a:pt x="34577" y="52966"/>
                    <a:pt x="41627" y="56077"/>
                  </a:cubicBezTo>
                  <a:cubicBezTo>
                    <a:pt x="48455" y="59194"/>
                    <a:pt x="47772" y="77438"/>
                    <a:pt x="51300" y="82638"/>
                  </a:cubicBezTo>
                  <a:cubicBezTo>
                    <a:pt x="54822" y="87883"/>
                    <a:pt x="68927" y="107783"/>
                    <a:pt x="68927" y="107783"/>
                  </a:cubicBezTo>
                  <a:lnTo>
                    <a:pt x="69272" y="120000"/>
                  </a:lnTo>
                  <a:cubicBezTo>
                    <a:pt x="69272" y="120000"/>
                    <a:pt x="86561" y="119683"/>
                    <a:pt x="103277" y="119133"/>
                  </a:cubicBezTo>
                  <a:cubicBezTo>
                    <a:pt x="120000" y="118461"/>
                    <a:pt x="120000" y="118461"/>
                    <a:pt x="120000" y="118461"/>
                  </a:cubicBezTo>
                  <a:cubicBezTo>
                    <a:pt x="120000" y="118461"/>
                    <a:pt x="115788" y="82638"/>
                    <a:pt x="111922" y="74405"/>
                  </a:cubicBezTo>
                  <a:cubicBezTo>
                    <a:pt x="108400" y="66205"/>
                    <a:pt x="99411" y="32827"/>
                    <a:pt x="98844" y="29477"/>
                  </a:cubicBezTo>
                  <a:cubicBezTo>
                    <a:pt x="98161" y="26166"/>
                    <a:pt x="90200" y="1694"/>
                    <a:pt x="90200" y="1694"/>
                  </a:cubicBezTo>
                  <a:lnTo>
                    <a:pt x="0" y="0"/>
                  </a:ln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1584695" y="2194773"/>
              <a:ext cx="507852" cy="13213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65" y="0"/>
                  </a:moveTo>
                  <a:cubicBezTo>
                    <a:pt x="6265" y="0"/>
                    <a:pt x="34799" y="8557"/>
                    <a:pt x="34799" y="26591"/>
                  </a:cubicBezTo>
                  <a:cubicBezTo>
                    <a:pt x="34799" y="44470"/>
                    <a:pt x="47422" y="55306"/>
                    <a:pt x="51497" y="60320"/>
                  </a:cubicBezTo>
                  <a:cubicBezTo>
                    <a:pt x="55571" y="65334"/>
                    <a:pt x="119741" y="97748"/>
                    <a:pt x="119741" y="97748"/>
                  </a:cubicBezTo>
                  <a:cubicBezTo>
                    <a:pt x="119741" y="97748"/>
                    <a:pt x="124609" y="113654"/>
                    <a:pt x="91866" y="119782"/>
                  </a:cubicBezTo>
                  <a:cubicBezTo>
                    <a:pt x="88973" y="120339"/>
                    <a:pt x="81477" y="119782"/>
                    <a:pt x="77138" y="118618"/>
                  </a:cubicBezTo>
                  <a:cubicBezTo>
                    <a:pt x="44394" y="104890"/>
                    <a:pt x="19541" y="84633"/>
                    <a:pt x="15073" y="77591"/>
                  </a:cubicBezTo>
                  <a:cubicBezTo>
                    <a:pt x="15073" y="77591"/>
                    <a:pt x="5077" y="53127"/>
                    <a:pt x="6265" y="44013"/>
                  </a:cubicBezTo>
                  <a:cubicBezTo>
                    <a:pt x="7311" y="34848"/>
                    <a:pt x="-8333" y="6278"/>
                    <a:pt x="6265" y="0"/>
                  </a:cubicBezTo>
                </a:path>
              </a:pathLst>
            </a:custGeom>
            <a:solidFill>
              <a:srgbClr val="084A6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910549" y="2142966"/>
              <a:ext cx="790917" cy="16420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71" y="19310"/>
                  </a:moveTo>
                  <a:cubicBezTo>
                    <a:pt x="1371" y="19310"/>
                    <a:pt x="10172" y="11487"/>
                    <a:pt x="29977" y="6435"/>
                  </a:cubicBezTo>
                  <a:cubicBezTo>
                    <a:pt x="38352" y="4356"/>
                    <a:pt x="57480" y="-1427"/>
                    <a:pt x="67976" y="322"/>
                  </a:cubicBezTo>
                  <a:cubicBezTo>
                    <a:pt x="78472" y="2033"/>
                    <a:pt x="101153" y="815"/>
                    <a:pt x="108342" y="5375"/>
                  </a:cubicBezTo>
                  <a:cubicBezTo>
                    <a:pt x="115285" y="9981"/>
                    <a:pt x="124085" y="21837"/>
                    <a:pt x="117909" y="35772"/>
                  </a:cubicBezTo>
                  <a:cubicBezTo>
                    <a:pt x="111726" y="49667"/>
                    <a:pt x="105718" y="55168"/>
                    <a:pt x="106484" y="60583"/>
                  </a:cubicBezTo>
                  <a:cubicBezTo>
                    <a:pt x="107413" y="66129"/>
                    <a:pt x="101153" y="95058"/>
                    <a:pt x="102842" y="99335"/>
                  </a:cubicBezTo>
                  <a:cubicBezTo>
                    <a:pt x="104537" y="103572"/>
                    <a:pt x="97594" y="117467"/>
                    <a:pt x="88794" y="119178"/>
                  </a:cubicBezTo>
                  <a:cubicBezTo>
                    <a:pt x="79910" y="120929"/>
                    <a:pt x="51981" y="119705"/>
                    <a:pt x="37933" y="117139"/>
                  </a:cubicBezTo>
                  <a:cubicBezTo>
                    <a:pt x="23801" y="114612"/>
                    <a:pt x="4672" y="115060"/>
                    <a:pt x="8986" y="101980"/>
                  </a:cubicBezTo>
                  <a:cubicBezTo>
                    <a:pt x="13305" y="88861"/>
                    <a:pt x="17792" y="53128"/>
                    <a:pt x="15929" y="44614"/>
                  </a:cubicBezTo>
                  <a:cubicBezTo>
                    <a:pt x="14491" y="36219"/>
                    <a:pt x="-5313" y="22409"/>
                    <a:pt x="1371" y="19310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978566" y="2181184"/>
              <a:ext cx="724725" cy="1615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982" y="24214"/>
                  </a:moveTo>
                  <a:cubicBezTo>
                    <a:pt x="63982" y="24214"/>
                    <a:pt x="74698" y="47372"/>
                    <a:pt x="79131" y="55076"/>
                  </a:cubicBezTo>
                  <a:cubicBezTo>
                    <a:pt x="83285" y="62786"/>
                    <a:pt x="86430" y="75297"/>
                    <a:pt x="84858" y="81513"/>
                  </a:cubicBezTo>
                  <a:cubicBezTo>
                    <a:pt x="83285" y="87564"/>
                    <a:pt x="81532" y="110227"/>
                    <a:pt x="75526" y="112341"/>
                  </a:cubicBezTo>
                  <a:cubicBezTo>
                    <a:pt x="62688" y="116772"/>
                    <a:pt x="14465" y="111966"/>
                    <a:pt x="3840" y="110682"/>
                  </a:cubicBezTo>
                  <a:cubicBezTo>
                    <a:pt x="-6875" y="109398"/>
                    <a:pt x="6706" y="113625"/>
                    <a:pt x="21764" y="116437"/>
                  </a:cubicBezTo>
                  <a:cubicBezTo>
                    <a:pt x="36913" y="119340"/>
                    <a:pt x="56495" y="119465"/>
                    <a:pt x="66104" y="119920"/>
                  </a:cubicBezTo>
                  <a:cubicBezTo>
                    <a:pt x="79681" y="120624"/>
                    <a:pt x="96868" y="116437"/>
                    <a:pt x="101301" y="112920"/>
                  </a:cubicBezTo>
                  <a:cubicBezTo>
                    <a:pt x="105455" y="109398"/>
                    <a:pt x="107862" y="109063"/>
                    <a:pt x="107862" y="93654"/>
                  </a:cubicBezTo>
                  <a:cubicBezTo>
                    <a:pt x="107862" y="90382"/>
                    <a:pt x="107306" y="55076"/>
                    <a:pt x="111460" y="51224"/>
                  </a:cubicBezTo>
                  <a:cubicBezTo>
                    <a:pt x="115621" y="47372"/>
                    <a:pt x="121626" y="27112"/>
                    <a:pt x="119594" y="19777"/>
                  </a:cubicBezTo>
                  <a:cubicBezTo>
                    <a:pt x="117466" y="12402"/>
                    <a:pt x="123749" y="3039"/>
                    <a:pt x="97418" y="221"/>
                  </a:cubicBezTo>
                  <a:cubicBezTo>
                    <a:pt x="77099" y="-2096"/>
                    <a:pt x="59361" y="14147"/>
                    <a:pt x="63982" y="24214"/>
                  </a:cubicBez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958933" y="2296466"/>
              <a:ext cx="236230" cy="9626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159" y="120000"/>
                  </a:moveTo>
                  <a:cubicBezTo>
                    <a:pt x="37159" y="120000"/>
                    <a:pt x="59626" y="79571"/>
                    <a:pt x="74980" y="71501"/>
                  </a:cubicBezTo>
                  <a:cubicBezTo>
                    <a:pt x="90052" y="63426"/>
                    <a:pt x="137255" y="20631"/>
                    <a:pt x="113372" y="9431"/>
                  </a:cubicBezTo>
                  <a:cubicBezTo>
                    <a:pt x="89200" y="-1773"/>
                    <a:pt x="33179" y="-6853"/>
                    <a:pt x="9008" y="16526"/>
                  </a:cubicBezTo>
                  <a:cubicBezTo>
                    <a:pt x="-14874" y="39700"/>
                    <a:pt x="15551" y="49443"/>
                    <a:pt x="22094" y="56537"/>
                  </a:cubicBezTo>
                  <a:cubicBezTo>
                    <a:pt x="28348" y="63567"/>
                    <a:pt x="30905" y="85626"/>
                    <a:pt x="28348" y="93906"/>
                  </a:cubicBezTo>
                  <a:cubicBezTo>
                    <a:pt x="26073" y="101559"/>
                    <a:pt x="37159" y="120000"/>
                    <a:pt x="37159" y="120000"/>
                  </a:cubicBez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424674" y="2341739"/>
              <a:ext cx="712439" cy="11887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674" y="943"/>
                  </a:moveTo>
                  <a:cubicBezTo>
                    <a:pt x="107674" y="943"/>
                    <a:pt x="123897" y="8720"/>
                    <a:pt x="119114" y="21279"/>
                  </a:cubicBezTo>
                  <a:cubicBezTo>
                    <a:pt x="115642" y="30466"/>
                    <a:pt x="102701" y="45897"/>
                    <a:pt x="86569" y="54969"/>
                  </a:cubicBezTo>
                  <a:cubicBezTo>
                    <a:pt x="75410" y="61162"/>
                    <a:pt x="57961" y="78349"/>
                    <a:pt x="56932" y="84992"/>
                  </a:cubicBezTo>
                  <a:cubicBezTo>
                    <a:pt x="55806" y="91358"/>
                    <a:pt x="41266" y="111866"/>
                    <a:pt x="39392" y="117104"/>
                  </a:cubicBezTo>
                  <a:cubicBezTo>
                    <a:pt x="37610" y="122400"/>
                    <a:pt x="281" y="120316"/>
                    <a:pt x="0" y="111751"/>
                  </a:cubicBezTo>
                  <a:cubicBezTo>
                    <a:pt x="-281" y="104430"/>
                    <a:pt x="31516" y="60207"/>
                    <a:pt x="34419" y="54969"/>
                  </a:cubicBezTo>
                  <a:cubicBezTo>
                    <a:pt x="37328" y="49731"/>
                    <a:pt x="77284" y="12547"/>
                    <a:pt x="83096" y="7252"/>
                  </a:cubicBezTo>
                  <a:cubicBezTo>
                    <a:pt x="89196" y="2181"/>
                    <a:pt x="103172" y="-1928"/>
                    <a:pt x="107674" y="943"/>
                  </a:cubicBezTo>
                </a:path>
              </a:pathLst>
            </a:custGeom>
            <a:solidFill>
              <a:srgbClr val="3A7CBA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1205100" y="2007026"/>
              <a:ext cx="306739" cy="4036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952" y="4579"/>
                  </a:moveTo>
                  <a:cubicBezTo>
                    <a:pt x="17265" y="-9989"/>
                    <a:pt x="108384" y="14846"/>
                    <a:pt x="108384" y="14846"/>
                  </a:cubicBezTo>
                  <a:cubicBezTo>
                    <a:pt x="108384" y="14846"/>
                    <a:pt x="111447" y="56744"/>
                    <a:pt x="117780" y="70320"/>
                  </a:cubicBezTo>
                  <a:cubicBezTo>
                    <a:pt x="123900" y="83735"/>
                    <a:pt x="117126" y="119999"/>
                    <a:pt x="100520" y="119999"/>
                  </a:cubicBezTo>
                  <a:cubicBezTo>
                    <a:pt x="83690" y="119999"/>
                    <a:pt x="3057" y="73636"/>
                    <a:pt x="0" y="64363"/>
                  </a:cubicBezTo>
                  <a:cubicBezTo>
                    <a:pt x="0" y="64363"/>
                    <a:pt x="14638" y="18986"/>
                    <a:pt x="15952" y="4579"/>
                  </a:cubicBezTo>
                </a:path>
              </a:pathLst>
            </a:custGeom>
            <a:solidFill>
              <a:srgbClr val="CCDFA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1214095" y="2022616"/>
              <a:ext cx="172761" cy="2324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609" y="0"/>
                  </a:moveTo>
                  <a:cubicBezTo>
                    <a:pt x="22609" y="0"/>
                    <a:pt x="111086" y="37089"/>
                    <a:pt x="118853" y="69579"/>
                  </a:cubicBezTo>
                  <a:cubicBezTo>
                    <a:pt x="126612" y="102063"/>
                    <a:pt x="94792" y="136853"/>
                    <a:pt x="32313" y="110977"/>
                  </a:cubicBezTo>
                  <a:cubicBezTo>
                    <a:pt x="-30165" y="85964"/>
                    <a:pt x="16011" y="70441"/>
                    <a:pt x="22609" y="0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1247290" y="1978550"/>
              <a:ext cx="258802" cy="3209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4" y="17056"/>
                  </a:moveTo>
                  <a:cubicBezTo>
                    <a:pt x="464" y="17056"/>
                    <a:pt x="49734" y="110254"/>
                    <a:pt x="91261" y="119653"/>
                  </a:cubicBezTo>
                  <a:cubicBezTo>
                    <a:pt x="108804" y="123835"/>
                    <a:pt x="136407" y="89566"/>
                    <a:pt x="107257" y="33147"/>
                  </a:cubicBezTo>
                  <a:cubicBezTo>
                    <a:pt x="78366" y="-23061"/>
                    <a:pt x="-7018" y="7025"/>
                    <a:pt x="464" y="17056"/>
                  </a:cubicBezTo>
                </a:path>
              </a:pathLst>
            </a:custGeom>
            <a:solidFill>
              <a:srgbClr val="8BAC8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1204319" y="2140666"/>
              <a:ext cx="236326" cy="326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3" y="0"/>
                  </a:moveTo>
                  <a:cubicBezTo>
                    <a:pt x="10673" y="0"/>
                    <a:pt x="-13340" y="35344"/>
                    <a:pt x="10673" y="61027"/>
                  </a:cubicBezTo>
                  <a:cubicBezTo>
                    <a:pt x="34686" y="86505"/>
                    <a:pt x="67170" y="120000"/>
                    <a:pt x="67170" y="120000"/>
                  </a:cubicBezTo>
                  <a:cubicBezTo>
                    <a:pt x="67170" y="120000"/>
                    <a:pt x="113499" y="87533"/>
                    <a:pt x="120000" y="71916"/>
                  </a:cubicBezTo>
                  <a:cubicBezTo>
                    <a:pt x="69713" y="54038"/>
                    <a:pt x="32143" y="38216"/>
                    <a:pt x="10673" y="0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1318232" y="2300526"/>
              <a:ext cx="233921" cy="540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705"/>
                  </a:moveTo>
                  <a:cubicBezTo>
                    <a:pt x="0" y="14705"/>
                    <a:pt x="9776" y="22000"/>
                    <a:pt x="20124" y="31761"/>
                  </a:cubicBezTo>
                  <a:cubicBezTo>
                    <a:pt x="29039" y="39794"/>
                    <a:pt x="36514" y="57961"/>
                    <a:pt x="41402" y="65994"/>
                  </a:cubicBezTo>
                  <a:cubicBezTo>
                    <a:pt x="59231" y="94544"/>
                    <a:pt x="81949" y="112711"/>
                    <a:pt x="90858" y="120000"/>
                  </a:cubicBezTo>
                  <a:cubicBezTo>
                    <a:pt x="108687" y="100844"/>
                    <a:pt x="123352" y="76744"/>
                    <a:pt x="119326" y="41155"/>
                  </a:cubicBezTo>
                  <a:cubicBezTo>
                    <a:pt x="114437" y="5561"/>
                    <a:pt x="99772" y="0"/>
                    <a:pt x="99772" y="0"/>
                  </a:cubicBezTo>
                  <a:cubicBezTo>
                    <a:pt x="99772" y="0"/>
                    <a:pt x="93159" y="16438"/>
                    <a:pt x="28468" y="738"/>
                  </a:cubicBezTo>
                  <a:lnTo>
                    <a:pt x="0" y="14705"/>
                  </a:ln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1441200" y="2177140"/>
              <a:ext cx="113376" cy="2817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7757"/>
                  </a:moveTo>
                  <a:cubicBezTo>
                    <a:pt x="0" y="67757"/>
                    <a:pt x="95750" y="106087"/>
                    <a:pt x="113960" y="118950"/>
                  </a:cubicBezTo>
                  <a:cubicBezTo>
                    <a:pt x="132170" y="130854"/>
                    <a:pt x="107498" y="38227"/>
                    <a:pt x="62854" y="8703"/>
                  </a:cubicBezTo>
                  <a:cubicBezTo>
                    <a:pt x="36420" y="-8201"/>
                    <a:pt x="28196" y="2034"/>
                    <a:pt x="36420" y="17987"/>
                  </a:cubicBezTo>
                  <a:cubicBezTo>
                    <a:pt x="46406" y="40847"/>
                    <a:pt x="24671" y="60373"/>
                    <a:pt x="0" y="67757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1337907" y="2334958"/>
              <a:ext cx="213407" cy="1519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55" y="120000"/>
                  </a:moveTo>
                  <a:lnTo>
                    <a:pt x="58900" y="32411"/>
                  </a:lnTo>
                  <a:lnTo>
                    <a:pt x="119372" y="120000"/>
                  </a:lnTo>
                  <a:lnTo>
                    <a:pt x="120000" y="94161"/>
                  </a:lnTo>
                  <a:lnTo>
                    <a:pt x="58900" y="0"/>
                  </a:lnTo>
                  <a:lnTo>
                    <a:pt x="0" y="102483"/>
                  </a:lnTo>
                  <a:lnTo>
                    <a:pt x="5355" y="120000"/>
                  </a:lnTo>
                </a:path>
              </a:pathLst>
            </a:custGeom>
            <a:solidFill>
              <a:srgbClr val="75CBD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1396932" y="2357092"/>
              <a:ext cx="130169" cy="4864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326" y="3022"/>
                  </a:moveTo>
                  <a:lnTo>
                    <a:pt x="0" y="17711"/>
                  </a:lnTo>
                  <a:lnTo>
                    <a:pt x="40608" y="27050"/>
                  </a:lnTo>
                  <a:cubicBezTo>
                    <a:pt x="40608" y="27050"/>
                    <a:pt x="59110" y="79772"/>
                    <a:pt x="47804" y="98716"/>
                  </a:cubicBezTo>
                  <a:lnTo>
                    <a:pt x="88413" y="120000"/>
                  </a:lnTo>
                  <a:cubicBezTo>
                    <a:pt x="88413" y="120000"/>
                    <a:pt x="165000" y="90205"/>
                    <a:pt x="79674" y="27050"/>
                  </a:cubicBezTo>
                  <a:lnTo>
                    <a:pt x="88413" y="13866"/>
                  </a:lnTo>
                  <a:lnTo>
                    <a:pt x="60653" y="0"/>
                  </a:lnTo>
                  <a:lnTo>
                    <a:pt x="30326" y="3022"/>
                  </a:lnTo>
                </a:path>
              </a:pathLst>
            </a:custGeom>
            <a:solidFill>
              <a:srgbClr val="3F7357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>
              <a:off x="0" y="3572030"/>
              <a:ext cx="820878" cy="9782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77" y="0"/>
                  </a:moveTo>
                  <a:lnTo>
                    <a:pt x="14911" y="1372"/>
                  </a:lnTo>
                  <a:lnTo>
                    <a:pt x="0" y="80550"/>
                  </a:lnTo>
                  <a:lnTo>
                    <a:pt x="94255" y="120000"/>
                  </a:lnTo>
                  <a:lnTo>
                    <a:pt x="105744" y="115138"/>
                  </a:lnTo>
                  <a:lnTo>
                    <a:pt x="120000" y="38972"/>
                  </a:lnTo>
                  <a:lnTo>
                    <a:pt x="27777" y="0"/>
                  </a:lnTo>
                </a:path>
              </a:pathLst>
            </a:custGeom>
            <a:solidFill>
              <a:srgbClr val="397B79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7377" y="3599085"/>
              <a:ext cx="727422" cy="9364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77" y="0"/>
                  </a:moveTo>
                  <a:lnTo>
                    <a:pt x="0" y="79311"/>
                  </a:lnTo>
                  <a:lnTo>
                    <a:pt x="103922" y="120000"/>
                  </a:lnTo>
                  <a:lnTo>
                    <a:pt x="120000" y="40616"/>
                  </a:lnTo>
                  <a:lnTo>
                    <a:pt x="16077" y="0"/>
                  </a:lnTo>
                </a:path>
              </a:pathLst>
            </a:custGeom>
            <a:solidFill>
              <a:srgbClr val="5D917B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356266" y="3456135"/>
              <a:ext cx="254012" cy="322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582" y="36130"/>
                  </a:moveTo>
                  <a:cubicBezTo>
                    <a:pt x="110376" y="23318"/>
                    <a:pt x="47768" y="-14511"/>
                    <a:pt x="39576" y="5952"/>
                  </a:cubicBezTo>
                  <a:cubicBezTo>
                    <a:pt x="31385" y="25797"/>
                    <a:pt x="4440" y="66933"/>
                    <a:pt x="742" y="76237"/>
                  </a:cubicBezTo>
                  <a:cubicBezTo>
                    <a:pt x="-2162" y="85535"/>
                    <a:pt x="2330" y="83883"/>
                    <a:pt x="34295" y="103728"/>
                  </a:cubicBezTo>
                  <a:cubicBezTo>
                    <a:pt x="67049" y="123574"/>
                    <a:pt x="79733" y="111172"/>
                    <a:pt x="89507" y="111790"/>
                  </a:cubicBezTo>
                  <a:cubicBezTo>
                    <a:pt x="98486" y="112408"/>
                    <a:pt x="117240" y="130601"/>
                    <a:pt x="119356" y="110755"/>
                  </a:cubicBezTo>
                  <a:cubicBezTo>
                    <a:pt x="123055" y="91535"/>
                    <a:pt x="109582" y="36130"/>
                    <a:pt x="109582" y="36130"/>
                  </a:cubicBezTo>
                </a:path>
              </a:pathLst>
            </a:custGeom>
            <a:solidFill>
              <a:srgbClr val="CBDEA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385028" y="3504464"/>
              <a:ext cx="163461" cy="2211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47" y="19527"/>
                  </a:moveTo>
                  <a:cubicBezTo>
                    <a:pt x="117825" y="-1987"/>
                    <a:pt x="48977" y="-11379"/>
                    <a:pt x="29424" y="21348"/>
                  </a:cubicBezTo>
                  <a:cubicBezTo>
                    <a:pt x="9871" y="53768"/>
                    <a:pt x="-19053" y="77405"/>
                    <a:pt x="17608" y="102248"/>
                  </a:cubicBezTo>
                  <a:cubicBezTo>
                    <a:pt x="55905" y="127096"/>
                    <a:pt x="70569" y="125276"/>
                    <a:pt x="98272" y="100433"/>
                  </a:cubicBezTo>
                  <a:cubicBezTo>
                    <a:pt x="126785" y="76495"/>
                    <a:pt x="119047" y="19527"/>
                    <a:pt x="119047" y="19527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412239" y="3408812"/>
              <a:ext cx="199590" cy="1727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73" y="5262"/>
                  </a:moveTo>
                  <a:cubicBezTo>
                    <a:pt x="16992" y="30396"/>
                    <a:pt x="-6828" y="80672"/>
                    <a:pt x="1896" y="96911"/>
                  </a:cubicBezTo>
                  <a:cubicBezTo>
                    <a:pt x="56585" y="135198"/>
                    <a:pt x="113623" y="114314"/>
                    <a:pt x="113623" y="114314"/>
                  </a:cubicBezTo>
                  <a:lnTo>
                    <a:pt x="120000" y="53219"/>
                  </a:lnTo>
                  <a:cubicBezTo>
                    <a:pt x="120000" y="53219"/>
                    <a:pt x="32094" y="-19871"/>
                    <a:pt x="24373" y="5262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518929" y="3682916"/>
              <a:ext cx="53550" cy="1049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000" y="21134"/>
                  </a:moveTo>
                  <a:cubicBezTo>
                    <a:pt x="0" y="85554"/>
                    <a:pt x="0" y="111070"/>
                    <a:pt x="0" y="111070"/>
                  </a:cubicBezTo>
                  <a:lnTo>
                    <a:pt x="91250" y="120000"/>
                  </a:lnTo>
                  <a:lnTo>
                    <a:pt x="120000" y="30064"/>
                  </a:lnTo>
                  <a:cubicBezTo>
                    <a:pt x="120000" y="30064"/>
                    <a:pt x="87500" y="-31163"/>
                    <a:pt x="25000" y="21134"/>
                  </a:cubicBezTo>
                </a:path>
              </a:pathLst>
            </a:custGeom>
            <a:solidFill>
              <a:srgbClr val="397B79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427933" y="2300691"/>
              <a:ext cx="715529" cy="12363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026" y="4850"/>
                  </a:moveTo>
                  <a:cubicBezTo>
                    <a:pt x="108624" y="-4792"/>
                    <a:pt x="89615" y="1921"/>
                    <a:pt x="85404" y="7883"/>
                  </a:cubicBezTo>
                  <a:cubicBezTo>
                    <a:pt x="81941" y="12595"/>
                    <a:pt x="71639" y="22996"/>
                    <a:pt x="65269" y="30960"/>
                  </a:cubicBezTo>
                  <a:cubicBezTo>
                    <a:pt x="59184" y="38925"/>
                    <a:pt x="34932" y="56475"/>
                    <a:pt x="31463" y="62755"/>
                  </a:cubicBezTo>
                  <a:cubicBezTo>
                    <a:pt x="28000" y="68879"/>
                    <a:pt x="13765" y="92390"/>
                    <a:pt x="11143" y="97154"/>
                  </a:cubicBezTo>
                  <a:cubicBezTo>
                    <a:pt x="8521" y="101865"/>
                    <a:pt x="0" y="111508"/>
                    <a:pt x="0" y="112921"/>
                  </a:cubicBezTo>
                  <a:cubicBezTo>
                    <a:pt x="0" y="114107"/>
                    <a:pt x="2621" y="114379"/>
                    <a:pt x="11143" y="116712"/>
                  </a:cubicBezTo>
                  <a:cubicBezTo>
                    <a:pt x="19571" y="118987"/>
                    <a:pt x="29125" y="120231"/>
                    <a:pt x="33621" y="119959"/>
                  </a:cubicBezTo>
                  <a:cubicBezTo>
                    <a:pt x="38110" y="119635"/>
                    <a:pt x="37176" y="118877"/>
                    <a:pt x="39891" y="116116"/>
                  </a:cubicBezTo>
                  <a:cubicBezTo>
                    <a:pt x="42513" y="113349"/>
                    <a:pt x="63489" y="84153"/>
                    <a:pt x="67422" y="79604"/>
                  </a:cubicBezTo>
                  <a:cubicBezTo>
                    <a:pt x="71354" y="74997"/>
                    <a:pt x="79035" y="61238"/>
                    <a:pt x="98606" y="47642"/>
                  </a:cubicBezTo>
                  <a:cubicBezTo>
                    <a:pt x="117900" y="33883"/>
                    <a:pt x="125296" y="17040"/>
                    <a:pt x="116026" y="4850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1173534" y="1617295"/>
              <a:ext cx="444543" cy="572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56" y="79533"/>
                  </a:moveTo>
                  <a:cubicBezTo>
                    <a:pt x="115244" y="44429"/>
                    <a:pt x="99445" y="14115"/>
                    <a:pt x="99445" y="14115"/>
                  </a:cubicBezTo>
                  <a:cubicBezTo>
                    <a:pt x="28137" y="-28477"/>
                    <a:pt x="-13388" y="36234"/>
                    <a:pt x="3914" y="64323"/>
                  </a:cubicBezTo>
                  <a:cubicBezTo>
                    <a:pt x="19257" y="88781"/>
                    <a:pt x="43929" y="112885"/>
                    <a:pt x="75678" y="118502"/>
                  </a:cubicBezTo>
                  <a:cubicBezTo>
                    <a:pt x="107123" y="124118"/>
                    <a:pt x="123219" y="114524"/>
                    <a:pt x="119456" y="79533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1355123" y="1631574"/>
              <a:ext cx="267511" cy="5610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7" y="79819"/>
                  </a:moveTo>
                  <a:cubicBezTo>
                    <a:pt x="112015" y="44142"/>
                    <a:pt x="95767" y="8712"/>
                    <a:pt x="95767" y="8712"/>
                  </a:cubicBezTo>
                  <a:cubicBezTo>
                    <a:pt x="75509" y="1314"/>
                    <a:pt x="45756" y="1673"/>
                    <a:pt x="28253" y="0"/>
                  </a:cubicBezTo>
                  <a:cubicBezTo>
                    <a:pt x="31002" y="956"/>
                    <a:pt x="34506" y="2025"/>
                    <a:pt x="38004" y="3340"/>
                  </a:cubicBezTo>
                  <a:cubicBezTo>
                    <a:pt x="38004" y="3340"/>
                    <a:pt x="62760" y="16825"/>
                    <a:pt x="72511" y="39017"/>
                  </a:cubicBezTo>
                  <a:cubicBezTo>
                    <a:pt x="74760" y="43784"/>
                    <a:pt x="64009" y="46056"/>
                    <a:pt x="65508" y="51181"/>
                  </a:cubicBezTo>
                  <a:cubicBezTo>
                    <a:pt x="67008" y="55478"/>
                    <a:pt x="68263" y="65265"/>
                    <a:pt x="70512" y="70032"/>
                  </a:cubicBezTo>
                  <a:cubicBezTo>
                    <a:pt x="86766" y="105709"/>
                    <a:pt x="51509" y="115137"/>
                    <a:pt x="0" y="110124"/>
                  </a:cubicBezTo>
                  <a:cubicBezTo>
                    <a:pt x="14004" y="114779"/>
                    <a:pt x="28253" y="119546"/>
                    <a:pt x="45007" y="119904"/>
                  </a:cubicBezTo>
                  <a:cubicBezTo>
                    <a:pt x="91014" y="120861"/>
                    <a:pt x="125520" y="115137"/>
                    <a:pt x="119267" y="79819"/>
                  </a:cubicBezTo>
                </a:path>
              </a:pathLst>
            </a:custGeom>
            <a:solidFill>
              <a:srgbClr val="CEE2B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1109183" y="3648273"/>
              <a:ext cx="503618" cy="1687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058"/>
                  </a:moveTo>
                  <a:cubicBezTo>
                    <a:pt x="0" y="7058"/>
                    <a:pt x="63788" y="12017"/>
                    <a:pt x="69105" y="21494"/>
                  </a:cubicBezTo>
                  <a:cubicBezTo>
                    <a:pt x="74283" y="31009"/>
                    <a:pt x="78805" y="54052"/>
                    <a:pt x="81727" y="59640"/>
                  </a:cubicBezTo>
                  <a:cubicBezTo>
                    <a:pt x="84783" y="65116"/>
                    <a:pt x="90100" y="70705"/>
                    <a:pt x="88905" y="74396"/>
                  </a:cubicBezTo>
                  <a:cubicBezTo>
                    <a:pt x="87838" y="78122"/>
                    <a:pt x="93822" y="97473"/>
                    <a:pt x="96477" y="101479"/>
                  </a:cubicBezTo>
                  <a:cubicBezTo>
                    <a:pt x="99005" y="105524"/>
                    <a:pt x="110700" y="116829"/>
                    <a:pt x="108838" y="119046"/>
                  </a:cubicBezTo>
                  <a:cubicBezTo>
                    <a:pt x="106577" y="121189"/>
                    <a:pt x="120000" y="119046"/>
                    <a:pt x="120000" y="119046"/>
                  </a:cubicBezTo>
                  <a:lnTo>
                    <a:pt x="111761" y="98466"/>
                  </a:lnTo>
                  <a:cubicBezTo>
                    <a:pt x="111761" y="98466"/>
                    <a:pt x="107638" y="73521"/>
                    <a:pt x="105783" y="71064"/>
                  </a:cubicBezTo>
                  <a:cubicBezTo>
                    <a:pt x="103522" y="68606"/>
                    <a:pt x="96344" y="35374"/>
                    <a:pt x="95283" y="30774"/>
                  </a:cubicBezTo>
                  <a:cubicBezTo>
                    <a:pt x="94088" y="26173"/>
                    <a:pt x="96744" y="10508"/>
                    <a:pt x="96744" y="10508"/>
                  </a:cubicBezTo>
                  <a:lnTo>
                    <a:pt x="89300" y="0"/>
                  </a:lnTo>
                  <a:lnTo>
                    <a:pt x="0" y="7058"/>
                  </a:ln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557777" y="4141789"/>
              <a:ext cx="511499" cy="6997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1"/>
                  </a:moveTo>
                  <a:cubicBezTo>
                    <a:pt x="120000" y="681"/>
                    <a:pt x="112939" y="46582"/>
                    <a:pt x="98174" y="64370"/>
                  </a:cubicBezTo>
                  <a:cubicBezTo>
                    <a:pt x="83403" y="82256"/>
                    <a:pt x="47585" y="111038"/>
                    <a:pt x="33598" y="118593"/>
                  </a:cubicBezTo>
                  <a:cubicBezTo>
                    <a:pt x="19483" y="126148"/>
                    <a:pt x="1187" y="100805"/>
                    <a:pt x="11" y="98607"/>
                  </a:cubicBezTo>
                  <a:cubicBezTo>
                    <a:pt x="-1036" y="96404"/>
                    <a:pt x="81178" y="42181"/>
                    <a:pt x="87191" y="36252"/>
                  </a:cubicBezTo>
                  <a:cubicBezTo>
                    <a:pt x="93332" y="30322"/>
                    <a:pt x="120000" y="-5344"/>
                    <a:pt x="120000" y="681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1930583" y="3296580"/>
              <a:ext cx="162155" cy="237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202" y="0"/>
                  </a:moveTo>
                  <a:cubicBezTo>
                    <a:pt x="101202" y="0"/>
                    <a:pt x="19777" y="3090"/>
                    <a:pt x="3737" y="46620"/>
                  </a:cubicBezTo>
                  <a:cubicBezTo>
                    <a:pt x="-12713" y="90142"/>
                    <a:pt x="29235" y="131426"/>
                    <a:pt x="50206" y="117103"/>
                  </a:cubicBezTo>
                  <a:cubicBezTo>
                    <a:pt x="69951" y="102780"/>
                    <a:pt x="157958" y="38752"/>
                    <a:pt x="101202" y="0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1973882" y="3333469"/>
              <a:ext cx="221077" cy="3635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13" y="17504"/>
                  </a:moveTo>
                  <a:cubicBezTo>
                    <a:pt x="2813" y="17504"/>
                    <a:pt x="-7463" y="38799"/>
                    <a:pt x="11274" y="63581"/>
                  </a:cubicBezTo>
                  <a:cubicBezTo>
                    <a:pt x="30012" y="88546"/>
                    <a:pt x="58113" y="104330"/>
                    <a:pt x="52974" y="113694"/>
                  </a:cubicBezTo>
                  <a:cubicBezTo>
                    <a:pt x="47842" y="122503"/>
                    <a:pt x="102538" y="127276"/>
                    <a:pt x="116138" y="91667"/>
                  </a:cubicBezTo>
                  <a:cubicBezTo>
                    <a:pt x="129737" y="55869"/>
                    <a:pt x="105860" y="29435"/>
                    <a:pt x="69299" y="8140"/>
                  </a:cubicBezTo>
                  <a:cubicBezTo>
                    <a:pt x="40283" y="-8929"/>
                    <a:pt x="8854" y="4105"/>
                    <a:pt x="2813" y="17504"/>
                  </a:cubicBezTo>
                </a:path>
              </a:pathLst>
            </a:custGeom>
            <a:solidFill>
              <a:srgbClr val="CEE2B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2015085" y="3345767"/>
              <a:ext cx="180590" cy="2312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05" y="0"/>
                  </a:moveTo>
                  <a:cubicBezTo>
                    <a:pt x="27705" y="0"/>
                    <a:pt x="-23442" y="14779"/>
                    <a:pt x="13255" y="50705"/>
                  </a:cubicBezTo>
                  <a:cubicBezTo>
                    <a:pt x="49573" y="86637"/>
                    <a:pt x="70705" y="50416"/>
                    <a:pt x="82193" y="94753"/>
                  </a:cubicBezTo>
                  <a:cubicBezTo>
                    <a:pt x="93682" y="138795"/>
                    <a:pt x="120000" y="116195"/>
                    <a:pt x="120000" y="94753"/>
                  </a:cubicBezTo>
                  <a:cubicBezTo>
                    <a:pt x="120000" y="73600"/>
                    <a:pt x="96650" y="17966"/>
                    <a:pt x="27705" y="0"/>
                  </a:cubicBezTo>
                </a:path>
              </a:pathLst>
            </a:custGeom>
            <a:solidFill>
              <a:srgbClr val="DFFFD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1131945" y="1582671"/>
              <a:ext cx="463641" cy="4467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574"/>
                  </a:moveTo>
                  <a:cubicBezTo>
                    <a:pt x="120000" y="8574"/>
                    <a:pt x="113935" y="49106"/>
                    <a:pt x="45512" y="51498"/>
                  </a:cubicBezTo>
                  <a:cubicBezTo>
                    <a:pt x="50420" y="63017"/>
                    <a:pt x="48832" y="94576"/>
                    <a:pt x="54457" y="107285"/>
                  </a:cubicBezTo>
                  <a:cubicBezTo>
                    <a:pt x="56479" y="111924"/>
                    <a:pt x="49988" y="109378"/>
                    <a:pt x="49988" y="109378"/>
                  </a:cubicBezTo>
                  <a:cubicBezTo>
                    <a:pt x="33673" y="89192"/>
                    <a:pt x="22700" y="103097"/>
                    <a:pt x="30496" y="120000"/>
                  </a:cubicBezTo>
                  <a:cubicBezTo>
                    <a:pt x="10429" y="111472"/>
                    <a:pt x="-13532" y="51498"/>
                    <a:pt x="9279" y="22931"/>
                  </a:cubicBezTo>
                  <a:cubicBezTo>
                    <a:pt x="39738" y="-6680"/>
                    <a:pt x="79291" y="-2492"/>
                    <a:pt x="103401" y="7231"/>
                  </a:cubicBezTo>
                  <a:cubicBezTo>
                    <a:pt x="108309" y="8873"/>
                    <a:pt x="116389" y="6480"/>
                    <a:pt x="120000" y="8574"/>
                  </a:cubicBezTo>
                </a:path>
              </a:pathLst>
            </a:custGeom>
            <a:solidFill>
              <a:srgbClr val="00262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2643842" y="3397414"/>
              <a:ext cx="388024" cy="3855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88"/>
                  </a:moveTo>
                  <a:cubicBezTo>
                    <a:pt x="120000" y="70994"/>
                    <a:pt x="117577" y="80522"/>
                    <a:pt x="112044" y="90044"/>
                  </a:cubicBezTo>
                  <a:cubicBezTo>
                    <a:pt x="106511" y="99738"/>
                    <a:pt x="99594" y="106494"/>
                    <a:pt x="90088" y="112033"/>
                  </a:cubicBezTo>
                  <a:cubicBezTo>
                    <a:pt x="80405" y="117577"/>
                    <a:pt x="71066" y="120000"/>
                    <a:pt x="60000" y="120000"/>
                  </a:cubicBezTo>
                  <a:cubicBezTo>
                    <a:pt x="48933" y="120000"/>
                    <a:pt x="39422" y="117577"/>
                    <a:pt x="29911" y="112033"/>
                  </a:cubicBezTo>
                  <a:cubicBezTo>
                    <a:pt x="20227" y="106494"/>
                    <a:pt x="13488" y="99738"/>
                    <a:pt x="7955" y="90044"/>
                  </a:cubicBezTo>
                  <a:cubicBezTo>
                    <a:pt x="2422" y="80522"/>
                    <a:pt x="0" y="70994"/>
                    <a:pt x="0" y="60088"/>
                  </a:cubicBezTo>
                  <a:cubicBezTo>
                    <a:pt x="0" y="49005"/>
                    <a:pt x="2422" y="39655"/>
                    <a:pt x="7955" y="30127"/>
                  </a:cubicBezTo>
                  <a:cubicBezTo>
                    <a:pt x="13488" y="20433"/>
                    <a:pt x="20227" y="13505"/>
                    <a:pt x="29911" y="8138"/>
                  </a:cubicBezTo>
                  <a:cubicBezTo>
                    <a:pt x="39422" y="2600"/>
                    <a:pt x="48933" y="0"/>
                    <a:pt x="60000" y="0"/>
                  </a:cubicBezTo>
                  <a:cubicBezTo>
                    <a:pt x="71066" y="0"/>
                    <a:pt x="80405" y="2600"/>
                    <a:pt x="90088" y="8138"/>
                  </a:cubicBezTo>
                  <a:cubicBezTo>
                    <a:pt x="99594" y="13505"/>
                    <a:pt x="106511" y="20433"/>
                    <a:pt x="112044" y="30127"/>
                  </a:cubicBezTo>
                  <a:cubicBezTo>
                    <a:pt x="117577" y="39655"/>
                    <a:pt x="120000" y="49005"/>
                    <a:pt x="120000" y="60088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8952599" y="-216759"/>
              <a:ext cx="2657700" cy="42680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26658"/>
                </a:buClr>
                <a:buSzPct val="25000"/>
                <a:buFont typeface="Roboto"/>
                <a:buNone/>
              </a:pPr>
              <a:r>
                <a:rPr lang="cs-CZ" sz="2400" b="1" i="0" u="none" strike="noStrike" cap="none" dirty="0" smtClean="0">
                  <a:solidFill>
                    <a:srgbClr val="726658"/>
                  </a:solidFill>
                </a:rPr>
                <a:t>MINISTR OBRANY se souhlasem vlády po projednání ve výboru PS ČR </a:t>
              </a:r>
              <a:endParaRPr lang="cs-CZ" sz="2400" b="1" i="0" u="none" strike="noStrike" cap="none" dirty="0">
                <a:solidFill>
                  <a:srgbClr val="726658"/>
                </a:solidFill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8475053" y="1552873"/>
              <a:ext cx="41253" cy="412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177"/>
                  </a:moveTo>
                  <a:cubicBezTo>
                    <a:pt x="120000" y="70683"/>
                    <a:pt x="118377" y="80550"/>
                    <a:pt x="111894" y="90411"/>
                  </a:cubicBezTo>
                  <a:cubicBezTo>
                    <a:pt x="107027" y="100272"/>
                    <a:pt x="98916" y="105205"/>
                    <a:pt x="89188" y="111783"/>
                  </a:cubicBezTo>
                  <a:cubicBezTo>
                    <a:pt x="79461" y="116711"/>
                    <a:pt x="71350" y="120000"/>
                    <a:pt x="60000" y="120000"/>
                  </a:cubicBezTo>
                  <a:cubicBezTo>
                    <a:pt x="48650" y="120000"/>
                    <a:pt x="38916" y="116711"/>
                    <a:pt x="29188" y="111783"/>
                  </a:cubicBezTo>
                  <a:cubicBezTo>
                    <a:pt x="21083" y="105205"/>
                    <a:pt x="12972" y="100272"/>
                    <a:pt x="8105" y="90411"/>
                  </a:cubicBezTo>
                  <a:cubicBezTo>
                    <a:pt x="3244" y="80550"/>
                    <a:pt x="0" y="69038"/>
                    <a:pt x="0" y="59177"/>
                  </a:cubicBezTo>
                  <a:cubicBezTo>
                    <a:pt x="0" y="47672"/>
                    <a:pt x="3244" y="39450"/>
                    <a:pt x="8105" y="29588"/>
                  </a:cubicBezTo>
                  <a:cubicBezTo>
                    <a:pt x="12972" y="19727"/>
                    <a:pt x="21083" y="13150"/>
                    <a:pt x="29188" y="8216"/>
                  </a:cubicBezTo>
                  <a:cubicBezTo>
                    <a:pt x="38916" y="1644"/>
                    <a:pt x="48650" y="0"/>
                    <a:pt x="60000" y="0"/>
                  </a:cubicBezTo>
                  <a:cubicBezTo>
                    <a:pt x="71350" y="0"/>
                    <a:pt x="79461" y="1644"/>
                    <a:pt x="89188" y="8216"/>
                  </a:cubicBezTo>
                  <a:cubicBezTo>
                    <a:pt x="98916" y="13150"/>
                    <a:pt x="107027" y="19727"/>
                    <a:pt x="111894" y="29588"/>
                  </a:cubicBezTo>
                  <a:cubicBezTo>
                    <a:pt x="118377" y="39450"/>
                    <a:pt x="120000" y="49316"/>
                    <a:pt x="120000" y="59177"/>
                  </a:cubicBez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539" name="Shape 539"/>
          <p:cNvSpPr/>
          <p:nvPr/>
        </p:nvSpPr>
        <p:spPr>
          <a:xfrm>
            <a:off x="3252998" y="438550"/>
            <a:ext cx="6339599" cy="5778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 dirty="0">
                <a:solidFill>
                  <a:srgbClr val="FFFFFF"/>
                </a:solidFill>
              </a:rPr>
              <a:t>JMENOVÁNÍ ŘEDITELE </a:t>
            </a:r>
            <a:r>
              <a:rPr lang="cs-CZ" sz="3400" b="1" i="0" u="none" strike="noStrike" cap="none" dirty="0" smtClean="0">
                <a:solidFill>
                  <a:srgbClr val="FFFFFF"/>
                </a:solidFill>
              </a:rPr>
              <a:t>VZ</a:t>
            </a:r>
            <a:endParaRPr lang="cs-CZ" sz="34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43" name="Shape 2905"/>
          <p:cNvSpPr/>
          <p:nvPr/>
        </p:nvSpPr>
        <p:spPr>
          <a:xfrm>
            <a:off x="9421599" y="1492447"/>
            <a:ext cx="222764" cy="22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8"/>
                  <a:pt x="21172" y="14463"/>
                  <a:pt x="20173" y="16224"/>
                </a:cubicBezTo>
                <a:cubicBezTo>
                  <a:pt x="19174" y="17937"/>
                  <a:pt x="17984" y="19174"/>
                  <a:pt x="16224" y="20173"/>
                </a:cubicBezTo>
                <a:cubicBezTo>
                  <a:pt x="14511" y="21172"/>
                  <a:pt x="12798" y="21600"/>
                  <a:pt x="10800" y="21600"/>
                </a:cubicBezTo>
                <a:cubicBezTo>
                  <a:pt x="8802" y="21600"/>
                  <a:pt x="7137" y="21172"/>
                  <a:pt x="5376" y="20173"/>
                </a:cubicBezTo>
                <a:cubicBezTo>
                  <a:pt x="3663" y="19174"/>
                  <a:pt x="2426" y="17937"/>
                  <a:pt x="1427" y="16224"/>
                </a:cubicBezTo>
                <a:cubicBezTo>
                  <a:pt x="428" y="14463"/>
                  <a:pt x="0" y="12798"/>
                  <a:pt x="0" y="10800"/>
                </a:cubicBezTo>
                <a:cubicBezTo>
                  <a:pt x="0" y="8802"/>
                  <a:pt x="428" y="7089"/>
                  <a:pt x="1427" y="5376"/>
                </a:cubicBezTo>
                <a:cubicBezTo>
                  <a:pt x="2426" y="3616"/>
                  <a:pt x="3663" y="2426"/>
                  <a:pt x="5376" y="1427"/>
                </a:cubicBezTo>
                <a:cubicBezTo>
                  <a:pt x="7137" y="428"/>
                  <a:pt x="8802" y="0"/>
                  <a:pt x="10800" y="0"/>
                </a:cubicBezTo>
                <a:cubicBezTo>
                  <a:pt x="12798" y="0"/>
                  <a:pt x="14511" y="428"/>
                  <a:pt x="16224" y="1427"/>
                </a:cubicBezTo>
                <a:cubicBezTo>
                  <a:pt x="17984" y="2426"/>
                  <a:pt x="19174" y="3616"/>
                  <a:pt x="20173" y="5376"/>
                </a:cubicBezTo>
                <a:cubicBezTo>
                  <a:pt x="21172" y="7089"/>
                  <a:pt x="21600" y="8802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" name="Shape 2906"/>
          <p:cNvSpPr/>
          <p:nvPr/>
        </p:nvSpPr>
        <p:spPr>
          <a:xfrm>
            <a:off x="9254700" y="1741710"/>
            <a:ext cx="556561" cy="339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71" y="21600"/>
                </a:moveTo>
                <a:lnTo>
                  <a:pt x="17771" y="10644"/>
                </a:lnTo>
                <a:cubicBezTo>
                  <a:pt x="17771" y="10113"/>
                  <a:pt x="17562" y="9770"/>
                  <a:pt x="17238" y="9770"/>
                </a:cubicBezTo>
                <a:cubicBezTo>
                  <a:pt x="16933" y="9770"/>
                  <a:pt x="16724" y="10113"/>
                  <a:pt x="16724" y="10644"/>
                </a:cubicBezTo>
                <a:lnTo>
                  <a:pt x="16724" y="21600"/>
                </a:lnTo>
                <a:lnTo>
                  <a:pt x="4838" y="21600"/>
                </a:lnTo>
                <a:lnTo>
                  <a:pt x="4838" y="10644"/>
                </a:lnTo>
                <a:cubicBezTo>
                  <a:pt x="4838" y="10113"/>
                  <a:pt x="4629" y="9770"/>
                  <a:pt x="4305" y="9770"/>
                </a:cubicBezTo>
                <a:cubicBezTo>
                  <a:pt x="3981" y="9770"/>
                  <a:pt x="3771" y="10113"/>
                  <a:pt x="3771" y="10644"/>
                </a:cubicBezTo>
                <a:lnTo>
                  <a:pt x="3771" y="21600"/>
                </a:lnTo>
                <a:lnTo>
                  <a:pt x="0" y="21600"/>
                </a:lnTo>
                <a:lnTo>
                  <a:pt x="0" y="8834"/>
                </a:lnTo>
                <a:cubicBezTo>
                  <a:pt x="0" y="3995"/>
                  <a:pt x="2419" y="0"/>
                  <a:pt x="5410" y="0"/>
                </a:cubicBezTo>
                <a:lnTo>
                  <a:pt x="16190" y="0"/>
                </a:lnTo>
                <a:cubicBezTo>
                  <a:pt x="19143" y="0"/>
                  <a:pt x="21600" y="3964"/>
                  <a:pt x="21600" y="8834"/>
                </a:cubicBezTo>
                <a:lnTo>
                  <a:pt x="21600" y="21600"/>
                </a:lnTo>
                <a:lnTo>
                  <a:pt x="17771" y="21600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9812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428735" y="2301110"/>
            <a:ext cx="2048700" cy="213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cubicBezTo>
                  <a:pt x="120000" y="85055"/>
                  <a:pt x="0" y="34944"/>
                  <a:pt x="0" y="120000"/>
                </a:cubicBezTo>
              </a:path>
            </a:pathLst>
          </a:custGeom>
          <a:noFill/>
          <a:ln w="25400" cap="flat" cmpd="sng">
            <a:solidFill>
              <a:srgbClr val="DED9D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9000" tIns="59000" rIns="59000" bIns="59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4381605" y="4391169"/>
            <a:ext cx="91800" cy="9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00"/>
                </a:moveTo>
                <a:cubicBezTo>
                  <a:pt x="120000" y="70911"/>
                  <a:pt x="117561" y="80000"/>
                  <a:pt x="112083" y="89694"/>
                </a:cubicBezTo>
                <a:cubicBezTo>
                  <a:pt x="106600" y="99394"/>
                  <a:pt x="99900" y="106061"/>
                  <a:pt x="90150" y="111516"/>
                </a:cubicBezTo>
                <a:cubicBezTo>
                  <a:pt x="80405" y="116972"/>
                  <a:pt x="70661" y="120000"/>
                  <a:pt x="59694" y="120000"/>
                </a:cubicBezTo>
                <a:cubicBezTo>
                  <a:pt x="48122" y="120000"/>
                  <a:pt x="39594" y="116972"/>
                  <a:pt x="29850" y="111516"/>
                </a:cubicBezTo>
                <a:cubicBezTo>
                  <a:pt x="20100" y="106061"/>
                  <a:pt x="13400" y="99394"/>
                  <a:pt x="7916" y="89694"/>
                </a:cubicBezTo>
                <a:cubicBezTo>
                  <a:pt x="2438" y="80000"/>
                  <a:pt x="0" y="70911"/>
                  <a:pt x="0" y="60000"/>
                </a:cubicBezTo>
                <a:cubicBezTo>
                  <a:pt x="0" y="49088"/>
                  <a:pt x="2438" y="38788"/>
                  <a:pt x="7916" y="29694"/>
                </a:cubicBezTo>
                <a:cubicBezTo>
                  <a:pt x="13400" y="20000"/>
                  <a:pt x="20100" y="13333"/>
                  <a:pt x="29850" y="7877"/>
                </a:cubicBezTo>
                <a:cubicBezTo>
                  <a:pt x="39594" y="2422"/>
                  <a:pt x="48733" y="0"/>
                  <a:pt x="59694" y="0"/>
                </a:cubicBezTo>
                <a:cubicBezTo>
                  <a:pt x="71266" y="0"/>
                  <a:pt x="80405" y="2422"/>
                  <a:pt x="90150" y="7877"/>
                </a:cubicBezTo>
                <a:cubicBezTo>
                  <a:pt x="99900" y="13333"/>
                  <a:pt x="106600" y="20000"/>
                  <a:pt x="112083" y="29694"/>
                </a:cubicBezTo>
                <a:cubicBezTo>
                  <a:pt x="117561" y="38788"/>
                  <a:pt x="120000" y="49088"/>
                  <a:pt x="120000" y="60000"/>
                </a:cubicBezTo>
              </a:path>
            </a:pathLst>
          </a:custGeom>
          <a:solidFill>
            <a:srgbClr val="F67A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4" name="Shape 44"/>
          <p:cNvCxnSpPr/>
          <p:nvPr/>
        </p:nvCxnSpPr>
        <p:spPr>
          <a:xfrm>
            <a:off x="6475762" y="2301110"/>
            <a:ext cx="0" cy="2134800"/>
          </a:xfrm>
          <a:prstGeom prst="straightConnector1">
            <a:avLst/>
          </a:prstGeom>
          <a:noFill/>
          <a:ln w="25400" cap="flat" cmpd="sng">
            <a:solidFill>
              <a:srgbClr val="DED9D7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5" name="Shape 45"/>
          <p:cNvSpPr/>
          <p:nvPr/>
        </p:nvSpPr>
        <p:spPr>
          <a:xfrm>
            <a:off x="6430682" y="4391169"/>
            <a:ext cx="91800" cy="9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00"/>
                </a:moveTo>
                <a:cubicBezTo>
                  <a:pt x="120000" y="70911"/>
                  <a:pt x="117561" y="80000"/>
                  <a:pt x="112083" y="89694"/>
                </a:cubicBezTo>
                <a:cubicBezTo>
                  <a:pt x="106600" y="99394"/>
                  <a:pt x="99900" y="106061"/>
                  <a:pt x="90150" y="111516"/>
                </a:cubicBezTo>
                <a:cubicBezTo>
                  <a:pt x="80405" y="116972"/>
                  <a:pt x="71266" y="120000"/>
                  <a:pt x="60305" y="120000"/>
                </a:cubicBezTo>
                <a:cubicBezTo>
                  <a:pt x="48733" y="120000"/>
                  <a:pt x="39594" y="116972"/>
                  <a:pt x="29850" y="111516"/>
                </a:cubicBezTo>
                <a:cubicBezTo>
                  <a:pt x="20100" y="106061"/>
                  <a:pt x="13400" y="99394"/>
                  <a:pt x="7916" y="89694"/>
                </a:cubicBezTo>
                <a:cubicBezTo>
                  <a:pt x="2438" y="80000"/>
                  <a:pt x="0" y="70911"/>
                  <a:pt x="0" y="60000"/>
                </a:cubicBezTo>
                <a:cubicBezTo>
                  <a:pt x="0" y="49088"/>
                  <a:pt x="2438" y="38788"/>
                  <a:pt x="7916" y="29694"/>
                </a:cubicBezTo>
                <a:cubicBezTo>
                  <a:pt x="13400" y="20000"/>
                  <a:pt x="20100" y="13333"/>
                  <a:pt x="29850" y="7877"/>
                </a:cubicBezTo>
                <a:cubicBezTo>
                  <a:pt x="39594" y="2422"/>
                  <a:pt x="48733" y="0"/>
                  <a:pt x="60305" y="0"/>
                </a:cubicBezTo>
                <a:cubicBezTo>
                  <a:pt x="71266" y="0"/>
                  <a:pt x="80405" y="2422"/>
                  <a:pt x="90150" y="7877"/>
                </a:cubicBezTo>
                <a:cubicBezTo>
                  <a:pt x="99900" y="13333"/>
                  <a:pt x="106600" y="20000"/>
                  <a:pt x="112083" y="29694"/>
                </a:cubicBezTo>
                <a:cubicBezTo>
                  <a:pt x="117561" y="38788"/>
                  <a:pt x="120000" y="49088"/>
                  <a:pt x="120000" y="60000"/>
                </a:cubicBezTo>
              </a:path>
            </a:pathLst>
          </a:custGeom>
          <a:solidFill>
            <a:srgbClr val="F67A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6475762" y="2301110"/>
            <a:ext cx="2048699" cy="213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0" y="85055"/>
                  <a:pt x="120000" y="34944"/>
                  <a:pt x="120000" y="120000"/>
                </a:cubicBezTo>
              </a:path>
            </a:pathLst>
          </a:custGeom>
          <a:noFill/>
          <a:ln w="25400" cap="flat" cmpd="sng">
            <a:solidFill>
              <a:srgbClr val="DED9D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9000" tIns="59000" rIns="59000" bIns="59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4042447" y="4834896"/>
            <a:ext cx="1024200" cy="56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Font typeface="Roboto"/>
              <a:buNone/>
            </a:pPr>
            <a:r>
              <a:rPr lang="cs-CZ" b="1">
                <a:solidFill>
                  <a:srgbClr val="B45F06"/>
                </a:solidFill>
              </a:rPr>
              <a:t>VNĚJŠÍ A VNITŘNÍ</a:t>
            </a:r>
          </a:p>
        </p:txBody>
      </p:sp>
      <p:sp>
        <p:nvSpPr>
          <p:cNvPr id="48" name="Shape 48"/>
          <p:cNvSpPr/>
          <p:nvPr/>
        </p:nvSpPr>
        <p:spPr>
          <a:xfrm>
            <a:off x="8477707" y="4391169"/>
            <a:ext cx="91800" cy="9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00"/>
                </a:moveTo>
                <a:cubicBezTo>
                  <a:pt x="120000" y="70911"/>
                  <a:pt x="116972" y="80000"/>
                  <a:pt x="111516" y="89694"/>
                </a:cubicBezTo>
                <a:cubicBezTo>
                  <a:pt x="106061" y="99394"/>
                  <a:pt x="99394" y="106061"/>
                  <a:pt x="89694" y="111516"/>
                </a:cubicBezTo>
                <a:cubicBezTo>
                  <a:pt x="80000" y="116972"/>
                  <a:pt x="70911" y="120000"/>
                  <a:pt x="60000" y="120000"/>
                </a:cubicBezTo>
                <a:cubicBezTo>
                  <a:pt x="49088" y="120000"/>
                  <a:pt x="39394" y="116972"/>
                  <a:pt x="29694" y="111516"/>
                </a:cubicBezTo>
                <a:cubicBezTo>
                  <a:pt x="20605" y="106061"/>
                  <a:pt x="13333" y="99394"/>
                  <a:pt x="7877" y="89694"/>
                </a:cubicBezTo>
                <a:cubicBezTo>
                  <a:pt x="2422" y="80000"/>
                  <a:pt x="0" y="70911"/>
                  <a:pt x="0" y="60000"/>
                </a:cubicBezTo>
                <a:cubicBezTo>
                  <a:pt x="0" y="49088"/>
                  <a:pt x="2422" y="38788"/>
                  <a:pt x="7877" y="29694"/>
                </a:cubicBezTo>
                <a:cubicBezTo>
                  <a:pt x="13333" y="20000"/>
                  <a:pt x="20605" y="13333"/>
                  <a:pt x="29694" y="7877"/>
                </a:cubicBezTo>
                <a:cubicBezTo>
                  <a:pt x="39394" y="2422"/>
                  <a:pt x="49088" y="0"/>
                  <a:pt x="60000" y="0"/>
                </a:cubicBezTo>
                <a:cubicBezTo>
                  <a:pt x="70911" y="0"/>
                  <a:pt x="80000" y="2422"/>
                  <a:pt x="89694" y="7877"/>
                </a:cubicBezTo>
                <a:cubicBezTo>
                  <a:pt x="99394" y="13333"/>
                  <a:pt x="106061" y="20000"/>
                  <a:pt x="111516" y="29694"/>
                </a:cubicBezTo>
                <a:cubicBezTo>
                  <a:pt x="116972" y="38788"/>
                  <a:pt x="120000" y="49088"/>
                  <a:pt x="120000" y="60000"/>
                </a:cubicBezTo>
              </a:path>
            </a:pathLst>
          </a:custGeom>
          <a:solidFill>
            <a:srgbClr val="F67A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6344621" y="2249883"/>
            <a:ext cx="261900" cy="26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105"/>
                </a:moveTo>
                <a:cubicBezTo>
                  <a:pt x="120000" y="71150"/>
                  <a:pt x="117444" y="80494"/>
                  <a:pt x="111916" y="90055"/>
                </a:cubicBezTo>
                <a:cubicBezTo>
                  <a:pt x="106383" y="99611"/>
                  <a:pt x="99572" y="106405"/>
                  <a:pt x="90000" y="111927"/>
                </a:cubicBezTo>
                <a:cubicBezTo>
                  <a:pt x="80638" y="117450"/>
                  <a:pt x="71277" y="120000"/>
                  <a:pt x="60211" y="120000"/>
                </a:cubicBezTo>
                <a:cubicBezTo>
                  <a:pt x="49150" y="120000"/>
                  <a:pt x="39572" y="117450"/>
                  <a:pt x="30000" y="111927"/>
                </a:cubicBezTo>
                <a:cubicBezTo>
                  <a:pt x="20427" y="106405"/>
                  <a:pt x="13616" y="99611"/>
                  <a:pt x="8083" y="90055"/>
                </a:cubicBezTo>
                <a:cubicBezTo>
                  <a:pt x="2555" y="80494"/>
                  <a:pt x="0" y="71150"/>
                  <a:pt x="0" y="60105"/>
                </a:cubicBezTo>
                <a:cubicBezTo>
                  <a:pt x="0" y="49061"/>
                  <a:pt x="2555" y="39716"/>
                  <a:pt x="8083" y="30161"/>
                </a:cubicBezTo>
                <a:cubicBezTo>
                  <a:pt x="13616" y="20600"/>
                  <a:pt x="20427" y="13594"/>
                  <a:pt x="30000" y="8072"/>
                </a:cubicBezTo>
                <a:cubicBezTo>
                  <a:pt x="39572" y="2550"/>
                  <a:pt x="49150" y="0"/>
                  <a:pt x="60211" y="0"/>
                </a:cubicBezTo>
                <a:cubicBezTo>
                  <a:pt x="71277" y="0"/>
                  <a:pt x="80638" y="2550"/>
                  <a:pt x="90000" y="8072"/>
                </a:cubicBezTo>
                <a:cubicBezTo>
                  <a:pt x="99572" y="13594"/>
                  <a:pt x="106383" y="20600"/>
                  <a:pt x="111916" y="30161"/>
                </a:cubicBezTo>
                <a:cubicBezTo>
                  <a:pt x="117444" y="39716"/>
                  <a:pt x="120000" y="49061"/>
                  <a:pt x="120000" y="60105"/>
                </a:cubicBezTo>
              </a:path>
            </a:pathLst>
          </a:custGeom>
          <a:solidFill>
            <a:srgbClr val="F8AD94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4157162" y="1308120"/>
            <a:ext cx="4624500" cy="5622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KLASIFIKACE ZS</a:t>
            </a:r>
          </a:p>
        </p:txBody>
      </p:sp>
      <p:sp>
        <p:nvSpPr>
          <p:cNvPr id="51" name="Shape 51"/>
          <p:cNvSpPr/>
          <p:nvPr/>
        </p:nvSpPr>
        <p:spPr>
          <a:xfrm>
            <a:off x="6121996" y="4866675"/>
            <a:ext cx="1194900" cy="203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Font typeface="Roboto"/>
              <a:buNone/>
            </a:pPr>
            <a:r>
              <a:rPr lang="cs-CZ" b="1">
                <a:solidFill>
                  <a:srgbClr val="B45F06"/>
                </a:solidFill>
              </a:rPr>
              <a:t>CIVILNÍ A VOJENSKÉ</a:t>
            </a:r>
          </a:p>
        </p:txBody>
      </p:sp>
      <p:sp>
        <p:nvSpPr>
          <p:cNvPr id="52" name="Shape 52"/>
          <p:cNvSpPr/>
          <p:nvPr/>
        </p:nvSpPr>
        <p:spPr>
          <a:xfrm>
            <a:off x="7969570" y="4866675"/>
            <a:ext cx="1254000" cy="203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Font typeface="Roboto"/>
              <a:buNone/>
            </a:pPr>
            <a:r>
              <a:rPr lang="cs-CZ" b="1">
                <a:solidFill>
                  <a:srgbClr val="B45F06"/>
                </a:solidFill>
              </a:rPr>
              <a:t>ÚSTŘEDNÍ A RESORTNÍ</a:t>
            </a:r>
          </a:p>
        </p:txBody>
      </p:sp>
      <p:sp>
        <p:nvSpPr>
          <p:cNvPr id="53" name="Shape 53"/>
          <p:cNvSpPr/>
          <p:nvPr/>
        </p:nvSpPr>
        <p:spPr>
          <a:xfrm>
            <a:off x="714657" y="2184000"/>
            <a:ext cx="3229799" cy="3336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726658"/>
                </a:solidFill>
              </a:rPr>
              <a:t>VNITŘNÍ</a:t>
            </a:r>
          </a:p>
          <a:p>
            <a:pPr marL="4572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Char char="●"/>
            </a:pPr>
            <a:r>
              <a:rPr lang="cs-CZ" sz="1800" b="1">
                <a:solidFill>
                  <a:srgbClr val="726658"/>
                </a:solidFill>
              </a:rPr>
              <a:t>bezpečnostní, kontrarozvědné, defenzivní, “security services”</a:t>
            </a:r>
          </a:p>
          <a:p>
            <a:pPr marL="4572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Char char="●"/>
            </a:pPr>
            <a:r>
              <a:rPr lang="cs-CZ" sz="1800" b="1">
                <a:solidFill>
                  <a:srgbClr val="726658"/>
                </a:solidFill>
              </a:rPr>
              <a:t>vlastní stát a hrozby pro ústavní pořádek, svrchovanost atd.</a:t>
            </a:r>
          </a:p>
          <a:p>
            <a:pPr marL="4572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Char char="●"/>
            </a:pPr>
            <a:r>
              <a:rPr lang="cs-CZ" sz="1800" b="1">
                <a:solidFill>
                  <a:srgbClr val="726658"/>
                </a:solidFill>
              </a:rPr>
              <a:t>FBI, MI5, BfV, BIS</a:t>
            </a:r>
          </a:p>
        </p:txBody>
      </p:sp>
      <p:sp>
        <p:nvSpPr>
          <p:cNvPr id="54" name="Shape 54"/>
          <p:cNvSpPr/>
          <p:nvPr/>
        </p:nvSpPr>
        <p:spPr>
          <a:xfrm>
            <a:off x="1470207" y="5397100"/>
            <a:ext cx="3229800" cy="3336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726658"/>
                </a:solidFill>
              </a:rPr>
              <a:t>VNĚJŠÍ</a:t>
            </a:r>
          </a:p>
          <a:p>
            <a:pPr marL="4572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Char char="●"/>
            </a:pPr>
            <a:r>
              <a:rPr lang="cs-CZ" sz="1800" b="1">
                <a:solidFill>
                  <a:srgbClr val="726658"/>
                </a:solidFill>
              </a:rPr>
              <a:t>rozvědné, ofenzivní, “intelligence services”</a:t>
            </a:r>
          </a:p>
          <a:p>
            <a:pPr marL="4572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Char char="●"/>
            </a:pPr>
            <a:r>
              <a:rPr lang="cs-CZ" sz="1800" b="1">
                <a:solidFill>
                  <a:srgbClr val="726658"/>
                </a:solidFill>
              </a:rPr>
              <a:t>informace o zahraničních zemích, úmyslů, hájená zájmů vlastní země</a:t>
            </a:r>
          </a:p>
          <a:p>
            <a:pPr marL="4572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Char char="●"/>
            </a:pPr>
            <a:r>
              <a:rPr lang="cs-CZ" sz="1800" b="1">
                <a:solidFill>
                  <a:srgbClr val="726658"/>
                </a:solidFill>
              </a:rPr>
              <a:t>širší záběr</a:t>
            </a:r>
          </a:p>
          <a:p>
            <a:pPr marL="4572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Char char="●"/>
            </a:pPr>
            <a:r>
              <a:rPr lang="cs-CZ" sz="1800" b="1">
                <a:solidFill>
                  <a:srgbClr val="726658"/>
                </a:solidFill>
              </a:rPr>
              <a:t>CIA, BND, ÚZSI</a:t>
            </a:r>
          </a:p>
        </p:txBody>
      </p:sp>
      <p:sp>
        <p:nvSpPr>
          <p:cNvPr id="55" name="Shape 55"/>
          <p:cNvSpPr/>
          <p:nvPr/>
        </p:nvSpPr>
        <p:spPr>
          <a:xfrm>
            <a:off x="4887507" y="5520900"/>
            <a:ext cx="3229800" cy="3336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726658"/>
                </a:solidFill>
              </a:rPr>
              <a:t>VOJENSKÉ</a:t>
            </a:r>
          </a:p>
          <a:p>
            <a:pPr marL="4572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Char char="●"/>
            </a:pPr>
            <a:r>
              <a:rPr lang="cs-CZ" sz="1800" b="1">
                <a:solidFill>
                  <a:srgbClr val="726658"/>
                </a:solidFill>
              </a:rPr>
              <a:t>problematiky obrany a schopností země, obranný průmysl, aspekty vojenství ad.</a:t>
            </a:r>
          </a:p>
          <a:p>
            <a:pPr marL="4572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Char char="●"/>
            </a:pPr>
            <a:r>
              <a:rPr lang="cs-CZ" sz="1800" b="1">
                <a:solidFill>
                  <a:srgbClr val="726658"/>
                </a:solidFill>
              </a:rPr>
              <a:t>DIA, VZ</a:t>
            </a:r>
          </a:p>
        </p:txBody>
      </p:sp>
      <p:sp>
        <p:nvSpPr>
          <p:cNvPr id="56" name="Shape 56"/>
          <p:cNvSpPr/>
          <p:nvPr/>
        </p:nvSpPr>
        <p:spPr>
          <a:xfrm>
            <a:off x="8304807" y="5453475"/>
            <a:ext cx="3229800" cy="3336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726658"/>
                </a:solidFill>
              </a:rPr>
              <a:t>ÚSTŘEDNÍ</a:t>
            </a:r>
          </a:p>
          <a:p>
            <a:pPr marL="4572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Char char="●"/>
            </a:pPr>
            <a:r>
              <a:rPr lang="cs-CZ" sz="1800" b="1">
                <a:solidFill>
                  <a:srgbClr val="726658"/>
                </a:solidFill>
              </a:rPr>
              <a:t>zprav. činnost pro celý stát, strategická úroveň</a:t>
            </a:r>
          </a:p>
          <a:p>
            <a:pPr marL="4572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100000"/>
              <a:buChar char="●"/>
            </a:pPr>
            <a:r>
              <a:rPr lang="cs-CZ" sz="1800" b="1">
                <a:solidFill>
                  <a:srgbClr val="726658"/>
                </a:solidFill>
              </a:rPr>
              <a:t>CIA, NSA</a:t>
            </a:r>
          </a:p>
          <a:p>
            <a: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26658"/>
              </a:solidFill>
            </a:endParaRPr>
          </a:p>
          <a:p>
            <a:pPr lvl="0" algn="ctr" rtl="0">
              <a:lnSpc>
                <a:spcPct val="93000"/>
              </a:lnSpc>
              <a:spcBef>
                <a:spcPts val="0"/>
              </a:spcBef>
              <a:buNone/>
            </a:pPr>
            <a:r>
              <a:rPr lang="cs-CZ" sz="1800" b="1">
                <a:solidFill>
                  <a:srgbClr val="726658"/>
                </a:solidFill>
              </a:rPr>
              <a:t>RESORTNÍ</a:t>
            </a:r>
          </a:p>
          <a:p>
            <a:pPr marL="457200" lvl="0" indent="-342900" rtl="0">
              <a:lnSpc>
                <a:spcPct val="93000"/>
              </a:lnSpc>
              <a:spcBef>
                <a:spcPts val="0"/>
              </a:spcBef>
              <a:buClr>
                <a:srgbClr val="726658"/>
              </a:buClr>
              <a:buSzPct val="100000"/>
              <a:buChar char="●"/>
            </a:pPr>
            <a:r>
              <a:rPr lang="cs-CZ" sz="1800" b="1">
                <a:solidFill>
                  <a:srgbClr val="726658"/>
                </a:solidFill>
              </a:rPr>
              <a:t>pro určitý resort</a:t>
            </a:r>
          </a:p>
          <a:p>
            <a:pPr marL="457200" lvl="0" indent="-342900" rtl="0">
              <a:lnSpc>
                <a:spcPct val="93000"/>
              </a:lnSpc>
              <a:spcBef>
                <a:spcPts val="0"/>
              </a:spcBef>
              <a:buClr>
                <a:srgbClr val="726658"/>
              </a:buClr>
              <a:buSzPct val="100000"/>
              <a:buChar char="●"/>
            </a:pPr>
            <a:r>
              <a:rPr lang="cs-CZ" sz="1800" b="1">
                <a:solidFill>
                  <a:srgbClr val="726658"/>
                </a:solidFill>
              </a:rPr>
              <a:t>DEA</a:t>
            </a:r>
          </a:p>
        </p:txBody>
      </p:sp>
    </p:spTree>
    <p:extLst>
      <p:ext uri="{BB962C8B-B14F-4D97-AF65-F5344CB8AC3E}">
        <p14:creationId xmlns:p14="http://schemas.microsoft.com/office/powerpoint/2010/main" val="2042799306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Shape 500"/>
          <p:cNvGrpSpPr/>
          <p:nvPr/>
        </p:nvGrpSpPr>
        <p:grpSpPr>
          <a:xfrm>
            <a:off x="1209958" y="1616431"/>
            <a:ext cx="11810330" cy="5508845"/>
            <a:chOff x="0" y="111857"/>
            <a:chExt cx="11810327" cy="5508845"/>
          </a:xfrm>
        </p:grpSpPr>
        <p:sp>
          <p:nvSpPr>
            <p:cNvPr id="501" name="Shape 501"/>
            <p:cNvSpPr/>
            <p:nvPr/>
          </p:nvSpPr>
          <p:spPr>
            <a:xfrm>
              <a:off x="2838133" y="298585"/>
              <a:ext cx="4827224" cy="3292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5" y="120000"/>
                    <a:pt x="60005" y="0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F67A8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9000" tIns="59000" rIns="59000" bIns="590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7577377" y="210046"/>
              <a:ext cx="176519" cy="176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1011"/>
                    <a:pt x="117722" y="80127"/>
                    <a:pt x="112027" y="90000"/>
                  </a:cubicBezTo>
                  <a:cubicBezTo>
                    <a:pt x="106711" y="99494"/>
                    <a:pt x="99872" y="106327"/>
                    <a:pt x="90000" y="112027"/>
                  </a:cubicBezTo>
                  <a:cubicBezTo>
                    <a:pt x="80505" y="117344"/>
                    <a:pt x="71011" y="120000"/>
                    <a:pt x="60000" y="120000"/>
                  </a:cubicBezTo>
                  <a:cubicBezTo>
                    <a:pt x="48988" y="120000"/>
                    <a:pt x="39872" y="117344"/>
                    <a:pt x="30000" y="112027"/>
                  </a:cubicBezTo>
                  <a:cubicBezTo>
                    <a:pt x="20505" y="106327"/>
                    <a:pt x="13672" y="99494"/>
                    <a:pt x="7972" y="90000"/>
                  </a:cubicBezTo>
                  <a:cubicBezTo>
                    <a:pt x="2655" y="80127"/>
                    <a:pt x="0" y="71011"/>
                    <a:pt x="0" y="60000"/>
                  </a:cubicBezTo>
                  <a:cubicBezTo>
                    <a:pt x="0" y="48988"/>
                    <a:pt x="2655" y="39494"/>
                    <a:pt x="7972" y="30000"/>
                  </a:cubicBezTo>
                  <a:cubicBezTo>
                    <a:pt x="13672" y="20127"/>
                    <a:pt x="20505" y="13672"/>
                    <a:pt x="30000" y="8355"/>
                  </a:cubicBezTo>
                  <a:cubicBezTo>
                    <a:pt x="39872" y="2655"/>
                    <a:pt x="48988" y="0"/>
                    <a:pt x="60000" y="0"/>
                  </a:cubicBezTo>
                  <a:cubicBezTo>
                    <a:pt x="71011" y="0"/>
                    <a:pt x="80505" y="2655"/>
                    <a:pt x="90000" y="8355"/>
                  </a:cubicBezTo>
                  <a:cubicBezTo>
                    <a:pt x="99872" y="13672"/>
                    <a:pt x="106711" y="20127"/>
                    <a:pt x="112027" y="30000"/>
                  </a:cubicBezTo>
                  <a:cubicBezTo>
                    <a:pt x="117722" y="39494"/>
                    <a:pt x="120000" y="48988"/>
                    <a:pt x="120000" y="60000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503" name="Shape 50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7747" y="4927155"/>
              <a:ext cx="1908487" cy="693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Shape 504"/>
            <p:cNvSpPr/>
            <p:nvPr/>
          </p:nvSpPr>
          <p:spPr>
            <a:xfrm>
              <a:off x="457933" y="4698432"/>
              <a:ext cx="262038" cy="502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35" y="11305"/>
                  </a:moveTo>
                  <a:cubicBezTo>
                    <a:pt x="-4725" y="17290"/>
                    <a:pt x="-1158" y="24737"/>
                    <a:pt x="9035" y="38971"/>
                  </a:cubicBezTo>
                  <a:cubicBezTo>
                    <a:pt x="18969" y="53338"/>
                    <a:pt x="26104" y="54399"/>
                    <a:pt x="26104" y="54399"/>
                  </a:cubicBezTo>
                  <a:cubicBezTo>
                    <a:pt x="26104" y="54399"/>
                    <a:pt x="37060" y="68633"/>
                    <a:pt x="37828" y="76212"/>
                  </a:cubicBezTo>
                  <a:cubicBezTo>
                    <a:pt x="38336" y="83263"/>
                    <a:pt x="78084" y="113321"/>
                    <a:pt x="93883" y="118641"/>
                  </a:cubicBezTo>
                  <a:cubicBezTo>
                    <a:pt x="109682" y="123829"/>
                    <a:pt x="123189" y="113321"/>
                    <a:pt x="117584" y="100949"/>
                  </a:cubicBezTo>
                  <a:cubicBezTo>
                    <a:pt x="111719" y="88583"/>
                    <a:pt x="108920" y="54003"/>
                    <a:pt x="119108" y="38971"/>
                  </a:cubicBezTo>
                  <a:cubicBezTo>
                    <a:pt x="129048" y="23940"/>
                    <a:pt x="52859" y="0"/>
                    <a:pt x="52859" y="0"/>
                  </a:cubicBezTo>
                  <a:cubicBezTo>
                    <a:pt x="52859" y="0"/>
                    <a:pt x="23305" y="5188"/>
                    <a:pt x="9035" y="11305"/>
                  </a:cubicBezTo>
                </a:path>
              </a:pathLst>
            </a:custGeom>
            <a:solidFill>
              <a:srgbClr val="0E504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1350500" y="5266878"/>
              <a:ext cx="498842" cy="2618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2" y="11145"/>
                  </a:moveTo>
                  <a:cubicBezTo>
                    <a:pt x="5332" y="11145"/>
                    <a:pt x="-4210" y="79081"/>
                    <a:pt x="2243" y="90620"/>
                  </a:cubicBezTo>
                  <a:cubicBezTo>
                    <a:pt x="8286" y="102415"/>
                    <a:pt x="27911" y="114722"/>
                    <a:pt x="37454" y="98569"/>
                  </a:cubicBezTo>
                  <a:cubicBezTo>
                    <a:pt x="46862" y="82671"/>
                    <a:pt x="48069" y="106517"/>
                    <a:pt x="48069" y="106517"/>
                  </a:cubicBezTo>
                  <a:cubicBezTo>
                    <a:pt x="48069" y="106517"/>
                    <a:pt x="84494" y="124719"/>
                    <a:pt x="106136" y="118825"/>
                  </a:cubicBezTo>
                  <a:cubicBezTo>
                    <a:pt x="128176" y="113180"/>
                    <a:pt x="120245" y="80623"/>
                    <a:pt x="107748" y="66005"/>
                  </a:cubicBezTo>
                  <a:cubicBezTo>
                    <a:pt x="95110" y="51650"/>
                    <a:pt x="65948" y="48060"/>
                    <a:pt x="57214" y="16271"/>
                  </a:cubicBezTo>
                  <a:cubicBezTo>
                    <a:pt x="48069" y="-17059"/>
                    <a:pt x="5332" y="11145"/>
                    <a:pt x="5332" y="11145"/>
                  </a:cubicBezTo>
                </a:path>
              </a:pathLst>
            </a:custGeom>
            <a:solidFill>
              <a:srgbClr val="0E504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541102" y="3906507"/>
              <a:ext cx="776573" cy="1022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859" y="5566"/>
                  </a:moveTo>
                  <a:cubicBezTo>
                    <a:pt x="87859" y="5566"/>
                    <a:pt x="77605" y="30916"/>
                    <a:pt x="64246" y="42183"/>
                  </a:cubicBezTo>
                  <a:cubicBezTo>
                    <a:pt x="50808" y="53450"/>
                    <a:pt x="4967" y="84888"/>
                    <a:pt x="831" y="88950"/>
                  </a:cubicBezTo>
                  <a:cubicBezTo>
                    <a:pt x="-3047" y="93011"/>
                    <a:pt x="7639" y="105261"/>
                    <a:pt x="12287" y="109844"/>
                  </a:cubicBezTo>
                  <a:cubicBezTo>
                    <a:pt x="16856" y="114500"/>
                    <a:pt x="33661" y="120000"/>
                    <a:pt x="33661" y="120000"/>
                  </a:cubicBezTo>
                  <a:lnTo>
                    <a:pt x="61147" y="96550"/>
                  </a:lnTo>
                  <a:lnTo>
                    <a:pt x="99577" y="68583"/>
                  </a:lnTo>
                  <a:lnTo>
                    <a:pt x="120000" y="46244"/>
                  </a:lnTo>
                  <a:lnTo>
                    <a:pt x="111210" y="0"/>
                  </a:lnTo>
                  <a:lnTo>
                    <a:pt x="87859" y="5566"/>
                  </a:ln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1000970" y="3667948"/>
              <a:ext cx="587238" cy="16988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3661" y="18800"/>
                    <a:pt x="27866" y="25144"/>
                  </a:cubicBezTo>
                  <a:cubicBezTo>
                    <a:pt x="32644" y="32155"/>
                    <a:pt x="34577" y="52966"/>
                    <a:pt x="41627" y="56077"/>
                  </a:cubicBezTo>
                  <a:cubicBezTo>
                    <a:pt x="48455" y="59194"/>
                    <a:pt x="47772" y="77438"/>
                    <a:pt x="51300" y="82638"/>
                  </a:cubicBezTo>
                  <a:cubicBezTo>
                    <a:pt x="54822" y="87883"/>
                    <a:pt x="68927" y="107783"/>
                    <a:pt x="68927" y="107783"/>
                  </a:cubicBezTo>
                  <a:lnTo>
                    <a:pt x="69272" y="120000"/>
                  </a:lnTo>
                  <a:cubicBezTo>
                    <a:pt x="69272" y="120000"/>
                    <a:pt x="86561" y="119683"/>
                    <a:pt x="103277" y="119133"/>
                  </a:cubicBezTo>
                  <a:cubicBezTo>
                    <a:pt x="120000" y="118461"/>
                    <a:pt x="120000" y="118461"/>
                    <a:pt x="120000" y="118461"/>
                  </a:cubicBezTo>
                  <a:cubicBezTo>
                    <a:pt x="120000" y="118461"/>
                    <a:pt x="115788" y="82638"/>
                    <a:pt x="111922" y="74405"/>
                  </a:cubicBezTo>
                  <a:cubicBezTo>
                    <a:pt x="108400" y="66205"/>
                    <a:pt x="99411" y="32827"/>
                    <a:pt x="98844" y="29477"/>
                  </a:cubicBezTo>
                  <a:cubicBezTo>
                    <a:pt x="98161" y="26166"/>
                    <a:pt x="90200" y="1694"/>
                    <a:pt x="90200" y="1694"/>
                  </a:cubicBezTo>
                  <a:lnTo>
                    <a:pt x="0" y="0"/>
                  </a:ln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1584695" y="2194773"/>
              <a:ext cx="507852" cy="13213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65" y="0"/>
                  </a:moveTo>
                  <a:cubicBezTo>
                    <a:pt x="6265" y="0"/>
                    <a:pt x="34799" y="8557"/>
                    <a:pt x="34799" y="26591"/>
                  </a:cubicBezTo>
                  <a:cubicBezTo>
                    <a:pt x="34799" y="44470"/>
                    <a:pt x="47422" y="55306"/>
                    <a:pt x="51497" y="60320"/>
                  </a:cubicBezTo>
                  <a:cubicBezTo>
                    <a:pt x="55571" y="65334"/>
                    <a:pt x="119741" y="97748"/>
                    <a:pt x="119741" y="97748"/>
                  </a:cubicBezTo>
                  <a:cubicBezTo>
                    <a:pt x="119741" y="97748"/>
                    <a:pt x="124609" y="113654"/>
                    <a:pt x="91866" y="119782"/>
                  </a:cubicBezTo>
                  <a:cubicBezTo>
                    <a:pt x="88973" y="120339"/>
                    <a:pt x="81477" y="119782"/>
                    <a:pt x="77138" y="118618"/>
                  </a:cubicBezTo>
                  <a:cubicBezTo>
                    <a:pt x="44394" y="104890"/>
                    <a:pt x="19541" y="84633"/>
                    <a:pt x="15073" y="77591"/>
                  </a:cubicBezTo>
                  <a:cubicBezTo>
                    <a:pt x="15073" y="77591"/>
                    <a:pt x="5077" y="53127"/>
                    <a:pt x="6265" y="44013"/>
                  </a:cubicBezTo>
                  <a:cubicBezTo>
                    <a:pt x="7311" y="34848"/>
                    <a:pt x="-8333" y="6278"/>
                    <a:pt x="6265" y="0"/>
                  </a:cubicBezTo>
                </a:path>
              </a:pathLst>
            </a:custGeom>
            <a:solidFill>
              <a:srgbClr val="084A6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910549" y="2142966"/>
              <a:ext cx="790917" cy="16420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71" y="19310"/>
                  </a:moveTo>
                  <a:cubicBezTo>
                    <a:pt x="1371" y="19310"/>
                    <a:pt x="10172" y="11487"/>
                    <a:pt x="29977" y="6435"/>
                  </a:cubicBezTo>
                  <a:cubicBezTo>
                    <a:pt x="38352" y="4356"/>
                    <a:pt x="57480" y="-1427"/>
                    <a:pt x="67976" y="322"/>
                  </a:cubicBezTo>
                  <a:cubicBezTo>
                    <a:pt x="78472" y="2033"/>
                    <a:pt x="101153" y="815"/>
                    <a:pt x="108342" y="5375"/>
                  </a:cubicBezTo>
                  <a:cubicBezTo>
                    <a:pt x="115285" y="9981"/>
                    <a:pt x="124085" y="21837"/>
                    <a:pt x="117909" y="35772"/>
                  </a:cubicBezTo>
                  <a:cubicBezTo>
                    <a:pt x="111726" y="49667"/>
                    <a:pt x="105718" y="55168"/>
                    <a:pt x="106484" y="60583"/>
                  </a:cubicBezTo>
                  <a:cubicBezTo>
                    <a:pt x="107413" y="66129"/>
                    <a:pt x="101153" y="95058"/>
                    <a:pt x="102842" y="99335"/>
                  </a:cubicBezTo>
                  <a:cubicBezTo>
                    <a:pt x="104537" y="103572"/>
                    <a:pt x="97594" y="117467"/>
                    <a:pt x="88794" y="119178"/>
                  </a:cubicBezTo>
                  <a:cubicBezTo>
                    <a:pt x="79910" y="120929"/>
                    <a:pt x="51981" y="119705"/>
                    <a:pt x="37933" y="117139"/>
                  </a:cubicBezTo>
                  <a:cubicBezTo>
                    <a:pt x="23801" y="114612"/>
                    <a:pt x="4672" y="115060"/>
                    <a:pt x="8986" y="101980"/>
                  </a:cubicBezTo>
                  <a:cubicBezTo>
                    <a:pt x="13305" y="88861"/>
                    <a:pt x="17792" y="53128"/>
                    <a:pt x="15929" y="44614"/>
                  </a:cubicBezTo>
                  <a:cubicBezTo>
                    <a:pt x="14491" y="36219"/>
                    <a:pt x="-5313" y="22409"/>
                    <a:pt x="1371" y="19310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978566" y="2181184"/>
              <a:ext cx="724725" cy="1615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982" y="24214"/>
                  </a:moveTo>
                  <a:cubicBezTo>
                    <a:pt x="63982" y="24214"/>
                    <a:pt x="74698" y="47372"/>
                    <a:pt x="79131" y="55076"/>
                  </a:cubicBezTo>
                  <a:cubicBezTo>
                    <a:pt x="83285" y="62786"/>
                    <a:pt x="86430" y="75297"/>
                    <a:pt x="84858" y="81513"/>
                  </a:cubicBezTo>
                  <a:cubicBezTo>
                    <a:pt x="83285" y="87564"/>
                    <a:pt x="81532" y="110227"/>
                    <a:pt x="75526" y="112341"/>
                  </a:cubicBezTo>
                  <a:cubicBezTo>
                    <a:pt x="62688" y="116772"/>
                    <a:pt x="14465" y="111966"/>
                    <a:pt x="3840" y="110682"/>
                  </a:cubicBezTo>
                  <a:cubicBezTo>
                    <a:pt x="-6875" y="109398"/>
                    <a:pt x="6706" y="113625"/>
                    <a:pt x="21764" y="116437"/>
                  </a:cubicBezTo>
                  <a:cubicBezTo>
                    <a:pt x="36913" y="119340"/>
                    <a:pt x="56495" y="119465"/>
                    <a:pt x="66104" y="119920"/>
                  </a:cubicBezTo>
                  <a:cubicBezTo>
                    <a:pt x="79681" y="120624"/>
                    <a:pt x="96868" y="116437"/>
                    <a:pt x="101301" y="112920"/>
                  </a:cubicBezTo>
                  <a:cubicBezTo>
                    <a:pt x="105455" y="109398"/>
                    <a:pt x="107862" y="109063"/>
                    <a:pt x="107862" y="93654"/>
                  </a:cubicBezTo>
                  <a:cubicBezTo>
                    <a:pt x="107862" y="90382"/>
                    <a:pt x="107306" y="55076"/>
                    <a:pt x="111460" y="51224"/>
                  </a:cubicBezTo>
                  <a:cubicBezTo>
                    <a:pt x="115621" y="47372"/>
                    <a:pt x="121626" y="27112"/>
                    <a:pt x="119594" y="19777"/>
                  </a:cubicBezTo>
                  <a:cubicBezTo>
                    <a:pt x="117466" y="12402"/>
                    <a:pt x="123749" y="3039"/>
                    <a:pt x="97418" y="221"/>
                  </a:cubicBezTo>
                  <a:cubicBezTo>
                    <a:pt x="77099" y="-2096"/>
                    <a:pt x="59361" y="14147"/>
                    <a:pt x="63982" y="24214"/>
                  </a:cubicBez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958933" y="2296466"/>
              <a:ext cx="236230" cy="9626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159" y="120000"/>
                  </a:moveTo>
                  <a:cubicBezTo>
                    <a:pt x="37159" y="120000"/>
                    <a:pt x="59626" y="79571"/>
                    <a:pt x="74980" y="71501"/>
                  </a:cubicBezTo>
                  <a:cubicBezTo>
                    <a:pt x="90052" y="63426"/>
                    <a:pt x="137255" y="20631"/>
                    <a:pt x="113372" y="9431"/>
                  </a:cubicBezTo>
                  <a:cubicBezTo>
                    <a:pt x="89200" y="-1773"/>
                    <a:pt x="33179" y="-6853"/>
                    <a:pt x="9008" y="16526"/>
                  </a:cubicBezTo>
                  <a:cubicBezTo>
                    <a:pt x="-14874" y="39700"/>
                    <a:pt x="15551" y="49443"/>
                    <a:pt x="22094" y="56537"/>
                  </a:cubicBezTo>
                  <a:cubicBezTo>
                    <a:pt x="28348" y="63567"/>
                    <a:pt x="30905" y="85626"/>
                    <a:pt x="28348" y="93906"/>
                  </a:cubicBezTo>
                  <a:cubicBezTo>
                    <a:pt x="26073" y="101559"/>
                    <a:pt x="37159" y="120000"/>
                    <a:pt x="37159" y="120000"/>
                  </a:cubicBez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424674" y="2341739"/>
              <a:ext cx="712439" cy="11887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674" y="943"/>
                  </a:moveTo>
                  <a:cubicBezTo>
                    <a:pt x="107674" y="943"/>
                    <a:pt x="123897" y="8720"/>
                    <a:pt x="119114" y="21279"/>
                  </a:cubicBezTo>
                  <a:cubicBezTo>
                    <a:pt x="115642" y="30466"/>
                    <a:pt x="102701" y="45897"/>
                    <a:pt x="86569" y="54969"/>
                  </a:cubicBezTo>
                  <a:cubicBezTo>
                    <a:pt x="75410" y="61162"/>
                    <a:pt x="57961" y="78349"/>
                    <a:pt x="56932" y="84992"/>
                  </a:cubicBezTo>
                  <a:cubicBezTo>
                    <a:pt x="55806" y="91358"/>
                    <a:pt x="41266" y="111866"/>
                    <a:pt x="39392" y="117104"/>
                  </a:cubicBezTo>
                  <a:cubicBezTo>
                    <a:pt x="37610" y="122400"/>
                    <a:pt x="281" y="120316"/>
                    <a:pt x="0" y="111751"/>
                  </a:cubicBezTo>
                  <a:cubicBezTo>
                    <a:pt x="-281" y="104430"/>
                    <a:pt x="31516" y="60207"/>
                    <a:pt x="34419" y="54969"/>
                  </a:cubicBezTo>
                  <a:cubicBezTo>
                    <a:pt x="37328" y="49731"/>
                    <a:pt x="77284" y="12547"/>
                    <a:pt x="83096" y="7252"/>
                  </a:cubicBezTo>
                  <a:cubicBezTo>
                    <a:pt x="89196" y="2181"/>
                    <a:pt x="103172" y="-1928"/>
                    <a:pt x="107674" y="943"/>
                  </a:cubicBezTo>
                </a:path>
              </a:pathLst>
            </a:custGeom>
            <a:solidFill>
              <a:srgbClr val="3A7CBA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1205100" y="2007026"/>
              <a:ext cx="306739" cy="4036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952" y="4579"/>
                  </a:moveTo>
                  <a:cubicBezTo>
                    <a:pt x="17265" y="-9989"/>
                    <a:pt x="108384" y="14846"/>
                    <a:pt x="108384" y="14846"/>
                  </a:cubicBezTo>
                  <a:cubicBezTo>
                    <a:pt x="108384" y="14846"/>
                    <a:pt x="111447" y="56744"/>
                    <a:pt x="117780" y="70320"/>
                  </a:cubicBezTo>
                  <a:cubicBezTo>
                    <a:pt x="123900" y="83735"/>
                    <a:pt x="117126" y="119999"/>
                    <a:pt x="100520" y="119999"/>
                  </a:cubicBezTo>
                  <a:cubicBezTo>
                    <a:pt x="83690" y="119999"/>
                    <a:pt x="3057" y="73636"/>
                    <a:pt x="0" y="64363"/>
                  </a:cubicBezTo>
                  <a:cubicBezTo>
                    <a:pt x="0" y="64363"/>
                    <a:pt x="14638" y="18986"/>
                    <a:pt x="15952" y="4579"/>
                  </a:cubicBezTo>
                </a:path>
              </a:pathLst>
            </a:custGeom>
            <a:solidFill>
              <a:srgbClr val="CCDFA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1214095" y="2022616"/>
              <a:ext cx="172761" cy="2324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609" y="0"/>
                  </a:moveTo>
                  <a:cubicBezTo>
                    <a:pt x="22609" y="0"/>
                    <a:pt x="111086" y="37089"/>
                    <a:pt x="118853" y="69579"/>
                  </a:cubicBezTo>
                  <a:cubicBezTo>
                    <a:pt x="126612" y="102063"/>
                    <a:pt x="94792" y="136853"/>
                    <a:pt x="32313" y="110977"/>
                  </a:cubicBezTo>
                  <a:cubicBezTo>
                    <a:pt x="-30165" y="85964"/>
                    <a:pt x="16011" y="70441"/>
                    <a:pt x="22609" y="0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1247290" y="1978550"/>
              <a:ext cx="258802" cy="3209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4" y="17056"/>
                  </a:moveTo>
                  <a:cubicBezTo>
                    <a:pt x="464" y="17056"/>
                    <a:pt x="49734" y="110254"/>
                    <a:pt x="91261" y="119653"/>
                  </a:cubicBezTo>
                  <a:cubicBezTo>
                    <a:pt x="108804" y="123835"/>
                    <a:pt x="136407" y="89566"/>
                    <a:pt x="107257" y="33147"/>
                  </a:cubicBezTo>
                  <a:cubicBezTo>
                    <a:pt x="78366" y="-23061"/>
                    <a:pt x="-7018" y="7025"/>
                    <a:pt x="464" y="17056"/>
                  </a:cubicBezTo>
                </a:path>
              </a:pathLst>
            </a:custGeom>
            <a:solidFill>
              <a:srgbClr val="8BAC8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1204319" y="2140666"/>
              <a:ext cx="236326" cy="326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3" y="0"/>
                  </a:moveTo>
                  <a:cubicBezTo>
                    <a:pt x="10673" y="0"/>
                    <a:pt x="-13340" y="35344"/>
                    <a:pt x="10673" y="61027"/>
                  </a:cubicBezTo>
                  <a:cubicBezTo>
                    <a:pt x="34686" y="86505"/>
                    <a:pt x="67170" y="120000"/>
                    <a:pt x="67170" y="120000"/>
                  </a:cubicBezTo>
                  <a:cubicBezTo>
                    <a:pt x="67170" y="120000"/>
                    <a:pt x="113499" y="87533"/>
                    <a:pt x="120000" y="71916"/>
                  </a:cubicBezTo>
                  <a:cubicBezTo>
                    <a:pt x="69713" y="54038"/>
                    <a:pt x="32143" y="38216"/>
                    <a:pt x="10673" y="0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1318232" y="2300526"/>
              <a:ext cx="233921" cy="540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705"/>
                  </a:moveTo>
                  <a:cubicBezTo>
                    <a:pt x="0" y="14705"/>
                    <a:pt x="9776" y="22000"/>
                    <a:pt x="20124" y="31761"/>
                  </a:cubicBezTo>
                  <a:cubicBezTo>
                    <a:pt x="29039" y="39794"/>
                    <a:pt x="36514" y="57961"/>
                    <a:pt x="41402" y="65994"/>
                  </a:cubicBezTo>
                  <a:cubicBezTo>
                    <a:pt x="59231" y="94544"/>
                    <a:pt x="81949" y="112711"/>
                    <a:pt x="90858" y="120000"/>
                  </a:cubicBezTo>
                  <a:cubicBezTo>
                    <a:pt x="108687" y="100844"/>
                    <a:pt x="123352" y="76744"/>
                    <a:pt x="119326" y="41155"/>
                  </a:cubicBezTo>
                  <a:cubicBezTo>
                    <a:pt x="114437" y="5561"/>
                    <a:pt x="99772" y="0"/>
                    <a:pt x="99772" y="0"/>
                  </a:cubicBezTo>
                  <a:cubicBezTo>
                    <a:pt x="99772" y="0"/>
                    <a:pt x="93159" y="16438"/>
                    <a:pt x="28468" y="738"/>
                  </a:cubicBezTo>
                  <a:lnTo>
                    <a:pt x="0" y="14705"/>
                  </a:ln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1441200" y="2177140"/>
              <a:ext cx="113376" cy="2817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7757"/>
                  </a:moveTo>
                  <a:cubicBezTo>
                    <a:pt x="0" y="67757"/>
                    <a:pt x="95750" y="106087"/>
                    <a:pt x="113960" y="118950"/>
                  </a:cubicBezTo>
                  <a:cubicBezTo>
                    <a:pt x="132170" y="130854"/>
                    <a:pt x="107498" y="38227"/>
                    <a:pt x="62854" y="8703"/>
                  </a:cubicBezTo>
                  <a:cubicBezTo>
                    <a:pt x="36420" y="-8201"/>
                    <a:pt x="28196" y="2034"/>
                    <a:pt x="36420" y="17987"/>
                  </a:cubicBezTo>
                  <a:cubicBezTo>
                    <a:pt x="46406" y="40847"/>
                    <a:pt x="24671" y="60373"/>
                    <a:pt x="0" y="67757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1337907" y="2334958"/>
              <a:ext cx="213407" cy="1519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55" y="120000"/>
                  </a:moveTo>
                  <a:lnTo>
                    <a:pt x="58900" y="32411"/>
                  </a:lnTo>
                  <a:lnTo>
                    <a:pt x="119372" y="120000"/>
                  </a:lnTo>
                  <a:lnTo>
                    <a:pt x="120000" y="94161"/>
                  </a:lnTo>
                  <a:lnTo>
                    <a:pt x="58900" y="0"/>
                  </a:lnTo>
                  <a:lnTo>
                    <a:pt x="0" y="102483"/>
                  </a:lnTo>
                  <a:lnTo>
                    <a:pt x="5355" y="120000"/>
                  </a:lnTo>
                </a:path>
              </a:pathLst>
            </a:custGeom>
            <a:solidFill>
              <a:srgbClr val="75CBD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1396932" y="2357092"/>
              <a:ext cx="130169" cy="4864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326" y="3022"/>
                  </a:moveTo>
                  <a:lnTo>
                    <a:pt x="0" y="17711"/>
                  </a:lnTo>
                  <a:lnTo>
                    <a:pt x="40608" y="27050"/>
                  </a:lnTo>
                  <a:cubicBezTo>
                    <a:pt x="40608" y="27050"/>
                    <a:pt x="59110" y="79772"/>
                    <a:pt x="47804" y="98716"/>
                  </a:cubicBezTo>
                  <a:lnTo>
                    <a:pt x="88413" y="120000"/>
                  </a:lnTo>
                  <a:cubicBezTo>
                    <a:pt x="88413" y="120000"/>
                    <a:pt x="165000" y="90205"/>
                    <a:pt x="79674" y="27050"/>
                  </a:cubicBezTo>
                  <a:lnTo>
                    <a:pt x="88413" y="13866"/>
                  </a:lnTo>
                  <a:lnTo>
                    <a:pt x="60653" y="0"/>
                  </a:lnTo>
                  <a:lnTo>
                    <a:pt x="30326" y="3022"/>
                  </a:lnTo>
                </a:path>
              </a:pathLst>
            </a:custGeom>
            <a:solidFill>
              <a:srgbClr val="3F7357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>
              <a:off x="0" y="3572030"/>
              <a:ext cx="820878" cy="9782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77" y="0"/>
                  </a:moveTo>
                  <a:lnTo>
                    <a:pt x="14911" y="1372"/>
                  </a:lnTo>
                  <a:lnTo>
                    <a:pt x="0" y="80550"/>
                  </a:lnTo>
                  <a:lnTo>
                    <a:pt x="94255" y="120000"/>
                  </a:lnTo>
                  <a:lnTo>
                    <a:pt x="105744" y="115138"/>
                  </a:lnTo>
                  <a:lnTo>
                    <a:pt x="120000" y="38972"/>
                  </a:lnTo>
                  <a:lnTo>
                    <a:pt x="27777" y="0"/>
                  </a:lnTo>
                </a:path>
              </a:pathLst>
            </a:custGeom>
            <a:solidFill>
              <a:srgbClr val="397B79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7377" y="3599085"/>
              <a:ext cx="727422" cy="9364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77" y="0"/>
                  </a:moveTo>
                  <a:lnTo>
                    <a:pt x="0" y="79311"/>
                  </a:lnTo>
                  <a:lnTo>
                    <a:pt x="103922" y="120000"/>
                  </a:lnTo>
                  <a:lnTo>
                    <a:pt x="120000" y="40616"/>
                  </a:lnTo>
                  <a:lnTo>
                    <a:pt x="16077" y="0"/>
                  </a:lnTo>
                </a:path>
              </a:pathLst>
            </a:custGeom>
            <a:solidFill>
              <a:srgbClr val="5D917B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356266" y="3456135"/>
              <a:ext cx="254012" cy="322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582" y="36130"/>
                  </a:moveTo>
                  <a:cubicBezTo>
                    <a:pt x="110376" y="23318"/>
                    <a:pt x="47768" y="-14511"/>
                    <a:pt x="39576" y="5952"/>
                  </a:cubicBezTo>
                  <a:cubicBezTo>
                    <a:pt x="31385" y="25797"/>
                    <a:pt x="4440" y="66933"/>
                    <a:pt x="742" y="76237"/>
                  </a:cubicBezTo>
                  <a:cubicBezTo>
                    <a:pt x="-2162" y="85535"/>
                    <a:pt x="2330" y="83883"/>
                    <a:pt x="34295" y="103728"/>
                  </a:cubicBezTo>
                  <a:cubicBezTo>
                    <a:pt x="67049" y="123574"/>
                    <a:pt x="79733" y="111172"/>
                    <a:pt x="89507" y="111790"/>
                  </a:cubicBezTo>
                  <a:cubicBezTo>
                    <a:pt x="98486" y="112408"/>
                    <a:pt x="117240" y="130601"/>
                    <a:pt x="119356" y="110755"/>
                  </a:cubicBezTo>
                  <a:cubicBezTo>
                    <a:pt x="123055" y="91535"/>
                    <a:pt x="109582" y="36130"/>
                    <a:pt x="109582" y="36130"/>
                  </a:cubicBezTo>
                </a:path>
              </a:pathLst>
            </a:custGeom>
            <a:solidFill>
              <a:srgbClr val="CBDEA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385028" y="3504464"/>
              <a:ext cx="163461" cy="2211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47" y="19527"/>
                  </a:moveTo>
                  <a:cubicBezTo>
                    <a:pt x="117825" y="-1987"/>
                    <a:pt x="48977" y="-11379"/>
                    <a:pt x="29424" y="21348"/>
                  </a:cubicBezTo>
                  <a:cubicBezTo>
                    <a:pt x="9871" y="53768"/>
                    <a:pt x="-19053" y="77405"/>
                    <a:pt x="17608" y="102248"/>
                  </a:cubicBezTo>
                  <a:cubicBezTo>
                    <a:pt x="55905" y="127096"/>
                    <a:pt x="70569" y="125276"/>
                    <a:pt x="98272" y="100433"/>
                  </a:cubicBezTo>
                  <a:cubicBezTo>
                    <a:pt x="126785" y="76495"/>
                    <a:pt x="119047" y="19527"/>
                    <a:pt x="119047" y="19527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412239" y="3408812"/>
              <a:ext cx="199590" cy="1727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73" y="5262"/>
                  </a:moveTo>
                  <a:cubicBezTo>
                    <a:pt x="16992" y="30396"/>
                    <a:pt x="-6828" y="80672"/>
                    <a:pt x="1896" y="96911"/>
                  </a:cubicBezTo>
                  <a:cubicBezTo>
                    <a:pt x="56585" y="135198"/>
                    <a:pt x="113623" y="114314"/>
                    <a:pt x="113623" y="114314"/>
                  </a:cubicBezTo>
                  <a:lnTo>
                    <a:pt x="120000" y="53219"/>
                  </a:lnTo>
                  <a:cubicBezTo>
                    <a:pt x="120000" y="53219"/>
                    <a:pt x="32094" y="-19871"/>
                    <a:pt x="24373" y="5262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518929" y="3682916"/>
              <a:ext cx="53550" cy="1049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000" y="21134"/>
                  </a:moveTo>
                  <a:cubicBezTo>
                    <a:pt x="0" y="85554"/>
                    <a:pt x="0" y="111070"/>
                    <a:pt x="0" y="111070"/>
                  </a:cubicBezTo>
                  <a:lnTo>
                    <a:pt x="91250" y="120000"/>
                  </a:lnTo>
                  <a:lnTo>
                    <a:pt x="120000" y="30064"/>
                  </a:lnTo>
                  <a:cubicBezTo>
                    <a:pt x="120000" y="30064"/>
                    <a:pt x="87500" y="-31163"/>
                    <a:pt x="25000" y="21134"/>
                  </a:cubicBezTo>
                </a:path>
              </a:pathLst>
            </a:custGeom>
            <a:solidFill>
              <a:srgbClr val="397B79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427933" y="2300691"/>
              <a:ext cx="715529" cy="12363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026" y="4850"/>
                  </a:moveTo>
                  <a:cubicBezTo>
                    <a:pt x="108624" y="-4792"/>
                    <a:pt x="89615" y="1921"/>
                    <a:pt x="85404" y="7883"/>
                  </a:cubicBezTo>
                  <a:cubicBezTo>
                    <a:pt x="81941" y="12595"/>
                    <a:pt x="71639" y="22996"/>
                    <a:pt x="65269" y="30960"/>
                  </a:cubicBezTo>
                  <a:cubicBezTo>
                    <a:pt x="59184" y="38925"/>
                    <a:pt x="34932" y="56475"/>
                    <a:pt x="31463" y="62755"/>
                  </a:cubicBezTo>
                  <a:cubicBezTo>
                    <a:pt x="28000" y="68879"/>
                    <a:pt x="13765" y="92390"/>
                    <a:pt x="11143" y="97154"/>
                  </a:cubicBezTo>
                  <a:cubicBezTo>
                    <a:pt x="8521" y="101865"/>
                    <a:pt x="0" y="111508"/>
                    <a:pt x="0" y="112921"/>
                  </a:cubicBezTo>
                  <a:cubicBezTo>
                    <a:pt x="0" y="114107"/>
                    <a:pt x="2621" y="114379"/>
                    <a:pt x="11143" y="116712"/>
                  </a:cubicBezTo>
                  <a:cubicBezTo>
                    <a:pt x="19571" y="118987"/>
                    <a:pt x="29125" y="120231"/>
                    <a:pt x="33621" y="119959"/>
                  </a:cubicBezTo>
                  <a:cubicBezTo>
                    <a:pt x="38110" y="119635"/>
                    <a:pt x="37176" y="118877"/>
                    <a:pt x="39891" y="116116"/>
                  </a:cubicBezTo>
                  <a:cubicBezTo>
                    <a:pt x="42513" y="113349"/>
                    <a:pt x="63489" y="84153"/>
                    <a:pt x="67422" y="79604"/>
                  </a:cubicBezTo>
                  <a:cubicBezTo>
                    <a:pt x="71354" y="74997"/>
                    <a:pt x="79035" y="61238"/>
                    <a:pt x="98606" y="47642"/>
                  </a:cubicBezTo>
                  <a:cubicBezTo>
                    <a:pt x="117900" y="33883"/>
                    <a:pt x="125296" y="17040"/>
                    <a:pt x="116026" y="4850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1173534" y="1617295"/>
              <a:ext cx="444543" cy="572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56" y="79533"/>
                  </a:moveTo>
                  <a:cubicBezTo>
                    <a:pt x="115244" y="44429"/>
                    <a:pt x="99445" y="14115"/>
                    <a:pt x="99445" y="14115"/>
                  </a:cubicBezTo>
                  <a:cubicBezTo>
                    <a:pt x="28137" y="-28477"/>
                    <a:pt x="-13388" y="36234"/>
                    <a:pt x="3914" y="64323"/>
                  </a:cubicBezTo>
                  <a:cubicBezTo>
                    <a:pt x="19257" y="88781"/>
                    <a:pt x="43929" y="112885"/>
                    <a:pt x="75678" y="118502"/>
                  </a:cubicBezTo>
                  <a:cubicBezTo>
                    <a:pt x="107123" y="124118"/>
                    <a:pt x="123219" y="114524"/>
                    <a:pt x="119456" y="79533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1355123" y="1631574"/>
              <a:ext cx="267511" cy="5610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7" y="79819"/>
                  </a:moveTo>
                  <a:cubicBezTo>
                    <a:pt x="112015" y="44142"/>
                    <a:pt x="95767" y="8712"/>
                    <a:pt x="95767" y="8712"/>
                  </a:cubicBezTo>
                  <a:cubicBezTo>
                    <a:pt x="75509" y="1314"/>
                    <a:pt x="45756" y="1673"/>
                    <a:pt x="28253" y="0"/>
                  </a:cubicBezTo>
                  <a:cubicBezTo>
                    <a:pt x="31002" y="956"/>
                    <a:pt x="34506" y="2025"/>
                    <a:pt x="38004" y="3340"/>
                  </a:cubicBezTo>
                  <a:cubicBezTo>
                    <a:pt x="38004" y="3340"/>
                    <a:pt x="62760" y="16825"/>
                    <a:pt x="72511" y="39017"/>
                  </a:cubicBezTo>
                  <a:cubicBezTo>
                    <a:pt x="74760" y="43784"/>
                    <a:pt x="64009" y="46056"/>
                    <a:pt x="65508" y="51181"/>
                  </a:cubicBezTo>
                  <a:cubicBezTo>
                    <a:pt x="67008" y="55478"/>
                    <a:pt x="68263" y="65265"/>
                    <a:pt x="70512" y="70032"/>
                  </a:cubicBezTo>
                  <a:cubicBezTo>
                    <a:pt x="86766" y="105709"/>
                    <a:pt x="51509" y="115137"/>
                    <a:pt x="0" y="110124"/>
                  </a:cubicBezTo>
                  <a:cubicBezTo>
                    <a:pt x="14004" y="114779"/>
                    <a:pt x="28253" y="119546"/>
                    <a:pt x="45007" y="119904"/>
                  </a:cubicBezTo>
                  <a:cubicBezTo>
                    <a:pt x="91014" y="120861"/>
                    <a:pt x="125520" y="115137"/>
                    <a:pt x="119267" y="79819"/>
                  </a:cubicBezTo>
                </a:path>
              </a:pathLst>
            </a:custGeom>
            <a:solidFill>
              <a:srgbClr val="CEE2B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1109183" y="3648273"/>
              <a:ext cx="503618" cy="1687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058"/>
                  </a:moveTo>
                  <a:cubicBezTo>
                    <a:pt x="0" y="7058"/>
                    <a:pt x="63788" y="12017"/>
                    <a:pt x="69105" y="21494"/>
                  </a:cubicBezTo>
                  <a:cubicBezTo>
                    <a:pt x="74283" y="31009"/>
                    <a:pt x="78805" y="54052"/>
                    <a:pt x="81727" y="59640"/>
                  </a:cubicBezTo>
                  <a:cubicBezTo>
                    <a:pt x="84783" y="65116"/>
                    <a:pt x="90100" y="70705"/>
                    <a:pt x="88905" y="74396"/>
                  </a:cubicBezTo>
                  <a:cubicBezTo>
                    <a:pt x="87838" y="78122"/>
                    <a:pt x="93822" y="97473"/>
                    <a:pt x="96477" y="101479"/>
                  </a:cubicBezTo>
                  <a:cubicBezTo>
                    <a:pt x="99005" y="105524"/>
                    <a:pt x="110700" y="116829"/>
                    <a:pt x="108838" y="119046"/>
                  </a:cubicBezTo>
                  <a:cubicBezTo>
                    <a:pt x="106577" y="121189"/>
                    <a:pt x="120000" y="119046"/>
                    <a:pt x="120000" y="119046"/>
                  </a:cubicBezTo>
                  <a:lnTo>
                    <a:pt x="111761" y="98466"/>
                  </a:lnTo>
                  <a:cubicBezTo>
                    <a:pt x="111761" y="98466"/>
                    <a:pt x="107638" y="73521"/>
                    <a:pt x="105783" y="71064"/>
                  </a:cubicBezTo>
                  <a:cubicBezTo>
                    <a:pt x="103522" y="68606"/>
                    <a:pt x="96344" y="35374"/>
                    <a:pt x="95283" y="30774"/>
                  </a:cubicBezTo>
                  <a:cubicBezTo>
                    <a:pt x="94088" y="26173"/>
                    <a:pt x="96744" y="10508"/>
                    <a:pt x="96744" y="10508"/>
                  </a:cubicBezTo>
                  <a:lnTo>
                    <a:pt x="89300" y="0"/>
                  </a:lnTo>
                  <a:lnTo>
                    <a:pt x="0" y="7058"/>
                  </a:ln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557777" y="4141789"/>
              <a:ext cx="511499" cy="6997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1"/>
                  </a:moveTo>
                  <a:cubicBezTo>
                    <a:pt x="120000" y="681"/>
                    <a:pt x="112939" y="46582"/>
                    <a:pt x="98174" y="64370"/>
                  </a:cubicBezTo>
                  <a:cubicBezTo>
                    <a:pt x="83403" y="82256"/>
                    <a:pt x="47585" y="111038"/>
                    <a:pt x="33598" y="118593"/>
                  </a:cubicBezTo>
                  <a:cubicBezTo>
                    <a:pt x="19483" y="126148"/>
                    <a:pt x="1187" y="100805"/>
                    <a:pt x="11" y="98607"/>
                  </a:cubicBezTo>
                  <a:cubicBezTo>
                    <a:pt x="-1036" y="96404"/>
                    <a:pt x="81178" y="42181"/>
                    <a:pt x="87191" y="36252"/>
                  </a:cubicBezTo>
                  <a:cubicBezTo>
                    <a:pt x="93332" y="30322"/>
                    <a:pt x="120000" y="-5344"/>
                    <a:pt x="120000" y="681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1930583" y="3296580"/>
              <a:ext cx="162155" cy="237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202" y="0"/>
                  </a:moveTo>
                  <a:cubicBezTo>
                    <a:pt x="101202" y="0"/>
                    <a:pt x="19777" y="3090"/>
                    <a:pt x="3737" y="46620"/>
                  </a:cubicBezTo>
                  <a:cubicBezTo>
                    <a:pt x="-12713" y="90142"/>
                    <a:pt x="29235" y="131426"/>
                    <a:pt x="50206" y="117103"/>
                  </a:cubicBezTo>
                  <a:cubicBezTo>
                    <a:pt x="69951" y="102780"/>
                    <a:pt x="157958" y="38752"/>
                    <a:pt x="101202" y="0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1973882" y="3333469"/>
              <a:ext cx="221077" cy="3635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13" y="17504"/>
                  </a:moveTo>
                  <a:cubicBezTo>
                    <a:pt x="2813" y="17504"/>
                    <a:pt x="-7463" y="38799"/>
                    <a:pt x="11274" y="63581"/>
                  </a:cubicBezTo>
                  <a:cubicBezTo>
                    <a:pt x="30012" y="88546"/>
                    <a:pt x="58113" y="104330"/>
                    <a:pt x="52974" y="113694"/>
                  </a:cubicBezTo>
                  <a:cubicBezTo>
                    <a:pt x="47842" y="122503"/>
                    <a:pt x="102538" y="127276"/>
                    <a:pt x="116138" y="91667"/>
                  </a:cubicBezTo>
                  <a:cubicBezTo>
                    <a:pt x="129737" y="55869"/>
                    <a:pt x="105860" y="29435"/>
                    <a:pt x="69299" y="8140"/>
                  </a:cubicBezTo>
                  <a:cubicBezTo>
                    <a:pt x="40283" y="-8929"/>
                    <a:pt x="8854" y="4105"/>
                    <a:pt x="2813" y="17504"/>
                  </a:cubicBezTo>
                </a:path>
              </a:pathLst>
            </a:custGeom>
            <a:solidFill>
              <a:srgbClr val="CEE2B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2015085" y="3345767"/>
              <a:ext cx="180590" cy="2312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05" y="0"/>
                  </a:moveTo>
                  <a:cubicBezTo>
                    <a:pt x="27705" y="0"/>
                    <a:pt x="-23442" y="14779"/>
                    <a:pt x="13255" y="50705"/>
                  </a:cubicBezTo>
                  <a:cubicBezTo>
                    <a:pt x="49573" y="86637"/>
                    <a:pt x="70705" y="50416"/>
                    <a:pt x="82193" y="94753"/>
                  </a:cubicBezTo>
                  <a:cubicBezTo>
                    <a:pt x="93682" y="138795"/>
                    <a:pt x="120000" y="116195"/>
                    <a:pt x="120000" y="94753"/>
                  </a:cubicBezTo>
                  <a:cubicBezTo>
                    <a:pt x="120000" y="73600"/>
                    <a:pt x="96650" y="17966"/>
                    <a:pt x="27705" y="0"/>
                  </a:cubicBezTo>
                </a:path>
              </a:pathLst>
            </a:custGeom>
            <a:solidFill>
              <a:srgbClr val="DFFFD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1131945" y="1582671"/>
              <a:ext cx="463641" cy="4467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574"/>
                  </a:moveTo>
                  <a:cubicBezTo>
                    <a:pt x="120000" y="8574"/>
                    <a:pt x="113935" y="49106"/>
                    <a:pt x="45512" y="51498"/>
                  </a:cubicBezTo>
                  <a:cubicBezTo>
                    <a:pt x="50420" y="63017"/>
                    <a:pt x="48832" y="94576"/>
                    <a:pt x="54457" y="107285"/>
                  </a:cubicBezTo>
                  <a:cubicBezTo>
                    <a:pt x="56479" y="111924"/>
                    <a:pt x="49988" y="109378"/>
                    <a:pt x="49988" y="109378"/>
                  </a:cubicBezTo>
                  <a:cubicBezTo>
                    <a:pt x="33673" y="89192"/>
                    <a:pt x="22700" y="103097"/>
                    <a:pt x="30496" y="120000"/>
                  </a:cubicBezTo>
                  <a:cubicBezTo>
                    <a:pt x="10429" y="111472"/>
                    <a:pt x="-13532" y="51498"/>
                    <a:pt x="9279" y="22931"/>
                  </a:cubicBezTo>
                  <a:cubicBezTo>
                    <a:pt x="39738" y="-6680"/>
                    <a:pt x="79291" y="-2492"/>
                    <a:pt x="103401" y="7231"/>
                  </a:cubicBezTo>
                  <a:cubicBezTo>
                    <a:pt x="108309" y="8873"/>
                    <a:pt x="116389" y="6480"/>
                    <a:pt x="120000" y="8574"/>
                  </a:cubicBezTo>
                </a:path>
              </a:pathLst>
            </a:custGeom>
            <a:solidFill>
              <a:srgbClr val="00262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2643842" y="3397414"/>
              <a:ext cx="388024" cy="3855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88"/>
                  </a:moveTo>
                  <a:cubicBezTo>
                    <a:pt x="120000" y="70994"/>
                    <a:pt x="117577" y="80522"/>
                    <a:pt x="112044" y="90044"/>
                  </a:cubicBezTo>
                  <a:cubicBezTo>
                    <a:pt x="106511" y="99738"/>
                    <a:pt x="99594" y="106494"/>
                    <a:pt x="90088" y="112033"/>
                  </a:cubicBezTo>
                  <a:cubicBezTo>
                    <a:pt x="80405" y="117577"/>
                    <a:pt x="71066" y="120000"/>
                    <a:pt x="60000" y="120000"/>
                  </a:cubicBezTo>
                  <a:cubicBezTo>
                    <a:pt x="48933" y="120000"/>
                    <a:pt x="39422" y="117577"/>
                    <a:pt x="29911" y="112033"/>
                  </a:cubicBezTo>
                  <a:cubicBezTo>
                    <a:pt x="20227" y="106494"/>
                    <a:pt x="13488" y="99738"/>
                    <a:pt x="7955" y="90044"/>
                  </a:cubicBezTo>
                  <a:cubicBezTo>
                    <a:pt x="2422" y="80522"/>
                    <a:pt x="0" y="70994"/>
                    <a:pt x="0" y="60088"/>
                  </a:cubicBezTo>
                  <a:cubicBezTo>
                    <a:pt x="0" y="49005"/>
                    <a:pt x="2422" y="39655"/>
                    <a:pt x="7955" y="30127"/>
                  </a:cubicBezTo>
                  <a:cubicBezTo>
                    <a:pt x="13488" y="20433"/>
                    <a:pt x="20227" y="13505"/>
                    <a:pt x="29911" y="8138"/>
                  </a:cubicBezTo>
                  <a:cubicBezTo>
                    <a:pt x="39422" y="2600"/>
                    <a:pt x="48933" y="0"/>
                    <a:pt x="60000" y="0"/>
                  </a:cubicBezTo>
                  <a:cubicBezTo>
                    <a:pt x="71066" y="0"/>
                    <a:pt x="80405" y="2600"/>
                    <a:pt x="90088" y="8138"/>
                  </a:cubicBezTo>
                  <a:cubicBezTo>
                    <a:pt x="99594" y="13505"/>
                    <a:pt x="106511" y="20433"/>
                    <a:pt x="112044" y="30127"/>
                  </a:cubicBezTo>
                  <a:cubicBezTo>
                    <a:pt x="117577" y="39655"/>
                    <a:pt x="120000" y="49005"/>
                    <a:pt x="120000" y="60088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8801329" y="111857"/>
              <a:ext cx="3008998" cy="42680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26658"/>
                </a:buClr>
                <a:buSzPct val="25000"/>
                <a:buFont typeface="Roboto"/>
                <a:buNone/>
              </a:pPr>
              <a:r>
                <a:rPr lang="cs-CZ" sz="2400" b="1" i="0" u="none" strike="noStrike" cap="none" dirty="0" smtClean="0">
                  <a:solidFill>
                    <a:srgbClr val="726658"/>
                  </a:solidFill>
                </a:rPr>
                <a:t>MINISTR OBRANY</a:t>
              </a:r>
              <a:endParaRPr lang="cs-CZ" sz="2400" b="1" i="0" u="none" strike="noStrike" cap="none" dirty="0">
                <a:solidFill>
                  <a:srgbClr val="726658"/>
                </a:solidFill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8475053" y="1552873"/>
              <a:ext cx="41253" cy="412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177"/>
                  </a:moveTo>
                  <a:cubicBezTo>
                    <a:pt x="120000" y="70683"/>
                    <a:pt x="118377" y="80550"/>
                    <a:pt x="111894" y="90411"/>
                  </a:cubicBezTo>
                  <a:cubicBezTo>
                    <a:pt x="107027" y="100272"/>
                    <a:pt x="98916" y="105205"/>
                    <a:pt x="89188" y="111783"/>
                  </a:cubicBezTo>
                  <a:cubicBezTo>
                    <a:pt x="79461" y="116711"/>
                    <a:pt x="71350" y="120000"/>
                    <a:pt x="60000" y="120000"/>
                  </a:cubicBezTo>
                  <a:cubicBezTo>
                    <a:pt x="48650" y="120000"/>
                    <a:pt x="38916" y="116711"/>
                    <a:pt x="29188" y="111783"/>
                  </a:cubicBezTo>
                  <a:cubicBezTo>
                    <a:pt x="21083" y="105205"/>
                    <a:pt x="12972" y="100272"/>
                    <a:pt x="8105" y="90411"/>
                  </a:cubicBezTo>
                  <a:cubicBezTo>
                    <a:pt x="3244" y="80550"/>
                    <a:pt x="0" y="69038"/>
                    <a:pt x="0" y="59177"/>
                  </a:cubicBezTo>
                  <a:cubicBezTo>
                    <a:pt x="0" y="47672"/>
                    <a:pt x="3244" y="39450"/>
                    <a:pt x="8105" y="29588"/>
                  </a:cubicBezTo>
                  <a:cubicBezTo>
                    <a:pt x="12972" y="19727"/>
                    <a:pt x="21083" y="13150"/>
                    <a:pt x="29188" y="8216"/>
                  </a:cubicBezTo>
                  <a:cubicBezTo>
                    <a:pt x="38916" y="1644"/>
                    <a:pt x="48650" y="0"/>
                    <a:pt x="60000" y="0"/>
                  </a:cubicBezTo>
                  <a:cubicBezTo>
                    <a:pt x="71350" y="0"/>
                    <a:pt x="79461" y="1644"/>
                    <a:pt x="89188" y="8216"/>
                  </a:cubicBezTo>
                  <a:cubicBezTo>
                    <a:pt x="98916" y="13150"/>
                    <a:pt x="107027" y="19727"/>
                    <a:pt x="111894" y="29588"/>
                  </a:cubicBezTo>
                  <a:cubicBezTo>
                    <a:pt x="118377" y="39450"/>
                    <a:pt x="120000" y="49316"/>
                    <a:pt x="120000" y="59177"/>
                  </a:cubicBez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539" name="Shape 539"/>
          <p:cNvSpPr/>
          <p:nvPr/>
        </p:nvSpPr>
        <p:spPr>
          <a:xfrm>
            <a:off x="3252998" y="438550"/>
            <a:ext cx="6339599" cy="5778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 dirty="0" smtClean="0">
                <a:solidFill>
                  <a:srgbClr val="FFFFFF"/>
                </a:solidFill>
              </a:rPr>
              <a:t>ODVOLÁNÍ ŘEDITELE VZ</a:t>
            </a:r>
            <a:endParaRPr lang="cs-CZ" sz="34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43" name="Shape 2905"/>
          <p:cNvSpPr/>
          <p:nvPr/>
        </p:nvSpPr>
        <p:spPr>
          <a:xfrm>
            <a:off x="9421599" y="1492447"/>
            <a:ext cx="222764" cy="22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8"/>
                  <a:pt x="21172" y="14463"/>
                  <a:pt x="20173" y="16224"/>
                </a:cubicBezTo>
                <a:cubicBezTo>
                  <a:pt x="19174" y="17937"/>
                  <a:pt x="17984" y="19174"/>
                  <a:pt x="16224" y="20173"/>
                </a:cubicBezTo>
                <a:cubicBezTo>
                  <a:pt x="14511" y="21172"/>
                  <a:pt x="12798" y="21600"/>
                  <a:pt x="10800" y="21600"/>
                </a:cubicBezTo>
                <a:cubicBezTo>
                  <a:pt x="8802" y="21600"/>
                  <a:pt x="7137" y="21172"/>
                  <a:pt x="5376" y="20173"/>
                </a:cubicBezTo>
                <a:cubicBezTo>
                  <a:pt x="3663" y="19174"/>
                  <a:pt x="2426" y="17937"/>
                  <a:pt x="1427" y="16224"/>
                </a:cubicBezTo>
                <a:cubicBezTo>
                  <a:pt x="428" y="14463"/>
                  <a:pt x="0" y="12798"/>
                  <a:pt x="0" y="10800"/>
                </a:cubicBezTo>
                <a:cubicBezTo>
                  <a:pt x="0" y="8802"/>
                  <a:pt x="428" y="7089"/>
                  <a:pt x="1427" y="5376"/>
                </a:cubicBezTo>
                <a:cubicBezTo>
                  <a:pt x="2426" y="3616"/>
                  <a:pt x="3663" y="2426"/>
                  <a:pt x="5376" y="1427"/>
                </a:cubicBezTo>
                <a:cubicBezTo>
                  <a:pt x="7137" y="428"/>
                  <a:pt x="8802" y="0"/>
                  <a:pt x="10800" y="0"/>
                </a:cubicBezTo>
                <a:cubicBezTo>
                  <a:pt x="12798" y="0"/>
                  <a:pt x="14511" y="428"/>
                  <a:pt x="16224" y="1427"/>
                </a:cubicBezTo>
                <a:cubicBezTo>
                  <a:pt x="17984" y="2426"/>
                  <a:pt x="19174" y="3616"/>
                  <a:pt x="20173" y="5376"/>
                </a:cubicBezTo>
                <a:cubicBezTo>
                  <a:pt x="21172" y="7089"/>
                  <a:pt x="21600" y="8802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" name="Shape 2906"/>
          <p:cNvSpPr/>
          <p:nvPr/>
        </p:nvSpPr>
        <p:spPr>
          <a:xfrm>
            <a:off x="9254700" y="1741710"/>
            <a:ext cx="556561" cy="339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71" y="21600"/>
                </a:moveTo>
                <a:lnTo>
                  <a:pt x="17771" y="10644"/>
                </a:lnTo>
                <a:cubicBezTo>
                  <a:pt x="17771" y="10113"/>
                  <a:pt x="17562" y="9770"/>
                  <a:pt x="17238" y="9770"/>
                </a:cubicBezTo>
                <a:cubicBezTo>
                  <a:pt x="16933" y="9770"/>
                  <a:pt x="16724" y="10113"/>
                  <a:pt x="16724" y="10644"/>
                </a:cubicBezTo>
                <a:lnTo>
                  <a:pt x="16724" y="21600"/>
                </a:lnTo>
                <a:lnTo>
                  <a:pt x="4838" y="21600"/>
                </a:lnTo>
                <a:lnTo>
                  <a:pt x="4838" y="10644"/>
                </a:lnTo>
                <a:cubicBezTo>
                  <a:pt x="4838" y="10113"/>
                  <a:pt x="4629" y="9770"/>
                  <a:pt x="4305" y="9770"/>
                </a:cubicBezTo>
                <a:cubicBezTo>
                  <a:pt x="3981" y="9770"/>
                  <a:pt x="3771" y="10113"/>
                  <a:pt x="3771" y="10644"/>
                </a:cubicBezTo>
                <a:lnTo>
                  <a:pt x="3771" y="21600"/>
                </a:lnTo>
                <a:lnTo>
                  <a:pt x="0" y="21600"/>
                </a:lnTo>
                <a:lnTo>
                  <a:pt x="0" y="8834"/>
                </a:lnTo>
                <a:cubicBezTo>
                  <a:pt x="0" y="3995"/>
                  <a:pt x="2419" y="0"/>
                  <a:pt x="5410" y="0"/>
                </a:cubicBezTo>
                <a:lnTo>
                  <a:pt x="16190" y="0"/>
                </a:lnTo>
                <a:cubicBezTo>
                  <a:pt x="19143" y="0"/>
                  <a:pt x="21600" y="3964"/>
                  <a:pt x="21600" y="8834"/>
                </a:cubicBezTo>
                <a:lnTo>
                  <a:pt x="21600" y="21600"/>
                </a:lnTo>
                <a:lnTo>
                  <a:pt x="17771" y="21600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753991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Shape 500"/>
          <p:cNvGrpSpPr/>
          <p:nvPr/>
        </p:nvGrpSpPr>
        <p:grpSpPr>
          <a:xfrm>
            <a:off x="1209958" y="1714620"/>
            <a:ext cx="8516308" cy="5410656"/>
            <a:chOff x="0" y="210046"/>
            <a:chExt cx="8516306" cy="5410656"/>
          </a:xfrm>
        </p:grpSpPr>
        <p:sp>
          <p:nvSpPr>
            <p:cNvPr id="501" name="Shape 501"/>
            <p:cNvSpPr/>
            <p:nvPr/>
          </p:nvSpPr>
          <p:spPr>
            <a:xfrm>
              <a:off x="2838133" y="298585"/>
              <a:ext cx="4827224" cy="3292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5" y="120000"/>
                    <a:pt x="60005" y="0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F67A8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9000" tIns="59000" rIns="59000" bIns="590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7577377" y="210046"/>
              <a:ext cx="176519" cy="176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1011"/>
                    <a:pt x="117722" y="80127"/>
                    <a:pt x="112027" y="90000"/>
                  </a:cubicBezTo>
                  <a:cubicBezTo>
                    <a:pt x="106711" y="99494"/>
                    <a:pt x="99872" y="106327"/>
                    <a:pt x="90000" y="112027"/>
                  </a:cubicBezTo>
                  <a:cubicBezTo>
                    <a:pt x="80505" y="117344"/>
                    <a:pt x="71011" y="120000"/>
                    <a:pt x="60000" y="120000"/>
                  </a:cubicBezTo>
                  <a:cubicBezTo>
                    <a:pt x="48988" y="120000"/>
                    <a:pt x="39872" y="117344"/>
                    <a:pt x="30000" y="112027"/>
                  </a:cubicBezTo>
                  <a:cubicBezTo>
                    <a:pt x="20505" y="106327"/>
                    <a:pt x="13672" y="99494"/>
                    <a:pt x="7972" y="90000"/>
                  </a:cubicBezTo>
                  <a:cubicBezTo>
                    <a:pt x="2655" y="80127"/>
                    <a:pt x="0" y="71011"/>
                    <a:pt x="0" y="60000"/>
                  </a:cubicBezTo>
                  <a:cubicBezTo>
                    <a:pt x="0" y="48988"/>
                    <a:pt x="2655" y="39494"/>
                    <a:pt x="7972" y="30000"/>
                  </a:cubicBezTo>
                  <a:cubicBezTo>
                    <a:pt x="13672" y="20127"/>
                    <a:pt x="20505" y="13672"/>
                    <a:pt x="30000" y="8355"/>
                  </a:cubicBezTo>
                  <a:cubicBezTo>
                    <a:pt x="39872" y="2655"/>
                    <a:pt x="48988" y="0"/>
                    <a:pt x="60000" y="0"/>
                  </a:cubicBezTo>
                  <a:cubicBezTo>
                    <a:pt x="71011" y="0"/>
                    <a:pt x="80505" y="2655"/>
                    <a:pt x="90000" y="8355"/>
                  </a:cubicBezTo>
                  <a:cubicBezTo>
                    <a:pt x="99872" y="13672"/>
                    <a:pt x="106711" y="20127"/>
                    <a:pt x="112027" y="30000"/>
                  </a:cubicBezTo>
                  <a:cubicBezTo>
                    <a:pt x="117722" y="39494"/>
                    <a:pt x="120000" y="48988"/>
                    <a:pt x="120000" y="60000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503" name="Shape 50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7747" y="4927155"/>
              <a:ext cx="1908487" cy="693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Shape 504"/>
            <p:cNvSpPr/>
            <p:nvPr/>
          </p:nvSpPr>
          <p:spPr>
            <a:xfrm>
              <a:off x="457933" y="4698432"/>
              <a:ext cx="262038" cy="502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35" y="11305"/>
                  </a:moveTo>
                  <a:cubicBezTo>
                    <a:pt x="-4725" y="17290"/>
                    <a:pt x="-1158" y="24737"/>
                    <a:pt x="9035" y="38971"/>
                  </a:cubicBezTo>
                  <a:cubicBezTo>
                    <a:pt x="18969" y="53338"/>
                    <a:pt x="26104" y="54399"/>
                    <a:pt x="26104" y="54399"/>
                  </a:cubicBezTo>
                  <a:cubicBezTo>
                    <a:pt x="26104" y="54399"/>
                    <a:pt x="37060" y="68633"/>
                    <a:pt x="37828" y="76212"/>
                  </a:cubicBezTo>
                  <a:cubicBezTo>
                    <a:pt x="38336" y="83263"/>
                    <a:pt x="78084" y="113321"/>
                    <a:pt x="93883" y="118641"/>
                  </a:cubicBezTo>
                  <a:cubicBezTo>
                    <a:pt x="109682" y="123829"/>
                    <a:pt x="123189" y="113321"/>
                    <a:pt x="117584" y="100949"/>
                  </a:cubicBezTo>
                  <a:cubicBezTo>
                    <a:pt x="111719" y="88583"/>
                    <a:pt x="108920" y="54003"/>
                    <a:pt x="119108" y="38971"/>
                  </a:cubicBezTo>
                  <a:cubicBezTo>
                    <a:pt x="129048" y="23940"/>
                    <a:pt x="52859" y="0"/>
                    <a:pt x="52859" y="0"/>
                  </a:cubicBezTo>
                  <a:cubicBezTo>
                    <a:pt x="52859" y="0"/>
                    <a:pt x="23305" y="5188"/>
                    <a:pt x="9035" y="11305"/>
                  </a:cubicBezTo>
                </a:path>
              </a:pathLst>
            </a:custGeom>
            <a:solidFill>
              <a:srgbClr val="0E504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1350500" y="5266878"/>
              <a:ext cx="498842" cy="2618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2" y="11145"/>
                  </a:moveTo>
                  <a:cubicBezTo>
                    <a:pt x="5332" y="11145"/>
                    <a:pt x="-4210" y="79081"/>
                    <a:pt x="2243" y="90620"/>
                  </a:cubicBezTo>
                  <a:cubicBezTo>
                    <a:pt x="8286" y="102415"/>
                    <a:pt x="27911" y="114722"/>
                    <a:pt x="37454" y="98569"/>
                  </a:cubicBezTo>
                  <a:cubicBezTo>
                    <a:pt x="46862" y="82671"/>
                    <a:pt x="48069" y="106517"/>
                    <a:pt x="48069" y="106517"/>
                  </a:cubicBezTo>
                  <a:cubicBezTo>
                    <a:pt x="48069" y="106517"/>
                    <a:pt x="84494" y="124719"/>
                    <a:pt x="106136" y="118825"/>
                  </a:cubicBezTo>
                  <a:cubicBezTo>
                    <a:pt x="128176" y="113180"/>
                    <a:pt x="120245" y="80623"/>
                    <a:pt x="107748" y="66005"/>
                  </a:cubicBezTo>
                  <a:cubicBezTo>
                    <a:pt x="95110" y="51650"/>
                    <a:pt x="65948" y="48060"/>
                    <a:pt x="57214" y="16271"/>
                  </a:cubicBezTo>
                  <a:cubicBezTo>
                    <a:pt x="48069" y="-17059"/>
                    <a:pt x="5332" y="11145"/>
                    <a:pt x="5332" y="11145"/>
                  </a:cubicBezTo>
                </a:path>
              </a:pathLst>
            </a:custGeom>
            <a:solidFill>
              <a:srgbClr val="0E504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541102" y="3906507"/>
              <a:ext cx="776573" cy="1022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859" y="5566"/>
                  </a:moveTo>
                  <a:cubicBezTo>
                    <a:pt x="87859" y="5566"/>
                    <a:pt x="77605" y="30916"/>
                    <a:pt x="64246" y="42183"/>
                  </a:cubicBezTo>
                  <a:cubicBezTo>
                    <a:pt x="50808" y="53450"/>
                    <a:pt x="4967" y="84888"/>
                    <a:pt x="831" y="88950"/>
                  </a:cubicBezTo>
                  <a:cubicBezTo>
                    <a:pt x="-3047" y="93011"/>
                    <a:pt x="7639" y="105261"/>
                    <a:pt x="12287" y="109844"/>
                  </a:cubicBezTo>
                  <a:cubicBezTo>
                    <a:pt x="16856" y="114500"/>
                    <a:pt x="33661" y="120000"/>
                    <a:pt x="33661" y="120000"/>
                  </a:cubicBezTo>
                  <a:lnTo>
                    <a:pt x="61147" y="96550"/>
                  </a:lnTo>
                  <a:lnTo>
                    <a:pt x="99577" y="68583"/>
                  </a:lnTo>
                  <a:lnTo>
                    <a:pt x="120000" y="46244"/>
                  </a:lnTo>
                  <a:lnTo>
                    <a:pt x="111210" y="0"/>
                  </a:lnTo>
                  <a:lnTo>
                    <a:pt x="87859" y="5566"/>
                  </a:ln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1000970" y="3667948"/>
              <a:ext cx="587238" cy="16988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3661" y="18800"/>
                    <a:pt x="27866" y="25144"/>
                  </a:cubicBezTo>
                  <a:cubicBezTo>
                    <a:pt x="32644" y="32155"/>
                    <a:pt x="34577" y="52966"/>
                    <a:pt x="41627" y="56077"/>
                  </a:cubicBezTo>
                  <a:cubicBezTo>
                    <a:pt x="48455" y="59194"/>
                    <a:pt x="47772" y="77438"/>
                    <a:pt x="51300" y="82638"/>
                  </a:cubicBezTo>
                  <a:cubicBezTo>
                    <a:pt x="54822" y="87883"/>
                    <a:pt x="68927" y="107783"/>
                    <a:pt x="68927" y="107783"/>
                  </a:cubicBezTo>
                  <a:lnTo>
                    <a:pt x="69272" y="120000"/>
                  </a:lnTo>
                  <a:cubicBezTo>
                    <a:pt x="69272" y="120000"/>
                    <a:pt x="86561" y="119683"/>
                    <a:pt x="103277" y="119133"/>
                  </a:cubicBezTo>
                  <a:cubicBezTo>
                    <a:pt x="120000" y="118461"/>
                    <a:pt x="120000" y="118461"/>
                    <a:pt x="120000" y="118461"/>
                  </a:cubicBezTo>
                  <a:cubicBezTo>
                    <a:pt x="120000" y="118461"/>
                    <a:pt x="115788" y="82638"/>
                    <a:pt x="111922" y="74405"/>
                  </a:cubicBezTo>
                  <a:cubicBezTo>
                    <a:pt x="108400" y="66205"/>
                    <a:pt x="99411" y="32827"/>
                    <a:pt x="98844" y="29477"/>
                  </a:cubicBezTo>
                  <a:cubicBezTo>
                    <a:pt x="98161" y="26166"/>
                    <a:pt x="90200" y="1694"/>
                    <a:pt x="90200" y="1694"/>
                  </a:cubicBezTo>
                  <a:lnTo>
                    <a:pt x="0" y="0"/>
                  </a:ln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1584695" y="2194773"/>
              <a:ext cx="507852" cy="13213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65" y="0"/>
                  </a:moveTo>
                  <a:cubicBezTo>
                    <a:pt x="6265" y="0"/>
                    <a:pt x="34799" y="8557"/>
                    <a:pt x="34799" y="26591"/>
                  </a:cubicBezTo>
                  <a:cubicBezTo>
                    <a:pt x="34799" y="44470"/>
                    <a:pt x="47422" y="55306"/>
                    <a:pt x="51497" y="60320"/>
                  </a:cubicBezTo>
                  <a:cubicBezTo>
                    <a:pt x="55571" y="65334"/>
                    <a:pt x="119741" y="97748"/>
                    <a:pt x="119741" y="97748"/>
                  </a:cubicBezTo>
                  <a:cubicBezTo>
                    <a:pt x="119741" y="97748"/>
                    <a:pt x="124609" y="113654"/>
                    <a:pt x="91866" y="119782"/>
                  </a:cubicBezTo>
                  <a:cubicBezTo>
                    <a:pt x="88973" y="120339"/>
                    <a:pt x="81477" y="119782"/>
                    <a:pt x="77138" y="118618"/>
                  </a:cubicBezTo>
                  <a:cubicBezTo>
                    <a:pt x="44394" y="104890"/>
                    <a:pt x="19541" y="84633"/>
                    <a:pt x="15073" y="77591"/>
                  </a:cubicBezTo>
                  <a:cubicBezTo>
                    <a:pt x="15073" y="77591"/>
                    <a:pt x="5077" y="53127"/>
                    <a:pt x="6265" y="44013"/>
                  </a:cubicBezTo>
                  <a:cubicBezTo>
                    <a:pt x="7311" y="34848"/>
                    <a:pt x="-8333" y="6278"/>
                    <a:pt x="6265" y="0"/>
                  </a:cubicBezTo>
                </a:path>
              </a:pathLst>
            </a:custGeom>
            <a:solidFill>
              <a:srgbClr val="084A6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910549" y="2142966"/>
              <a:ext cx="790917" cy="16420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71" y="19310"/>
                  </a:moveTo>
                  <a:cubicBezTo>
                    <a:pt x="1371" y="19310"/>
                    <a:pt x="10172" y="11487"/>
                    <a:pt x="29977" y="6435"/>
                  </a:cubicBezTo>
                  <a:cubicBezTo>
                    <a:pt x="38352" y="4356"/>
                    <a:pt x="57480" y="-1427"/>
                    <a:pt x="67976" y="322"/>
                  </a:cubicBezTo>
                  <a:cubicBezTo>
                    <a:pt x="78472" y="2033"/>
                    <a:pt x="101153" y="815"/>
                    <a:pt x="108342" y="5375"/>
                  </a:cubicBezTo>
                  <a:cubicBezTo>
                    <a:pt x="115285" y="9981"/>
                    <a:pt x="124085" y="21837"/>
                    <a:pt x="117909" y="35772"/>
                  </a:cubicBezTo>
                  <a:cubicBezTo>
                    <a:pt x="111726" y="49667"/>
                    <a:pt x="105718" y="55168"/>
                    <a:pt x="106484" y="60583"/>
                  </a:cubicBezTo>
                  <a:cubicBezTo>
                    <a:pt x="107413" y="66129"/>
                    <a:pt x="101153" y="95058"/>
                    <a:pt x="102842" y="99335"/>
                  </a:cubicBezTo>
                  <a:cubicBezTo>
                    <a:pt x="104537" y="103572"/>
                    <a:pt x="97594" y="117467"/>
                    <a:pt x="88794" y="119178"/>
                  </a:cubicBezTo>
                  <a:cubicBezTo>
                    <a:pt x="79910" y="120929"/>
                    <a:pt x="51981" y="119705"/>
                    <a:pt x="37933" y="117139"/>
                  </a:cubicBezTo>
                  <a:cubicBezTo>
                    <a:pt x="23801" y="114612"/>
                    <a:pt x="4672" y="115060"/>
                    <a:pt x="8986" y="101980"/>
                  </a:cubicBezTo>
                  <a:cubicBezTo>
                    <a:pt x="13305" y="88861"/>
                    <a:pt x="17792" y="53128"/>
                    <a:pt x="15929" y="44614"/>
                  </a:cubicBezTo>
                  <a:cubicBezTo>
                    <a:pt x="14491" y="36219"/>
                    <a:pt x="-5313" y="22409"/>
                    <a:pt x="1371" y="19310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978566" y="2181184"/>
              <a:ext cx="724725" cy="16155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982" y="24214"/>
                  </a:moveTo>
                  <a:cubicBezTo>
                    <a:pt x="63982" y="24214"/>
                    <a:pt x="74698" y="47372"/>
                    <a:pt x="79131" y="55076"/>
                  </a:cubicBezTo>
                  <a:cubicBezTo>
                    <a:pt x="83285" y="62786"/>
                    <a:pt x="86430" y="75297"/>
                    <a:pt x="84858" y="81513"/>
                  </a:cubicBezTo>
                  <a:cubicBezTo>
                    <a:pt x="83285" y="87564"/>
                    <a:pt x="81532" y="110227"/>
                    <a:pt x="75526" y="112341"/>
                  </a:cubicBezTo>
                  <a:cubicBezTo>
                    <a:pt x="62688" y="116772"/>
                    <a:pt x="14465" y="111966"/>
                    <a:pt x="3840" y="110682"/>
                  </a:cubicBezTo>
                  <a:cubicBezTo>
                    <a:pt x="-6875" y="109398"/>
                    <a:pt x="6706" y="113625"/>
                    <a:pt x="21764" y="116437"/>
                  </a:cubicBezTo>
                  <a:cubicBezTo>
                    <a:pt x="36913" y="119340"/>
                    <a:pt x="56495" y="119465"/>
                    <a:pt x="66104" y="119920"/>
                  </a:cubicBezTo>
                  <a:cubicBezTo>
                    <a:pt x="79681" y="120624"/>
                    <a:pt x="96868" y="116437"/>
                    <a:pt x="101301" y="112920"/>
                  </a:cubicBezTo>
                  <a:cubicBezTo>
                    <a:pt x="105455" y="109398"/>
                    <a:pt x="107862" y="109063"/>
                    <a:pt x="107862" y="93654"/>
                  </a:cubicBezTo>
                  <a:cubicBezTo>
                    <a:pt x="107862" y="90382"/>
                    <a:pt x="107306" y="55076"/>
                    <a:pt x="111460" y="51224"/>
                  </a:cubicBezTo>
                  <a:cubicBezTo>
                    <a:pt x="115621" y="47372"/>
                    <a:pt x="121626" y="27112"/>
                    <a:pt x="119594" y="19777"/>
                  </a:cubicBezTo>
                  <a:cubicBezTo>
                    <a:pt x="117466" y="12402"/>
                    <a:pt x="123749" y="3039"/>
                    <a:pt x="97418" y="221"/>
                  </a:cubicBezTo>
                  <a:cubicBezTo>
                    <a:pt x="77099" y="-2096"/>
                    <a:pt x="59361" y="14147"/>
                    <a:pt x="63982" y="24214"/>
                  </a:cubicBez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958933" y="2296466"/>
              <a:ext cx="236230" cy="9626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159" y="120000"/>
                  </a:moveTo>
                  <a:cubicBezTo>
                    <a:pt x="37159" y="120000"/>
                    <a:pt x="59626" y="79571"/>
                    <a:pt x="74980" y="71501"/>
                  </a:cubicBezTo>
                  <a:cubicBezTo>
                    <a:pt x="90052" y="63426"/>
                    <a:pt x="137255" y="20631"/>
                    <a:pt x="113372" y="9431"/>
                  </a:cubicBezTo>
                  <a:cubicBezTo>
                    <a:pt x="89200" y="-1773"/>
                    <a:pt x="33179" y="-6853"/>
                    <a:pt x="9008" y="16526"/>
                  </a:cubicBezTo>
                  <a:cubicBezTo>
                    <a:pt x="-14874" y="39700"/>
                    <a:pt x="15551" y="49443"/>
                    <a:pt x="22094" y="56537"/>
                  </a:cubicBezTo>
                  <a:cubicBezTo>
                    <a:pt x="28348" y="63567"/>
                    <a:pt x="30905" y="85626"/>
                    <a:pt x="28348" y="93906"/>
                  </a:cubicBezTo>
                  <a:cubicBezTo>
                    <a:pt x="26073" y="101559"/>
                    <a:pt x="37159" y="120000"/>
                    <a:pt x="37159" y="120000"/>
                  </a:cubicBez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424674" y="2341739"/>
              <a:ext cx="712439" cy="11887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674" y="943"/>
                  </a:moveTo>
                  <a:cubicBezTo>
                    <a:pt x="107674" y="943"/>
                    <a:pt x="123897" y="8720"/>
                    <a:pt x="119114" y="21279"/>
                  </a:cubicBezTo>
                  <a:cubicBezTo>
                    <a:pt x="115642" y="30466"/>
                    <a:pt x="102701" y="45897"/>
                    <a:pt x="86569" y="54969"/>
                  </a:cubicBezTo>
                  <a:cubicBezTo>
                    <a:pt x="75410" y="61162"/>
                    <a:pt x="57961" y="78349"/>
                    <a:pt x="56932" y="84992"/>
                  </a:cubicBezTo>
                  <a:cubicBezTo>
                    <a:pt x="55806" y="91358"/>
                    <a:pt x="41266" y="111866"/>
                    <a:pt x="39392" y="117104"/>
                  </a:cubicBezTo>
                  <a:cubicBezTo>
                    <a:pt x="37610" y="122400"/>
                    <a:pt x="281" y="120316"/>
                    <a:pt x="0" y="111751"/>
                  </a:cubicBezTo>
                  <a:cubicBezTo>
                    <a:pt x="-281" y="104430"/>
                    <a:pt x="31516" y="60207"/>
                    <a:pt x="34419" y="54969"/>
                  </a:cubicBezTo>
                  <a:cubicBezTo>
                    <a:pt x="37328" y="49731"/>
                    <a:pt x="77284" y="12547"/>
                    <a:pt x="83096" y="7252"/>
                  </a:cubicBezTo>
                  <a:cubicBezTo>
                    <a:pt x="89196" y="2181"/>
                    <a:pt x="103172" y="-1928"/>
                    <a:pt x="107674" y="943"/>
                  </a:cubicBezTo>
                </a:path>
              </a:pathLst>
            </a:custGeom>
            <a:solidFill>
              <a:srgbClr val="3A7CBA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1205100" y="2007026"/>
              <a:ext cx="306739" cy="4036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952" y="4579"/>
                  </a:moveTo>
                  <a:cubicBezTo>
                    <a:pt x="17265" y="-9989"/>
                    <a:pt x="108384" y="14846"/>
                    <a:pt x="108384" y="14846"/>
                  </a:cubicBezTo>
                  <a:cubicBezTo>
                    <a:pt x="108384" y="14846"/>
                    <a:pt x="111447" y="56744"/>
                    <a:pt x="117780" y="70320"/>
                  </a:cubicBezTo>
                  <a:cubicBezTo>
                    <a:pt x="123900" y="83735"/>
                    <a:pt x="117126" y="119999"/>
                    <a:pt x="100520" y="119999"/>
                  </a:cubicBezTo>
                  <a:cubicBezTo>
                    <a:pt x="83690" y="119999"/>
                    <a:pt x="3057" y="73636"/>
                    <a:pt x="0" y="64363"/>
                  </a:cubicBezTo>
                  <a:cubicBezTo>
                    <a:pt x="0" y="64363"/>
                    <a:pt x="14638" y="18986"/>
                    <a:pt x="15952" y="4579"/>
                  </a:cubicBezTo>
                </a:path>
              </a:pathLst>
            </a:custGeom>
            <a:solidFill>
              <a:srgbClr val="CCDFA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1214095" y="2022616"/>
              <a:ext cx="172761" cy="2324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609" y="0"/>
                  </a:moveTo>
                  <a:cubicBezTo>
                    <a:pt x="22609" y="0"/>
                    <a:pt x="111086" y="37089"/>
                    <a:pt x="118853" y="69579"/>
                  </a:cubicBezTo>
                  <a:cubicBezTo>
                    <a:pt x="126612" y="102063"/>
                    <a:pt x="94792" y="136853"/>
                    <a:pt x="32313" y="110977"/>
                  </a:cubicBezTo>
                  <a:cubicBezTo>
                    <a:pt x="-30165" y="85964"/>
                    <a:pt x="16011" y="70441"/>
                    <a:pt x="22609" y="0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1247290" y="1978550"/>
              <a:ext cx="258802" cy="3209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4" y="17056"/>
                  </a:moveTo>
                  <a:cubicBezTo>
                    <a:pt x="464" y="17056"/>
                    <a:pt x="49734" y="110254"/>
                    <a:pt x="91261" y="119653"/>
                  </a:cubicBezTo>
                  <a:cubicBezTo>
                    <a:pt x="108804" y="123835"/>
                    <a:pt x="136407" y="89566"/>
                    <a:pt x="107257" y="33147"/>
                  </a:cubicBezTo>
                  <a:cubicBezTo>
                    <a:pt x="78366" y="-23061"/>
                    <a:pt x="-7018" y="7025"/>
                    <a:pt x="464" y="17056"/>
                  </a:cubicBezTo>
                </a:path>
              </a:pathLst>
            </a:custGeom>
            <a:solidFill>
              <a:srgbClr val="8BAC8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1204319" y="2140666"/>
              <a:ext cx="236326" cy="326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3" y="0"/>
                  </a:moveTo>
                  <a:cubicBezTo>
                    <a:pt x="10673" y="0"/>
                    <a:pt x="-13340" y="35344"/>
                    <a:pt x="10673" y="61027"/>
                  </a:cubicBezTo>
                  <a:cubicBezTo>
                    <a:pt x="34686" y="86505"/>
                    <a:pt x="67170" y="120000"/>
                    <a:pt x="67170" y="120000"/>
                  </a:cubicBezTo>
                  <a:cubicBezTo>
                    <a:pt x="67170" y="120000"/>
                    <a:pt x="113499" y="87533"/>
                    <a:pt x="120000" y="71916"/>
                  </a:cubicBezTo>
                  <a:cubicBezTo>
                    <a:pt x="69713" y="54038"/>
                    <a:pt x="32143" y="38216"/>
                    <a:pt x="10673" y="0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1318232" y="2300526"/>
              <a:ext cx="233921" cy="540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705"/>
                  </a:moveTo>
                  <a:cubicBezTo>
                    <a:pt x="0" y="14705"/>
                    <a:pt x="9776" y="22000"/>
                    <a:pt x="20124" y="31761"/>
                  </a:cubicBezTo>
                  <a:cubicBezTo>
                    <a:pt x="29039" y="39794"/>
                    <a:pt x="36514" y="57961"/>
                    <a:pt x="41402" y="65994"/>
                  </a:cubicBezTo>
                  <a:cubicBezTo>
                    <a:pt x="59231" y="94544"/>
                    <a:pt x="81949" y="112711"/>
                    <a:pt x="90858" y="120000"/>
                  </a:cubicBezTo>
                  <a:cubicBezTo>
                    <a:pt x="108687" y="100844"/>
                    <a:pt x="123352" y="76744"/>
                    <a:pt x="119326" y="41155"/>
                  </a:cubicBezTo>
                  <a:cubicBezTo>
                    <a:pt x="114437" y="5561"/>
                    <a:pt x="99772" y="0"/>
                    <a:pt x="99772" y="0"/>
                  </a:cubicBezTo>
                  <a:cubicBezTo>
                    <a:pt x="99772" y="0"/>
                    <a:pt x="93159" y="16438"/>
                    <a:pt x="28468" y="738"/>
                  </a:cubicBezTo>
                  <a:lnTo>
                    <a:pt x="0" y="14705"/>
                  </a:ln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1441200" y="2177140"/>
              <a:ext cx="113376" cy="2817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7757"/>
                  </a:moveTo>
                  <a:cubicBezTo>
                    <a:pt x="0" y="67757"/>
                    <a:pt x="95750" y="106087"/>
                    <a:pt x="113960" y="118950"/>
                  </a:cubicBezTo>
                  <a:cubicBezTo>
                    <a:pt x="132170" y="130854"/>
                    <a:pt x="107498" y="38227"/>
                    <a:pt x="62854" y="8703"/>
                  </a:cubicBezTo>
                  <a:cubicBezTo>
                    <a:pt x="36420" y="-8201"/>
                    <a:pt x="28196" y="2034"/>
                    <a:pt x="36420" y="17987"/>
                  </a:cubicBezTo>
                  <a:cubicBezTo>
                    <a:pt x="46406" y="40847"/>
                    <a:pt x="24671" y="60373"/>
                    <a:pt x="0" y="67757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1337907" y="2334958"/>
              <a:ext cx="213407" cy="1519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55" y="120000"/>
                  </a:moveTo>
                  <a:lnTo>
                    <a:pt x="58900" y="32411"/>
                  </a:lnTo>
                  <a:lnTo>
                    <a:pt x="119372" y="120000"/>
                  </a:lnTo>
                  <a:lnTo>
                    <a:pt x="120000" y="94161"/>
                  </a:lnTo>
                  <a:lnTo>
                    <a:pt x="58900" y="0"/>
                  </a:lnTo>
                  <a:lnTo>
                    <a:pt x="0" y="102483"/>
                  </a:lnTo>
                  <a:lnTo>
                    <a:pt x="5355" y="120000"/>
                  </a:lnTo>
                </a:path>
              </a:pathLst>
            </a:custGeom>
            <a:solidFill>
              <a:srgbClr val="75CBD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1396932" y="2357092"/>
              <a:ext cx="130169" cy="4864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326" y="3022"/>
                  </a:moveTo>
                  <a:lnTo>
                    <a:pt x="0" y="17711"/>
                  </a:lnTo>
                  <a:lnTo>
                    <a:pt x="40608" y="27050"/>
                  </a:lnTo>
                  <a:cubicBezTo>
                    <a:pt x="40608" y="27050"/>
                    <a:pt x="59110" y="79772"/>
                    <a:pt x="47804" y="98716"/>
                  </a:cubicBezTo>
                  <a:lnTo>
                    <a:pt x="88413" y="120000"/>
                  </a:lnTo>
                  <a:cubicBezTo>
                    <a:pt x="88413" y="120000"/>
                    <a:pt x="165000" y="90205"/>
                    <a:pt x="79674" y="27050"/>
                  </a:cubicBezTo>
                  <a:lnTo>
                    <a:pt x="88413" y="13866"/>
                  </a:lnTo>
                  <a:lnTo>
                    <a:pt x="60653" y="0"/>
                  </a:lnTo>
                  <a:lnTo>
                    <a:pt x="30326" y="3022"/>
                  </a:lnTo>
                </a:path>
              </a:pathLst>
            </a:custGeom>
            <a:solidFill>
              <a:srgbClr val="3F7357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>
              <a:off x="0" y="3572030"/>
              <a:ext cx="820878" cy="9782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77" y="0"/>
                  </a:moveTo>
                  <a:lnTo>
                    <a:pt x="14911" y="1372"/>
                  </a:lnTo>
                  <a:lnTo>
                    <a:pt x="0" y="80550"/>
                  </a:lnTo>
                  <a:lnTo>
                    <a:pt x="94255" y="120000"/>
                  </a:lnTo>
                  <a:lnTo>
                    <a:pt x="105744" y="115138"/>
                  </a:lnTo>
                  <a:lnTo>
                    <a:pt x="120000" y="38972"/>
                  </a:lnTo>
                  <a:lnTo>
                    <a:pt x="27777" y="0"/>
                  </a:lnTo>
                </a:path>
              </a:pathLst>
            </a:custGeom>
            <a:solidFill>
              <a:srgbClr val="397B79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7377" y="3599085"/>
              <a:ext cx="727422" cy="9364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77" y="0"/>
                  </a:moveTo>
                  <a:lnTo>
                    <a:pt x="0" y="79311"/>
                  </a:lnTo>
                  <a:lnTo>
                    <a:pt x="103922" y="120000"/>
                  </a:lnTo>
                  <a:lnTo>
                    <a:pt x="120000" y="40616"/>
                  </a:lnTo>
                  <a:lnTo>
                    <a:pt x="16077" y="0"/>
                  </a:lnTo>
                </a:path>
              </a:pathLst>
            </a:custGeom>
            <a:solidFill>
              <a:srgbClr val="5D917B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356266" y="3456135"/>
              <a:ext cx="254012" cy="322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582" y="36130"/>
                  </a:moveTo>
                  <a:cubicBezTo>
                    <a:pt x="110376" y="23318"/>
                    <a:pt x="47768" y="-14511"/>
                    <a:pt x="39576" y="5952"/>
                  </a:cubicBezTo>
                  <a:cubicBezTo>
                    <a:pt x="31385" y="25797"/>
                    <a:pt x="4440" y="66933"/>
                    <a:pt x="742" y="76237"/>
                  </a:cubicBezTo>
                  <a:cubicBezTo>
                    <a:pt x="-2162" y="85535"/>
                    <a:pt x="2330" y="83883"/>
                    <a:pt x="34295" y="103728"/>
                  </a:cubicBezTo>
                  <a:cubicBezTo>
                    <a:pt x="67049" y="123574"/>
                    <a:pt x="79733" y="111172"/>
                    <a:pt x="89507" y="111790"/>
                  </a:cubicBezTo>
                  <a:cubicBezTo>
                    <a:pt x="98486" y="112408"/>
                    <a:pt x="117240" y="130601"/>
                    <a:pt x="119356" y="110755"/>
                  </a:cubicBezTo>
                  <a:cubicBezTo>
                    <a:pt x="123055" y="91535"/>
                    <a:pt x="109582" y="36130"/>
                    <a:pt x="109582" y="36130"/>
                  </a:cubicBezTo>
                </a:path>
              </a:pathLst>
            </a:custGeom>
            <a:solidFill>
              <a:srgbClr val="CBDEA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385028" y="3504464"/>
              <a:ext cx="163461" cy="2211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47" y="19527"/>
                  </a:moveTo>
                  <a:cubicBezTo>
                    <a:pt x="117825" y="-1987"/>
                    <a:pt x="48977" y="-11379"/>
                    <a:pt x="29424" y="21348"/>
                  </a:cubicBezTo>
                  <a:cubicBezTo>
                    <a:pt x="9871" y="53768"/>
                    <a:pt x="-19053" y="77405"/>
                    <a:pt x="17608" y="102248"/>
                  </a:cubicBezTo>
                  <a:cubicBezTo>
                    <a:pt x="55905" y="127096"/>
                    <a:pt x="70569" y="125276"/>
                    <a:pt x="98272" y="100433"/>
                  </a:cubicBezTo>
                  <a:cubicBezTo>
                    <a:pt x="126785" y="76495"/>
                    <a:pt x="119047" y="19527"/>
                    <a:pt x="119047" y="19527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412239" y="3408812"/>
              <a:ext cx="199590" cy="1727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73" y="5262"/>
                  </a:moveTo>
                  <a:cubicBezTo>
                    <a:pt x="16992" y="30396"/>
                    <a:pt x="-6828" y="80672"/>
                    <a:pt x="1896" y="96911"/>
                  </a:cubicBezTo>
                  <a:cubicBezTo>
                    <a:pt x="56585" y="135198"/>
                    <a:pt x="113623" y="114314"/>
                    <a:pt x="113623" y="114314"/>
                  </a:cubicBezTo>
                  <a:lnTo>
                    <a:pt x="120000" y="53219"/>
                  </a:lnTo>
                  <a:cubicBezTo>
                    <a:pt x="120000" y="53219"/>
                    <a:pt x="32094" y="-19871"/>
                    <a:pt x="24373" y="5262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518929" y="3682916"/>
              <a:ext cx="53550" cy="1049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000" y="21134"/>
                  </a:moveTo>
                  <a:cubicBezTo>
                    <a:pt x="0" y="85554"/>
                    <a:pt x="0" y="111070"/>
                    <a:pt x="0" y="111070"/>
                  </a:cubicBezTo>
                  <a:lnTo>
                    <a:pt x="91250" y="120000"/>
                  </a:lnTo>
                  <a:lnTo>
                    <a:pt x="120000" y="30064"/>
                  </a:lnTo>
                  <a:cubicBezTo>
                    <a:pt x="120000" y="30064"/>
                    <a:pt x="87500" y="-31163"/>
                    <a:pt x="25000" y="21134"/>
                  </a:cubicBezTo>
                </a:path>
              </a:pathLst>
            </a:custGeom>
            <a:solidFill>
              <a:srgbClr val="397B79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427933" y="2300691"/>
              <a:ext cx="715529" cy="12363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026" y="4850"/>
                  </a:moveTo>
                  <a:cubicBezTo>
                    <a:pt x="108624" y="-4792"/>
                    <a:pt x="89615" y="1921"/>
                    <a:pt x="85404" y="7883"/>
                  </a:cubicBezTo>
                  <a:cubicBezTo>
                    <a:pt x="81941" y="12595"/>
                    <a:pt x="71639" y="22996"/>
                    <a:pt x="65269" y="30960"/>
                  </a:cubicBezTo>
                  <a:cubicBezTo>
                    <a:pt x="59184" y="38925"/>
                    <a:pt x="34932" y="56475"/>
                    <a:pt x="31463" y="62755"/>
                  </a:cubicBezTo>
                  <a:cubicBezTo>
                    <a:pt x="28000" y="68879"/>
                    <a:pt x="13765" y="92390"/>
                    <a:pt x="11143" y="97154"/>
                  </a:cubicBezTo>
                  <a:cubicBezTo>
                    <a:pt x="8521" y="101865"/>
                    <a:pt x="0" y="111508"/>
                    <a:pt x="0" y="112921"/>
                  </a:cubicBezTo>
                  <a:cubicBezTo>
                    <a:pt x="0" y="114107"/>
                    <a:pt x="2621" y="114379"/>
                    <a:pt x="11143" y="116712"/>
                  </a:cubicBezTo>
                  <a:cubicBezTo>
                    <a:pt x="19571" y="118987"/>
                    <a:pt x="29125" y="120231"/>
                    <a:pt x="33621" y="119959"/>
                  </a:cubicBezTo>
                  <a:cubicBezTo>
                    <a:pt x="38110" y="119635"/>
                    <a:pt x="37176" y="118877"/>
                    <a:pt x="39891" y="116116"/>
                  </a:cubicBezTo>
                  <a:cubicBezTo>
                    <a:pt x="42513" y="113349"/>
                    <a:pt x="63489" y="84153"/>
                    <a:pt x="67422" y="79604"/>
                  </a:cubicBezTo>
                  <a:cubicBezTo>
                    <a:pt x="71354" y="74997"/>
                    <a:pt x="79035" y="61238"/>
                    <a:pt x="98606" y="47642"/>
                  </a:cubicBezTo>
                  <a:cubicBezTo>
                    <a:pt x="117900" y="33883"/>
                    <a:pt x="125296" y="17040"/>
                    <a:pt x="116026" y="4850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1173534" y="1617295"/>
              <a:ext cx="444543" cy="572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56" y="79533"/>
                  </a:moveTo>
                  <a:cubicBezTo>
                    <a:pt x="115244" y="44429"/>
                    <a:pt x="99445" y="14115"/>
                    <a:pt x="99445" y="14115"/>
                  </a:cubicBezTo>
                  <a:cubicBezTo>
                    <a:pt x="28137" y="-28477"/>
                    <a:pt x="-13388" y="36234"/>
                    <a:pt x="3914" y="64323"/>
                  </a:cubicBezTo>
                  <a:cubicBezTo>
                    <a:pt x="19257" y="88781"/>
                    <a:pt x="43929" y="112885"/>
                    <a:pt x="75678" y="118502"/>
                  </a:cubicBezTo>
                  <a:cubicBezTo>
                    <a:pt x="107123" y="124118"/>
                    <a:pt x="123219" y="114524"/>
                    <a:pt x="119456" y="79533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1355123" y="1631574"/>
              <a:ext cx="267511" cy="5610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7" y="79819"/>
                  </a:moveTo>
                  <a:cubicBezTo>
                    <a:pt x="112015" y="44142"/>
                    <a:pt x="95767" y="8712"/>
                    <a:pt x="95767" y="8712"/>
                  </a:cubicBezTo>
                  <a:cubicBezTo>
                    <a:pt x="75509" y="1314"/>
                    <a:pt x="45756" y="1673"/>
                    <a:pt x="28253" y="0"/>
                  </a:cubicBezTo>
                  <a:cubicBezTo>
                    <a:pt x="31002" y="956"/>
                    <a:pt x="34506" y="2025"/>
                    <a:pt x="38004" y="3340"/>
                  </a:cubicBezTo>
                  <a:cubicBezTo>
                    <a:pt x="38004" y="3340"/>
                    <a:pt x="62760" y="16825"/>
                    <a:pt x="72511" y="39017"/>
                  </a:cubicBezTo>
                  <a:cubicBezTo>
                    <a:pt x="74760" y="43784"/>
                    <a:pt x="64009" y="46056"/>
                    <a:pt x="65508" y="51181"/>
                  </a:cubicBezTo>
                  <a:cubicBezTo>
                    <a:pt x="67008" y="55478"/>
                    <a:pt x="68263" y="65265"/>
                    <a:pt x="70512" y="70032"/>
                  </a:cubicBezTo>
                  <a:cubicBezTo>
                    <a:pt x="86766" y="105709"/>
                    <a:pt x="51509" y="115137"/>
                    <a:pt x="0" y="110124"/>
                  </a:cubicBezTo>
                  <a:cubicBezTo>
                    <a:pt x="14004" y="114779"/>
                    <a:pt x="28253" y="119546"/>
                    <a:pt x="45007" y="119904"/>
                  </a:cubicBezTo>
                  <a:cubicBezTo>
                    <a:pt x="91014" y="120861"/>
                    <a:pt x="125520" y="115137"/>
                    <a:pt x="119267" y="79819"/>
                  </a:cubicBezTo>
                </a:path>
              </a:pathLst>
            </a:custGeom>
            <a:solidFill>
              <a:srgbClr val="CEE2B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1109183" y="3648273"/>
              <a:ext cx="503618" cy="1687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058"/>
                  </a:moveTo>
                  <a:cubicBezTo>
                    <a:pt x="0" y="7058"/>
                    <a:pt x="63788" y="12017"/>
                    <a:pt x="69105" y="21494"/>
                  </a:cubicBezTo>
                  <a:cubicBezTo>
                    <a:pt x="74283" y="31009"/>
                    <a:pt x="78805" y="54052"/>
                    <a:pt x="81727" y="59640"/>
                  </a:cubicBezTo>
                  <a:cubicBezTo>
                    <a:pt x="84783" y="65116"/>
                    <a:pt x="90100" y="70705"/>
                    <a:pt x="88905" y="74396"/>
                  </a:cubicBezTo>
                  <a:cubicBezTo>
                    <a:pt x="87838" y="78122"/>
                    <a:pt x="93822" y="97473"/>
                    <a:pt x="96477" y="101479"/>
                  </a:cubicBezTo>
                  <a:cubicBezTo>
                    <a:pt x="99005" y="105524"/>
                    <a:pt x="110700" y="116829"/>
                    <a:pt x="108838" y="119046"/>
                  </a:cubicBezTo>
                  <a:cubicBezTo>
                    <a:pt x="106577" y="121189"/>
                    <a:pt x="120000" y="119046"/>
                    <a:pt x="120000" y="119046"/>
                  </a:cubicBezTo>
                  <a:lnTo>
                    <a:pt x="111761" y="98466"/>
                  </a:lnTo>
                  <a:cubicBezTo>
                    <a:pt x="111761" y="98466"/>
                    <a:pt x="107638" y="73521"/>
                    <a:pt x="105783" y="71064"/>
                  </a:cubicBezTo>
                  <a:cubicBezTo>
                    <a:pt x="103522" y="68606"/>
                    <a:pt x="96344" y="35374"/>
                    <a:pt x="95283" y="30774"/>
                  </a:cubicBezTo>
                  <a:cubicBezTo>
                    <a:pt x="94088" y="26173"/>
                    <a:pt x="96744" y="10508"/>
                    <a:pt x="96744" y="10508"/>
                  </a:cubicBezTo>
                  <a:lnTo>
                    <a:pt x="89300" y="0"/>
                  </a:lnTo>
                  <a:lnTo>
                    <a:pt x="0" y="7058"/>
                  </a:ln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557777" y="4141789"/>
              <a:ext cx="511499" cy="6997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1"/>
                  </a:moveTo>
                  <a:cubicBezTo>
                    <a:pt x="120000" y="681"/>
                    <a:pt x="112939" y="46582"/>
                    <a:pt x="98174" y="64370"/>
                  </a:cubicBezTo>
                  <a:cubicBezTo>
                    <a:pt x="83403" y="82256"/>
                    <a:pt x="47585" y="111038"/>
                    <a:pt x="33598" y="118593"/>
                  </a:cubicBezTo>
                  <a:cubicBezTo>
                    <a:pt x="19483" y="126148"/>
                    <a:pt x="1187" y="100805"/>
                    <a:pt x="11" y="98607"/>
                  </a:cubicBezTo>
                  <a:cubicBezTo>
                    <a:pt x="-1036" y="96404"/>
                    <a:pt x="81178" y="42181"/>
                    <a:pt x="87191" y="36252"/>
                  </a:cubicBezTo>
                  <a:cubicBezTo>
                    <a:pt x="93332" y="30322"/>
                    <a:pt x="120000" y="-5344"/>
                    <a:pt x="120000" y="681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1930583" y="3296580"/>
              <a:ext cx="162155" cy="2375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202" y="0"/>
                  </a:moveTo>
                  <a:cubicBezTo>
                    <a:pt x="101202" y="0"/>
                    <a:pt x="19777" y="3090"/>
                    <a:pt x="3737" y="46620"/>
                  </a:cubicBezTo>
                  <a:cubicBezTo>
                    <a:pt x="-12713" y="90142"/>
                    <a:pt x="29235" y="131426"/>
                    <a:pt x="50206" y="117103"/>
                  </a:cubicBezTo>
                  <a:cubicBezTo>
                    <a:pt x="69951" y="102780"/>
                    <a:pt x="157958" y="38752"/>
                    <a:pt x="101202" y="0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1973882" y="3333469"/>
              <a:ext cx="221077" cy="3635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13" y="17504"/>
                  </a:moveTo>
                  <a:cubicBezTo>
                    <a:pt x="2813" y="17504"/>
                    <a:pt x="-7463" y="38799"/>
                    <a:pt x="11274" y="63581"/>
                  </a:cubicBezTo>
                  <a:cubicBezTo>
                    <a:pt x="30012" y="88546"/>
                    <a:pt x="58113" y="104330"/>
                    <a:pt x="52974" y="113694"/>
                  </a:cubicBezTo>
                  <a:cubicBezTo>
                    <a:pt x="47842" y="122503"/>
                    <a:pt x="102538" y="127276"/>
                    <a:pt x="116138" y="91667"/>
                  </a:cubicBezTo>
                  <a:cubicBezTo>
                    <a:pt x="129737" y="55869"/>
                    <a:pt x="105860" y="29435"/>
                    <a:pt x="69299" y="8140"/>
                  </a:cubicBezTo>
                  <a:cubicBezTo>
                    <a:pt x="40283" y="-8929"/>
                    <a:pt x="8854" y="4105"/>
                    <a:pt x="2813" y="17504"/>
                  </a:cubicBezTo>
                </a:path>
              </a:pathLst>
            </a:custGeom>
            <a:solidFill>
              <a:srgbClr val="CEE2B1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2015085" y="3345767"/>
              <a:ext cx="180590" cy="2312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05" y="0"/>
                  </a:moveTo>
                  <a:cubicBezTo>
                    <a:pt x="27705" y="0"/>
                    <a:pt x="-23442" y="14779"/>
                    <a:pt x="13255" y="50705"/>
                  </a:cubicBezTo>
                  <a:cubicBezTo>
                    <a:pt x="49573" y="86637"/>
                    <a:pt x="70705" y="50416"/>
                    <a:pt x="82193" y="94753"/>
                  </a:cubicBezTo>
                  <a:cubicBezTo>
                    <a:pt x="93682" y="138795"/>
                    <a:pt x="120000" y="116195"/>
                    <a:pt x="120000" y="94753"/>
                  </a:cubicBezTo>
                  <a:cubicBezTo>
                    <a:pt x="120000" y="73600"/>
                    <a:pt x="96650" y="17966"/>
                    <a:pt x="27705" y="0"/>
                  </a:cubicBezTo>
                </a:path>
              </a:pathLst>
            </a:custGeom>
            <a:solidFill>
              <a:srgbClr val="DFFFDE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1131945" y="1582671"/>
              <a:ext cx="463641" cy="4467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574"/>
                  </a:moveTo>
                  <a:cubicBezTo>
                    <a:pt x="120000" y="8574"/>
                    <a:pt x="113935" y="49106"/>
                    <a:pt x="45512" y="51498"/>
                  </a:cubicBezTo>
                  <a:cubicBezTo>
                    <a:pt x="50420" y="63017"/>
                    <a:pt x="48832" y="94576"/>
                    <a:pt x="54457" y="107285"/>
                  </a:cubicBezTo>
                  <a:cubicBezTo>
                    <a:pt x="56479" y="111924"/>
                    <a:pt x="49988" y="109378"/>
                    <a:pt x="49988" y="109378"/>
                  </a:cubicBezTo>
                  <a:cubicBezTo>
                    <a:pt x="33673" y="89192"/>
                    <a:pt x="22700" y="103097"/>
                    <a:pt x="30496" y="120000"/>
                  </a:cubicBezTo>
                  <a:cubicBezTo>
                    <a:pt x="10429" y="111472"/>
                    <a:pt x="-13532" y="51498"/>
                    <a:pt x="9279" y="22931"/>
                  </a:cubicBezTo>
                  <a:cubicBezTo>
                    <a:pt x="39738" y="-6680"/>
                    <a:pt x="79291" y="-2492"/>
                    <a:pt x="103401" y="7231"/>
                  </a:cubicBezTo>
                  <a:cubicBezTo>
                    <a:pt x="108309" y="8873"/>
                    <a:pt x="116389" y="6480"/>
                    <a:pt x="120000" y="8574"/>
                  </a:cubicBezTo>
                </a:path>
              </a:pathLst>
            </a:custGeom>
            <a:solidFill>
              <a:srgbClr val="00262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2643842" y="3397414"/>
              <a:ext cx="388024" cy="3855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88"/>
                  </a:moveTo>
                  <a:cubicBezTo>
                    <a:pt x="120000" y="70994"/>
                    <a:pt x="117577" y="80522"/>
                    <a:pt x="112044" y="90044"/>
                  </a:cubicBezTo>
                  <a:cubicBezTo>
                    <a:pt x="106511" y="99738"/>
                    <a:pt x="99594" y="106494"/>
                    <a:pt x="90088" y="112033"/>
                  </a:cubicBezTo>
                  <a:cubicBezTo>
                    <a:pt x="80405" y="117577"/>
                    <a:pt x="71066" y="120000"/>
                    <a:pt x="60000" y="120000"/>
                  </a:cubicBezTo>
                  <a:cubicBezTo>
                    <a:pt x="48933" y="120000"/>
                    <a:pt x="39422" y="117577"/>
                    <a:pt x="29911" y="112033"/>
                  </a:cubicBezTo>
                  <a:cubicBezTo>
                    <a:pt x="20227" y="106494"/>
                    <a:pt x="13488" y="99738"/>
                    <a:pt x="7955" y="90044"/>
                  </a:cubicBezTo>
                  <a:cubicBezTo>
                    <a:pt x="2422" y="80522"/>
                    <a:pt x="0" y="70994"/>
                    <a:pt x="0" y="60088"/>
                  </a:cubicBezTo>
                  <a:cubicBezTo>
                    <a:pt x="0" y="49005"/>
                    <a:pt x="2422" y="39655"/>
                    <a:pt x="7955" y="30127"/>
                  </a:cubicBezTo>
                  <a:cubicBezTo>
                    <a:pt x="13488" y="20433"/>
                    <a:pt x="20227" y="13505"/>
                    <a:pt x="29911" y="8138"/>
                  </a:cubicBezTo>
                  <a:cubicBezTo>
                    <a:pt x="39422" y="2600"/>
                    <a:pt x="48933" y="0"/>
                    <a:pt x="60000" y="0"/>
                  </a:cubicBezTo>
                  <a:cubicBezTo>
                    <a:pt x="71066" y="0"/>
                    <a:pt x="80405" y="2600"/>
                    <a:pt x="90088" y="8138"/>
                  </a:cubicBezTo>
                  <a:cubicBezTo>
                    <a:pt x="99594" y="13505"/>
                    <a:pt x="106511" y="20433"/>
                    <a:pt x="112044" y="30127"/>
                  </a:cubicBezTo>
                  <a:cubicBezTo>
                    <a:pt x="117577" y="39655"/>
                    <a:pt x="120000" y="49005"/>
                    <a:pt x="120000" y="60088"/>
                  </a:cubicBezTo>
                </a:path>
              </a:pathLst>
            </a:custGeom>
            <a:solidFill>
              <a:srgbClr val="F8AD94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8475053" y="1552873"/>
              <a:ext cx="41253" cy="412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177"/>
                  </a:moveTo>
                  <a:cubicBezTo>
                    <a:pt x="120000" y="70683"/>
                    <a:pt x="118377" y="80550"/>
                    <a:pt x="111894" y="90411"/>
                  </a:cubicBezTo>
                  <a:cubicBezTo>
                    <a:pt x="107027" y="100272"/>
                    <a:pt x="98916" y="105205"/>
                    <a:pt x="89188" y="111783"/>
                  </a:cubicBezTo>
                  <a:cubicBezTo>
                    <a:pt x="79461" y="116711"/>
                    <a:pt x="71350" y="120000"/>
                    <a:pt x="60000" y="120000"/>
                  </a:cubicBezTo>
                  <a:cubicBezTo>
                    <a:pt x="48650" y="120000"/>
                    <a:pt x="38916" y="116711"/>
                    <a:pt x="29188" y="111783"/>
                  </a:cubicBezTo>
                  <a:cubicBezTo>
                    <a:pt x="21083" y="105205"/>
                    <a:pt x="12972" y="100272"/>
                    <a:pt x="8105" y="90411"/>
                  </a:cubicBezTo>
                  <a:cubicBezTo>
                    <a:pt x="3244" y="80550"/>
                    <a:pt x="0" y="69038"/>
                    <a:pt x="0" y="59177"/>
                  </a:cubicBezTo>
                  <a:cubicBezTo>
                    <a:pt x="0" y="47672"/>
                    <a:pt x="3244" y="39450"/>
                    <a:pt x="8105" y="29588"/>
                  </a:cubicBezTo>
                  <a:cubicBezTo>
                    <a:pt x="12972" y="19727"/>
                    <a:pt x="21083" y="13150"/>
                    <a:pt x="29188" y="8216"/>
                  </a:cubicBezTo>
                  <a:cubicBezTo>
                    <a:pt x="38916" y="1644"/>
                    <a:pt x="48650" y="0"/>
                    <a:pt x="60000" y="0"/>
                  </a:cubicBezTo>
                  <a:cubicBezTo>
                    <a:pt x="71350" y="0"/>
                    <a:pt x="79461" y="1644"/>
                    <a:pt x="89188" y="8216"/>
                  </a:cubicBezTo>
                  <a:cubicBezTo>
                    <a:pt x="98916" y="13150"/>
                    <a:pt x="107027" y="19727"/>
                    <a:pt x="111894" y="29588"/>
                  </a:cubicBezTo>
                  <a:cubicBezTo>
                    <a:pt x="118377" y="39450"/>
                    <a:pt x="120000" y="49316"/>
                    <a:pt x="120000" y="59177"/>
                  </a:cubicBezTo>
                </a:path>
              </a:pathLst>
            </a:custGeom>
            <a:solidFill>
              <a:srgbClr val="355C7D"/>
            </a:solidFill>
            <a:ln>
              <a:noFill/>
            </a:ln>
          </p:spPr>
          <p:txBody>
            <a:bodyPr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539" name="Shape 539"/>
          <p:cNvSpPr/>
          <p:nvPr/>
        </p:nvSpPr>
        <p:spPr>
          <a:xfrm>
            <a:off x="3252998" y="438550"/>
            <a:ext cx="6339599" cy="5778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 dirty="0" smtClean="0">
                <a:solidFill>
                  <a:srgbClr val="FFFFFF"/>
                </a:solidFill>
              </a:rPr>
              <a:t>ODPOVĚDNOST ŘEDITELE VZ</a:t>
            </a:r>
            <a:endParaRPr lang="cs-CZ" sz="34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43" name="Shape 2905"/>
          <p:cNvSpPr/>
          <p:nvPr/>
        </p:nvSpPr>
        <p:spPr>
          <a:xfrm>
            <a:off x="9421599" y="1492447"/>
            <a:ext cx="222764" cy="22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8"/>
                  <a:pt x="21172" y="14463"/>
                  <a:pt x="20173" y="16224"/>
                </a:cubicBezTo>
                <a:cubicBezTo>
                  <a:pt x="19174" y="17937"/>
                  <a:pt x="17984" y="19174"/>
                  <a:pt x="16224" y="20173"/>
                </a:cubicBezTo>
                <a:cubicBezTo>
                  <a:pt x="14511" y="21172"/>
                  <a:pt x="12798" y="21600"/>
                  <a:pt x="10800" y="21600"/>
                </a:cubicBezTo>
                <a:cubicBezTo>
                  <a:pt x="8802" y="21600"/>
                  <a:pt x="7137" y="21172"/>
                  <a:pt x="5376" y="20173"/>
                </a:cubicBezTo>
                <a:cubicBezTo>
                  <a:pt x="3663" y="19174"/>
                  <a:pt x="2426" y="17937"/>
                  <a:pt x="1427" y="16224"/>
                </a:cubicBezTo>
                <a:cubicBezTo>
                  <a:pt x="428" y="14463"/>
                  <a:pt x="0" y="12798"/>
                  <a:pt x="0" y="10800"/>
                </a:cubicBezTo>
                <a:cubicBezTo>
                  <a:pt x="0" y="8802"/>
                  <a:pt x="428" y="7089"/>
                  <a:pt x="1427" y="5376"/>
                </a:cubicBezTo>
                <a:cubicBezTo>
                  <a:pt x="2426" y="3616"/>
                  <a:pt x="3663" y="2426"/>
                  <a:pt x="5376" y="1427"/>
                </a:cubicBezTo>
                <a:cubicBezTo>
                  <a:pt x="7137" y="428"/>
                  <a:pt x="8802" y="0"/>
                  <a:pt x="10800" y="0"/>
                </a:cubicBezTo>
                <a:cubicBezTo>
                  <a:pt x="12798" y="0"/>
                  <a:pt x="14511" y="428"/>
                  <a:pt x="16224" y="1427"/>
                </a:cubicBezTo>
                <a:cubicBezTo>
                  <a:pt x="17984" y="2426"/>
                  <a:pt x="19174" y="3616"/>
                  <a:pt x="20173" y="5376"/>
                </a:cubicBezTo>
                <a:cubicBezTo>
                  <a:pt x="21172" y="7089"/>
                  <a:pt x="21600" y="8802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" name="Shape 2906"/>
          <p:cNvSpPr/>
          <p:nvPr/>
        </p:nvSpPr>
        <p:spPr>
          <a:xfrm>
            <a:off x="9254700" y="1741710"/>
            <a:ext cx="556561" cy="339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71" y="21600"/>
                </a:moveTo>
                <a:lnTo>
                  <a:pt x="17771" y="10644"/>
                </a:lnTo>
                <a:cubicBezTo>
                  <a:pt x="17771" y="10113"/>
                  <a:pt x="17562" y="9770"/>
                  <a:pt x="17238" y="9770"/>
                </a:cubicBezTo>
                <a:cubicBezTo>
                  <a:pt x="16933" y="9770"/>
                  <a:pt x="16724" y="10113"/>
                  <a:pt x="16724" y="10644"/>
                </a:cubicBezTo>
                <a:lnTo>
                  <a:pt x="16724" y="21600"/>
                </a:lnTo>
                <a:lnTo>
                  <a:pt x="4838" y="21600"/>
                </a:lnTo>
                <a:lnTo>
                  <a:pt x="4838" y="10644"/>
                </a:lnTo>
                <a:cubicBezTo>
                  <a:pt x="4838" y="10113"/>
                  <a:pt x="4629" y="9770"/>
                  <a:pt x="4305" y="9770"/>
                </a:cubicBezTo>
                <a:cubicBezTo>
                  <a:pt x="3981" y="9770"/>
                  <a:pt x="3771" y="10113"/>
                  <a:pt x="3771" y="10644"/>
                </a:cubicBezTo>
                <a:lnTo>
                  <a:pt x="3771" y="21600"/>
                </a:lnTo>
                <a:lnTo>
                  <a:pt x="0" y="21600"/>
                </a:lnTo>
                <a:lnTo>
                  <a:pt x="0" y="8834"/>
                </a:lnTo>
                <a:cubicBezTo>
                  <a:pt x="0" y="3995"/>
                  <a:pt x="2419" y="0"/>
                  <a:pt x="5410" y="0"/>
                </a:cubicBezTo>
                <a:lnTo>
                  <a:pt x="16190" y="0"/>
                </a:lnTo>
                <a:cubicBezTo>
                  <a:pt x="19143" y="0"/>
                  <a:pt x="21600" y="3964"/>
                  <a:pt x="21600" y="8834"/>
                </a:cubicBezTo>
                <a:lnTo>
                  <a:pt x="21600" y="21600"/>
                </a:lnTo>
                <a:lnTo>
                  <a:pt x="17771" y="21600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" name="Shape 537"/>
          <p:cNvSpPr/>
          <p:nvPr/>
        </p:nvSpPr>
        <p:spPr>
          <a:xfrm>
            <a:off x="10011289" y="1616431"/>
            <a:ext cx="3008999" cy="4268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726658"/>
              </a:buClr>
              <a:buSzPct val="25000"/>
              <a:buFont typeface="Roboto"/>
              <a:buNone/>
            </a:pPr>
            <a:r>
              <a:rPr lang="cs-CZ" sz="2400" b="1" i="0" u="none" strike="noStrike" cap="none" dirty="0" smtClean="0">
                <a:solidFill>
                  <a:srgbClr val="726658"/>
                </a:solidFill>
              </a:rPr>
              <a:t>MINISTR OBRANY</a:t>
            </a:r>
            <a:endParaRPr lang="cs-CZ" sz="2400" b="1" i="0" u="none" strike="noStrike" cap="none" dirty="0">
              <a:solidFill>
                <a:srgbClr val="7266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2742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/>
          <p:nvPr/>
        </p:nvSpPr>
        <p:spPr>
          <a:xfrm>
            <a:off x="4193300" y="1173275"/>
            <a:ext cx="4618200" cy="5778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>
                <a:solidFill>
                  <a:srgbClr val="FFFFFF"/>
                </a:solidFill>
              </a:rPr>
              <a:t>PRÁVNÍ ÚPRAVA</a:t>
            </a:r>
          </a:p>
        </p:txBody>
      </p:sp>
      <p:sp>
        <p:nvSpPr>
          <p:cNvPr id="657" name="Shape 657"/>
          <p:cNvSpPr/>
          <p:nvPr/>
        </p:nvSpPr>
        <p:spPr>
          <a:xfrm>
            <a:off x="4859010" y="1953690"/>
            <a:ext cx="3286799" cy="281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7427" y="75983"/>
                </a:moveTo>
                <a:lnTo>
                  <a:pt x="92477" y="23400"/>
                </a:lnTo>
                <a:lnTo>
                  <a:pt x="63905" y="23600"/>
                </a:lnTo>
                <a:lnTo>
                  <a:pt x="63905" y="105761"/>
                </a:lnTo>
                <a:lnTo>
                  <a:pt x="97427" y="105761"/>
                </a:lnTo>
                <a:lnTo>
                  <a:pt x="97427" y="120000"/>
                </a:lnTo>
                <a:lnTo>
                  <a:pt x="22572" y="120000"/>
                </a:lnTo>
                <a:lnTo>
                  <a:pt x="22572" y="105761"/>
                </a:lnTo>
                <a:lnTo>
                  <a:pt x="56094" y="105761"/>
                </a:lnTo>
                <a:lnTo>
                  <a:pt x="56094" y="23500"/>
                </a:lnTo>
                <a:lnTo>
                  <a:pt x="27427" y="23305"/>
                </a:lnTo>
                <a:lnTo>
                  <a:pt x="42572" y="75883"/>
                </a:lnTo>
                <a:lnTo>
                  <a:pt x="45144" y="75883"/>
                </a:lnTo>
                <a:cubicBezTo>
                  <a:pt x="45144" y="88927"/>
                  <a:pt x="34950" y="99483"/>
                  <a:pt x="22572" y="99483"/>
                </a:cubicBezTo>
                <a:cubicBezTo>
                  <a:pt x="10188" y="99483"/>
                  <a:pt x="0" y="88927"/>
                  <a:pt x="0" y="75883"/>
                </a:cubicBezTo>
                <a:lnTo>
                  <a:pt x="2188" y="75883"/>
                </a:lnTo>
                <a:lnTo>
                  <a:pt x="17238" y="23305"/>
                </a:lnTo>
                <a:lnTo>
                  <a:pt x="16855" y="23305"/>
                </a:lnTo>
                <a:lnTo>
                  <a:pt x="16855" y="16433"/>
                </a:lnTo>
                <a:lnTo>
                  <a:pt x="56188" y="16433"/>
                </a:lnTo>
                <a:lnTo>
                  <a:pt x="56094" y="0"/>
                </a:lnTo>
                <a:lnTo>
                  <a:pt x="64000" y="0"/>
                </a:lnTo>
                <a:lnTo>
                  <a:pt x="63905" y="16433"/>
                </a:lnTo>
                <a:lnTo>
                  <a:pt x="103144" y="16433"/>
                </a:lnTo>
                <a:lnTo>
                  <a:pt x="103144" y="23305"/>
                </a:lnTo>
                <a:lnTo>
                  <a:pt x="102666" y="23305"/>
                </a:lnTo>
                <a:lnTo>
                  <a:pt x="117811" y="75883"/>
                </a:lnTo>
                <a:lnTo>
                  <a:pt x="120000" y="75883"/>
                </a:lnTo>
                <a:cubicBezTo>
                  <a:pt x="120000" y="88827"/>
                  <a:pt x="109811" y="99483"/>
                  <a:pt x="97427" y="99483"/>
                </a:cubicBezTo>
                <a:cubicBezTo>
                  <a:pt x="85050" y="99483"/>
                  <a:pt x="74855" y="88927"/>
                  <a:pt x="74855" y="75883"/>
                </a:cubicBezTo>
                <a:lnTo>
                  <a:pt x="77427" y="75883"/>
                </a:lnTo>
                <a:lnTo>
                  <a:pt x="77427" y="75983"/>
                </a:lnTo>
                <a:close/>
                <a:moveTo>
                  <a:pt x="22572" y="24000"/>
                </a:moveTo>
                <a:lnTo>
                  <a:pt x="22383" y="24000"/>
                </a:lnTo>
                <a:lnTo>
                  <a:pt x="7616" y="75983"/>
                </a:lnTo>
                <a:lnTo>
                  <a:pt x="37616" y="75983"/>
                </a:lnTo>
                <a:lnTo>
                  <a:pt x="22572" y="24000"/>
                </a:lnTo>
                <a:close/>
                <a:moveTo>
                  <a:pt x="82477" y="75983"/>
                </a:moveTo>
                <a:lnTo>
                  <a:pt x="112477" y="75983"/>
                </a:lnTo>
                <a:lnTo>
                  <a:pt x="97716" y="24000"/>
                </a:lnTo>
                <a:lnTo>
                  <a:pt x="97522" y="24000"/>
                </a:lnTo>
                <a:lnTo>
                  <a:pt x="82477" y="75983"/>
                </a:ln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58" name="Shape 658"/>
          <p:cNvSpPr/>
          <p:nvPr/>
        </p:nvSpPr>
        <p:spPr>
          <a:xfrm>
            <a:off x="2141100" y="5228260"/>
            <a:ext cx="9387900" cy="405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charset="0"/>
              <a:buChar char="•"/>
            </a:pPr>
            <a:r>
              <a:rPr lang="cs-CZ" sz="2800" b="1" i="0" u="none" strike="noStrike" cap="none" dirty="0">
                <a:solidFill>
                  <a:schemeClr val="lt1"/>
                </a:solidFill>
              </a:rPr>
              <a:t>zákon č. 153/1994 Sb., o zpravodajských službách České republiky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err="1">
                <a:solidFill>
                  <a:schemeClr val="bg1"/>
                </a:solidFill>
              </a:rPr>
              <a:t>z</a:t>
            </a:r>
            <a:r>
              <a:rPr lang="en-US" sz="2800" b="1" dirty="0" err="1" smtClean="0">
                <a:solidFill>
                  <a:schemeClr val="bg1"/>
                </a:solidFill>
              </a:rPr>
              <a:t>ákon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č</a:t>
            </a:r>
            <a:r>
              <a:rPr lang="en-US" sz="2800" b="1" dirty="0">
                <a:solidFill>
                  <a:schemeClr val="bg1"/>
                </a:solidFill>
              </a:rPr>
              <a:t>. 289/2005 Sb., o </a:t>
            </a:r>
            <a:r>
              <a:rPr lang="en-US" sz="2800" b="1" dirty="0" err="1">
                <a:solidFill>
                  <a:schemeClr val="bg1"/>
                </a:solidFill>
              </a:rPr>
              <a:t>Vojenském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zpravodajství</a:t>
            </a:r>
            <a:endParaRPr lang="en-US" sz="28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</a:pPr>
            <a:endParaRPr sz="2800" b="1" i="0" u="none" strike="noStrike" cap="none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97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4513124" y="1810875"/>
            <a:ext cx="4307100" cy="5778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>
                <a:solidFill>
                  <a:srgbClr val="FFFFFF"/>
                </a:solidFill>
              </a:rPr>
              <a:t>VNĚJŠÍ KONTROLA</a:t>
            </a:r>
          </a:p>
        </p:txBody>
      </p:sp>
      <p:sp>
        <p:nvSpPr>
          <p:cNvPr id="413" name="Shape 413"/>
          <p:cNvSpPr/>
          <p:nvPr/>
        </p:nvSpPr>
        <p:spPr>
          <a:xfrm>
            <a:off x="4871316" y="2908647"/>
            <a:ext cx="3933600" cy="2884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911" y="18355"/>
                </a:moveTo>
                <a:lnTo>
                  <a:pt x="60911" y="11772"/>
                </a:lnTo>
                <a:lnTo>
                  <a:pt x="71177" y="11772"/>
                </a:lnTo>
                <a:lnTo>
                  <a:pt x="71177" y="2094"/>
                </a:lnTo>
                <a:lnTo>
                  <a:pt x="60816" y="2094"/>
                </a:lnTo>
                <a:lnTo>
                  <a:pt x="60816" y="0"/>
                </a:lnTo>
                <a:lnTo>
                  <a:pt x="58994" y="0"/>
                </a:lnTo>
                <a:lnTo>
                  <a:pt x="58994" y="18355"/>
                </a:lnTo>
                <a:lnTo>
                  <a:pt x="36927" y="37105"/>
                </a:lnTo>
                <a:lnTo>
                  <a:pt x="82877" y="37105"/>
                </a:lnTo>
                <a:lnTo>
                  <a:pt x="60911" y="18355"/>
                </a:lnTo>
                <a:close/>
                <a:moveTo>
                  <a:pt x="116738" y="97555"/>
                </a:moveTo>
                <a:lnTo>
                  <a:pt x="116738" y="50772"/>
                </a:lnTo>
                <a:lnTo>
                  <a:pt x="82972" y="50772"/>
                </a:lnTo>
                <a:lnTo>
                  <a:pt x="82972" y="39100"/>
                </a:lnTo>
                <a:lnTo>
                  <a:pt x="37027" y="39100"/>
                </a:lnTo>
                <a:lnTo>
                  <a:pt x="37027" y="50772"/>
                </a:lnTo>
                <a:lnTo>
                  <a:pt x="3261" y="50772"/>
                </a:lnTo>
                <a:lnTo>
                  <a:pt x="3261" y="97555"/>
                </a:lnTo>
                <a:lnTo>
                  <a:pt x="0" y="97555"/>
                </a:lnTo>
                <a:lnTo>
                  <a:pt x="0" y="113116"/>
                </a:lnTo>
                <a:lnTo>
                  <a:pt x="37027" y="113116"/>
                </a:lnTo>
                <a:lnTo>
                  <a:pt x="37027" y="120000"/>
                </a:lnTo>
                <a:lnTo>
                  <a:pt x="82972" y="120000"/>
                </a:lnTo>
                <a:lnTo>
                  <a:pt x="82972" y="113116"/>
                </a:lnTo>
                <a:lnTo>
                  <a:pt x="120000" y="113116"/>
                </a:lnTo>
                <a:lnTo>
                  <a:pt x="120000" y="97555"/>
                </a:lnTo>
                <a:lnTo>
                  <a:pt x="116738" y="97555"/>
                </a:lnTo>
                <a:close/>
                <a:moveTo>
                  <a:pt x="11700" y="93566"/>
                </a:moveTo>
                <a:lnTo>
                  <a:pt x="7000" y="93566"/>
                </a:lnTo>
                <a:lnTo>
                  <a:pt x="7000" y="71122"/>
                </a:lnTo>
                <a:lnTo>
                  <a:pt x="11700" y="71122"/>
                </a:lnTo>
                <a:lnTo>
                  <a:pt x="11700" y="93566"/>
                </a:lnTo>
                <a:close/>
                <a:moveTo>
                  <a:pt x="11700" y="67333"/>
                </a:moveTo>
                <a:lnTo>
                  <a:pt x="7000" y="67333"/>
                </a:lnTo>
                <a:lnTo>
                  <a:pt x="7000" y="62544"/>
                </a:lnTo>
                <a:lnTo>
                  <a:pt x="11700" y="62544"/>
                </a:lnTo>
                <a:lnTo>
                  <a:pt x="11700" y="67333"/>
                </a:lnTo>
                <a:close/>
                <a:moveTo>
                  <a:pt x="20050" y="93566"/>
                </a:moveTo>
                <a:lnTo>
                  <a:pt x="15444" y="93566"/>
                </a:lnTo>
                <a:lnTo>
                  <a:pt x="15444" y="71122"/>
                </a:lnTo>
                <a:lnTo>
                  <a:pt x="20050" y="71122"/>
                </a:lnTo>
                <a:lnTo>
                  <a:pt x="20050" y="93566"/>
                </a:lnTo>
                <a:close/>
                <a:moveTo>
                  <a:pt x="20050" y="67333"/>
                </a:moveTo>
                <a:lnTo>
                  <a:pt x="15444" y="67333"/>
                </a:lnTo>
                <a:lnTo>
                  <a:pt x="15444" y="62544"/>
                </a:lnTo>
                <a:lnTo>
                  <a:pt x="20050" y="62544"/>
                </a:lnTo>
                <a:lnTo>
                  <a:pt x="20050" y="67333"/>
                </a:lnTo>
                <a:close/>
                <a:moveTo>
                  <a:pt x="28488" y="93566"/>
                </a:moveTo>
                <a:lnTo>
                  <a:pt x="23883" y="93566"/>
                </a:lnTo>
                <a:lnTo>
                  <a:pt x="23883" y="71122"/>
                </a:lnTo>
                <a:lnTo>
                  <a:pt x="28488" y="71122"/>
                </a:lnTo>
                <a:lnTo>
                  <a:pt x="28488" y="93566"/>
                </a:lnTo>
                <a:close/>
                <a:moveTo>
                  <a:pt x="28488" y="67333"/>
                </a:moveTo>
                <a:lnTo>
                  <a:pt x="23883" y="67333"/>
                </a:lnTo>
                <a:lnTo>
                  <a:pt x="23883" y="62544"/>
                </a:lnTo>
                <a:lnTo>
                  <a:pt x="28488" y="62544"/>
                </a:lnTo>
                <a:lnTo>
                  <a:pt x="28488" y="67333"/>
                </a:lnTo>
                <a:close/>
                <a:moveTo>
                  <a:pt x="36927" y="93566"/>
                </a:moveTo>
                <a:lnTo>
                  <a:pt x="32327" y="93566"/>
                </a:lnTo>
                <a:lnTo>
                  <a:pt x="32327" y="71122"/>
                </a:lnTo>
                <a:lnTo>
                  <a:pt x="36927" y="71122"/>
                </a:lnTo>
                <a:lnTo>
                  <a:pt x="36927" y="93566"/>
                </a:lnTo>
                <a:close/>
                <a:moveTo>
                  <a:pt x="36927" y="67333"/>
                </a:moveTo>
                <a:lnTo>
                  <a:pt x="32327" y="67333"/>
                </a:lnTo>
                <a:lnTo>
                  <a:pt x="32327" y="62544"/>
                </a:lnTo>
                <a:lnTo>
                  <a:pt x="36927" y="62544"/>
                </a:lnTo>
                <a:lnTo>
                  <a:pt x="36927" y="67333"/>
                </a:lnTo>
                <a:close/>
                <a:moveTo>
                  <a:pt x="69833" y="50772"/>
                </a:moveTo>
                <a:lnTo>
                  <a:pt x="76355" y="50772"/>
                </a:lnTo>
                <a:lnTo>
                  <a:pt x="76355" y="101544"/>
                </a:lnTo>
                <a:lnTo>
                  <a:pt x="69833" y="101544"/>
                </a:lnTo>
                <a:lnTo>
                  <a:pt x="69833" y="50772"/>
                </a:lnTo>
                <a:close/>
                <a:moveTo>
                  <a:pt x="56688" y="50772"/>
                </a:moveTo>
                <a:lnTo>
                  <a:pt x="63211" y="50772"/>
                </a:lnTo>
                <a:lnTo>
                  <a:pt x="63211" y="101544"/>
                </a:lnTo>
                <a:lnTo>
                  <a:pt x="56688" y="101544"/>
                </a:lnTo>
                <a:lnTo>
                  <a:pt x="56688" y="50772"/>
                </a:lnTo>
                <a:close/>
                <a:moveTo>
                  <a:pt x="43455" y="50772"/>
                </a:moveTo>
                <a:lnTo>
                  <a:pt x="50072" y="50772"/>
                </a:lnTo>
                <a:lnTo>
                  <a:pt x="50072" y="101544"/>
                </a:lnTo>
                <a:lnTo>
                  <a:pt x="43455" y="101544"/>
                </a:lnTo>
                <a:lnTo>
                  <a:pt x="43455" y="50772"/>
                </a:lnTo>
                <a:close/>
                <a:moveTo>
                  <a:pt x="79805" y="117105"/>
                </a:moveTo>
                <a:lnTo>
                  <a:pt x="40000" y="117105"/>
                </a:lnTo>
                <a:lnTo>
                  <a:pt x="40000" y="115511"/>
                </a:lnTo>
                <a:lnTo>
                  <a:pt x="79711" y="115511"/>
                </a:lnTo>
                <a:cubicBezTo>
                  <a:pt x="79805" y="115411"/>
                  <a:pt x="79805" y="117105"/>
                  <a:pt x="79805" y="117105"/>
                </a:cubicBezTo>
                <a:close/>
                <a:moveTo>
                  <a:pt x="79805" y="112916"/>
                </a:moveTo>
                <a:lnTo>
                  <a:pt x="40000" y="112916"/>
                </a:lnTo>
                <a:lnTo>
                  <a:pt x="40000" y="111322"/>
                </a:lnTo>
                <a:lnTo>
                  <a:pt x="79711" y="111322"/>
                </a:lnTo>
                <a:cubicBezTo>
                  <a:pt x="79805" y="111322"/>
                  <a:pt x="79805" y="112916"/>
                  <a:pt x="79805" y="112916"/>
                </a:cubicBezTo>
                <a:close/>
                <a:moveTo>
                  <a:pt x="87577" y="93566"/>
                </a:moveTo>
                <a:lnTo>
                  <a:pt x="82972" y="93566"/>
                </a:lnTo>
                <a:lnTo>
                  <a:pt x="82972" y="71122"/>
                </a:lnTo>
                <a:lnTo>
                  <a:pt x="87577" y="71122"/>
                </a:lnTo>
                <a:lnTo>
                  <a:pt x="87577" y="93566"/>
                </a:lnTo>
                <a:close/>
                <a:moveTo>
                  <a:pt x="87577" y="67333"/>
                </a:moveTo>
                <a:lnTo>
                  <a:pt x="82972" y="67333"/>
                </a:lnTo>
                <a:lnTo>
                  <a:pt x="82972" y="62544"/>
                </a:lnTo>
                <a:lnTo>
                  <a:pt x="87577" y="62544"/>
                </a:lnTo>
                <a:lnTo>
                  <a:pt x="87577" y="67333"/>
                </a:lnTo>
                <a:close/>
                <a:moveTo>
                  <a:pt x="96016" y="93566"/>
                </a:moveTo>
                <a:lnTo>
                  <a:pt x="91416" y="93566"/>
                </a:lnTo>
                <a:lnTo>
                  <a:pt x="91416" y="71122"/>
                </a:lnTo>
                <a:lnTo>
                  <a:pt x="96016" y="71122"/>
                </a:lnTo>
                <a:lnTo>
                  <a:pt x="96016" y="93566"/>
                </a:lnTo>
                <a:close/>
                <a:moveTo>
                  <a:pt x="96016" y="67333"/>
                </a:moveTo>
                <a:lnTo>
                  <a:pt x="91416" y="67333"/>
                </a:lnTo>
                <a:lnTo>
                  <a:pt x="91416" y="62544"/>
                </a:lnTo>
                <a:lnTo>
                  <a:pt x="96016" y="62544"/>
                </a:lnTo>
                <a:lnTo>
                  <a:pt x="96016" y="67333"/>
                </a:lnTo>
                <a:close/>
                <a:moveTo>
                  <a:pt x="104555" y="93566"/>
                </a:moveTo>
                <a:lnTo>
                  <a:pt x="99950" y="93566"/>
                </a:lnTo>
                <a:lnTo>
                  <a:pt x="99950" y="71122"/>
                </a:lnTo>
                <a:lnTo>
                  <a:pt x="104555" y="71122"/>
                </a:lnTo>
                <a:lnTo>
                  <a:pt x="104555" y="93566"/>
                </a:lnTo>
                <a:close/>
                <a:moveTo>
                  <a:pt x="104555" y="67333"/>
                </a:moveTo>
                <a:lnTo>
                  <a:pt x="99950" y="67333"/>
                </a:lnTo>
                <a:lnTo>
                  <a:pt x="99950" y="62544"/>
                </a:lnTo>
                <a:lnTo>
                  <a:pt x="104555" y="62544"/>
                </a:lnTo>
                <a:lnTo>
                  <a:pt x="104555" y="67333"/>
                </a:lnTo>
                <a:close/>
                <a:moveTo>
                  <a:pt x="112900" y="93566"/>
                </a:moveTo>
                <a:lnTo>
                  <a:pt x="108300" y="93566"/>
                </a:lnTo>
                <a:lnTo>
                  <a:pt x="108300" y="71122"/>
                </a:lnTo>
                <a:lnTo>
                  <a:pt x="112900" y="71122"/>
                </a:lnTo>
                <a:lnTo>
                  <a:pt x="112900" y="93566"/>
                </a:lnTo>
                <a:close/>
                <a:moveTo>
                  <a:pt x="112900" y="67333"/>
                </a:moveTo>
                <a:lnTo>
                  <a:pt x="108300" y="67333"/>
                </a:lnTo>
                <a:lnTo>
                  <a:pt x="108300" y="62544"/>
                </a:lnTo>
                <a:lnTo>
                  <a:pt x="112900" y="62544"/>
                </a:lnTo>
                <a:lnTo>
                  <a:pt x="112900" y="67333"/>
                </a:ln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2671950" y="5979800"/>
            <a:ext cx="8356800" cy="26709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 dirty="0">
                <a:solidFill>
                  <a:srgbClr val="FFFFFF"/>
                </a:solidFill>
              </a:rPr>
              <a:t>ZVLÁŠTNÍ KONTROLNÍ ORGÁN P</a:t>
            </a:r>
            <a:r>
              <a:rPr lang="cs-CZ" sz="3400" b="1" dirty="0">
                <a:solidFill>
                  <a:srgbClr val="FFFFFF"/>
                </a:solidFill>
              </a:rPr>
              <a:t>S </a:t>
            </a:r>
            <a:r>
              <a:rPr lang="cs-CZ" sz="3400" b="1" i="0" u="none" strike="noStrike" cap="none" dirty="0">
                <a:solidFill>
                  <a:srgbClr val="FFFFFF"/>
                </a:solidFill>
              </a:rPr>
              <a:t>ČR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 dirty="0">
                <a:solidFill>
                  <a:srgbClr val="FFFFFF"/>
                </a:solidFill>
              </a:rPr>
              <a:t>SOUDY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 dirty="0">
                <a:solidFill>
                  <a:srgbClr val="FFFFFF"/>
                </a:solidFill>
              </a:rPr>
              <a:t>NKÚ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 dirty="0">
                <a:solidFill>
                  <a:srgbClr val="FFFFFF"/>
                </a:solidFill>
              </a:rPr>
              <a:t>VEŘEJNOST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Black"/>
              <a:buNone/>
            </a:pPr>
            <a:endParaRPr sz="3400" b="1" i="0" u="none" strike="noStrike" cap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94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/>
        </p:nvSpPr>
        <p:spPr>
          <a:xfrm>
            <a:off x="5143771" y="1810863"/>
            <a:ext cx="2717303" cy="577934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>
                <a:solidFill>
                  <a:srgbClr val="FFFFFF"/>
                </a:solidFill>
              </a:rPr>
              <a:t>ROZPOČET?</a:t>
            </a:r>
          </a:p>
        </p:txBody>
      </p:sp>
      <p:sp>
        <p:nvSpPr>
          <p:cNvPr id="650" name="Shape 650"/>
          <p:cNvSpPr/>
          <p:nvPr/>
        </p:nvSpPr>
        <p:spPr>
          <a:xfrm>
            <a:off x="1998974" y="6220500"/>
            <a:ext cx="9388800" cy="5778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 dirty="0" smtClean="0">
                <a:solidFill>
                  <a:srgbClr val="FFFFFF"/>
                </a:solidFill>
              </a:rPr>
              <a:t>SOUČÁSTÍ ROZPOČTOVÉ KAPITOLY MO </a:t>
            </a:r>
            <a:endParaRPr lang="cs-CZ" sz="34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651" name="Shape 651"/>
          <p:cNvSpPr/>
          <p:nvPr/>
        </p:nvSpPr>
        <p:spPr>
          <a:xfrm>
            <a:off x="5263721" y="3032759"/>
            <a:ext cx="2158157" cy="27891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2294" y="23538"/>
                </a:moveTo>
                <a:lnTo>
                  <a:pt x="32611" y="0"/>
                </a:lnTo>
                <a:lnTo>
                  <a:pt x="87644" y="0"/>
                </a:lnTo>
                <a:lnTo>
                  <a:pt x="75922" y="23538"/>
                </a:lnTo>
                <a:lnTo>
                  <a:pt x="42294" y="23538"/>
                </a:lnTo>
                <a:close/>
                <a:moveTo>
                  <a:pt x="0" y="73216"/>
                </a:moveTo>
                <a:cubicBezTo>
                  <a:pt x="0" y="54961"/>
                  <a:pt x="12866" y="39200"/>
                  <a:pt x="32227" y="31422"/>
                </a:cubicBezTo>
                <a:lnTo>
                  <a:pt x="87388" y="31422"/>
                </a:lnTo>
                <a:cubicBezTo>
                  <a:pt x="106622" y="39200"/>
                  <a:pt x="120000" y="54961"/>
                  <a:pt x="120000" y="73216"/>
                </a:cubicBezTo>
                <a:cubicBezTo>
                  <a:pt x="120000" y="98950"/>
                  <a:pt x="93250" y="120000"/>
                  <a:pt x="60255" y="120000"/>
                </a:cubicBezTo>
                <a:cubicBezTo>
                  <a:pt x="26877" y="120000"/>
                  <a:pt x="0" y="98950"/>
                  <a:pt x="0" y="73216"/>
                </a:cubicBezTo>
                <a:close/>
                <a:moveTo>
                  <a:pt x="65605" y="84388"/>
                </a:moveTo>
                <a:cubicBezTo>
                  <a:pt x="65605" y="87083"/>
                  <a:pt x="62422" y="88577"/>
                  <a:pt x="57705" y="88577"/>
                </a:cubicBezTo>
                <a:cubicBezTo>
                  <a:pt x="52227" y="88577"/>
                  <a:pt x="47261" y="87083"/>
                  <a:pt x="43694" y="85683"/>
                </a:cubicBezTo>
                <a:lnTo>
                  <a:pt x="41272" y="93266"/>
                </a:lnTo>
                <a:cubicBezTo>
                  <a:pt x="44461" y="94661"/>
                  <a:pt x="49811" y="95761"/>
                  <a:pt x="55538" y="96061"/>
                </a:cubicBezTo>
                <a:lnTo>
                  <a:pt x="55538" y="102344"/>
                </a:lnTo>
                <a:lnTo>
                  <a:pt x="63822" y="102344"/>
                </a:lnTo>
                <a:lnTo>
                  <a:pt x="63822" y="95661"/>
                </a:lnTo>
                <a:cubicBezTo>
                  <a:pt x="73377" y="94561"/>
                  <a:pt x="78727" y="89377"/>
                  <a:pt x="78727" y="83488"/>
                </a:cubicBezTo>
                <a:cubicBezTo>
                  <a:pt x="78727" y="77605"/>
                  <a:pt x="74777" y="74016"/>
                  <a:pt x="64838" y="71122"/>
                </a:cubicBezTo>
                <a:cubicBezTo>
                  <a:pt x="57705" y="69227"/>
                  <a:pt x="54905" y="67827"/>
                  <a:pt x="54905" y="65538"/>
                </a:cubicBezTo>
                <a:cubicBezTo>
                  <a:pt x="54905" y="63838"/>
                  <a:pt x="56688" y="61944"/>
                  <a:pt x="62038" y="61944"/>
                </a:cubicBezTo>
                <a:cubicBezTo>
                  <a:pt x="68277" y="61944"/>
                  <a:pt x="72100" y="63338"/>
                  <a:pt x="74394" y="64238"/>
                </a:cubicBezTo>
                <a:lnTo>
                  <a:pt x="76816" y="56855"/>
                </a:lnTo>
                <a:cubicBezTo>
                  <a:pt x="73883" y="55761"/>
                  <a:pt x="70316" y="54961"/>
                  <a:pt x="64583" y="54561"/>
                </a:cubicBezTo>
                <a:lnTo>
                  <a:pt x="64583" y="48677"/>
                </a:lnTo>
                <a:lnTo>
                  <a:pt x="56305" y="48677"/>
                </a:lnTo>
                <a:lnTo>
                  <a:pt x="56305" y="54861"/>
                </a:lnTo>
                <a:cubicBezTo>
                  <a:pt x="47388" y="56261"/>
                  <a:pt x="42038" y="60750"/>
                  <a:pt x="42038" y="66633"/>
                </a:cubicBezTo>
                <a:cubicBezTo>
                  <a:pt x="42038" y="73116"/>
                  <a:pt x="48155" y="76411"/>
                  <a:pt x="57072" y="78705"/>
                </a:cubicBezTo>
                <a:cubicBezTo>
                  <a:pt x="63055" y="80500"/>
                  <a:pt x="65861" y="81794"/>
                  <a:pt x="65605" y="84388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57144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0" name="Shape 690"/>
          <p:cNvCxnSpPr/>
          <p:nvPr/>
        </p:nvCxnSpPr>
        <p:spPr>
          <a:xfrm flipH="1">
            <a:off x="5734138" y="2206598"/>
            <a:ext cx="6411558" cy="2049"/>
          </a:xfrm>
          <a:prstGeom prst="straightConnector1">
            <a:avLst/>
          </a:prstGeom>
          <a:noFill/>
          <a:ln w="38100" cap="flat" cmpd="sng">
            <a:solidFill>
              <a:srgbClr val="D16E83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91" name="Shape 691"/>
          <p:cNvCxnSpPr/>
          <p:nvPr/>
        </p:nvCxnSpPr>
        <p:spPr>
          <a:xfrm flipH="1">
            <a:off x="5734138" y="3839710"/>
            <a:ext cx="6411558" cy="2049"/>
          </a:xfrm>
          <a:prstGeom prst="straightConnector1">
            <a:avLst/>
          </a:prstGeom>
          <a:noFill/>
          <a:ln w="38100" cap="flat" cmpd="sng">
            <a:solidFill>
              <a:srgbClr val="F67A8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2" name="Shape 692"/>
          <p:cNvSpPr/>
          <p:nvPr/>
        </p:nvSpPr>
        <p:spPr>
          <a:xfrm>
            <a:off x="4855085" y="2195433"/>
            <a:ext cx="1763790" cy="16551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59938" y="0"/>
                </a:ln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solidFill>
            <a:srgbClr val="D16E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93" name="Shape 693"/>
          <p:cNvSpPr/>
          <p:nvPr/>
        </p:nvSpPr>
        <p:spPr>
          <a:xfrm>
            <a:off x="3971932" y="3841760"/>
            <a:ext cx="3525995" cy="16551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22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90038" y="0"/>
                </a:lnTo>
                <a:lnTo>
                  <a:pt x="30022" y="0"/>
                </a:lnTo>
              </a:path>
            </a:pathLst>
          </a:custGeom>
          <a:solidFill>
            <a:srgbClr val="F67A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 Black"/>
              <a:buNone/>
            </a:pPr>
            <a:endParaRPr lang="cs-CZ" sz="3600" b="1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94" name="Shape 694"/>
          <p:cNvSpPr/>
          <p:nvPr/>
        </p:nvSpPr>
        <p:spPr>
          <a:xfrm>
            <a:off x="7668476" y="3456275"/>
            <a:ext cx="4469700" cy="343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2400" b="1" i="0" u="none" strike="noStrike" cap="none">
                <a:solidFill>
                  <a:srgbClr val="355C7D"/>
                </a:solidFill>
              </a:rPr>
              <a:t>MENŠÍ POLITICKÝ PŘESAH</a:t>
            </a:r>
          </a:p>
        </p:txBody>
      </p:sp>
      <p:sp>
        <p:nvSpPr>
          <p:cNvPr id="695" name="Shape 695"/>
          <p:cNvSpPr/>
          <p:nvPr/>
        </p:nvSpPr>
        <p:spPr>
          <a:xfrm>
            <a:off x="7978649" y="1830350"/>
            <a:ext cx="4138500" cy="343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2400" b="1" i="0" u="none" strike="noStrike" cap="none">
                <a:solidFill>
                  <a:srgbClr val="355C7D"/>
                </a:solidFill>
              </a:rPr>
              <a:t>VYŠŠÍ POLITICKÝ PŘESAH</a:t>
            </a:r>
          </a:p>
        </p:txBody>
      </p:sp>
      <p:sp>
        <p:nvSpPr>
          <p:cNvPr id="696" name="Shape 696"/>
          <p:cNvSpPr/>
          <p:nvPr/>
        </p:nvSpPr>
        <p:spPr>
          <a:xfrm>
            <a:off x="3877324" y="468175"/>
            <a:ext cx="4746000" cy="5781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400" b="1" i="0" u="none" strike="noStrike" cap="none">
                <a:solidFill>
                  <a:srgbClr val="FFFFFF"/>
                </a:solidFill>
              </a:rPr>
              <a:t>POLITICKÝ PŘESAH</a:t>
            </a:r>
          </a:p>
        </p:txBody>
      </p:sp>
      <p:sp>
        <p:nvSpPr>
          <p:cNvPr id="697" name="Shape 697"/>
          <p:cNvSpPr/>
          <p:nvPr/>
        </p:nvSpPr>
        <p:spPr>
          <a:xfrm>
            <a:off x="995528" y="6420117"/>
            <a:ext cx="11348871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 Black"/>
              <a:buNone/>
            </a:pPr>
            <a:r>
              <a:rPr lang="cs-CZ" sz="3600" b="1" i="0" u="none" strike="noStrike" cap="none" dirty="0" smtClean="0">
                <a:solidFill>
                  <a:schemeClr val="lt1"/>
                </a:solidFill>
              </a:rPr>
              <a:t>VZ působí vně vojenské sféry, zasahuje tedy výhradně do této sféry =&gt; nemá takový politický přesah (vs. </a:t>
            </a:r>
            <a:r>
              <a:rPr lang="cs-CZ" sz="3600" b="1" i="0" u="none" strike="noStrike" cap="none" dirty="0" err="1" smtClean="0">
                <a:solidFill>
                  <a:schemeClr val="lt1"/>
                </a:solidFill>
              </a:rPr>
              <a:t>Nagygate</a:t>
            </a:r>
            <a:r>
              <a:rPr lang="cs-CZ" sz="3600" b="1" i="0" u="none" strike="noStrike" cap="none" dirty="0" smtClean="0">
                <a:solidFill>
                  <a:schemeClr val="lt1"/>
                </a:solidFill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 Black"/>
              <a:buNone/>
            </a:pPr>
            <a:endParaRPr lang="cs-CZ" sz="36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8397" y="3131815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BIS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4975369" y="4230698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VZ, </a:t>
            </a:r>
            <a:r>
              <a:rPr lang="cs-CZ" sz="2800" dirty="0" smtClean="0"/>
              <a:t>ÚZSI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3007418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96"/>
          <p:cNvSpPr/>
          <p:nvPr/>
        </p:nvSpPr>
        <p:spPr>
          <a:xfrm>
            <a:off x="3947663" y="3869702"/>
            <a:ext cx="4746000" cy="5781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4400" b="1" dirty="0" smtClean="0">
                <a:solidFill>
                  <a:srgbClr val="FFFFFF"/>
                </a:solidFill>
              </a:rPr>
              <a:t>DOPLNĚNÍ K ZS</a:t>
            </a:r>
            <a:endParaRPr lang="cs-CZ" sz="4400" b="1" i="0" u="none" strike="noStrike" cap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0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Shape 1622"/>
          <p:cNvSpPr/>
          <p:nvPr/>
        </p:nvSpPr>
        <p:spPr>
          <a:xfrm>
            <a:off x="4256462" y="3174981"/>
            <a:ext cx="4594354" cy="4594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5" y="21600"/>
                  <a:pt x="0" y="16753"/>
                  <a:pt x="0" y="10797"/>
                </a:cubicBezTo>
                <a:cubicBezTo>
                  <a:pt x="0" y="4845"/>
                  <a:pt x="4845" y="0"/>
                  <a:pt x="10800" y="0"/>
                </a:cubicBezTo>
                <a:cubicBezTo>
                  <a:pt x="16753" y="0"/>
                  <a:pt x="21600" y="4845"/>
                  <a:pt x="21600" y="10797"/>
                </a:cubicBezTo>
                <a:cubicBezTo>
                  <a:pt x="21600" y="16753"/>
                  <a:pt x="16753" y="21600"/>
                  <a:pt x="10800" y="21600"/>
                </a:cubicBezTo>
                <a:close/>
                <a:moveTo>
                  <a:pt x="10800" y="1020"/>
                </a:moveTo>
                <a:cubicBezTo>
                  <a:pt x="5408" y="1020"/>
                  <a:pt x="1020" y="5405"/>
                  <a:pt x="1020" y="10797"/>
                </a:cubicBezTo>
                <a:cubicBezTo>
                  <a:pt x="1020" y="16192"/>
                  <a:pt x="5405" y="20580"/>
                  <a:pt x="10800" y="20580"/>
                </a:cubicBezTo>
                <a:cubicBezTo>
                  <a:pt x="16192" y="20580"/>
                  <a:pt x="20580" y="16192"/>
                  <a:pt x="20580" y="10797"/>
                </a:cubicBezTo>
                <a:cubicBezTo>
                  <a:pt x="20580" y="5405"/>
                  <a:pt x="16192" y="1020"/>
                  <a:pt x="10800" y="1020"/>
                </a:cubicBezTo>
                <a:close/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23" name="Shape 1623"/>
          <p:cNvSpPr/>
          <p:nvPr/>
        </p:nvSpPr>
        <p:spPr>
          <a:xfrm>
            <a:off x="6475192" y="3204047"/>
            <a:ext cx="159313" cy="159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50"/>
                  <a:pt x="21150" y="14475"/>
                  <a:pt x="20175" y="16200"/>
                </a:cubicBezTo>
                <a:cubicBezTo>
                  <a:pt x="19200" y="17925"/>
                  <a:pt x="17925" y="19050"/>
                  <a:pt x="16200" y="20100"/>
                </a:cubicBezTo>
                <a:cubicBezTo>
                  <a:pt x="14475" y="21075"/>
                  <a:pt x="12750" y="21600"/>
                  <a:pt x="10800" y="21600"/>
                </a:cubicBezTo>
                <a:cubicBezTo>
                  <a:pt x="8775" y="21600"/>
                  <a:pt x="7125" y="21075"/>
                  <a:pt x="5400" y="20100"/>
                </a:cubicBezTo>
                <a:cubicBezTo>
                  <a:pt x="3675" y="19050"/>
                  <a:pt x="2475" y="17925"/>
                  <a:pt x="1500" y="16200"/>
                </a:cubicBezTo>
                <a:cubicBezTo>
                  <a:pt x="450" y="14475"/>
                  <a:pt x="0" y="12750"/>
                  <a:pt x="0" y="10800"/>
                </a:cubicBezTo>
                <a:cubicBezTo>
                  <a:pt x="0" y="8775"/>
                  <a:pt x="450" y="7125"/>
                  <a:pt x="1500" y="5400"/>
                </a:cubicBezTo>
                <a:cubicBezTo>
                  <a:pt x="2475" y="3675"/>
                  <a:pt x="3675" y="2400"/>
                  <a:pt x="5400" y="1425"/>
                </a:cubicBezTo>
                <a:cubicBezTo>
                  <a:pt x="7125" y="450"/>
                  <a:pt x="8850" y="0"/>
                  <a:pt x="10800" y="0"/>
                </a:cubicBezTo>
                <a:cubicBezTo>
                  <a:pt x="12825" y="0"/>
                  <a:pt x="14475" y="450"/>
                  <a:pt x="16200" y="1425"/>
                </a:cubicBezTo>
                <a:cubicBezTo>
                  <a:pt x="17925" y="2400"/>
                  <a:pt x="19200" y="3675"/>
                  <a:pt x="20175" y="5400"/>
                </a:cubicBezTo>
                <a:cubicBezTo>
                  <a:pt x="21150" y="7125"/>
                  <a:pt x="21600" y="8775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24" name="Shape 1624"/>
          <p:cNvSpPr/>
          <p:nvPr/>
        </p:nvSpPr>
        <p:spPr>
          <a:xfrm>
            <a:off x="6223284" y="1308640"/>
            <a:ext cx="663133" cy="787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5" extrusionOk="0">
                <a:moveTo>
                  <a:pt x="21600" y="8147"/>
                </a:moveTo>
                <a:cubicBezTo>
                  <a:pt x="21600" y="10732"/>
                  <a:pt x="20133" y="13077"/>
                  <a:pt x="17860" y="14596"/>
                </a:cubicBezTo>
                <a:lnTo>
                  <a:pt x="17860" y="21555"/>
                </a:lnTo>
                <a:lnTo>
                  <a:pt x="7480" y="21555"/>
                </a:lnTo>
                <a:lnTo>
                  <a:pt x="7480" y="19045"/>
                </a:lnTo>
                <a:lnTo>
                  <a:pt x="5959" y="19045"/>
                </a:lnTo>
                <a:cubicBezTo>
                  <a:pt x="3848" y="19045"/>
                  <a:pt x="2130" y="17602"/>
                  <a:pt x="2130" y="15828"/>
                </a:cubicBezTo>
                <a:lnTo>
                  <a:pt x="2130" y="13543"/>
                </a:lnTo>
                <a:lnTo>
                  <a:pt x="805" y="13543"/>
                </a:lnTo>
                <a:cubicBezTo>
                  <a:pt x="358" y="13543"/>
                  <a:pt x="0" y="13243"/>
                  <a:pt x="0" y="12852"/>
                </a:cubicBezTo>
                <a:cubicBezTo>
                  <a:pt x="0" y="12777"/>
                  <a:pt x="0" y="12687"/>
                  <a:pt x="54" y="12596"/>
                </a:cubicBezTo>
                <a:lnTo>
                  <a:pt x="2076" y="8312"/>
                </a:lnTo>
                <a:cubicBezTo>
                  <a:pt x="2076" y="8312"/>
                  <a:pt x="2273" y="6539"/>
                  <a:pt x="2487" y="5862"/>
                </a:cubicBezTo>
                <a:cubicBezTo>
                  <a:pt x="3346" y="2811"/>
                  <a:pt x="7373" y="0"/>
                  <a:pt x="11829" y="0"/>
                </a:cubicBezTo>
                <a:cubicBezTo>
                  <a:pt x="17216" y="-45"/>
                  <a:pt x="21600" y="3608"/>
                  <a:pt x="21600" y="8147"/>
                </a:cubicBezTo>
                <a:close/>
                <a:moveTo>
                  <a:pt x="5619" y="9004"/>
                </a:moveTo>
                <a:cubicBezTo>
                  <a:pt x="5619" y="8493"/>
                  <a:pt x="5082" y="8102"/>
                  <a:pt x="4492" y="8102"/>
                </a:cubicBezTo>
                <a:cubicBezTo>
                  <a:pt x="3883" y="8102"/>
                  <a:pt x="3436" y="8538"/>
                  <a:pt x="3436" y="9004"/>
                </a:cubicBezTo>
                <a:cubicBezTo>
                  <a:pt x="3436" y="9500"/>
                  <a:pt x="3937" y="9936"/>
                  <a:pt x="4492" y="9936"/>
                </a:cubicBezTo>
                <a:cubicBezTo>
                  <a:pt x="5100" y="9891"/>
                  <a:pt x="5619" y="9500"/>
                  <a:pt x="5619" y="9004"/>
                </a:cubicBezTo>
                <a:close/>
                <a:moveTo>
                  <a:pt x="20347" y="8027"/>
                </a:moveTo>
                <a:cubicBezTo>
                  <a:pt x="20347" y="4119"/>
                  <a:pt x="16553" y="932"/>
                  <a:pt x="11918" y="932"/>
                </a:cubicBezTo>
                <a:cubicBezTo>
                  <a:pt x="9503" y="932"/>
                  <a:pt x="7319" y="1789"/>
                  <a:pt x="5762" y="3187"/>
                </a:cubicBezTo>
                <a:cubicBezTo>
                  <a:pt x="5762" y="3187"/>
                  <a:pt x="5655" y="8823"/>
                  <a:pt x="13279" y="8959"/>
                </a:cubicBezTo>
                <a:cubicBezTo>
                  <a:pt x="18576" y="8959"/>
                  <a:pt x="18164" y="12732"/>
                  <a:pt x="18164" y="12732"/>
                </a:cubicBezTo>
                <a:cubicBezTo>
                  <a:pt x="19524" y="11499"/>
                  <a:pt x="20347" y="9846"/>
                  <a:pt x="20347" y="8027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25" name="Shape 1625"/>
          <p:cNvSpPr/>
          <p:nvPr/>
        </p:nvSpPr>
        <p:spPr>
          <a:xfrm>
            <a:off x="6528481" y="1367563"/>
            <a:ext cx="159318" cy="169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60" y="2181"/>
                </a:moveTo>
                <a:cubicBezTo>
                  <a:pt x="16181" y="774"/>
                  <a:pt x="13435" y="0"/>
                  <a:pt x="10318" y="0"/>
                </a:cubicBezTo>
                <a:cubicBezTo>
                  <a:pt x="7794" y="0"/>
                  <a:pt x="5864" y="563"/>
                  <a:pt x="4231" y="1548"/>
                </a:cubicBezTo>
                <a:cubicBezTo>
                  <a:pt x="1707" y="2955"/>
                  <a:pt x="445" y="5558"/>
                  <a:pt x="0" y="8724"/>
                </a:cubicBezTo>
                <a:cubicBezTo>
                  <a:pt x="0" y="8936"/>
                  <a:pt x="0" y="9709"/>
                  <a:pt x="0" y="9709"/>
                </a:cubicBezTo>
                <a:cubicBezTo>
                  <a:pt x="223" y="11117"/>
                  <a:pt x="1485" y="12313"/>
                  <a:pt x="3192" y="12313"/>
                </a:cubicBezTo>
                <a:cubicBezTo>
                  <a:pt x="4825" y="12313"/>
                  <a:pt x="6087" y="11117"/>
                  <a:pt x="6309" y="9709"/>
                </a:cubicBezTo>
                <a:lnTo>
                  <a:pt x="6309" y="9498"/>
                </a:lnTo>
                <a:cubicBezTo>
                  <a:pt x="6309" y="8513"/>
                  <a:pt x="6755" y="7528"/>
                  <a:pt x="7348" y="6754"/>
                </a:cubicBezTo>
                <a:cubicBezTo>
                  <a:pt x="7942" y="5699"/>
                  <a:pt x="9204" y="5136"/>
                  <a:pt x="10911" y="5136"/>
                </a:cubicBezTo>
                <a:cubicBezTo>
                  <a:pt x="12619" y="5136"/>
                  <a:pt x="13658" y="5558"/>
                  <a:pt x="14252" y="6332"/>
                </a:cubicBezTo>
                <a:cubicBezTo>
                  <a:pt x="14920" y="7106"/>
                  <a:pt x="15068" y="8091"/>
                  <a:pt x="15068" y="9076"/>
                </a:cubicBezTo>
                <a:cubicBezTo>
                  <a:pt x="15068" y="9921"/>
                  <a:pt x="14920" y="10906"/>
                  <a:pt x="14252" y="11468"/>
                </a:cubicBezTo>
                <a:cubicBezTo>
                  <a:pt x="14029" y="11891"/>
                  <a:pt x="13658" y="12313"/>
                  <a:pt x="12990" y="12664"/>
                </a:cubicBezTo>
                <a:lnTo>
                  <a:pt x="11505" y="13861"/>
                </a:lnTo>
                <a:cubicBezTo>
                  <a:pt x="10095" y="15057"/>
                  <a:pt x="9056" y="15971"/>
                  <a:pt x="8610" y="16816"/>
                </a:cubicBezTo>
                <a:cubicBezTo>
                  <a:pt x="8165" y="17590"/>
                  <a:pt x="7942" y="19208"/>
                  <a:pt x="7942" y="21600"/>
                </a:cubicBezTo>
                <a:lnTo>
                  <a:pt x="13658" y="21600"/>
                </a:lnTo>
                <a:cubicBezTo>
                  <a:pt x="13658" y="20615"/>
                  <a:pt x="13658" y="19841"/>
                  <a:pt x="13806" y="19208"/>
                </a:cubicBezTo>
                <a:cubicBezTo>
                  <a:pt x="14029" y="18434"/>
                  <a:pt x="14697" y="17660"/>
                  <a:pt x="15513" y="17027"/>
                </a:cubicBezTo>
                <a:lnTo>
                  <a:pt x="16998" y="15831"/>
                </a:lnTo>
                <a:cubicBezTo>
                  <a:pt x="18482" y="14635"/>
                  <a:pt x="19522" y="13861"/>
                  <a:pt x="20115" y="13087"/>
                </a:cubicBezTo>
                <a:cubicBezTo>
                  <a:pt x="20932" y="11891"/>
                  <a:pt x="21600" y="10483"/>
                  <a:pt x="21600" y="8724"/>
                </a:cubicBezTo>
                <a:cubicBezTo>
                  <a:pt x="21377" y="5699"/>
                  <a:pt x="20338" y="3518"/>
                  <a:pt x="18260" y="2181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26" name="Shape 1626"/>
          <p:cNvSpPr/>
          <p:nvPr/>
        </p:nvSpPr>
        <p:spPr>
          <a:xfrm>
            <a:off x="6579348" y="1549227"/>
            <a:ext cx="60000" cy="57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99"/>
                </a:moveTo>
                <a:cubicBezTo>
                  <a:pt x="21600" y="12718"/>
                  <a:pt x="21000" y="14333"/>
                  <a:pt x="20000" y="16150"/>
                </a:cubicBezTo>
                <a:cubicBezTo>
                  <a:pt x="19000" y="17764"/>
                  <a:pt x="17800" y="19178"/>
                  <a:pt x="16200" y="20187"/>
                </a:cubicBezTo>
                <a:cubicBezTo>
                  <a:pt x="14400" y="21196"/>
                  <a:pt x="12800" y="21600"/>
                  <a:pt x="10800" y="21600"/>
                </a:cubicBezTo>
                <a:cubicBezTo>
                  <a:pt x="8800" y="21600"/>
                  <a:pt x="7000" y="21196"/>
                  <a:pt x="5400" y="20187"/>
                </a:cubicBezTo>
                <a:cubicBezTo>
                  <a:pt x="3600" y="19178"/>
                  <a:pt x="2400" y="17764"/>
                  <a:pt x="1600" y="16150"/>
                </a:cubicBezTo>
                <a:cubicBezTo>
                  <a:pt x="600" y="14333"/>
                  <a:pt x="0" y="12718"/>
                  <a:pt x="0" y="10699"/>
                </a:cubicBezTo>
                <a:cubicBezTo>
                  <a:pt x="0" y="8680"/>
                  <a:pt x="600" y="7065"/>
                  <a:pt x="1600" y="5450"/>
                </a:cubicBezTo>
                <a:cubicBezTo>
                  <a:pt x="2400" y="3634"/>
                  <a:pt x="3600" y="2422"/>
                  <a:pt x="5400" y="1413"/>
                </a:cubicBezTo>
                <a:cubicBezTo>
                  <a:pt x="7000" y="404"/>
                  <a:pt x="8800" y="0"/>
                  <a:pt x="10800" y="0"/>
                </a:cubicBezTo>
                <a:cubicBezTo>
                  <a:pt x="12800" y="0"/>
                  <a:pt x="14400" y="404"/>
                  <a:pt x="16200" y="1413"/>
                </a:cubicBezTo>
                <a:cubicBezTo>
                  <a:pt x="17800" y="2422"/>
                  <a:pt x="19000" y="3634"/>
                  <a:pt x="20000" y="5450"/>
                </a:cubicBezTo>
                <a:cubicBezTo>
                  <a:pt x="21000" y="7065"/>
                  <a:pt x="21600" y="8680"/>
                  <a:pt x="21600" y="10699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27" name="Shape 1627"/>
          <p:cNvSpPr/>
          <p:nvPr/>
        </p:nvSpPr>
        <p:spPr>
          <a:xfrm>
            <a:off x="4186988" y="2261016"/>
            <a:ext cx="4741127" cy="5549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cs-CZ" smtClean="0"/>
              <a:t>POŽADOVAT BEZÚPLATNĚ INFORMACE U ORGÁNU STÁTU, PRÁVNICKÉ OSOBY NEBO PODNIKAJÍCÍ OSOBY</a:t>
            </a:r>
            <a:endParaRPr dirty="0"/>
          </a:p>
        </p:txBody>
      </p:sp>
      <p:sp>
        <p:nvSpPr>
          <p:cNvPr id="1629" name="Shape 1629"/>
          <p:cNvSpPr/>
          <p:nvPr/>
        </p:nvSpPr>
        <p:spPr>
          <a:xfrm>
            <a:off x="8369348" y="4298879"/>
            <a:ext cx="159313" cy="159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25"/>
                  <a:pt x="21150" y="14475"/>
                  <a:pt x="20100" y="16200"/>
                </a:cubicBezTo>
                <a:cubicBezTo>
                  <a:pt x="19125" y="17925"/>
                  <a:pt x="17925" y="19125"/>
                  <a:pt x="16200" y="20175"/>
                </a:cubicBezTo>
                <a:cubicBezTo>
                  <a:pt x="14475" y="21150"/>
                  <a:pt x="12825" y="21600"/>
                  <a:pt x="10800" y="21600"/>
                </a:cubicBezTo>
                <a:cubicBezTo>
                  <a:pt x="8850" y="21600"/>
                  <a:pt x="7125" y="21150"/>
                  <a:pt x="5400" y="20175"/>
                </a:cubicBezTo>
                <a:cubicBezTo>
                  <a:pt x="3675" y="19125"/>
                  <a:pt x="2400" y="17925"/>
                  <a:pt x="1425" y="16200"/>
                </a:cubicBezTo>
                <a:cubicBezTo>
                  <a:pt x="450" y="14475"/>
                  <a:pt x="0" y="12750"/>
                  <a:pt x="0" y="10800"/>
                </a:cubicBezTo>
                <a:cubicBezTo>
                  <a:pt x="0" y="8775"/>
                  <a:pt x="450" y="7125"/>
                  <a:pt x="1425" y="5400"/>
                </a:cubicBezTo>
                <a:cubicBezTo>
                  <a:pt x="2400" y="3675"/>
                  <a:pt x="3675" y="2400"/>
                  <a:pt x="5400" y="1425"/>
                </a:cubicBezTo>
                <a:cubicBezTo>
                  <a:pt x="7125" y="375"/>
                  <a:pt x="8775" y="0"/>
                  <a:pt x="10800" y="0"/>
                </a:cubicBezTo>
                <a:cubicBezTo>
                  <a:pt x="12750" y="0"/>
                  <a:pt x="14475" y="375"/>
                  <a:pt x="16200" y="1425"/>
                </a:cubicBezTo>
                <a:cubicBezTo>
                  <a:pt x="17925" y="2400"/>
                  <a:pt x="19125" y="3675"/>
                  <a:pt x="20100" y="5400"/>
                </a:cubicBezTo>
                <a:cubicBezTo>
                  <a:pt x="21150" y="7125"/>
                  <a:pt x="21600" y="8850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31" name="Shape 1631"/>
          <p:cNvSpPr/>
          <p:nvPr/>
        </p:nvSpPr>
        <p:spPr>
          <a:xfrm>
            <a:off x="9079797" y="3826375"/>
            <a:ext cx="3050288" cy="17759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cs-CZ" dirty="0" smtClean="0"/>
              <a:t>UCHOVÁVAT V INFORMAČNÍCH SYSTÉMECH ÚDAJE DLE ZÁKONA</a:t>
            </a:r>
          </a:p>
        </p:txBody>
      </p:sp>
      <p:sp>
        <p:nvSpPr>
          <p:cNvPr id="1633" name="Shape 1633"/>
          <p:cNvSpPr/>
          <p:nvPr/>
        </p:nvSpPr>
        <p:spPr>
          <a:xfrm>
            <a:off x="8369348" y="6486120"/>
            <a:ext cx="159313" cy="159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50"/>
                  <a:pt x="21150" y="14475"/>
                  <a:pt x="20100" y="16200"/>
                </a:cubicBezTo>
                <a:cubicBezTo>
                  <a:pt x="19125" y="17925"/>
                  <a:pt x="17925" y="19200"/>
                  <a:pt x="16200" y="20175"/>
                </a:cubicBezTo>
                <a:cubicBezTo>
                  <a:pt x="14475" y="21225"/>
                  <a:pt x="12825" y="21600"/>
                  <a:pt x="10800" y="21600"/>
                </a:cubicBezTo>
                <a:cubicBezTo>
                  <a:pt x="8850" y="21600"/>
                  <a:pt x="7125" y="21225"/>
                  <a:pt x="5400" y="20175"/>
                </a:cubicBezTo>
                <a:cubicBezTo>
                  <a:pt x="3675" y="19200"/>
                  <a:pt x="2400" y="17925"/>
                  <a:pt x="1425" y="16200"/>
                </a:cubicBezTo>
                <a:cubicBezTo>
                  <a:pt x="450" y="14475"/>
                  <a:pt x="0" y="12825"/>
                  <a:pt x="0" y="10800"/>
                </a:cubicBezTo>
                <a:cubicBezTo>
                  <a:pt x="0" y="8850"/>
                  <a:pt x="450" y="7125"/>
                  <a:pt x="1425" y="5400"/>
                </a:cubicBezTo>
                <a:cubicBezTo>
                  <a:pt x="2400" y="3675"/>
                  <a:pt x="3675" y="2400"/>
                  <a:pt x="5400" y="1425"/>
                </a:cubicBezTo>
                <a:cubicBezTo>
                  <a:pt x="7125" y="450"/>
                  <a:pt x="8775" y="0"/>
                  <a:pt x="10800" y="0"/>
                </a:cubicBezTo>
                <a:cubicBezTo>
                  <a:pt x="12750" y="0"/>
                  <a:pt x="14475" y="450"/>
                  <a:pt x="16200" y="1425"/>
                </a:cubicBezTo>
                <a:cubicBezTo>
                  <a:pt x="17925" y="2400"/>
                  <a:pt x="19125" y="3675"/>
                  <a:pt x="20100" y="5400"/>
                </a:cubicBezTo>
                <a:cubicBezTo>
                  <a:pt x="21150" y="7125"/>
                  <a:pt x="21600" y="8775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36" name="Shape 1636"/>
          <p:cNvSpPr/>
          <p:nvPr/>
        </p:nvSpPr>
        <p:spPr>
          <a:xfrm>
            <a:off x="8739941" y="7222511"/>
            <a:ext cx="1357040" cy="3152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cs-CZ" dirty="0" smtClean="0"/>
              <a:t>VÉST EVIDENCE</a:t>
            </a:r>
            <a:endParaRPr dirty="0"/>
          </a:p>
        </p:txBody>
      </p:sp>
      <p:sp>
        <p:nvSpPr>
          <p:cNvPr id="1638" name="Shape 1638"/>
          <p:cNvSpPr/>
          <p:nvPr/>
        </p:nvSpPr>
        <p:spPr>
          <a:xfrm>
            <a:off x="6475192" y="7580951"/>
            <a:ext cx="159313" cy="159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25"/>
                  <a:pt x="21150" y="14475"/>
                  <a:pt x="20175" y="16200"/>
                </a:cubicBezTo>
                <a:cubicBezTo>
                  <a:pt x="19200" y="17925"/>
                  <a:pt x="17925" y="19200"/>
                  <a:pt x="16200" y="20175"/>
                </a:cubicBezTo>
                <a:cubicBezTo>
                  <a:pt x="14475" y="21150"/>
                  <a:pt x="12750" y="21600"/>
                  <a:pt x="10800" y="21600"/>
                </a:cubicBezTo>
                <a:cubicBezTo>
                  <a:pt x="8775" y="21600"/>
                  <a:pt x="7125" y="21150"/>
                  <a:pt x="5400" y="20175"/>
                </a:cubicBezTo>
                <a:cubicBezTo>
                  <a:pt x="3675" y="19200"/>
                  <a:pt x="2475" y="17925"/>
                  <a:pt x="1500" y="16200"/>
                </a:cubicBezTo>
                <a:cubicBezTo>
                  <a:pt x="450" y="14475"/>
                  <a:pt x="0" y="12825"/>
                  <a:pt x="0" y="10800"/>
                </a:cubicBezTo>
                <a:cubicBezTo>
                  <a:pt x="0" y="8850"/>
                  <a:pt x="450" y="7125"/>
                  <a:pt x="1500" y="5400"/>
                </a:cubicBezTo>
                <a:cubicBezTo>
                  <a:pt x="2475" y="3675"/>
                  <a:pt x="3675" y="2550"/>
                  <a:pt x="5400" y="1500"/>
                </a:cubicBezTo>
                <a:cubicBezTo>
                  <a:pt x="7125" y="525"/>
                  <a:pt x="8850" y="0"/>
                  <a:pt x="10800" y="0"/>
                </a:cubicBezTo>
                <a:cubicBezTo>
                  <a:pt x="12825" y="0"/>
                  <a:pt x="14475" y="525"/>
                  <a:pt x="16200" y="1500"/>
                </a:cubicBezTo>
                <a:cubicBezTo>
                  <a:pt x="17925" y="2550"/>
                  <a:pt x="19200" y="3675"/>
                  <a:pt x="20175" y="5400"/>
                </a:cubicBezTo>
                <a:cubicBezTo>
                  <a:pt x="21150" y="7125"/>
                  <a:pt x="21600" y="8850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39" name="Shape 1639"/>
          <p:cNvSpPr/>
          <p:nvPr/>
        </p:nvSpPr>
        <p:spPr>
          <a:xfrm>
            <a:off x="6837458" y="8737246"/>
            <a:ext cx="19379" cy="19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123" h="21600" extrusionOk="0">
                <a:moveTo>
                  <a:pt x="14123" y="21600"/>
                </a:moveTo>
                <a:lnTo>
                  <a:pt x="5483" y="0"/>
                </a:lnTo>
                <a:cubicBezTo>
                  <a:pt x="-7477" y="0"/>
                  <a:pt x="5483" y="21600"/>
                  <a:pt x="14123" y="216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1" name="Shape 1641"/>
          <p:cNvSpPr/>
          <p:nvPr/>
        </p:nvSpPr>
        <p:spPr>
          <a:xfrm>
            <a:off x="5308341" y="9035887"/>
            <a:ext cx="2148834" cy="3152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cs-CZ" dirty="0" smtClean="0"/>
              <a:t>ZPRACOVÁVAT OSOBNÍ ÚDAJE</a:t>
            </a:r>
            <a:endParaRPr dirty="0"/>
          </a:p>
        </p:txBody>
      </p:sp>
      <p:sp>
        <p:nvSpPr>
          <p:cNvPr id="1643" name="Shape 1643"/>
          <p:cNvSpPr/>
          <p:nvPr/>
        </p:nvSpPr>
        <p:spPr>
          <a:xfrm>
            <a:off x="4578614" y="6486120"/>
            <a:ext cx="159313" cy="159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50"/>
                  <a:pt x="21075" y="14475"/>
                  <a:pt x="20100" y="16200"/>
                </a:cubicBezTo>
                <a:cubicBezTo>
                  <a:pt x="19050" y="17925"/>
                  <a:pt x="17925" y="19200"/>
                  <a:pt x="16200" y="20175"/>
                </a:cubicBezTo>
                <a:cubicBezTo>
                  <a:pt x="14475" y="21225"/>
                  <a:pt x="12750" y="21600"/>
                  <a:pt x="10800" y="21600"/>
                </a:cubicBezTo>
                <a:cubicBezTo>
                  <a:pt x="8775" y="21600"/>
                  <a:pt x="7125" y="21225"/>
                  <a:pt x="5400" y="20175"/>
                </a:cubicBezTo>
                <a:cubicBezTo>
                  <a:pt x="3675" y="19200"/>
                  <a:pt x="2400" y="17925"/>
                  <a:pt x="1425" y="16200"/>
                </a:cubicBezTo>
                <a:cubicBezTo>
                  <a:pt x="450" y="14475"/>
                  <a:pt x="0" y="12825"/>
                  <a:pt x="0" y="10800"/>
                </a:cubicBezTo>
                <a:cubicBezTo>
                  <a:pt x="0" y="8850"/>
                  <a:pt x="450" y="7125"/>
                  <a:pt x="1425" y="5400"/>
                </a:cubicBezTo>
                <a:cubicBezTo>
                  <a:pt x="2400" y="3675"/>
                  <a:pt x="3675" y="2400"/>
                  <a:pt x="5400" y="1425"/>
                </a:cubicBezTo>
                <a:cubicBezTo>
                  <a:pt x="7125" y="450"/>
                  <a:pt x="8775" y="0"/>
                  <a:pt x="10800" y="0"/>
                </a:cubicBezTo>
                <a:cubicBezTo>
                  <a:pt x="12750" y="0"/>
                  <a:pt x="14475" y="450"/>
                  <a:pt x="16200" y="1425"/>
                </a:cubicBezTo>
                <a:cubicBezTo>
                  <a:pt x="17925" y="2400"/>
                  <a:pt x="19050" y="3675"/>
                  <a:pt x="20100" y="5400"/>
                </a:cubicBezTo>
                <a:cubicBezTo>
                  <a:pt x="21075" y="7125"/>
                  <a:pt x="21600" y="8775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4" name="Shape 1644"/>
          <p:cNvSpPr/>
          <p:nvPr/>
        </p:nvSpPr>
        <p:spPr>
          <a:xfrm>
            <a:off x="3076854" y="6367433"/>
            <a:ext cx="774554" cy="789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64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16640"/>
                </a:lnTo>
                <a:lnTo>
                  <a:pt x="1347" y="16640"/>
                </a:lnTo>
                <a:lnTo>
                  <a:pt x="2679" y="5697"/>
                </a:lnTo>
                <a:lnTo>
                  <a:pt x="4501" y="5697"/>
                </a:lnTo>
                <a:lnTo>
                  <a:pt x="4501" y="2300"/>
                </a:lnTo>
                <a:lnTo>
                  <a:pt x="8986" y="2300"/>
                </a:lnTo>
                <a:lnTo>
                  <a:pt x="8986" y="5697"/>
                </a:lnTo>
                <a:lnTo>
                  <a:pt x="14818" y="5697"/>
                </a:lnTo>
                <a:lnTo>
                  <a:pt x="14818" y="4329"/>
                </a:lnTo>
                <a:lnTo>
                  <a:pt x="11144" y="4329"/>
                </a:lnTo>
                <a:lnTo>
                  <a:pt x="11144" y="0"/>
                </a:lnTo>
                <a:lnTo>
                  <a:pt x="19748" y="0"/>
                </a:lnTo>
                <a:lnTo>
                  <a:pt x="19748" y="4329"/>
                </a:lnTo>
                <a:lnTo>
                  <a:pt x="16166" y="4329"/>
                </a:lnTo>
                <a:lnTo>
                  <a:pt x="16166" y="5652"/>
                </a:lnTo>
                <a:lnTo>
                  <a:pt x="18875" y="5652"/>
                </a:lnTo>
                <a:lnTo>
                  <a:pt x="20222" y="16595"/>
                </a:lnTo>
                <a:lnTo>
                  <a:pt x="21600" y="16595"/>
                </a:lnTo>
                <a:lnTo>
                  <a:pt x="21600" y="16640"/>
                </a:lnTo>
                <a:close/>
                <a:moveTo>
                  <a:pt x="16074" y="9515"/>
                </a:moveTo>
                <a:cubicBezTo>
                  <a:pt x="16074" y="9981"/>
                  <a:pt x="16456" y="10402"/>
                  <a:pt x="16977" y="10402"/>
                </a:cubicBezTo>
                <a:cubicBezTo>
                  <a:pt x="17451" y="10402"/>
                  <a:pt x="17880" y="10026"/>
                  <a:pt x="17880" y="9515"/>
                </a:cubicBezTo>
                <a:cubicBezTo>
                  <a:pt x="17880" y="9019"/>
                  <a:pt x="17497" y="8613"/>
                  <a:pt x="16977" y="8613"/>
                </a:cubicBezTo>
                <a:cubicBezTo>
                  <a:pt x="16456" y="8613"/>
                  <a:pt x="16074" y="9049"/>
                  <a:pt x="16074" y="9515"/>
                </a:cubicBezTo>
                <a:close/>
                <a:moveTo>
                  <a:pt x="16931" y="12220"/>
                </a:moveTo>
                <a:cubicBezTo>
                  <a:pt x="16456" y="12220"/>
                  <a:pt x="16028" y="12611"/>
                  <a:pt x="16028" y="13107"/>
                </a:cubicBezTo>
                <a:cubicBezTo>
                  <a:pt x="16028" y="13618"/>
                  <a:pt x="16426" y="14009"/>
                  <a:pt x="16931" y="14009"/>
                </a:cubicBezTo>
                <a:cubicBezTo>
                  <a:pt x="17406" y="14009"/>
                  <a:pt x="17849" y="13618"/>
                  <a:pt x="17849" y="13107"/>
                </a:cubicBezTo>
                <a:cubicBezTo>
                  <a:pt x="17849" y="12611"/>
                  <a:pt x="17451" y="12220"/>
                  <a:pt x="16931" y="12220"/>
                </a:cubicBezTo>
                <a:close/>
                <a:moveTo>
                  <a:pt x="19059" y="3487"/>
                </a:moveTo>
                <a:lnTo>
                  <a:pt x="19059" y="977"/>
                </a:lnTo>
                <a:lnTo>
                  <a:pt x="11925" y="977"/>
                </a:lnTo>
                <a:lnTo>
                  <a:pt x="11925" y="3487"/>
                </a:lnTo>
                <a:lnTo>
                  <a:pt x="19059" y="3487"/>
                </a:lnTo>
                <a:close/>
                <a:moveTo>
                  <a:pt x="13135" y="9515"/>
                </a:moveTo>
                <a:cubicBezTo>
                  <a:pt x="13135" y="9981"/>
                  <a:pt x="13517" y="10402"/>
                  <a:pt x="14038" y="10402"/>
                </a:cubicBezTo>
                <a:cubicBezTo>
                  <a:pt x="14512" y="10402"/>
                  <a:pt x="14956" y="10026"/>
                  <a:pt x="14956" y="9515"/>
                </a:cubicBezTo>
                <a:cubicBezTo>
                  <a:pt x="14956" y="9019"/>
                  <a:pt x="14558" y="8613"/>
                  <a:pt x="14038" y="8613"/>
                </a:cubicBezTo>
                <a:cubicBezTo>
                  <a:pt x="13517" y="8613"/>
                  <a:pt x="13135" y="9049"/>
                  <a:pt x="13135" y="9515"/>
                </a:cubicBezTo>
                <a:close/>
                <a:moveTo>
                  <a:pt x="13135" y="13107"/>
                </a:moveTo>
                <a:cubicBezTo>
                  <a:pt x="13135" y="13588"/>
                  <a:pt x="13517" y="14009"/>
                  <a:pt x="14038" y="14009"/>
                </a:cubicBezTo>
                <a:cubicBezTo>
                  <a:pt x="14512" y="14009"/>
                  <a:pt x="14956" y="13618"/>
                  <a:pt x="14956" y="13107"/>
                </a:cubicBezTo>
                <a:cubicBezTo>
                  <a:pt x="14956" y="12611"/>
                  <a:pt x="14558" y="12220"/>
                  <a:pt x="14038" y="12220"/>
                </a:cubicBezTo>
                <a:cubicBezTo>
                  <a:pt x="13517" y="12220"/>
                  <a:pt x="13135" y="12611"/>
                  <a:pt x="13135" y="13107"/>
                </a:cubicBezTo>
                <a:close/>
                <a:moveTo>
                  <a:pt x="5052" y="9770"/>
                </a:moveTo>
                <a:lnTo>
                  <a:pt x="8511" y="9770"/>
                </a:lnTo>
                <a:lnTo>
                  <a:pt x="8511" y="2811"/>
                </a:lnTo>
                <a:lnTo>
                  <a:pt x="5052" y="2811"/>
                </a:lnTo>
                <a:lnTo>
                  <a:pt x="5052" y="9770"/>
                </a:lnTo>
                <a:close/>
                <a:moveTo>
                  <a:pt x="3720" y="10702"/>
                </a:moveTo>
                <a:lnTo>
                  <a:pt x="9813" y="10702"/>
                </a:lnTo>
                <a:lnTo>
                  <a:pt x="9461" y="9004"/>
                </a:lnTo>
                <a:lnTo>
                  <a:pt x="9032" y="9004"/>
                </a:lnTo>
                <a:lnTo>
                  <a:pt x="9032" y="10266"/>
                </a:lnTo>
                <a:lnTo>
                  <a:pt x="4531" y="10266"/>
                </a:lnTo>
                <a:lnTo>
                  <a:pt x="4531" y="9004"/>
                </a:lnTo>
                <a:lnTo>
                  <a:pt x="4057" y="9004"/>
                </a:lnTo>
                <a:lnTo>
                  <a:pt x="3720" y="10702"/>
                </a:lnTo>
                <a:close/>
                <a:moveTo>
                  <a:pt x="20268" y="20503"/>
                </a:moveTo>
                <a:lnTo>
                  <a:pt x="20268" y="18759"/>
                </a:lnTo>
                <a:lnTo>
                  <a:pt x="1378" y="18759"/>
                </a:lnTo>
                <a:lnTo>
                  <a:pt x="1378" y="20503"/>
                </a:lnTo>
                <a:lnTo>
                  <a:pt x="20268" y="20503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5" name="Shape 1645"/>
          <p:cNvSpPr/>
          <p:nvPr/>
        </p:nvSpPr>
        <p:spPr>
          <a:xfrm>
            <a:off x="985838" y="7256378"/>
            <a:ext cx="3201151" cy="1016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cs-CZ" dirty="0" smtClean="0"/>
              <a:t>VYUŽÍVAT </a:t>
            </a:r>
            <a:r>
              <a:rPr lang="cs-CZ"/>
              <a:t>ÚDAJE </a:t>
            </a:r>
            <a:r>
              <a:rPr lang="cs-CZ" smtClean="0"/>
              <a:t> Z EVIDENCÍ VZNIKLÝCH Z ČINNOSTI ORGÁNŮ ČESKOSLOVENSKÉHO STÁTU</a:t>
            </a:r>
            <a:endParaRPr dirty="0"/>
          </a:p>
        </p:txBody>
      </p:sp>
      <p:sp>
        <p:nvSpPr>
          <p:cNvPr id="1647" name="Shape 1647"/>
          <p:cNvSpPr/>
          <p:nvPr/>
        </p:nvSpPr>
        <p:spPr>
          <a:xfrm>
            <a:off x="4578614" y="4298879"/>
            <a:ext cx="159313" cy="159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25"/>
                  <a:pt x="21075" y="14475"/>
                  <a:pt x="20100" y="16200"/>
                </a:cubicBezTo>
                <a:cubicBezTo>
                  <a:pt x="19050" y="17925"/>
                  <a:pt x="17925" y="19125"/>
                  <a:pt x="16200" y="20175"/>
                </a:cubicBezTo>
                <a:cubicBezTo>
                  <a:pt x="14475" y="21150"/>
                  <a:pt x="12750" y="21600"/>
                  <a:pt x="10800" y="21600"/>
                </a:cubicBezTo>
                <a:cubicBezTo>
                  <a:pt x="8775" y="21600"/>
                  <a:pt x="7125" y="21150"/>
                  <a:pt x="5400" y="20175"/>
                </a:cubicBezTo>
                <a:cubicBezTo>
                  <a:pt x="3675" y="19125"/>
                  <a:pt x="2400" y="17925"/>
                  <a:pt x="1425" y="16200"/>
                </a:cubicBezTo>
                <a:cubicBezTo>
                  <a:pt x="450" y="14475"/>
                  <a:pt x="0" y="12750"/>
                  <a:pt x="0" y="10800"/>
                </a:cubicBezTo>
                <a:cubicBezTo>
                  <a:pt x="0" y="8775"/>
                  <a:pt x="450" y="7125"/>
                  <a:pt x="1425" y="5400"/>
                </a:cubicBezTo>
                <a:cubicBezTo>
                  <a:pt x="2400" y="3675"/>
                  <a:pt x="3675" y="2400"/>
                  <a:pt x="5400" y="1425"/>
                </a:cubicBezTo>
                <a:cubicBezTo>
                  <a:pt x="7125" y="375"/>
                  <a:pt x="8775" y="0"/>
                  <a:pt x="10800" y="0"/>
                </a:cubicBezTo>
                <a:cubicBezTo>
                  <a:pt x="12750" y="0"/>
                  <a:pt x="14475" y="375"/>
                  <a:pt x="16200" y="1425"/>
                </a:cubicBezTo>
                <a:cubicBezTo>
                  <a:pt x="17925" y="2400"/>
                  <a:pt x="19050" y="3675"/>
                  <a:pt x="20100" y="5400"/>
                </a:cubicBezTo>
                <a:cubicBezTo>
                  <a:pt x="21075" y="7125"/>
                  <a:pt x="21600" y="8850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8" name="Shape 1648"/>
          <p:cNvSpPr/>
          <p:nvPr/>
        </p:nvSpPr>
        <p:spPr>
          <a:xfrm>
            <a:off x="3168699" y="3901048"/>
            <a:ext cx="898085" cy="786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635"/>
                </a:moveTo>
                <a:lnTo>
                  <a:pt x="18322" y="20635"/>
                </a:lnTo>
                <a:lnTo>
                  <a:pt x="18322" y="1613"/>
                </a:lnTo>
                <a:lnTo>
                  <a:pt x="14964" y="1613"/>
                </a:lnTo>
                <a:lnTo>
                  <a:pt x="14964" y="20635"/>
                </a:lnTo>
                <a:lnTo>
                  <a:pt x="13840" y="20635"/>
                </a:lnTo>
                <a:lnTo>
                  <a:pt x="13840" y="5833"/>
                </a:lnTo>
                <a:lnTo>
                  <a:pt x="10483" y="5833"/>
                </a:lnTo>
                <a:lnTo>
                  <a:pt x="10483" y="20635"/>
                </a:lnTo>
                <a:lnTo>
                  <a:pt x="9359" y="20635"/>
                </a:lnTo>
                <a:lnTo>
                  <a:pt x="9359" y="13053"/>
                </a:lnTo>
                <a:lnTo>
                  <a:pt x="6001" y="13053"/>
                </a:lnTo>
                <a:lnTo>
                  <a:pt x="6001" y="20635"/>
                </a:lnTo>
                <a:lnTo>
                  <a:pt x="4891" y="20635"/>
                </a:lnTo>
                <a:lnTo>
                  <a:pt x="4891" y="16761"/>
                </a:lnTo>
                <a:lnTo>
                  <a:pt x="1533" y="16761"/>
                </a:lnTo>
                <a:lnTo>
                  <a:pt x="1533" y="20635"/>
                </a:lnTo>
                <a:lnTo>
                  <a:pt x="859" y="20635"/>
                </a:lnTo>
                <a:lnTo>
                  <a:pt x="859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20635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9" name="Shape 1649"/>
          <p:cNvSpPr/>
          <p:nvPr/>
        </p:nvSpPr>
        <p:spPr>
          <a:xfrm>
            <a:off x="485778" y="4890005"/>
            <a:ext cx="4048414" cy="4865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cs-CZ" dirty="0" smtClean="0"/>
              <a:t>VYUŽÍVAT ÚDAJE ZE SVÝCH EVIDENCÍ POSKYTNUTÝCH NBÚ</a:t>
            </a:r>
            <a:endParaRPr dirty="0"/>
          </a:p>
        </p:txBody>
      </p:sp>
      <p:pic>
        <p:nvPicPr>
          <p:cNvPr id="1652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1050" y="5991992"/>
            <a:ext cx="2545727" cy="818703"/>
          </a:xfrm>
          <a:prstGeom prst="rect">
            <a:avLst/>
          </a:prstGeom>
          <a:ln w="3175">
            <a:miter lim="400000"/>
          </a:ln>
        </p:spPr>
      </p:pic>
      <p:sp>
        <p:nvSpPr>
          <p:cNvPr id="1653" name="Shape 1653"/>
          <p:cNvSpPr/>
          <p:nvPr/>
        </p:nvSpPr>
        <p:spPr>
          <a:xfrm>
            <a:off x="6351304" y="6243901"/>
            <a:ext cx="319841" cy="138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18" h="20606" extrusionOk="0">
                <a:moveTo>
                  <a:pt x="19178" y="13933"/>
                </a:moveTo>
                <a:cubicBezTo>
                  <a:pt x="18278" y="15334"/>
                  <a:pt x="17413" y="15829"/>
                  <a:pt x="16443" y="15829"/>
                </a:cubicBezTo>
                <a:cubicBezTo>
                  <a:pt x="15543" y="15829"/>
                  <a:pt x="13397" y="16241"/>
                  <a:pt x="12116" y="17643"/>
                </a:cubicBezTo>
                <a:cubicBezTo>
                  <a:pt x="10870" y="19044"/>
                  <a:pt x="4224" y="21600"/>
                  <a:pt x="2459" y="20198"/>
                </a:cubicBezTo>
                <a:cubicBezTo>
                  <a:pt x="589" y="19044"/>
                  <a:pt x="-1349" y="16983"/>
                  <a:pt x="1282" y="12284"/>
                </a:cubicBezTo>
                <a:cubicBezTo>
                  <a:pt x="3913" y="7667"/>
                  <a:pt x="5505" y="8327"/>
                  <a:pt x="6855" y="7667"/>
                </a:cubicBezTo>
                <a:cubicBezTo>
                  <a:pt x="8309" y="6760"/>
                  <a:pt x="9901" y="0"/>
                  <a:pt x="9901" y="0"/>
                </a:cubicBezTo>
                <a:cubicBezTo>
                  <a:pt x="9901" y="0"/>
                  <a:pt x="19836" y="907"/>
                  <a:pt x="20043" y="4122"/>
                </a:cubicBezTo>
                <a:cubicBezTo>
                  <a:pt x="20251" y="7667"/>
                  <a:pt x="20043" y="12531"/>
                  <a:pt x="19178" y="13933"/>
                </a:cubicBezTo>
              </a:path>
            </a:pathLst>
          </a:custGeom>
          <a:solidFill>
            <a:srgbClr val="012A2A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54" name="Shape 1654"/>
          <p:cNvSpPr/>
          <p:nvPr/>
        </p:nvSpPr>
        <p:spPr>
          <a:xfrm>
            <a:off x="6740799" y="6304455"/>
            <a:ext cx="164993" cy="173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1" extrusionOk="0">
                <a:moveTo>
                  <a:pt x="18533" y="18514"/>
                </a:moveTo>
                <a:cubicBezTo>
                  <a:pt x="16101" y="19655"/>
                  <a:pt x="11309" y="21600"/>
                  <a:pt x="7018" y="21198"/>
                </a:cubicBezTo>
                <a:cubicBezTo>
                  <a:pt x="2226" y="20661"/>
                  <a:pt x="9" y="17575"/>
                  <a:pt x="9" y="15697"/>
                </a:cubicBezTo>
                <a:cubicBezTo>
                  <a:pt x="-206" y="13617"/>
                  <a:pt x="3585" y="8117"/>
                  <a:pt x="4801" y="6641"/>
                </a:cubicBezTo>
                <a:cubicBezTo>
                  <a:pt x="6017" y="5098"/>
                  <a:pt x="6231" y="0"/>
                  <a:pt x="6231" y="0"/>
                </a:cubicBezTo>
                <a:cubicBezTo>
                  <a:pt x="6231" y="0"/>
                  <a:pt x="20750" y="470"/>
                  <a:pt x="20965" y="1543"/>
                </a:cubicBezTo>
                <a:cubicBezTo>
                  <a:pt x="21179" y="2683"/>
                  <a:pt x="21394" y="5299"/>
                  <a:pt x="21394" y="7178"/>
                </a:cubicBezTo>
                <a:cubicBezTo>
                  <a:pt x="21394" y="9056"/>
                  <a:pt x="21179" y="17441"/>
                  <a:pt x="18533" y="18514"/>
                </a:cubicBezTo>
              </a:path>
            </a:pathLst>
          </a:custGeom>
          <a:solidFill>
            <a:srgbClr val="012A2A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55" name="Shape 1655"/>
          <p:cNvSpPr/>
          <p:nvPr/>
        </p:nvSpPr>
        <p:spPr>
          <a:xfrm>
            <a:off x="6639901" y="5474675"/>
            <a:ext cx="292538" cy="865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4" extrusionOk="0">
                <a:moveTo>
                  <a:pt x="21600" y="21117"/>
                </a:moveTo>
                <a:cubicBezTo>
                  <a:pt x="21600" y="21117"/>
                  <a:pt x="20546" y="21455"/>
                  <a:pt x="17831" y="21306"/>
                </a:cubicBezTo>
                <a:cubicBezTo>
                  <a:pt x="15197" y="21144"/>
                  <a:pt x="11063" y="20914"/>
                  <a:pt x="10253" y="20698"/>
                </a:cubicBezTo>
                <a:cubicBezTo>
                  <a:pt x="9564" y="20468"/>
                  <a:pt x="8308" y="16870"/>
                  <a:pt x="7983" y="15653"/>
                </a:cubicBezTo>
                <a:cubicBezTo>
                  <a:pt x="7538" y="14435"/>
                  <a:pt x="8227" y="11419"/>
                  <a:pt x="7983" y="10811"/>
                </a:cubicBezTo>
                <a:cubicBezTo>
                  <a:pt x="7538" y="10608"/>
                  <a:pt x="8227" y="10770"/>
                  <a:pt x="6160" y="9431"/>
                </a:cubicBezTo>
                <a:cubicBezTo>
                  <a:pt x="1864" y="6685"/>
                  <a:pt x="0" y="44"/>
                  <a:pt x="0" y="44"/>
                </a:cubicBezTo>
                <a:cubicBezTo>
                  <a:pt x="486" y="-145"/>
                  <a:pt x="16453" y="274"/>
                  <a:pt x="16777" y="1221"/>
                </a:cubicBezTo>
                <a:cubicBezTo>
                  <a:pt x="17142" y="2181"/>
                  <a:pt x="17831" y="6794"/>
                  <a:pt x="18034" y="9323"/>
                </a:cubicBezTo>
                <a:cubicBezTo>
                  <a:pt x="20465" y="11609"/>
                  <a:pt x="20911" y="14246"/>
                  <a:pt x="20546" y="15003"/>
                </a:cubicBezTo>
                <a:cubicBezTo>
                  <a:pt x="20465" y="15734"/>
                  <a:pt x="21600" y="21117"/>
                  <a:pt x="21600" y="21117"/>
                </a:cubicBezTo>
              </a:path>
            </a:pathLst>
          </a:custGeom>
          <a:solidFill>
            <a:srgbClr val="284E6C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56" name="Shape 1656"/>
          <p:cNvSpPr/>
          <p:nvPr/>
        </p:nvSpPr>
        <p:spPr>
          <a:xfrm>
            <a:off x="6451894" y="5461532"/>
            <a:ext cx="229708" cy="834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85" h="21219" extrusionOk="0">
                <a:moveTo>
                  <a:pt x="14901" y="21167"/>
                </a:moveTo>
                <a:cubicBezTo>
                  <a:pt x="4811" y="20929"/>
                  <a:pt x="2748" y="20063"/>
                  <a:pt x="2748" y="20063"/>
                </a:cubicBezTo>
                <a:cubicBezTo>
                  <a:pt x="2748" y="20063"/>
                  <a:pt x="4307" y="18610"/>
                  <a:pt x="3803" y="17702"/>
                </a:cubicBezTo>
                <a:cubicBezTo>
                  <a:pt x="3115" y="16794"/>
                  <a:pt x="3390" y="13287"/>
                  <a:pt x="3527" y="12141"/>
                </a:cubicBezTo>
                <a:cubicBezTo>
                  <a:pt x="2243" y="11513"/>
                  <a:pt x="776" y="8760"/>
                  <a:pt x="271" y="7726"/>
                </a:cubicBezTo>
                <a:cubicBezTo>
                  <a:pt x="-279" y="6706"/>
                  <a:pt x="180" y="0"/>
                  <a:pt x="180" y="0"/>
                </a:cubicBezTo>
                <a:lnTo>
                  <a:pt x="16231" y="894"/>
                </a:lnTo>
                <a:cubicBezTo>
                  <a:pt x="16231" y="894"/>
                  <a:pt x="18019" y="4373"/>
                  <a:pt x="17515" y="5351"/>
                </a:cubicBezTo>
                <a:cubicBezTo>
                  <a:pt x="16964" y="6343"/>
                  <a:pt x="15955" y="10087"/>
                  <a:pt x="17239" y="11666"/>
                </a:cubicBezTo>
                <a:cubicBezTo>
                  <a:pt x="18524" y="13245"/>
                  <a:pt x="18524" y="17269"/>
                  <a:pt x="18524" y="18247"/>
                </a:cubicBezTo>
                <a:cubicBezTo>
                  <a:pt x="18661" y="19239"/>
                  <a:pt x="21321" y="21600"/>
                  <a:pt x="14901" y="21167"/>
                </a:cubicBezTo>
              </a:path>
            </a:pathLst>
          </a:custGeom>
          <a:solidFill>
            <a:srgbClr val="284E6C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57" name="Shape 1657"/>
          <p:cNvSpPr/>
          <p:nvPr/>
        </p:nvSpPr>
        <p:spPr>
          <a:xfrm>
            <a:off x="6454006" y="5463954"/>
            <a:ext cx="417878" cy="82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4" h="21600" extrusionOk="0">
                <a:moveTo>
                  <a:pt x="21444" y="2411"/>
                </a:moveTo>
                <a:cubicBezTo>
                  <a:pt x="20712" y="2729"/>
                  <a:pt x="17304" y="3999"/>
                  <a:pt x="8124" y="2729"/>
                </a:cubicBezTo>
                <a:cubicBezTo>
                  <a:pt x="6378" y="2498"/>
                  <a:pt x="4153" y="2859"/>
                  <a:pt x="2379" y="3350"/>
                </a:cubicBezTo>
                <a:cubicBezTo>
                  <a:pt x="717" y="3797"/>
                  <a:pt x="1449" y="5429"/>
                  <a:pt x="1675" y="6613"/>
                </a:cubicBezTo>
                <a:cubicBezTo>
                  <a:pt x="2153" y="9053"/>
                  <a:pt x="3421" y="12561"/>
                  <a:pt x="3421" y="12561"/>
                </a:cubicBezTo>
                <a:lnTo>
                  <a:pt x="3984" y="20503"/>
                </a:lnTo>
                <a:lnTo>
                  <a:pt x="5561" y="21600"/>
                </a:lnTo>
                <a:cubicBezTo>
                  <a:pt x="2379" y="21239"/>
                  <a:pt x="1675" y="20748"/>
                  <a:pt x="1675" y="20748"/>
                </a:cubicBezTo>
                <a:cubicBezTo>
                  <a:pt x="1675" y="20748"/>
                  <a:pt x="2632" y="19232"/>
                  <a:pt x="2322" y="18294"/>
                </a:cubicBezTo>
                <a:cubicBezTo>
                  <a:pt x="1984" y="17370"/>
                  <a:pt x="2069" y="13731"/>
                  <a:pt x="2153" y="12561"/>
                </a:cubicBezTo>
                <a:cubicBezTo>
                  <a:pt x="1365" y="11897"/>
                  <a:pt x="492" y="9053"/>
                  <a:pt x="154" y="7984"/>
                </a:cubicBezTo>
                <a:cubicBezTo>
                  <a:pt x="-156" y="6930"/>
                  <a:pt x="97" y="0"/>
                  <a:pt x="97" y="0"/>
                </a:cubicBezTo>
                <a:lnTo>
                  <a:pt x="9954" y="939"/>
                </a:lnTo>
                <a:cubicBezTo>
                  <a:pt x="9870" y="578"/>
                  <a:pt x="9870" y="375"/>
                  <a:pt x="9870" y="375"/>
                </a:cubicBezTo>
                <a:cubicBezTo>
                  <a:pt x="10095" y="173"/>
                  <a:pt x="21050" y="664"/>
                  <a:pt x="21360" y="1675"/>
                </a:cubicBezTo>
                <a:cubicBezTo>
                  <a:pt x="21360" y="1805"/>
                  <a:pt x="21360" y="2036"/>
                  <a:pt x="21444" y="2411"/>
                </a:cubicBezTo>
              </a:path>
            </a:pathLst>
          </a:custGeom>
          <a:solidFill>
            <a:srgbClr val="052E3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58" name="Shape 1658"/>
          <p:cNvSpPr/>
          <p:nvPr/>
        </p:nvSpPr>
        <p:spPr>
          <a:xfrm>
            <a:off x="6661701" y="5617544"/>
            <a:ext cx="268317" cy="72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7" extrusionOk="0">
                <a:moveTo>
                  <a:pt x="21600" y="21165"/>
                </a:moveTo>
                <a:cubicBezTo>
                  <a:pt x="21600" y="21165"/>
                  <a:pt x="20454" y="21571"/>
                  <a:pt x="17500" y="21392"/>
                </a:cubicBezTo>
                <a:cubicBezTo>
                  <a:pt x="14635" y="21197"/>
                  <a:pt x="10139" y="20921"/>
                  <a:pt x="9257" y="20661"/>
                </a:cubicBezTo>
                <a:cubicBezTo>
                  <a:pt x="8508" y="20385"/>
                  <a:pt x="7141" y="16061"/>
                  <a:pt x="6789" y="14599"/>
                </a:cubicBezTo>
                <a:cubicBezTo>
                  <a:pt x="6304" y="13136"/>
                  <a:pt x="7053" y="9511"/>
                  <a:pt x="6789" y="8780"/>
                </a:cubicBezTo>
                <a:cubicBezTo>
                  <a:pt x="6304" y="8536"/>
                  <a:pt x="6921" y="8731"/>
                  <a:pt x="4805" y="7122"/>
                </a:cubicBezTo>
                <a:cubicBezTo>
                  <a:pt x="2733" y="5464"/>
                  <a:pt x="1102" y="2539"/>
                  <a:pt x="0" y="101"/>
                </a:cubicBezTo>
                <a:cubicBezTo>
                  <a:pt x="132" y="20"/>
                  <a:pt x="353" y="-29"/>
                  <a:pt x="617" y="20"/>
                </a:cubicBezTo>
                <a:cubicBezTo>
                  <a:pt x="1234" y="751"/>
                  <a:pt x="5422" y="7529"/>
                  <a:pt x="8904" y="8357"/>
                </a:cubicBezTo>
                <a:cubicBezTo>
                  <a:pt x="8508" y="9836"/>
                  <a:pt x="8155" y="18353"/>
                  <a:pt x="11020" y="19604"/>
                </a:cubicBezTo>
                <a:cubicBezTo>
                  <a:pt x="13753" y="20791"/>
                  <a:pt x="17589" y="21343"/>
                  <a:pt x="19837" y="20888"/>
                </a:cubicBezTo>
                <a:cubicBezTo>
                  <a:pt x="20233" y="20791"/>
                  <a:pt x="20851" y="20693"/>
                  <a:pt x="21468" y="20661"/>
                </a:cubicBezTo>
                <a:cubicBezTo>
                  <a:pt x="21600" y="20970"/>
                  <a:pt x="21600" y="21165"/>
                  <a:pt x="21600" y="21165"/>
                </a:cubicBezTo>
              </a:path>
            </a:pathLst>
          </a:custGeom>
          <a:solidFill>
            <a:srgbClr val="00323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59" name="Shape 1659"/>
          <p:cNvSpPr/>
          <p:nvPr/>
        </p:nvSpPr>
        <p:spPr>
          <a:xfrm>
            <a:off x="6794922" y="5548731"/>
            <a:ext cx="110868" cy="394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03" extrusionOk="0">
                <a:moveTo>
                  <a:pt x="21600" y="21098"/>
                </a:moveTo>
                <a:cubicBezTo>
                  <a:pt x="14580" y="21600"/>
                  <a:pt x="4212" y="20182"/>
                  <a:pt x="3888" y="19413"/>
                </a:cubicBezTo>
                <a:cubicBezTo>
                  <a:pt x="3564" y="18409"/>
                  <a:pt x="0" y="1743"/>
                  <a:pt x="0" y="1743"/>
                </a:cubicBezTo>
                <a:lnTo>
                  <a:pt x="10044" y="650"/>
                </a:lnTo>
                <a:lnTo>
                  <a:pt x="14904" y="0"/>
                </a:lnTo>
                <a:cubicBezTo>
                  <a:pt x="14904" y="0"/>
                  <a:pt x="20952" y="16488"/>
                  <a:pt x="20412" y="17493"/>
                </a:cubicBezTo>
                <a:cubicBezTo>
                  <a:pt x="19764" y="18497"/>
                  <a:pt x="21276" y="20595"/>
                  <a:pt x="21600" y="21098"/>
                </a:cubicBezTo>
              </a:path>
            </a:pathLst>
          </a:custGeom>
          <a:solidFill>
            <a:srgbClr val="00323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0" name="Shape 1660"/>
          <p:cNvSpPr/>
          <p:nvPr/>
        </p:nvSpPr>
        <p:spPr>
          <a:xfrm>
            <a:off x="6263061" y="4600166"/>
            <a:ext cx="239393" cy="438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723" h="20279" extrusionOk="0">
                <a:moveTo>
                  <a:pt x="12154" y="12077"/>
                </a:moveTo>
                <a:cubicBezTo>
                  <a:pt x="11251" y="12357"/>
                  <a:pt x="8000" y="18031"/>
                  <a:pt x="6881" y="19099"/>
                </a:cubicBezTo>
                <a:cubicBezTo>
                  <a:pt x="5725" y="20168"/>
                  <a:pt x="3594" y="21109"/>
                  <a:pt x="957" y="19099"/>
                </a:cubicBezTo>
                <a:cubicBezTo>
                  <a:pt x="-2294" y="16580"/>
                  <a:pt x="3702" y="9329"/>
                  <a:pt x="4713" y="8414"/>
                </a:cubicBezTo>
                <a:cubicBezTo>
                  <a:pt x="5833" y="7472"/>
                  <a:pt x="8506" y="3656"/>
                  <a:pt x="9915" y="1595"/>
                </a:cubicBezTo>
                <a:cubicBezTo>
                  <a:pt x="11360" y="-491"/>
                  <a:pt x="12768" y="69"/>
                  <a:pt x="12768" y="69"/>
                </a:cubicBezTo>
                <a:cubicBezTo>
                  <a:pt x="19306" y="807"/>
                  <a:pt x="13093" y="11696"/>
                  <a:pt x="12154" y="12077"/>
                </a:cubicBezTo>
              </a:path>
            </a:pathLst>
          </a:custGeom>
          <a:solidFill>
            <a:srgbClr val="052E3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1" name="Shape 1661"/>
          <p:cNvSpPr/>
          <p:nvPr/>
        </p:nvSpPr>
        <p:spPr>
          <a:xfrm>
            <a:off x="6227547" y="4788314"/>
            <a:ext cx="153281" cy="256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8" h="20867" extrusionOk="0">
                <a:moveTo>
                  <a:pt x="20072" y="5944"/>
                </a:moveTo>
                <a:cubicBezTo>
                  <a:pt x="19496" y="6928"/>
                  <a:pt x="17048" y="14844"/>
                  <a:pt x="17048" y="16633"/>
                </a:cubicBezTo>
                <a:cubicBezTo>
                  <a:pt x="17048" y="18377"/>
                  <a:pt x="16832" y="21194"/>
                  <a:pt x="9488" y="20836"/>
                </a:cubicBezTo>
                <a:cubicBezTo>
                  <a:pt x="2432" y="20434"/>
                  <a:pt x="-880" y="16275"/>
                  <a:pt x="200" y="14888"/>
                </a:cubicBezTo>
                <a:cubicBezTo>
                  <a:pt x="1208" y="13502"/>
                  <a:pt x="776" y="7823"/>
                  <a:pt x="992" y="4290"/>
                </a:cubicBezTo>
                <a:cubicBezTo>
                  <a:pt x="1208" y="623"/>
                  <a:pt x="5672" y="265"/>
                  <a:pt x="5672" y="265"/>
                </a:cubicBezTo>
                <a:cubicBezTo>
                  <a:pt x="8480" y="-406"/>
                  <a:pt x="7472" y="265"/>
                  <a:pt x="12800" y="1517"/>
                </a:cubicBezTo>
                <a:cubicBezTo>
                  <a:pt x="18056" y="2903"/>
                  <a:pt x="20720" y="4916"/>
                  <a:pt x="20072" y="5944"/>
                </a:cubicBezTo>
              </a:path>
            </a:pathLst>
          </a:custGeom>
          <a:solidFill>
            <a:srgbClr val="284E6C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2" name="Shape 1662"/>
          <p:cNvSpPr/>
          <p:nvPr/>
        </p:nvSpPr>
        <p:spPr>
          <a:xfrm>
            <a:off x="6259126" y="4796576"/>
            <a:ext cx="111015" cy="86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62" h="15751" extrusionOk="0">
                <a:moveTo>
                  <a:pt x="1368" y="13313"/>
                </a:moveTo>
                <a:cubicBezTo>
                  <a:pt x="-2095" y="8237"/>
                  <a:pt x="2110" y="2563"/>
                  <a:pt x="2110" y="2563"/>
                </a:cubicBezTo>
                <a:cubicBezTo>
                  <a:pt x="3429" y="373"/>
                  <a:pt x="12580" y="-3310"/>
                  <a:pt x="16042" y="6246"/>
                </a:cubicBezTo>
                <a:cubicBezTo>
                  <a:pt x="19505" y="15503"/>
                  <a:pt x="4665" y="18290"/>
                  <a:pt x="1368" y="13313"/>
                </a:cubicBezTo>
              </a:path>
            </a:pathLst>
          </a:custGeom>
          <a:solidFill>
            <a:srgbClr val="D6FFF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3" name="Shape 1663"/>
          <p:cNvSpPr/>
          <p:nvPr/>
        </p:nvSpPr>
        <p:spPr>
          <a:xfrm>
            <a:off x="6236411" y="4575009"/>
            <a:ext cx="147142" cy="198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2" h="21600" extrusionOk="0">
                <a:moveTo>
                  <a:pt x="18265" y="21600"/>
                </a:moveTo>
                <a:lnTo>
                  <a:pt x="7026" y="21600"/>
                </a:lnTo>
                <a:cubicBezTo>
                  <a:pt x="5193" y="21600"/>
                  <a:pt x="3440" y="20577"/>
                  <a:pt x="3201" y="19193"/>
                </a:cubicBezTo>
                <a:lnTo>
                  <a:pt x="12" y="2226"/>
                </a:lnTo>
                <a:cubicBezTo>
                  <a:pt x="-147" y="842"/>
                  <a:pt x="1208" y="0"/>
                  <a:pt x="2961" y="0"/>
                </a:cubicBezTo>
                <a:lnTo>
                  <a:pt x="14200" y="0"/>
                </a:lnTo>
                <a:cubicBezTo>
                  <a:pt x="16033" y="0"/>
                  <a:pt x="17787" y="1023"/>
                  <a:pt x="18026" y="2407"/>
                </a:cubicBezTo>
                <a:lnTo>
                  <a:pt x="21214" y="19374"/>
                </a:lnTo>
                <a:cubicBezTo>
                  <a:pt x="21453" y="20397"/>
                  <a:pt x="20098" y="21600"/>
                  <a:pt x="18265" y="21600"/>
                </a:cubicBezTo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4" name="Shape 1664"/>
          <p:cNvSpPr/>
          <p:nvPr/>
        </p:nvSpPr>
        <p:spPr>
          <a:xfrm>
            <a:off x="6269956" y="4661839"/>
            <a:ext cx="117537" cy="191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61" h="19444" extrusionOk="0">
                <a:moveTo>
                  <a:pt x="17481" y="15673"/>
                </a:moveTo>
                <a:cubicBezTo>
                  <a:pt x="15081" y="18520"/>
                  <a:pt x="8896" y="19915"/>
                  <a:pt x="5204" y="19301"/>
                </a:cubicBezTo>
                <a:cubicBezTo>
                  <a:pt x="1327" y="18631"/>
                  <a:pt x="496" y="19413"/>
                  <a:pt x="35" y="16120"/>
                </a:cubicBezTo>
                <a:cubicBezTo>
                  <a:pt x="-519" y="12994"/>
                  <a:pt x="5758" y="4008"/>
                  <a:pt x="5758" y="4008"/>
                </a:cubicBezTo>
                <a:cubicBezTo>
                  <a:pt x="8619" y="2613"/>
                  <a:pt x="15635" y="-1685"/>
                  <a:pt x="18219" y="715"/>
                </a:cubicBezTo>
                <a:cubicBezTo>
                  <a:pt x="21081" y="3227"/>
                  <a:pt x="19789" y="12994"/>
                  <a:pt x="17481" y="15673"/>
                </a:cubicBezTo>
              </a:path>
            </a:pathLst>
          </a:custGeom>
          <a:solidFill>
            <a:srgbClr val="BEB88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5" name="Shape 1665"/>
          <p:cNvSpPr/>
          <p:nvPr/>
        </p:nvSpPr>
        <p:spPr>
          <a:xfrm>
            <a:off x="6241162" y="4667169"/>
            <a:ext cx="141614" cy="166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12" h="19080" extrusionOk="0">
                <a:moveTo>
                  <a:pt x="18130" y="7963"/>
                </a:moveTo>
                <a:cubicBezTo>
                  <a:pt x="17984" y="11700"/>
                  <a:pt x="17108" y="14234"/>
                  <a:pt x="15868" y="15818"/>
                </a:cubicBezTo>
                <a:cubicBezTo>
                  <a:pt x="14627" y="17275"/>
                  <a:pt x="7987" y="19365"/>
                  <a:pt x="6600" y="19048"/>
                </a:cubicBezTo>
                <a:cubicBezTo>
                  <a:pt x="5141" y="18668"/>
                  <a:pt x="3973" y="18352"/>
                  <a:pt x="3754" y="16515"/>
                </a:cubicBezTo>
                <a:cubicBezTo>
                  <a:pt x="3535" y="14741"/>
                  <a:pt x="1711" y="8470"/>
                  <a:pt x="471" y="6000"/>
                </a:cubicBezTo>
                <a:cubicBezTo>
                  <a:pt x="-770" y="3466"/>
                  <a:pt x="835" y="1882"/>
                  <a:pt x="835" y="1882"/>
                </a:cubicBezTo>
                <a:cubicBezTo>
                  <a:pt x="2076" y="235"/>
                  <a:pt x="5579" y="7963"/>
                  <a:pt x="5579" y="7963"/>
                </a:cubicBezTo>
                <a:cubicBezTo>
                  <a:pt x="6016" y="6696"/>
                  <a:pt x="8862" y="3656"/>
                  <a:pt x="14846" y="805"/>
                </a:cubicBezTo>
                <a:cubicBezTo>
                  <a:pt x="20830" y="-2235"/>
                  <a:pt x="18568" y="4036"/>
                  <a:pt x="18130" y="7963"/>
                </a:cubicBezTo>
              </a:path>
            </a:pathLst>
          </a:custGeom>
          <a:solidFill>
            <a:srgbClr val="D4DBB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6" name="Shape 1666"/>
          <p:cNvSpPr/>
          <p:nvPr/>
        </p:nvSpPr>
        <p:spPr>
          <a:xfrm>
            <a:off x="6418558" y="4536905"/>
            <a:ext cx="487530" cy="1030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3" h="21536" extrusionOk="0">
                <a:moveTo>
                  <a:pt x="14314" y="21536"/>
                </a:moveTo>
                <a:cubicBezTo>
                  <a:pt x="11738" y="21536"/>
                  <a:pt x="9092" y="20927"/>
                  <a:pt x="8379" y="20376"/>
                </a:cubicBezTo>
                <a:cubicBezTo>
                  <a:pt x="7206" y="20801"/>
                  <a:pt x="4285" y="20858"/>
                  <a:pt x="1892" y="20468"/>
                </a:cubicBezTo>
                <a:cubicBezTo>
                  <a:pt x="259" y="20215"/>
                  <a:pt x="788" y="19526"/>
                  <a:pt x="788" y="19526"/>
                </a:cubicBezTo>
                <a:cubicBezTo>
                  <a:pt x="788" y="19526"/>
                  <a:pt x="1685" y="12315"/>
                  <a:pt x="1294" y="11477"/>
                </a:cubicBezTo>
                <a:cubicBezTo>
                  <a:pt x="1110" y="10925"/>
                  <a:pt x="903" y="8847"/>
                  <a:pt x="719" y="7262"/>
                </a:cubicBezTo>
                <a:cubicBezTo>
                  <a:pt x="650" y="6424"/>
                  <a:pt x="52" y="5735"/>
                  <a:pt x="6" y="4966"/>
                </a:cubicBezTo>
                <a:cubicBezTo>
                  <a:pt x="6" y="4277"/>
                  <a:pt x="-63" y="2336"/>
                  <a:pt x="259" y="1854"/>
                </a:cubicBezTo>
                <a:cubicBezTo>
                  <a:pt x="259" y="1854"/>
                  <a:pt x="834" y="1303"/>
                  <a:pt x="2605" y="1038"/>
                </a:cubicBezTo>
                <a:cubicBezTo>
                  <a:pt x="4285" y="786"/>
                  <a:pt x="6424" y="648"/>
                  <a:pt x="7459" y="648"/>
                </a:cubicBezTo>
                <a:cubicBezTo>
                  <a:pt x="8494" y="648"/>
                  <a:pt x="10518" y="-64"/>
                  <a:pt x="11370" y="5"/>
                </a:cubicBezTo>
                <a:cubicBezTo>
                  <a:pt x="12198" y="62"/>
                  <a:pt x="13164" y="395"/>
                  <a:pt x="13877" y="1038"/>
                </a:cubicBezTo>
                <a:cubicBezTo>
                  <a:pt x="14843" y="1234"/>
                  <a:pt x="18294" y="1325"/>
                  <a:pt x="19904" y="2014"/>
                </a:cubicBezTo>
                <a:cubicBezTo>
                  <a:pt x="21537" y="2692"/>
                  <a:pt x="18018" y="8560"/>
                  <a:pt x="18018" y="9272"/>
                </a:cubicBezTo>
                <a:cubicBezTo>
                  <a:pt x="18018" y="9984"/>
                  <a:pt x="17235" y="13130"/>
                  <a:pt x="17902" y="14359"/>
                </a:cubicBezTo>
                <a:cubicBezTo>
                  <a:pt x="18478" y="15588"/>
                  <a:pt x="19835" y="19951"/>
                  <a:pt x="20364" y="20307"/>
                </a:cubicBezTo>
                <a:cubicBezTo>
                  <a:pt x="21008" y="20606"/>
                  <a:pt x="16982" y="21536"/>
                  <a:pt x="14314" y="21536"/>
                </a:cubicBezTo>
              </a:path>
            </a:pathLst>
          </a:custGeom>
          <a:solidFill>
            <a:srgbClr val="284E6C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7" name="Shape 1667"/>
          <p:cNvSpPr/>
          <p:nvPr/>
        </p:nvSpPr>
        <p:spPr>
          <a:xfrm>
            <a:off x="6797655" y="4625875"/>
            <a:ext cx="96026" cy="337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63" h="20514" extrusionOk="0">
                <a:moveTo>
                  <a:pt x="19563" y="0"/>
                </a:moveTo>
                <a:cubicBezTo>
                  <a:pt x="19563" y="0"/>
                  <a:pt x="16076" y="12920"/>
                  <a:pt x="15176" y="13688"/>
                </a:cubicBezTo>
                <a:cubicBezTo>
                  <a:pt x="14163" y="14422"/>
                  <a:pt x="12250" y="18562"/>
                  <a:pt x="11013" y="20098"/>
                </a:cubicBezTo>
                <a:cubicBezTo>
                  <a:pt x="9776" y="21600"/>
                  <a:pt x="7863" y="18762"/>
                  <a:pt x="4713" y="16025"/>
                </a:cubicBezTo>
                <a:cubicBezTo>
                  <a:pt x="1451" y="13287"/>
                  <a:pt x="-2037" y="7345"/>
                  <a:pt x="1451" y="3772"/>
                </a:cubicBezTo>
                <a:cubicBezTo>
                  <a:pt x="4938" y="167"/>
                  <a:pt x="14500" y="0"/>
                  <a:pt x="14500" y="0"/>
                </a:cubicBezTo>
                <a:lnTo>
                  <a:pt x="19563" y="0"/>
                </a:lnTo>
              </a:path>
            </a:pathLst>
          </a:custGeom>
          <a:solidFill>
            <a:srgbClr val="163F5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8" name="Shape 1668"/>
          <p:cNvSpPr/>
          <p:nvPr/>
        </p:nvSpPr>
        <p:spPr>
          <a:xfrm>
            <a:off x="6418564" y="4575009"/>
            <a:ext cx="211099" cy="955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464" extrusionOk="0">
                <a:moveTo>
                  <a:pt x="21447" y="19515"/>
                </a:moveTo>
                <a:lnTo>
                  <a:pt x="20831" y="20971"/>
                </a:lnTo>
                <a:cubicBezTo>
                  <a:pt x="20831" y="20971"/>
                  <a:pt x="20552" y="21045"/>
                  <a:pt x="19880" y="21144"/>
                </a:cubicBezTo>
                <a:cubicBezTo>
                  <a:pt x="16746" y="21526"/>
                  <a:pt x="10087" y="21600"/>
                  <a:pt x="4603" y="21181"/>
                </a:cubicBezTo>
                <a:cubicBezTo>
                  <a:pt x="798" y="20835"/>
                  <a:pt x="1917" y="20169"/>
                  <a:pt x="1917" y="20169"/>
                </a:cubicBezTo>
                <a:cubicBezTo>
                  <a:pt x="1917" y="20169"/>
                  <a:pt x="4100" y="12422"/>
                  <a:pt x="3149" y="11522"/>
                </a:cubicBezTo>
                <a:cubicBezTo>
                  <a:pt x="2701" y="10930"/>
                  <a:pt x="2197" y="8697"/>
                  <a:pt x="1750" y="6994"/>
                </a:cubicBezTo>
                <a:cubicBezTo>
                  <a:pt x="1582" y="6082"/>
                  <a:pt x="127" y="5354"/>
                  <a:pt x="15" y="4515"/>
                </a:cubicBezTo>
                <a:cubicBezTo>
                  <a:pt x="15" y="3787"/>
                  <a:pt x="-153" y="1702"/>
                  <a:pt x="630" y="1172"/>
                </a:cubicBezTo>
                <a:cubicBezTo>
                  <a:pt x="630" y="1172"/>
                  <a:pt x="2197" y="580"/>
                  <a:pt x="6338" y="308"/>
                </a:cubicBezTo>
                <a:cubicBezTo>
                  <a:pt x="8185" y="173"/>
                  <a:pt x="10087" y="99"/>
                  <a:pt x="11990" y="0"/>
                </a:cubicBezTo>
                <a:cubicBezTo>
                  <a:pt x="13893" y="1283"/>
                  <a:pt x="15012" y="4490"/>
                  <a:pt x="13557" y="5218"/>
                </a:cubicBezTo>
                <a:cubicBezTo>
                  <a:pt x="13557" y="5218"/>
                  <a:pt x="6338" y="2504"/>
                  <a:pt x="6338" y="5637"/>
                </a:cubicBezTo>
                <a:cubicBezTo>
                  <a:pt x="6338" y="8771"/>
                  <a:pt x="8353" y="12903"/>
                  <a:pt x="7234" y="14581"/>
                </a:cubicBezTo>
                <a:cubicBezTo>
                  <a:pt x="6170" y="16271"/>
                  <a:pt x="8185" y="19861"/>
                  <a:pt x="16914" y="20243"/>
                </a:cubicBezTo>
                <a:cubicBezTo>
                  <a:pt x="18481" y="20317"/>
                  <a:pt x="18817" y="20033"/>
                  <a:pt x="18817" y="20033"/>
                </a:cubicBezTo>
                <a:lnTo>
                  <a:pt x="17530" y="14236"/>
                </a:lnTo>
                <a:lnTo>
                  <a:pt x="18649" y="11867"/>
                </a:lnTo>
                <a:lnTo>
                  <a:pt x="20216" y="10399"/>
                </a:lnTo>
                <a:lnTo>
                  <a:pt x="20216" y="12212"/>
                </a:lnTo>
                <a:lnTo>
                  <a:pt x="19265" y="14297"/>
                </a:lnTo>
                <a:lnTo>
                  <a:pt x="21447" y="19515"/>
                </a:lnTo>
              </a:path>
            </a:pathLst>
          </a:custGeom>
          <a:solidFill>
            <a:srgbClr val="163F5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9" name="Shape 1669"/>
          <p:cNvSpPr/>
          <p:nvPr/>
        </p:nvSpPr>
        <p:spPr>
          <a:xfrm>
            <a:off x="6698835" y="5425199"/>
            <a:ext cx="422534" cy="515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067"/>
                </a:moveTo>
                <a:lnTo>
                  <a:pt x="2445" y="21600"/>
                </a:lnTo>
                <a:lnTo>
                  <a:pt x="462" y="20493"/>
                </a:lnTo>
                <a:lnTo>
                  <a:pt x="0" y="5533"/>
                </a:lnTo>
                <a:lnTo>
                  <a:pt x="18693" y="0"/>
                </a:lnTo>
                <a:lnTo>
                  <a:pt x="21138" y="507"/>
                </a:lnTo>
                <a:lnTo>
                  <a:pt x="21600" y="16067"/>
                </a:lnTo>
              </a:path>
            </a:pathLst>
          </a:custGeom>
          <a:solidFill>
            <a:srgbClr val="2C5555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0" name="Shape 1670"/>
          <p:cNvSpPr/>
          <p:nvPr/>
        </p:nvSpPr>
        <p:spPr>
          <a:xfrm>
            <a:off x="6729523" y="5446999"/>
            <a:ext cx="387001" cy="488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769"/>
                </a:moveTo>
                <a:lnTo>
                  <a:pt x="430" y="21600"/>
                </a:lnTo>
                <a:lnTo>
                  <a:pt x="0" y="5831"/>
                </a:lnTo>
                <a:lnTo>
                  <a:pt x="21078" y="0"/>
                </a:lnTo>
                <a:lnTo>
                  <a:pt x="21600" y="15769"/>
                </a:lnTo>
              </a:path>
            </a:pathLst>
          </a:custGeom>
          <a:solidFill>
            <a:srgbClr val="50736B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1" name="Shape 1671"/>
          <p:cNvSpPr/>
          <p:nvPr/>
        </p:nvSpPr>
        <p:spPr>
          <a:xfrm>
            <a:off x="6810954" y="5338251"/>
            <a:ext cx="150553" cy="16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2" h="18288" extrusionOk="0">
                <a:moveTo>
                  <a:pt x="21052" y="14075"/>
                </a:moveTo>
                <a:cubicBezTo>
                  <a:pt x="21052" y="15750"/>
                  <a:pt x="20439" y="15272"/>
                  <a:pt x="14158" y="17426"/>
                </a:cubicBezTo>
                <a:cubicBezTo>
                  <a:pt x="7878" y="19460"/>
                  <a:pt x="6346" y="17306"/>
                  <a:pt x="4890" y="16947"/>
                </a:cubicBezTo>
                <a:cubicBezTo>
                  <a:pt x="3358" y="16767"/>
                  <a:pt x="-548" y="18981"/>
                  <a:pt x="65" y="15750"/>
                </a:cubicBezTo>
                <a:cubicBezTo>
                  <a:pt x="754" y="12400"/>
                  <a:pt x="5963" y="3963"/>
                  <a:pt x="5963" y="3963"/>
                </a:cubicBezTo>
                <a:cubicBezTo>
                  <a:pt x="6575" y="1929"/>
                  <a:pt x="18448" y="-2140"/>
                  <a:pt x="18907" y="1390"/>
                </a:cubicBezTo>
                <a:cubicBezTo>
                  <a:pt x="18907" y="4980"/>
                  <a:pt x="21052" y="12579"/>
                  <a:pt x="21052" y="14075"/>
                </a:cubicBezTo>
              </a:path>
            </a:pathLst>
          </a:custGeom>
          <a:solidFill>
            <a:srgbClr val="BEB88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2" name="Shape 1672"/>
          <p:cNvSpPr/>
          <p:nvPr/>
        </p:nvSpPr>
        <p:spPr>
          <a:xfrm>
            <a:off x="6864704" y="5358853"/>
            <a:ext cx="90796" cy="126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948" h="19199" extrusionOk="0">
                <a:moveTo>
                  <a:pt x="12802" y="17699"/>
                </a:moveTo>
                <a:cubicBezTo>
                  <a:pt x="6485" y="20274"/>
                  <a:pt x="4448" y="19609"/>
                  <a:pt x="1595" y="15123"/>
                </a:cubicBezTo>
                <a:cubicBezTo>
                  <a:pt x="-2175" y="9059"/>
                  <a:pt x="1799" y="3409"/>
                  <a:pt x="2716" y="1997"/>
                </a:cubicBezTo>
                <a:cubicBezTo>
                  <a:pt x="3836" y="-1326"/>
                  <a:pt x="13923" y="-578"/>
                  <a:pt x="15044" y="4822"/>
                </a:cubicBezTo>
                <a:cubicBezTo>
                  <a:pt x="16470" y="10637"/>
                  <a:pt x="19425" y="15123"/>
                  <a:pt x="12802" y="17699"/>
                </a:cubicBezTo>
              </a:path>
            </a:pathLst>
          </a:custGeom>
          <a:solidFill>
            <a:srgbClr val="D4DBB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3" name="Shape 1673"/>
          <p:cNvSpPr/>
          <p:nvPr/>
        </p:nvSpPr>
        <p:spPr>
          <a:xfrm>
            <a:off x="6845518" y="5311877"/>
            <a:ext cx="110146" cy="90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34" h="16460" extrusionOk="0">
                <a:moveTo>
                  <a:pt x="18916" y="15432"/>
                </a:moveTo>
                <a:cubicBezTo>
                  <a:pt x="7526" y="18848"/>
                  <a:pt x="-819" y="12619"/>
                  <a:pt x="65" y="13121"/>
                </a:cubicBezTo>
                <a:lnTo>
                  <a:pt x="1145" y="4080"/>
                </a:lnTo>
                <a:cubicBezTo>
                  <a:pt x="1145" y="4080"/>
                  <a:pt x="18032" y="-2752"/>
                  <a:pt x="18621" y="1267"/>
                </a:cubicBezTo>
                <a:cubicBezTo>
                  <a:pt x="18916" y="4984"/>
                  <a:pt x="20781" y="13423"/>
                  <a:pt x="18916" y="15432"/>
                </a:cubicBezTo>
              </a:path>
            </a:pathLst>
          </a:custGeom>
          <a:solidFill>
            <a:srgbClr val="D6FFF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4" name="Shape 1674"/>
          <p:cNvSpPr/>
          <p:nvPr/>
        </p:nvSpPr>
        <p:spPr>
          <a:xfrm>
            <a:off x="6836099" y="5460329"/>
            <a:ext cx="25195" cy="58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0" h="17035" extrusionOk="0">
                <a:moveTo>
                  <a:pt x="20250" y="16555"/>
                </a:moveTo>
                <a:lnTo>
                  <a:pt x="1350" y="17035"/>
                </a:lnTo>
                <a:lnTo>
                  <a:pt x="0" y="3915"/>
                </a:lnTo>
                <a:cubicBezTo>
                  <a:pt x="0" y="3915"/>
                  <a:pt x="9900" y="-4565"/>
                  <a:pt x="20250" y="3435"/>
                </a:cubicBezTo>
                <a:cubicBezTo>
                  <a:pt x="21600" y="13035"/>
                  <a:pt x="20250" y="16555"/>
                  <a:pt x="20250" y="16555"/>
                </a:cubicBezTo>
              </a:path>
            </a:pathLst>
          </a:custGeom>
          <a:solidFill>
            <a:srgbClr val="2C5555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5" name="Shape 1675"/>
          <p:cNvSpPr/>
          <p:nvPr/>
        </p:nvSpPr>
        <p:spPr>
          <a:xfrm>
            <a:off x="6797140" y="4627155"/>
            <a:ext cx="190349" cy="750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90" h="20789" extrusionOk="0">
                <a:moveTo>
                  <a:pt x="19767" y="12073"/>
                </a:moveTo>
                <a:cubicBezTo>
                  <a:pt x="19481" y="13108"/>
                  <a:pt x="17996" y="17066"/>
                  <a:pt x="17881" y="17873"/>
                </a:cubicBezTo>
                <a:cubicBezTo>
                  <a:pt x="17539" y="18680"/>
                  <a:pt x="17996" y="20445"/>
                  <a:pt x="17710" y="20613"/>
                </a:cubicBezTo>
                <a:cubicBezTo>
                  <a:pt x="17367" y="20826"/>
                  <a:pt x="16396" y="20735"/>
                  <a:pt x="13196" y="20780"/>
                </a:cubicBezTo>
                <a:cubicBezTo>
                  <a:pt x="9939" y="20826"/>
                  <a:pt x="6624" y="20674"/>
                  <a:pt x="5139" y="20445"/>
                </a:cubicBezTo>
                <a:cubicBezTo>
                  <a:pt x="3710" y="20232"/>
                  <a:pt x="4167" y="20141"/>
                  <a:pt x="3996" y="19623"/>
                </a:cubicBezTo>
                <a:cubicBezTo>
                  <a:pt x="3824" y="19106"/>
                  <a:pt x="4281" y="14098"/>
                  <a:pt x="4167" y="13230"/>
                </a:cubicBezTo>
                <a:cubicBezTo>
                  <a:pt x="3996" y="12378"/>
                  <a:pt x="4624" y="10064"/>
                  <a:pt x="1539" y="7355"/>
                </a:cubicBezTo>
                <a:cubicBezTo>
                  <a:pt x="-1490" y="4599"/>
                  <a:pt x="-61" y="1859"/>
                  <a:pt x="5939" y="398"/>
                </a:cubicBezTo>
                <a:cubicBezTo>
                  <a:pt x="10624" y="-774"/>
                  <a:pt x="15139" y="916"/>
                  <a:pt x="15139" y="1936"/>
                </a:cubicBezTo>
                <a:cubicBezTo>
                  <a:pt x="15139" y="2758"/>
                  <a:pt x="16053" y="4691"/>
                  <a:pt x="16224" y="6106"/>
                </a:cubicBezTo>
                <a:cubicBezTo>
                  <a:pt x="16396" y="7522"/>
                  <a:pt x="20110" y="11053"/>
                  <a:pt x="19767" y="12073"/>
                </a:cubicBezTo>
              </a:path>
            </a:pathLst>
          </a:custGeom>
          <a:solidFill>
            <a:srgbClr val="365D7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6" name="Shape 1676"/>
          <p:cNvSpPr/>
          <p:nvPr/>
        </p:nvSpPr>
        <p:spPr>
          <a:xfrm>
            <a:off x="6557425" y="4488393"/>
            <a:ext cx="151585" cy="216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34" h="19779" extrusionOk="0">
                <a:moveTo>
                  <a:pt x="5551" y="19779"/>
                </a:moveTo>
                <a:cubicBezTo>
                  <a:pt x="5551" y="19779"/>
                  <a:pt x="-1490" y="16313"/>
                  <a:pt x="287" y="7271"/>
                </a:cubicBezTo>
                <a:cubicBezTo>
                  <a:pt x="1996" y="-1821"/>
                  <a:pt x="17854" y="188"/>
                  <a:pt x="17854" y="188"/>
                </a:cubicBezTo>
                <a:cubicBezTo>
                  <a:pt x="17854" y="188"/>
                  <a:pt x="17513" y="8276"/>
                  <a:pt x="18743" y="10235"/>
                </a:cubicBezTo>
                <a:cubicBezTo>
                  <a:pt x="20110" y="12244"/>
                  <a:pt x="5551" y="19779"/>
                  <a:pt x="5551" y="19779"/>
                </a:cubicBezTo>
              </a:path>
            </a:pathLst>
          </a:custGeom>
          <a:solidFill>
            <a:srgbClr val="BEB88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7" name="Shape 1677"/>
          <p:cNvSpPr/>
          <p:nvPr/>
        </p:nvSpPr>
        <p:spPr>
          <a:xfrm>
            <a:off x="6658362" y="4499921"/>
            <a:ext cx="43977" cy="99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75" h="19464" extrusionOk="0">
                <a:moveTo>
                  <a:pt x="18875" y="14152"/>
                </a:moveTo>
                <a:cubicBezTo>
                  <a:pt x="11675" y="18301"/>
                  <a:pt x="3778" y="21600"/>
                  <a:pt x="527" y="17769"/>
                </a:cubicBezTo>
                <a:cubicBezTo>
                  <a:pt x="-2725" y="13513"/>
                  <a:pt x="9817" y="5107"/>
                  <a:pt x="18178" y="0"/>
                </a:cubicBezTo>
                <a:cubicBezTo>
                  <a:pt x="17481" y="2979"/>
                  <a:pt x="17481" y="9364"/>
                  <a:pt x="18875" y="14152"/>
                </a:cubicBezTo>
              </a:path>
            </a:pathLst>
          </a:custGeom>
          <a:solidFill>
            <a:srgbClr val="D4DBB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8" name="Shape 1678"/>
          <p:cNvSpPr/>
          <p:nvPr/>
        </p:nvSpPr>
        <p:spPr>
          <a:xfrm>
            <a:off x="6556743" y="4489053"/>
            <a:ext cx="143169" cy="155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9" h="18339" extrusionOk="0">
                <a:moveTo>
                  <a:pt x="21359" y="273"/>
                </a:moveTo>
                <a:cubicBezTo>
                  <a:pt x="21359" y="273"/>
                  <a:pt x="21359" y="852"/>
                  <a:pt x="21359" y="1752"/>
                </a:cubicBezTo>
                <a:cubicBezTo>
                  <a:pt x="20707" y="3937"/>
                  <a:pt x="19077" y="6637"/>
                  <a:pt x="16061" y="9337"/>
                </a:cubicBezTo>
                <a:cubicBezTo>
                  <a:pt x="10355" y="14609"/>
                  <a:pt x="6687" y="19173"/>
                  <a:pt x="900" y="18209"/>
                </a:cubicBezTo>
                <a:cubicBezTo>
                  <a:pt x="4" y="15894"/>
                  <a:pt x="-241" y="13002"/>
                  <a:pt x="248" y="9144"/>
                </a:cubicBezTo>
                <a:cubicBezTo>
                  <a:pt x="2530" y="-2427"/>
                  <a:pt x="21359" y="273"/>
                  <a:pt x="21359" y="273"/>
                </a:cubicBezTo>
              </a:path>
            </a:pathLst>
          </a:custGeom>
          <a:solidFill>
            <a:srgbClr val="789487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9" name="Shape 1679"/>
          <p:cNvSpPr/>
          <p:nvPr/>
        </p:nvSpPr>
        <p:spPr>
          <a:xfrm>
            <a:off x="6532430" y="4551387"/>
            <a:ext cx="195112" cy="388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54" h="21043" extrusionOk="0">
                <a:moveTo>
                  <a:pt x="13697" y="9856"/>
                </a:moveTo>
                <a:cubicBezTo>
                  <a:pt x="10911" y="15152"/>
                  <a:pt x="9703" y="21043"/>
                  <a:pt x="9703" y="21043"/>
                </a:cubicBezTo>
                <a:lnTo>
                  <a:pt x="4079" y="20537"/>
                </a:lnTo>
                <a:cubicBezTo>
                  <a:pt x="4079" y="20537"/>
                  <a:pt x="2292" y="10273"/>
                  <a:pt x="1557" y="9291"/>
                </a:cubicBezTo>
                <a:cubicBezTo>
                  <a:pt x="1084" y="9023"/>
                  <a:pt x="506" y="8785"/>
                  <a:pt x="506" y="8785"/>
                </a:cubicBezTo>
                <a:cubicBezTo>
                  <a:pt x="506" y="8785"/>
                  <a:pt x="-1544" y="1883"/>
                  <a:pt x="2608" y="1555"/>
                </a:cubicBezTo>
                <a:cubicBezTo>
                  <a:pt x="2608" y="1555"/>
                  <a:pt x="1399" y="4590"/>
                  <a:pt x="6287" y="7089"/>
                </a:cubicBezTo>
                <a:cubicBezTo>
                  <a:pt x="6917" y="7446"/>
                  <a:pt x="7180" y="7357"/>
                  <a:pt x="7758" y="7089"/>
                </a:cubicBezTo>
                <a:cubicBezTo>
                  <a:pt x="11647" y="5155"/>
                  <a:pt x="16062" y="1972"/>
                  <a:pt x="15957" y="455"/>
                </a:cubicBezTo>
                <a:cubicBezTo>
                  <a:pt x="15799" y="-557"/>
                  <a:pt x="18164" y="306"/>
                  <a:pt x="18427" y="1228"/>
                </a:cubicBezTo>
                <a:cubicBezTo>
                  <a:pt x="18742" y="2150"/>
                  <a:pt x="20056" y="3995"/>
                  <a:pt x="13697" y="9856"/>
                </a:cubicBezTo>
              </a:path>
            </a:pathLst>
          </a:custGeom>
          <a:solidFill>
            <a:srgbClr val="D6FFF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0" name="Shape 1680"/>
          <p:cNvSpPr/>
          <p:nvPr/>
        </p:nvSpPr>
        <p:spPr>
          <a:xfrm>
            <a:off x="6550280" y="4681585"/>
            <a:ext cx="57580" cy="45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688"/>
                </a:moveTo>
                <a:lnTo>
                  <a:pt x="1662" y="21600"/>
                </a:lnTo>
                <a:lnTo>
                  <a:pt x="0" y="17912"/>
                </a:lnTo>
                <a:lnTo>
                  <a:pt x="19938" y="0"/>
                </a:lnTo>
                <a:lnTo>
                  <a:pt x="21600" y="3688"/>
                </a:lnTo>
              </a:path>
            </a:pathLst>
          </a:custGeom>
          <a:solidFill>
            <a:srgbClr val="668F97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1" name="Shape 1681"/>
          <p:cNvSpPr/>
          <p:nvPr/>
        </p:nvSpPr>
        <p:spPr>
          <a:xfrm>
            <a:off x="6603569" y="4681585"/>
            <a:ext cx="74536" cy="50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348"/>
                </a:moveTo>
                <a:lnTo>
                  <a:pt x="20320" y="21600"/>
                </a:lnTo>
                <a:lnTo>
                  <a:pt x="0" y="3252"/>
                </a:lnTo>
                <a:lnTo>
                  <a:pt x="1280" y="0"/>
                </a:lnTo>
                <a:lnTo>
                  <a:pt x="21600" y="18348"/>
                </a:lnTo>
              </a:path>
            </a:pathLst>
          </a:custGeom>
          <a:solidFill>
            <a:srgbClr val="668F97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2" name="Shape 1682"/>
          <p:cNvSpPr/>
          <p:nvPr/>
        </p:nvSpPr>
        <p:spPr>
          <a:xfrm>
            <a:off x="6576924" y="4684008"/>
            <a:ext cx="57596" cy="403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999"/>
                </a:moveTo>
                <a:lnTo>
                  <a:pt x="11910" y="21600"/>
                </a:lnTo>
                <a:lnTo>
                  <a:pt x="0" y="13177"/>
                </a:lnTo>
                <a:lnTo>
                  <a:pt x="4441" y="4373"/>
                </a:lnTo>
                <a:lnTo>
                  <a:pt x="6864" y="3551"/>
                </a:lnTo>
                <a:lnTo>
                  <a:pt x="2221" y="2318"/>
                </a:lnTo>
                <a:lnTo>
                  <a:pt x="1009" y="822"/>
                </a:lnTo>
                <a:lnTo>
                  <a:pt x="10699" y="0"/>
                </a:lnTo>
                <a:lnTo>
                  <a:pt x="19783" y="734"/>
                </a:lnTo>
                <a:lnTo>
                  <a:pt x="18168" y="2641"/>
                </a:lnTo>
                <a:lnTo>
                  <a:pt x="14736" y="3228"/>
                </a:lnTo>
                <a:lnTo>
                  <a:pt x="16553" y="4813"/>
                </a:lnTo>
                <a:lnTo>
                  <a:pt x="19379" y="7043"/>
                </a:lnTo>
                <a:lnTo>
                  <a:pt x="21600" y="13999"/>
                </a:lnTo>
              </a:path>
            </a:pathLst>
          </a:custGeom>
          <a:solidFill>
            <a:srgbClr val="001D3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3" name="Shape 1683"/>
          <p:cNvSpPr/>
          <p:nvPr/>
        </p:nvSpPr>
        <p:spPr>
          <a:xfrm>
            <a:off x="6484881" y="4262130"/>
            <a:ext cx="237362" cy="340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5" h="16632" extrusionOk="0">
                <a:moveTo>
                  <a:pt x="21206" y="6242"/>
                </a:moveTo>
                <a:cubicBezTo>
                  <a:pt x="20813" y="9775"/>
                  <a:pt x="18746" y="13710"/>
                  <a:pt x="13777" y="15610"/>
                </a:cubicBezTo>
                <a:cubicBezTo>
                  <a:pt x="8758" y="17484"/>
                  <a:pt x="5019" y="16949"/>
                  <a:pt x="2509" y="12586"/>
                </a:cubicBezTo>
                <a:cubicBezTo>
                  <a:pt x="0" y="8116"/>
                  <a:pt x="0" y="3807"/>
                  <a:pt x="0" y="3807"/>
                </a:cubicBezTo>
                <a:cubicBezTo>
                  <a:pt x="8463" y="-4116"/>
                  <a:pt x="21600" y="2147"/>
                  <a:pt x="21206" y="6242"/>
                </a:cubicBezTo>
              </a:path>
            </a:pathLst>
          </a:custGeom>
          <a:solidFill>
            <a:srgbClr val="D4DBB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4" name="Shape 1684"/>
          <p:cNvSpPr/>
          <p:nvPr/>
        </p:nvSpPr>
        <p:spPr>
          <a:xfrm>
            <a:off x="6484881" y="4286768"/>
            <a:ext cx="195649" cy="32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99" extrusionOk="0">
                <a:moveTo>
                  <a:pt x="21600" y="16200"/>
                </a:moveTo>
                <a:cubicBezTo>
                  <a:pt x="20387" y="17385"/>
                  <a:pt x="18688" y="18360"/>
                  <a:pt x="16989" y="19161"/>
                </a:cubicBezTo>
                <a:cubicBezTo>
                  <a:pt x="10800" y="21600"/>
                  <a:pt x="6189" y="20938"/>
                  <a:pt x="3094" y="15225"/>
                </a:cubicBezTo>
                <a:cubicBezTo>
                  <a:pt x="0" y="9441"/>
                  <a:pt x="0" y="3832"/>
                  <a:pt x="0" y="3832"/>
                </a:cubicBezTo>
                <a:cubicBezTo>
                  <a:pt x="1881" y="2055"/>
                  <a:pt x="3944" y="766"/>
                  <a:pt x="6007" y="0"/>
                </a:cubicBezTo>
                <a:cubicBezTo>
                  <a:pt x="5643" y="279"/>
                  <a:pt x="5521" y="488"/>
                  <a:pt x="5157" y="766"/>
                </a:cubicBezTo>
                <a:cubicBezTo>
                  <a:pt x="5157" y="766"/>
                  <a:pt x="5157" y="6375"/>
                  <a:pt x="8252" y="12194"/>
                </a:cubicBezTo>
                <a:cubicBezTo>
                  <a:pt x="11164" y="17698"/>
                  <a:pt x="15593" y="18465"/>
                  <a:pt x="21600" y="16200"/>
                </a:cubicBezTo>
              </a:path>
            </a:pathLst>
          </a:custGeom>
          <a:solidFill>
            <a:srgbClr val="C1BC8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5" name="Shape 1685"/>
          <p:cNvSpPr/>
          <p:nvPr/>
        </p:nvSpPr>
        <p:spPr>
          <a:xfrm>
            <a:off x="6462841" y="4247730"/>
            <a:ext cx="260942" cy="220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526" h="19109" extrusionOk="0">
                <a:moveTo>
                  <a:pt x="17057" y="15033"/>
                </a:moveTo>
                <a:cubicBezTo>
                  <a:pt x="16947" y="11663"/>
                  <a:pt x="14698" y="13846"/>
                  <a:pt x="13961" y="18641"/>
                </a:cubicBezTo>
                <a:cubicBezTo>
                  <a:pt x="13961" y="18261"/>
                  <a:pt x="13224" y="19733"/>
                  <a:pt x="13224" y="18784"/>
                </a:cubicBezTo>
                <a:cubicBezTo>
                  <a:pt x="13113" y="16220"/>
                  <a:pt x="13003" y="9669"/>
                  <a:pt x="11971" y="10333"/>
                </a:cubicBezTo>
                <a:cubicBezTo>
                  <a:pt x="5115" y="14369"/>
                  <a:pt x="1355" y="11948"/>
                  <a:pt x="1355" y="11948"/>
                </a:cubicBezTo>
                <a:cubicBezTo>
                  <a:pt x="-3400" y="5776"/>
                  <a:pt x="5336" y="-1867"/>
                  <a:pt x="12487" y="412"/>
                </a:cubicBezTo>
                <a:cubicBezTo>
                  <a:pt x="17463" y="2548"/>
                  <a:pt x="18200" y="8862"/>
                  <a:pt x="17057" y="15033"/>
                </a:cubicBezTo>
              </a:path>
            </a:pathLst>
          </a:custGeom>
          <a:solidFill>
            <a:srgbClr val="3A4B1B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6" name="Shape 1686"/>
          <p:cNvSpPr/>
          <p:nvPr/>
        </p:nvSpPr>
        <p:spPr>
          <a:xfrm>
            <a:off x="5656204" y="6202724"/>
            <a:ext cx="331230" cy="143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5" h="20644" extrusionOk="0">
                <a:moveTo>
                  <a:pt x="17698" y="20255"/>
                </a:moveTo>
                <a:cubicBezTo>
                  <a:pt x="15895" y="21600"/>
                  <a:pt x="9318" y="19147"/>
                  <a:pt x="7983" y="17644"/>
                </a:cubicBezTo>
                <a:cubicBezTo>
                  <a:pt x="6681" y="16062"/>
                  <a:pt x="4577" y="15587"/>
                  <a:pt x="3743" y="15587"/>
                </a:cubicBezTo>
                <a:cubicBezTo>
                  <a:pt x="2908" y="15587"/>
                  <a:pt x="1940" y="15191"/>
                  <a:pt x="1005" y="13846"/>
                </a:cubicBezTo>
                <a:cubicBezTo>
                  <a:pt x="70" y="12501"/>
                  <a:pt x="-130" y="7596"/>
                  <a:pt x="70" y="4193"/>
                </a:cubicBezTo>
                <a:cubicBezTo>
                  <a:pt x="271" y="870"/>
                  <a:pt x="10253" y="0"/>
                  <a:pt x="10253" y="0"/>
                </a:cubicBezTo>
                <a:cubicBezTo>
                  <a:pt x="10253" y="0"/>
                  <a:pt x="11755" y="6646"/>
                  <a:pt x="13257" y="7358"/>
                </a:cubicBezTo>
                <a:cubicBezTo>
                  <a:pt x="14659" y="8229"/>
                  <a:pt x="16262" y="7358"/>
                  <a:pt x="18899" y="12026"/>
                </a:cubicBezTo>
                <a:cubicBezTo>
                  <a:pt x="21470" y="16932"/>
                  <a:pt x="19467" y="18989"/>
                  <a:pt x="17698" y="20255"/>
                </a:cubicBezTo>
              </a:path>
            </a:pathLst>
          </a:custGeom>
          <a:solidFill>
            <a:srgbClr val="012A2A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7" name="Shape 1687"/>
          <p:cNvSpPr/>
          <p:nvPr/>
        </p:nvSpPr>
        <p:spPr>
          <a:xfrm>
            <a:off x="5411849" y="6263278"/>
            <a:ext cx="170362" cy="179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6" h="21164" extrusionOk="0">
                <a:moveTo>
                  <a:pt x="21462" y="15604"/>
                </a:moveTo>
                <a:cubicBezTo>
                  <a:pt x="21255" y="17602"/>
                  <a:pt x="19116" y="20504"/>
                  <a:pt x="14216" y="21084"/>
                </a:cubicBezTo>
                <a:cubicBezTo>
                  <a:pt x="9937" y="21600"/>
                  <a:pt x="5245" y="19472"/>
                  <a:pt x="2760" y="18505"/>
                </a:cubicBezTo>
                <a:cubicBezTo>
                  <a:pt x="207" y="17409"/>
                  <a:pt x="0" y="9091"/>
                  <a:pt x="0" y="7093"/>
                </a:cubicBezTo>
                <a:cubicBezTo>
                  <a:pt x="207" y="5094"/>
                  <a:pt x="414" y="2515"/>
                  <a:pt x="414" y="1419"/>
                </a:cubicBezTo>
                <a:cubicBezTo>
                  <a:pt x="621" y="322"/>
                  <a:pt x="15182" y="0"/>
                  <a:pt x="15182" y="0"/>
                </a:cubicBezTo>
                <a:cubicBezTo>
                  <a:pt x="15182" y="0"/>
                  <a:pt x="15596" y="4900"/>
                  <a:pt x="16562" y="6512"/>
                </a:cubicBezTo>
                <a:cubicBezTo>
                  <a:pt x="17735" y="8189"/>
                  <a:pt x="21600" y="13605"/>
                  <a:pt x="21462" y="15604"/>
                </a:cubicBezTo>
              </a:path>
            </a:pathLst>
          </a:custGeom>
          <a:solidFill>
            <a:srgbClr val="012A2A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8" name="Shape 1688"/>
          <p:cNvSpPr/>
          <p:nvPr/>
        </p:nvSpPr>
        <p:spPr>
          <a:xfrm>
            <a:off x="5387628" y="5407954"/>
            <a:ext cx="304646" cy="898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7" extrusionOk="0">
                <a:moveTo>
                  <a:pt x="13437" y="10764"/>
                </a:moveTo>
                <a:cubicBezTo>
                  <a:pt x="13241" y="11351"/>
                  <a:pt x="13866" y="14404"/>
                  <a:pt x="13437" y="15617"/>
                </a:cubicBezTo>
                <a:cubicBezTo>
                  <a:pt x="12968" y="16830"/>
                  <a:pt x="11913" y="20443"/>
                  <a:pt x="11132" y="20664"/>
                </a:cubicBezTo>
                <a:cubicBezTo>
                  <a:pt x="10351" y="20886"/>
                  <a:pt x="6289" y="21147"/>
                  <a:pt x="3633" y="21291"/>
                </a:cubicBezTo>
                <a:cubicBezTo>
                  <a:pt x="1016" y="21434"/>
                  <a:pt x="0" y="21108"/>
                  <a:pt x="0" y="21108"/>
                </a:cubicBezTo>
                <a:cubicBezTo>
                  <a:pt x="0" y="21108"/>
                  <a:pt x="1211" y="15734"/>
                  <a:pt x="898" y="14991"/>
                </a:cubicBezTo>
                <a:cubicBezTo>
                  <a:pt x="547" y="14260"/>
                  <a:pt x="1016" y="11651"/>
                  <a:pt x="3437" y="9330"/>
                </a:cubicBezTo>
                <a:cubicBezTo>
                  <a:pt x="3633" y="6786"/>
                  <a:pt x="4258" y="2182"/>
                  <a:pt x="4726" y="1230"/>
                </a:cubicBezTo>
                <a:cubicBezTo>
                  <a:pt x="5156" y="277"/>
                  <a:pt x="21170" y="-166"/>
                  <a:pt x="21600" y="56"/>
                </a:cubicBezTo>
                <a:cubicBezTo>
                  <a:pt x="21600" y="56"/>
                  <a:pt x="19725" y="6682"/>
                  <a:pt x="15429" y="9434"/>
                </a:cubicBezTo>
                <a:cubicBezTo>
                  <a:pt x="13241" y="10725"/>
                  <a:pt x="14022" y="10543"/>
                  <a:pt x="13437" y="10764"/>
                </a:cubicBezTo>
              </a:path>
            </a:pathLst>
          </a:custGeom>
          <a:solidFill>
            <a:srgbClr val="123B51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9" name="Shape 1689"/>
          <p:cNvSpPr/>
          <p:nvPr/>
        </p:nvSpPr>
        <p:spPr>
          <a:xfrm>
            <a:off x="5644557" y="5391289"/>
            <a:ext cx="237428" cy="863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88" h="21231" extrusionOk="0">
                <a:moveTo>
                  <a:pt x="19065" y="7736"/>
                </a:moveTo>
                <a:cubicBezTo>
                  <a:pt x="18530" y="8761"/>
                  <a:pt x="17150" y="11542"/>
                  <a:pt x="15769" y="12150"/>
                </a:cubicBezTo>
                <a:cubicBezTo>
                  <a:pt x="15903" y="13297"/>
                  <a:pt x="16170" y="16794"/>
                  <a:pt x="15546" y="17712"/>
                </a:cubicBezTo>
                <a:cubicBezTo>
                  <a:pt x="14878" y="18630"/>
                  <a:pt x="16526" y="20074"/>
                  <a:pt x="16526" y="20074"/>
                </a:cubicBezTo>
                <a:cubicBezTo>
                  <a:pt x="16526" y="20074"/>
                  <a:pt x="14388" y="20911"/>
                  <a:pt x="4323" y="21181"/>
                </a:cubicBezTo>
                <a:cubicBezTo>
                  <a:pt x="-2179" y="21600"/>
                  <a:pt x="582" y="19237"/>
                  <a:pt x="582" y="18252"/>
                </a:cubicBezTo>
                <a:cubicBezTo>
                  <a:pt x="582" y="17253"/>
                  <a:pt x="582" y="13257"/>
                  <a:pt x="1963" y="11650"/>
                </a:cubicBezTo>
                <a:cubicBezTo>
                  <a:pt x="3343" y="10057"/>
                  <a:pt x="2186" y="6372"/>
                  <a:pt x="1696" y="5373"/>
                </a:cubicBezTo>
                <a:cubicBezTo>
                  <a:pt x="1206" y="4388"/>
                  <a:pt x="3076" y="905"/>
                  <a:pt x="3076" y="905"/>
                </a:cubicBezTo>
                <a:lnTo>
                  <a:pt x="19287" y="0"/>
                </a:lnTo>
                <a:cubicBezTo>
                  <a:pt x="19065" y="41"/>
                  <a:pt x="19421" y="6737"/>
                  <a:pt x="19065" y="7736"/>
                </a:cubicBezTo>
              </a:path>
            </a:pathLst>
          </a:custGeom>
          <a:solidFill>
            <a:srgbClr val="123B51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90" name="Shape 1690"/>
          <p:cNvSpPr/>
          <p:nvPr/>
        </p:nvSpPr>
        <p:spPr>
          <a:xfrm>
            <a:off x="5448182" y="5391289"/>
            <a:ext cx="435013" cy="849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9" h="21600" extrusionOk="0">
                <a:moveTo>
                  <a:pt x="21383" y="0"/>
                </a:moveTo>
                <a:cubicBezTo>
                  <a:pt x="21383" y="0"/>
                  <a:pt x="21600" y="6916"/>
                  <a:pt x="21302" y="7990"/>
                </a:cubicBezTo>
                <a:cubicBezTo>
                  <a:pt x="20976" y="9050"/>
                  <a:pt x="20135" y="11923"/>
                  <a:pt x="19293" y="12550"/>
                </a:cubicBezTo>
                <a:cubicBezTo>
                  <a:pt x="19375" y="13735"/>
                  <a:pt x="19538" y="17347"/>
                  <a:pt x="19158" y="18295"/>
                </a:cubicBezTo>
                <a:cubicBezTo>
                  <a:pt x="18778" y="19243"/>
                  <a:pt x="19755" y="20735"/>
                  <a:pt x="19755" y="20735"/>
                </a:cubicBezTo>
                <a:cubicBezTo>
                  <a:pt x="19755" y="20735"/>
                  <a:pt x="19076" y="21251"/>
                  <a:pt x="15929" y="21600"/>
                </a:cubicBezTo>
                <a:lnTo>
                  <a:pt x="17475" y="20540"/>
                </a:lnTo>
                <a:lnTo>
                  <a:pt x="17991" y="12592"/>
                </a:lnTo>
                <a:cubicBezTo>
                  <a:pt x="17991" y="12592"/>
                  <a:pt x="17313" y="12397"/>
                  <a:pt x="17774" y="9956"/>
                </a:cubicBezTo>
                <a:cubicBezTo>
                  <a:pt x="17991" y="8771"/>
                  <a:pt x="15250" y="6610"/>
                  <a:pt x="13649" y="6177"/>
                </a:cubicBezTo>
                <a:cubicBezTo>
                  <a:pt x="11940" y="5703"/>
                  <a:pt x="11044" y="3849"/>
                  <a:pt x="9280" y="4086"/>
                </a:cubicBezTo>
                <a:cubicBezTo>
                  <a:pt x="2062" y="5076"/>
                  <a:pt x="380" y="3891"/>
                  <a:pt x="0" y="3068"/>
                </a:cubicBezTo>
                <a:cubicBezTo>
                  <a:pt x="81" y="2398"/>
                  <a:pt x="163" y="1883"/>
                  <a:pt x="244" y="1604"/>
                </a:cubicBezTo>
                <a:cubicBezTo>
                  <a:pt x="543" y="586"/>
                  <a:pt x="11424" y="112"/>
                  <a:pt x="11723" y="307"/>
                </a:cubicBezTo>
                <a:cubicBezTo>
                  <a:pt x="11723" y="307"/>
                  <a:pt x="11723" y="502"/>
                  <a:pt x="11641" y="865"/>
                </a:cubicBezTo>
                <a:lnTo>
                  <a:pt x="21383" y="0"/>
                </a:lnTo>
              </a:path>
            </a:pathLst>
          </a:custGeom>
          <a:solidFill>
            <a:srgbClr val="012A3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91" name="Shape 1691"/>
          <p:cNvSpPr/>
          <p:nvPr/>
        </p:nvSpPr>
        <p:spPr>
          <a:xfrm>
            <a:off x="5387628" y="5556987"/>
            <a:ext cx="275582" cy="749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3" extrusionOk="0">
                <a:moveTo>
                  <a:pt x="14802" y="8741"/>
                </a:moveTo>
                <a:cubicBezTo>
                  <a:pt x="14586" y="9447"/>
                  <a:pt x="15275" y="13117"/>
                  <a:pt x="14802" y="14576"/>
                </a:cubicBezTo>
                <a:cubicBezTo>
                  <a:pt x="14285" y="16035"/>
                  <a:pt x="13124" y="20380"/>
                  <a:pt x="12263" y="20647"/>
                </a:cubicBezTo>
                <a:cubicBezTo>
                  <a:pt x="11402" y="20913"/>
                  <a:pt x="6927" y="21211"/>
                  <a:pt x="4002" y="21399"/>
                </a:cubicBezTo>
                <a:cubicBezTo>
                  <a:pt x="1076" y="21572"/>
                  <a:pt x="0" y="21180"/>
                  <a:pt x="0" y="21180"/>
                </a:cubicBezTo>
                <a:cubicBezTo>
                  <a:pt x="0" y="21180"/>
                  <a:pt x="0" y="20992"/>
                  <a:pt x="129" y="20694"/>
                </a:cubicBezTo>
                <a:cubicBezTo>
                  <a:pt x="731" y="20725"/>
                  <a:pt x="1205" y="20772"/>
                  <a:pt x="1678" y="20913"/>
                </a:cubicBezTo>
                <a:cubicBezTo>
                  <a:pt x="3873" y="21352"/>
                  <a:pt x="7788" y="20866"/>
                  <a:pt x="10542" y="19627"/>
                </a:cubicBezTo>
                <a:cubicBezTo>
                  <a:pt x="13339" y="18435"/>
                  <a:pt x="12994" y="9839"/>
                  <a:pt x="12607" y="8380"/>
                </a:cubicBezTo>
                <a:cubicBezTo>
                  <a:pt x="16135" y="7533"/>
                  <a:pt x="20524" y="772"/>
                  <a:pt x="20998" y="19"/>
                </a:cubicBezTo>
                <a:cubicBezTo>
                  <a:pt x="21256" y="-28"/>
                  <a:pt x="21471" y="19"/>
                  <a:pt x="21600" y="97"/>
                </a:cubicBezTo>
                <a:cubicBezTo>
                  <a:pt x="20524" y="2576"/>
                  <a:pt x="18932" y="5462"/>
                  <a:pt x="16738" y="7141"/>
                </a:cubicBezTo>
                <a:cubicBezTo>
                  <a:pt x="14673" y="8647"/>
                  <a:pt x="15318" y="8427"/>
                  <a:pt x="14802" y="8741"/>
                </a:cubicBezTo>
              </a:path>
            </a:pathLst>
          </a:custGeom>
          <a:solidFill>
            <a:srgbClr val="012A3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92" name="Shape 1692"/>
          <p:cNvSpPr/>
          <p:nvPr/>
        </p:nvSpPr>
        <p:spPr>
          <a:xfrm>
            <a:off x="5810501" y="4502563"/>
            <a:ext cx="188182" cy="479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88" h="19123" extrusionOk="0">
                <a:moveTo>
                  <a:pt x="14609" y="18608"/>
                </a:moveTo>
                <a:cubicBezTo>
                  <a:pt x="9539" y="19854"/>
                  <a:pt x="6951" y="18586"/>
                  <a:pt x="5948" y="17493"/>
                </a:cubicBezTo>
                <a:cubicBezTo>
                  <a:pt x="4891" y="16378"/>
                  <a:pt x="1511" y="10890"/>
                  <a:pt x="455" y="10475"/>
                </a:cubicBezTo>
                <a:cubicBezTo>
                  <a:pt x="-601" y="10038"/>
                  <a:pt x="-601" y="-1746"/>
                  <a:pt x="9380" y="222"/>
                </a:cubicBezTo>
                <a:cubicBezTo>
                  <a:pt x="9380" y="222"/>
                  <a:pt x="11704" y="47"/>
                  <a:pt x="12496" y="2080"/>
                </a:cubicBezTo>
                <a:cubicBezTo>
                  <a:pt x="13236" y="4113"/>
                  <a:pt x="14926" y="7808"/>
                  <a:pt x="15823" y="8792"/>
                </a:cubicBezTo>
                <a:cubicBezTo>
                  <a:pt x="16827" y="9797"/>
                  <a:pt x="20999" y="17077"/>
                  <a:pt x="14609" y="18608"/>
                </a:cubicBezTo>
              </a:path>
            </a:pathLst>
          </a:custGeom>
          <a:solidFill>
            <a:srgbClr val="00223A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93" name="Shape 1693"/>
          <p:cNvSpPr/>
          <p:nvPr/>
        </p:nvSpPr>
        <p:spPr>
          <a:xfrm>
            <a:off x="5712357" y="4820817"/>
            <a:ext cx="383621" cy="184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6" h="19451" extrusionOk="0">
                <a:moveTo>
                  <a:pt x="19847" y="17184"/>
                </a:moveTo>
                <a:cubicBezTo>
                  <a:pt x="19847" y="17184"/>
                  <a:pt x="16862" y="20458"/>
                  <a:pt x="13257" y="19137"/>
                </a:cubicBezTo>
                <a:cubicBezTo>
                  <a:pt x="9682" y="17873"/>
                  <a:pt x="5841" y="14311"/>
                  <a:pt x="4363" y="14426"/>
                </a:cubicBezTo>
                <a:cubicBezTo>
                  <a:pt x="2856" y="14771"/>
                  <a:pt x="-660" y="10577"/>
                  <a:pt x="108" y="4718"/>
                </a:cubicBezTo>
                <a:cubicBezTo>
                  <a:pt x="847" y="-1142"/>
                  <a:pt x="3565" y="-165"/>
                  <a:pt x="5338" y="524"/>
                </a:cubicBezTo>
                <a:cubicBezTo>
                  <a:pt x="7082" y="1156"/>
                  <a:pt x="15267" y="2477"/>
                  <a:pt x="16271" y="2477"/>
                </a:cubicBezTo>
                <a:cubicBezTo>
                  <a:pt x="17276" y="2477"/>
                  <a:pt x="19847" y="2937"/>
                  <a:pt x="20290" y="7820"/>
                </a:cubicBezTo>
                <a:cubicBezTo>
                  <a:pt x="20704" y="12645"/>
                  <a:pt x="20940" y="15230"/>
                  <a:pt x="19847" y="17184"/>
                </a:cubicBezTo>
              </a:path>
            </a:pathLst>
          </a:custGeom>
          <a:solidFill>
            <a:srgbClr val="093249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94" name="Shape 1694"/>
          <p:cNvSpPr/>
          <p:nvPr/>
        </p:nvSpPr>
        <p:spPr>
          <a:xfrm>
            <a:off x="5966714" y="4881587"/>
            <a:ext cx="113772" cy="8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424" h="15800" extrusionOk="0">
                <a:moveTo>
                  <a:pt x="15116" y="13245"/>
                </a:moveTo>
                <a:cubicBezTo>
                  <a:pt x="11726" y="18379"/>
                  <a:pt x="-3173" y="15667"/>
                  <a:pt x="611" y="6078"/>
                </a:cubicBezTo>
                <a:cubicBezTo>
                  <a:pt x="4158" y="-3221"/>
                  <a:pt x="13066" y="363"/>
                  <a:pt x="14407" y="2494"/>
                </a:cubicBezTo>
                <a:cubicBezTo>
                  <a:pt x="14407" y="2494"/>
                  <a:pt x="18427" y="8015"/>
                  <a:pt x="15116" y="13245"/>
                </a:cubicBezTo>
              </a:path>
            </a:pathLst>
          </a:custGeom>
          <a:solidFill>
            <a:srgbClr val="D6FFF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95" name="Shape 1695"/>
          <p:cNvSpPr/>
          <p:nvPr/>
        </p:nvSpPr>
        <p:spPr>
          <a:xfrm>
            <a:off x="5409877" y="4432761"/>
            <a:ext cx="508064" cy="107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38" h="21538" extrusionOk="0">
                <a:moveTo>
                  <a:pt x="18988" y="11473"/>
                </a:moveTo>
                <a:cubicBezTo>
                  <a:pt x="18614" y="12323"/>
                  <a:pt x="19538" y="19505"/>
                  <a:pt x="19538" y="19505"/>
                </a:cubicBezTo>
                <a:cubicBezTo>
                  <a:pt x="19538" y="19505"/>
                  <a:pt x="20044" y="20201"/>
                  <a:pt x="18482" y="20444"/>
                </a:cubicBezTo>
                <a:cubicBezTo>
                  <a:pt x="16063" y="20853"/>
                  <a:pt x="13225" y="20754"/>
                  <a:pt x="12038" y="20356"/>
                </a:cubicBezTo>
                <a:cubicBezTo>
                  <a:pt x="11290" y="20886"/>
                  <a:pt x="8694" y="21538"/>
                  <a:pt x="6143" y="21538"/>
                </a:cubicBezTo>
                <a:cubicBezTo>
                  <a:pt x="3591" y="21538"/>
                  <a:pt x="-500" y="20599"/>
                  <a:pt x="50" y="20223"/>
                </a:cubicBezTo>
                <a:cubicBezTo>
                  <a:pt x="556" y="19859"/>
                  <a:pt x="2095" y="15594"/>
                  <a:pt x="2777" y="14379"/>
                </a:cubicBezTo>
                <a:cubicBezTo>
                  <a:pt x="3415" y="13163"/>
                  <a:pt x="2425" y="9981"/>
                  <a:pt x="2425" y="9230"/>
                </a:cubicBezTo>
                <a:cubicBezTo>
                  <a:pt x="2425" y="8479"/>
                  <a:pt x="-1182" y="2623"/>
                  <a:pt x="424" y="1938"/>
                </a:cubicBezTo>
                <a:cubicBezTo>
                  <a:pt x="2051" y="1286"/>
                  <a:pt x="5527" y="1220"/>
                  <a:pt x="6517" y="1032"/>
                </a:cubicBezTo>
                <a:cubicBezTo>
                  <a:pt x="7198" y="413"/>
                  <a:pt x="8188" y="71"/>
                  <a:pt x="9002" y="4"/>
                </a:cubicBezTo>
                <a:cubicBezTo>
                  <a:pt x="9794" y="-62"/>
                  <a:pt x="11796" y="656"/>
                  <a:pt x="12851" y="656"/>
                </a:cubicBezTo>
                <a:cubicBezTo>
                  <a:pt x="13907" y="656"/>
                  <a:pt x="15953" y="778"/>
                  <a:pt x="17691" y="1065"/>
                </a:cubicBezTo>
                <a:cubicBezTo>
                  <a:pt x="19428" y="1341"/>
                  <a:pt x="20044" y="1872"/>
                  <a:pt x="20044" y="1872"/>
                </a:cubicBezTo>
                <a:cubicBezTo>
                  <a:pt x="20418" y="2369"/>
                  <a:pt x="20352" y="4302"/>
                  <a:pt x="20286" y="4965"/>
                </a:cubicBezTo>
                <a:cubicBezTo>
                  <a:pt x="20286" y="5739"/>
                  <a:pt x="19670" y="6424"/>
                  <a:pt x="19604" y="7241"/>
                </a:cubicBezTo>
                <a:cubicBezTo>
                  <a:pt x="19362" y="8854"/>
                  <a:pt x="19164" y="10920"/>
                  <a:pt x="18988" y="11473"/>
                </a:cubicBezTo>
              </a:path>
            </a:pathLst>
          </a:custGeom>
          <a:solidFill>
            <a:srgbClr val="1D4560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96" name="Shape 1696"/>
          <p:cNvSpPr/>
          <p:nvPr/>
        </p:nvSpPr>
        <p:spPr>
          <a:xfrm>
            <a:off x="5397587" y="4528987"/>
            <a:ext cx="128277" cy="34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37" h="20508" extrusionOk="0">
                <a:moveTo>
                  <a:pt x="15539" y="16038"/>
                </a:moveTo>
                <a:cubicBezTo>
                  <a:pt x="13012" y="18787"/>
                  <a:pt x="11626" y="21600"/>
                  <a:pt x="10730" y="20080"/>
                </a:cubicBezTo>
                <a:cubicBezTo>
                  <a:pt x="9752" y="18528"/>
                  <a:pt x="1030" y="3169"/>
                  <a:pt x="134" y="2360"/>
                </a:cubicBezTo>
                <a:cubicBezTo>
                  <a:pt x="-763" y="1552"/>
                  <a:pt x="3149" y="0"/>
                  <a:pt x="3149" y="0"/>
                </a:cubicBezTo>
                <a:lnTo>
                  <a:pt x="8203" y="0"/>
                </a:lnTo>
                <a:cubicBezTo>
                  <a:pt x="8203" y="0"/>
                  <a:pt x="15294" y="162"/>
                  <a:pt x="17821" y="3719"/>
                </a:cubicBezTo>
                <a:cubicBezTo>
                  <a:pt x="20837" y="7275"/>
                  <a:pt x="18066" y="13322"/>
                  <a:pt x="15539" y="16038"/>
                </a:cubicBezTo>
              </a:path>
            </a:pathLst>
          </a:custGeom>
          <a:solidFill>
            <a:srgbClr val="093249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97" name="Shape 1697"/>
          <p:cNvSpPr/>
          <p:nvPr/>
        </p:nvSpPr>
        <p:spPr>
          <a:xfrm>
            <a:off x="5697668" y="4470855"/>
            <a:ext cx="215578" cy="989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4" h="21481" extrusionOk="0">
                <a:moveTo>
                  <a:pt x="18235" y="11510"/>
                </a:moveTo>
                <a:cubicBezTo>
                  <a:pt x="17313" y="12428"/>
                  <a:pt x="19646" y="20181"/>
                  <a:pt x="19646" y="20181"/>
                </a:cubicBezTo>
                <a:cubicBezTo>
                  <a:pt x="19646" y="20181"/>
                  <a:pt x="20677" y="20861"/>
                  <a:pt x="17041" y="21194"/>
                </a:cubicBezTo>
                <a:cubicBezTo>
                  <a:pt x="11343" y="21600"/>
                  <a:pt x="4613" y="21564"/>
                  <a:pt x="1574" y="21159"/>
                </a:cubicBezTo>
                <a:cubicBezTo>
                  <a:pt x="923" y="21063"/>
                  <a:pt x="651" y="20992"/>
                  <a:pt x="651" y="20992"/>
                </a:cubicBezTo>
                <a:lnTo>
                  <a:pt x="0" y="19549"/>
                </a:lnTo>
                <a:lnTo>
                  <a:pt x="2008" y="14372"/>
                </a:lnTo>
                <a:lnTo>
                  <a:pt x="1085" y="12285"/>
                </a:lnTo>
                <a:lnTo>
                  <a:pt x="1085" y="10508"/>
                </a:lnTo>
                <a:lnTo>
                  <a:pt x="2605" y="11951"/>
                </a:lnTo>
                <a:lnTo>
                  <a:pt x="3690" y="14336"/>
                </a:lnTo>
                <a:lnTo>
                  <a:pt x="2334" y="20157"/>
                </a:lnTo>
                <a:cubicBezTo>
                  <a:pt x="2334" y="20157"/>
                  <a:pt x="2768" y="20383"/>
                  <a:pt x="4287" y="20360"/>
                </a:cubicBezTo>
                <a:cubicBezTo>
                  <a:pt x="13025" y="19954"/>
                  <a:pt x="15196" y="16400"/>
                  <a:pt x="13948" y="14682"/>
                </a:cubicBezTo>
                <a:cubicBezTo>
                  <a:pt x="12862" y="13001"/>
                  <a:pt x="14870" y="8850"/>
                  <a:pt x="14870" y="5689"/>
                </a:cubicBezTo>
                <a:cubicBezTo>
                  <a:pt x="14870" y="2564"/>
                  <a:pt x="7544" y="5248"/>
                  <a:pt x="7544" y="5248"/>
                </a:cubicBezTo>
                <a:cubicBezTo>
                  <a:pt x="6133" y="4508"/>
                  <a:pt x="7218" y="1276"/>
                  <a:pt x="9063" y="0"/>
                </a:cubicBezTo>
                <a:cubicBezTo>
                  <a:pt x="10909" y="72"/>
                  <a:pt x="13025" y="167"/>
                  <a:pt x="14870" y="310"/>
                </a:cubicBezTo>
                <a:cubicBezTo>
                  <a:pt x="18995" y="608"/>
                  <a:pt x="20677" y="1181"/>
                  <a:pt x="20677" y="1181"/>
                </a:cubicBezTo>
                <a:cubicBezTo>
                  <a:pt x="21600" y="1718"/>
                  <a:pt x="21437" y="3805"/>
                  <a:pt x="21329" y="4508"/>
                </a:cubicBezTo>
                <a:cubicBezTo>
                  <a:pt x="21329" y="5355"/>
                  <a:pt x="19755" y="6095"/>
                  <a:pt x="19646" y="6965"/>
                </a:cubicBezTo>
                <a:cubicBezTo>
                  <a:pt x="19321" y="8683"/>
                  <a:pt x="18832" y="10913"/>
                  <a:pt x="18235" y="11510"/>
                </a:cubicBezTo>
              </a:path>
            </a:pathLst>
          </a:custGeom>
          <a:solidFill>
            <a:srgbClr val="093249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98" name="Shape 1698"/>
          <p:cNvSpPr/>
          <p:nvPr/>
        </p:nvSpPr>
        <p:spPr>
          <a:xfrm>
            <a:off x="5619235" y="4385180"/>
            <a:ext cx="155967" cy="223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53" h="19750" extrusionOk="0">
                <a:moveTo>
                  <a:pt x="13378" y="19750"/>
                </a:moveTo>
                <a:cubicBezTo>
                  <a:pt x="13378" y="19750"/>
                  <a:pt x="-1352" y="12144"/>
                  <a:pt x="101" y="10242"/>
                </a:cubicBezTo>
                <a:cubicBezTo>
                  <a:pt x="1422" y="8292"/>
                  <a:pt x="1092" y="198"/>
                  <a:pt x="1092" y="198"/>
                </a:cubicBezTo>
                <a:cubicBezTo>
                  <a:pt x="1092" y="198"/>
                  <a:pt x="16879" y="-1850"/>
                  <a:pt x="18597" y="7219"/>
                </a:cubicBezTo>
                <a:cubicBezTo>
                  <a:pt x="20248" y="16288"/>
                  <a:pt x="13378" y="19750"/>
                  <a:pt x="13378" y="19750"/>
                </a:cubicBezTo>
              </a:path>
            </a:pathLst>
          </a:custGeom>
          <a:solidFill>
            <a:srgbClr val="BEB88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99" name="Shape 1699"/>
          <p:cNvSpPr/>
          <p:nvPr/>
        </p:nvSpPr>
        <p:spPr>
          <a:xfrm>
            <a:off x="5625002" y="4395766"/>
            <a:ext cx="46291" cy="10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59" h="19488" extrusionOk="0">
                <a:moveTo>
                  <a:pt x="18450" y="17776"/>
                </a:moveTo>
                <a:cubicBezTo>
                  <a:pt x="15300" y="21600"/>
                  <a:pt x="6975" y="18396"/>
                  <a:pt x="0" y="14262"/>
                </a:cubicBezTo>
                <a:cubicBezTo>
                  <a:pt x="1350" y="9301"/>
                  <a:pt x="675" y="2894"/>
                  <a:pt x="675" y="0"/>
                </a:cubicBezTo>
                <a:cubicBezTo>
                  <a:pt x="9450" y="5271"/>
                  <a:pt x="21600" y="13745"/>
                  <a:pt x="18450" y="17776"/>
                </a:cubicBezTo>
              </a:path>
            </a:pathLst>
          </a:custGeom>
          <a:solidFill>
            <a:srgbClr val="D4DBB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0" name="Shape 1700"/>
          <p:cNvSpPr/>
          <p:nvPr/>
        </p:nvSpPr>
        <p:spPr>
          <a:xfrm>
            <a:off x="5627424" y="4385221"/>
            <a:ext cx="145564" cy="164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18356" extrusionOk="0">
                <a:moveTo>
                  <a:pt x="20480" y="18210"/>
                </a:moveTo>
                <a:cubicBezTo>
                  <a:pt x="14640" y="19259"/>
                  <a:pt x="11040" y="14507"/>
                  <a:pt x="5120" y="9323"/>
                </a:cubicBezTo>
                <a:cubicBezTo>
                  <a:pt x="2000" y="6546"/>
                  <a:pt x="640" y="3892"/>
                  <a:pt x="0" y="1794"/>
                </a:cubicBezTo>
                <a:cubicBezTo>
                  <a:pt x="0" y="930"/>
                  <a:pt x="0" y="251"/>
                  <a:pt x="0" y="251"/>
                </a:cubicBezTo>
                <a:cubicBezTo>
                  <a:pt x="0" y="251"/>
                  <a:pt x="19120" y="-2341"/>
                  <a:pt x="21200" y="9138"/>
                </a:cubicBezTo>
                <a:cubicBezTo>
                  <a:pt x="21600" y="12964"/>
                  <a:pt x="21200" y="15741"/>
                  <a:pt x="20480" y="18210"/>
                </a:cubicBezTo>
              </a:path>
            </a:pathLst>
          </a:custGeom>
          <a:solidFill>
            <a:srgbClr val="78805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1" name="Shape 1701"/>
          <p:cNvSpPr/>
          <p:nvPr/>
        </p:nvSpPr>
        <p:spPr>
          <a:xfrm>
            <a:off x="5597614" y="4445355"/>
            <a:ext cx="202026" cy="405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11" h="21038" extrusionOk="0">
                <a:moveTo>
                  <a:pt x="18273" y="8695"/>
                </a:moveTo>
                <a:cubicBezTo>
                  <a:pt x="18273" y="8695"/>
                  <a:pt x="17559" y="9009"/>
                  <a:pt x="17303" y="9267"/>
                </a:cubicBezTo>
                <a:cubicBezTo>
                  <a:pt x="16537" y="10295"/>
                  <a:pt x="14852" y="20467"/>
                  <a:pt x="14852" y="20467"/>
                </a:cubicBezTo>
                <a:lnTo>
                  <a:pt x="9082" y="21038"/>
                </a:lnTo>
                <a:cubicBezTo>
                  <a:pt x="9082" y="21038"/>
                  <a:pt x="7907" y="15238"/>
                  <a:pt x="5201" y="9895"/>
                </a:cubicBezTo>
                <a:cubicBezTo>
                  <a:pt x="-1284" y="4181"/>
                  <a:pt x="-58" y="2209"/>
                  <a:pt x="401" y="1267"/>
                </a:cubicBezTo>
                <a:cubicBezTo>
                  <a:pt x="810" y="295"/>
                  <a:pt x="3159" y="-562"/>
                  <a:pt x="3005" y="467"/>
                </a:cubicBezTo>
                <a:cubicBezTo>
                  <a:pt x="2852" y="2009"/>
                  <a:pt x="7346" y="5238"/>
                  <a:pt x="11227" y="7095"/>
                </a:cubicBezTo>
                <a:cubicBezTo>
                  <a:pt x="11686" y="7324"/>
                  <a:pt x="12095" y="7409"/>
                  <a:pt x="12656" y="7095"/>
                </a:cubicBezTo>
                <a:cubicBezTo>
                  <a:pt x="17712" y="4581"/>
                  <a:pt x="16435" y="1609"/>
                  <a:pt x="16435" y="1609"/>
                </a:cubicBezTo>
                <a:cubicBezTo>
                  <a:pt x="20316" y="1924"/>
                  <a:pt x="18273" y="8695"/>
                  <a:pt x="18273" y="8695"/>
                </a:cubicBezTo>
              </a:path>
            </a:pathLst>
          </a:custGeom>
          <a:solidFill>
            <a:srgbClr val="D6FFF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2" name="Shape 1702"/>
          <p:cNvSpPr/>
          <p:nvPr/>
        </p:nvSpPr>
        <p:spPr>
          <a:xfrm>
            <a:off x="5721890" y="4587120"/>
            <a:ext cx="60010" cy="4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702"/>
                </a:moveTo>
                <a:lnTo>
                  <a:pt x="19833" y="21600"/>
                </a:lnTo>
                <a:lnTo>
                  <a:pt x="0" y="3688"/>
                </a:lnTo>
                <a:lnTo>
                  <a:pt x="2160" y="0"/>
                </a:lnTo>
                <a:lnTo>
                  <a:pt x="21600" y="18702"/>
                </a:lnTo>
              </a:path>
            </a:pathLst>
          </a:custGeom>
          <a:solidFill>
            <a:srgbClr val="5B8397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3" name="Shape 1703"/>
          <p:cNvSpPr/>
          <p:nvPr/>
        </p:nvSpPr>
        <p:spPr>
          <a:xfrm>
            <a:off x="5649224" y="4584698"/>
            <a:ext cx="76966" cy="52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00"/>
                </a:moveTo>
                <a:lnTo>
                  <a:pt x="1379" y="21600"/>
                </a:lnTo>
                <a:lnTo>
                  <a:pt x="0" y="18450"/>
                </a:lnTo>
                <a:lnTo>
                  <a:pt x="19915" y="0"/>
                </a:lnTo>
                <a:lnTo>
                  <a:pt x="21600" y="2700"/>
                </a:lnTo>
              </a:path>
            </a:pathLst>
          </a:custGeom>
          <a:solidFill>
            <a:srgbClr val="5B8397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4" name="Shape 1704"/>
          <p:cNvSpPr/>
          <p:nvPr/>
        </p:nvSpPr>
        <p:spPr>
          <a:xfrm>
            <a:off x="5695246" y="4587120"/>
            <a:ext cx="57595" cy="416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176"/>
                </a:moveTo>
                <a:lnTo>
                  <a:pt x="9690" y="21600"/>
                </a:lnTo>
                <a:lnTo>
                  <a:pt x="0" y="14058"/>
                </a:lnTo>
                <a:lnTo>
                  <a:pt x="1615" y="7058"/>
                </a:lnTo>
                <a:lnTo>
                  <a:pt x="4441" y="4809"/>
                </a:lnTo>
                <a:lnTo>
                  <a:pt x="6258" y="3130"/>
                </a:lnTo>
                <a:lnTo>
                  <a:pt x="2826" y="2561"/>
                </a:lnTo>
                <a:lnTo>
                  <a:pt x="1009" y="711"/>
                </a:lnTo>
                <a:lnTo>
                  <a:pt x="10699" y="0"/>
                </a:lnTo>
                <a:lnTo>
                  <a:pt x="20389" y="797"/>
                </a:lnTo>
                <a:lnTo>
                  <a:pt x="19379" y="2334"/>
                </a:lnTo>
                <a:lnTo>
                  <a:pt x="14736" y="3529"/>
                </a:lnTo>
                <a:lnTo>
                  <a:pt x="17563" y="4411"/>
                </a:lnTo>
                <a:lnTo>
                  <a:pt x="21600" y="13176"/>
                </a:lnTo>
              </a:path>
            </a:pathLst>
          </a:custGeom>
          <a:solidFill>
            <a:srgbClr val="001D3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5" name="Shape 1705"/>
          <p:cNvSpPr/>
          <p:nvPr/>
        </p:nvSpPr>
        <p:spPr>
          <a:xfrm>
            <a:off x="5604233" y="4149243"/>
            <a:ext cx="245484" cy="353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5" h="16631" extrusionOk="0">
                <a:moveTo>
                  <a:pt x="21095" y="3816"/>
                </a:moveTo>
                <a:cubicBezTo>
                  <a:pt x="21095" y="3816"/>
                  <a:pt x="21095" y="8095"/>
                  <a:pt x="18543" y="12528"/>
                </a:cubicBezTo>
                <a:cubicBezTo>
                  <a:pt x="16179" y="16987"/>
                  <a:pt x="12398" y="17477"/>
                  <a:pt x="7483" y="15595"/>
                </a:cubicBezTo>
                <a:cubicBezTo>
                  <a:pt x="2425" y="13714"/>
                  <a:pt x="299" y="9847"/>
                  <a:pt x="15" y="6290"/>
                </a:cubicBezTo>
                <a:cubicBezTo>
                  <a:pt x="-505" y="2140"/>
                  <a:pt x="12540" y="-4123"/>
                  <a:pt x="21095" y="3816"/>
                </a:cubicBezTo>
              </a:path>
            </a:pathLst>
          </a:custGeom>
          <a:solidFill>
            <a:srgbClr val="D4DBB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6" name="Shape 1706"/>
          <p:cNvSpPr/>
          <p:nvPr/>
        </p:nvSpPr>
        <p:spPr>
          <a:xfrm>
            <a:off x="5644380" y="4175347"/>
            <a:ext cx="202917" cy="334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77" extrusionOk="0">
                <a:moveTo>
                  <a:pt x="21600" y="3707"/>
                </a:moveTo>
                <a:cubicBezTo>
                  <a:pt x="21600" y="3707"/>
                  <a:pt x="21600" y="9334"/>
                  <a:pt x="18448" y="15130"/>
                </a:cubicBezTo>
                <a:cubicBezTo>
                  <a:pt x="15529" y="20926"/>
                  <a:pt x="10917" y="21600"/>
                  <a:pt x="4787" y="19106"/>
                </a:cubicBezTo>
                <a:cubicBezTo>
                  <a:pt x="2977" y="18365"/>
                  <a:pt x="1343" y="17422"/>
                  <a:pt x="0" y="16276"/>
                </a:cubicBezTo>
                <a:cubicBezTo>
                  <a:pt x="6130" y="18635"/>
                  <a:pt x="10391" y="17860"/>
                  <a:pt x="13544" y="12165"/>
                </a:cubicBezTo>
                <a:cubicBezTo>
                  <a:pt x="16638" y="6436"/>
                  <a:pt x="16638" y="775"/>
                  <a:pt x="16638" y="775"/>
                </a:cubicBezTo>
                <a:cubicBezTo>
                  <a:pt x="16346" y="472"/>
                  <a:pt x="16171" y="202"/>
                  <a:pt x="15821" y="0"/>
                </a:cubicBezTo>
                <a:cubicBezTo>
                  <a:pt x="17805" y="674"/>
                  <a:pt x="19965" y="1921"/>
                  <a:pt x="21600" y="3707"/>
                </a:cubicBezTo>
              </a:path>
            </a:pathLst>
          </a:custGeom>
          <a:solidFill>
            <a:srgbClr val="C1BC8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7" name="Shape 1707"/>
          <p:cNvSpPr/>
          <p:nvPr/>
        </p:nvSpPr>
        <p:spPr>
          <a:xfrm>
            <a:off x="5601549" y="4132739"/>
            <a:ext cx="269968" cy="215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94" h="19095" extrusionOk="0">
                <a:moveTo>
                  <a:pt x="20794" y="9850"/>
                </a:moveTo>
                <a:cubicBezTo>
                  <a:pt x="20794" y="9850"/>
                  <a:pt x="16389" y="12630"/>
                  <a:pt x="8258" y="8339"/>
                </a:cubicBezTo>
                <a:cubicBezTo>
                  <a:pt x="7072" y="7510"/>
                  <a:pt x="5166" y="16043"/>
                  <a:pt x="5039" y="18676"/>
                </a:cubicBezTo>
                <a:cubicBezTo>
                  <a:pt x="4912" y="19797"/>
                  <a:pt x="4192" y="18285"/>
                  <a:pt x="4192" y="18529"/>
                </a:cubicBezTo>
                <a:cubicBezTo>
                  <a:pt x="3345" y="13458"/>
                  <a:pt x="719" y="12630"/>
                  <a:pt x="592" y="16189"/>
                </a:cubicBezTo>
                <a:cubicBezTo>
                  <a:pt x="-806" y="9606"/>
                  <a:pt x="-1" y="2975"/>
                  <a:pt x="5970" y="391"/>
                </a:cubicBezTo>
                <a:cubicBezTo>
                  <a:pt x="14483" y="-1803"/>
                  <a:pt x="18676" y="5755"/>
                  <a:pt x="20794" y="9850"/>
                </a:cubicBezTo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8" name="Shape 1708"/>
          <p:cNvSpPr/>
          <p:nvPr/>
        </p:nvSpPr>
        <p:spPr>
          <a:xfrm>
            <a:off x="5358197" y="4533832"/>
            <a:ext cx="153600" cy="462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4" h="19367" extrusionOk="0">
                <a:moveTo>
                  <a:pt x="8011" y="36"/>
                </a:moveTo>
                <a:cubicBezTo>
                  <a:pt x="8011" y="36"/>
                  <a:pt x="15890" y="889"/>
                  <a:pt x="18199" y="4140"/>
                </a:cubicBezTo>
                <a:cubicBezTo>
                  <a:pt x="20441" y="7390"/>
                  <a:pt x="18335" y="11816"/>
                  <a:pt x="12833" y="14675"/>
                </a:cubicBezTo>
                <a:cubicBezTo>
                  <a:pt x="7264" y="17533"/>
                  <a:pt x="2101" y="20991"/>
                  <a:pt x="539" y="18524"/>
                </a:cubicBezTo>
                <a:cubicBezTo>
                  <a:pt x="-1159" y="16035"/>
                  <a:pt x="1694" y="11171"/>
                  <a:pt x="1694" y="9350"/>
                </a:cubicBezTo>
                <a:cubicBezTo>
                  <a:pt x="1694" y="7528"/>
                  <a:pt x="3596" y="-609"/>
                  <a:pt x="8011" y="36"/>
                </a:cubicBezTo>
              </a:path>
            </a:pathLst>
          </a:custGeom>
          <a:solidFill>
            <a:srgbClr val="244D6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9" name="Shape 1709"/>
          <p:cNvSpPr/>
          <p:nvPr/>
        </p:nvSpPr>
        <p:spPr>
          <a:xfrm>
            <a:off x="5356374" y="4862825"/>
            <a:ext cx="211279" cy="175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84" h="17481" extrusionOk="0">
                <a:moveTo>
                  <a:pt x="17413" y="3319"/>
                </a:moveTo>
                <a:cubicBezTo>
                  <a:pt x="17413" y="3319"/>
                  <a:pt x="8969" y="-2845"/>
                  <a:pt x="4257" y="1628"/>
                </a:cubicBezTo>
                <a:cubicBezTo>
                  <a:pt x="-456" y="6046"/>
                  <a:pt x="-1536" y="13519"/>
                  <a:pt x="2440" y="15810"/>
                </a:cubicBezTo>
                <a:cubicBezTo>
                  <a:pt x="6466" y="18264"/>
                  <a:pt x="16333" y="18755"/>
                  <a:pt x="17413" y="12100"/>
                </a:cubicBezTo>
                <a:cubicBezTo>
                  <a:pt x="18542" y="5937"/>
                  <a:pt x="20064" y="3046"/>
                  <a:pt x="17413" y="3319"/>
                </a:cubicBezTo>
              </a:path>
            </a:pathLst>
          </a:custGeom>
          <a:solidFill>
            <a:srgbClr val="2A536B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0" name="Shape 1710"/>
          <p:cNvSpPr/>
          <p:nvPr/>
        </p:nvSpPr>
        <p:spPr>
          <a:xfrm>
            <a:off x="5494204" y="4765464"/>
            <a:ext cx="159318" cy="274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75" extrusionOk="0">
                <a:moveTo>
                  <a:pt x="21600" y="2909"/>
                </a:moveTo>
                <a:lnTo>
                  <a:pt x="17146" y="19267"/>
                </a:lnTo>
                <a:cubicBezTo>
                  <a:pt x="17146" y="19267"/>
                  <a:pt x="15885" y="21296"/>
                  <a:pt x="7720" y="21169"/>
                </a:cubicBezTo>
                <a:cubicBezTo>
                  <a:pt x="3340" y="21042"/>
                  <a:pt x="1633" y="19267"/>
                  <a:pt x="1633" y="19267"/>
                </a:cubicBezTo>
                <a:lnTo>
                  <a:pt x="0" y="1979"/>
                </a:lnTo>
                <a:cubicBezTo>
                  <a:pt x="0" y="1979"/>
                  <a:pt x="223" y="-304"/>
                  <a:pt x="11060" y="34"/>
                </a:cubicBezTo>
                <a:cubicBezTo>
                  <a:pt x="19076" y="415"/>
                  <a:pt x="21600" y="1345"/>
                  <a:pt x="21600" y="2909"/>
                </a:cubicBezTo>
              </a:path>
            </a:pathLst>
          </a:custGeom>
          <a:solidFill>
            <a:srgbClr val="D6FFF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1" name="Shape 1711"/>
          <p:cNvSpPr/>
          <p:nvPr/>
        </p:nvSpPr>
        <p:spPr>
          <a:xfrm>
            <a:off x="5503893" y="4773541"/>
            <a:ext cx="138347" cy="3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5" h="19647" extrusionOk="0">
                <a:moveTo>
                  <a:pt x="10800" y="464"/>
                </a:moveTo>
                <a:cubicBezTo>
                  <a:pt x="4762" y="-1241"/>
                  <a:pt x="0" y="1885"/>
                  <a:pt x="0" y="7570"/>
                </a:cubicBezTo>
                <a:cubicBezTo>
                  <a:pt x="0" y="13254"/>
                  <a:pt x="4507" y="18085"/>
                  <a:pt x="10545" y="19506"/>
                </a:cubicBezTo>
                <a:cubicBezTo>
                  <a:pt x="16498" y="20359"/>
                  <a:pt x="21345" y="17233"/>
                  <a:pt x="21345" y="12401"/>
                </a:cubicBezTo>
                <a:cubicBezTo>
                  <a:pt x="21600" y="6717"/>
                  <a:pt x="16753" y="1033"/>
                  <a:pt x="10800" y="464"/>
                </a:cubicBezTo>
              </a:path>
            </a:pathLst>
          </a:custGeom>
          <a:solidFill>
            <a:srgbClr val="86C3CE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2" name="Shape 1712"/>
          <p:cNvSpPr/>
          <p:nvPr/>
        </p:nvSpPr>
        <p:spPr>
          <a:xfrm>
            <a:off x="5450795" y="4884888"/>
            <a:ext cx="137639" cy="148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11" h="16979" extrusionOk="0">
                <a:moveTo>
                  <a:pt x="3445" y="2277"/>
                </a:moveTo>
                <a:cubicBezTo>
                  <a:pt x="3445" y="2277"/>
                  <a:pt x="-1937" y="10792"/>
                  <a:pt x="754" y="14862"/>
                </a:cubicBezTo>
                <a:cubicBezTo>
                  <a:pt x="3445" y="19119"/>
                  <a:pt x="19663" y="17116"/>
                  <a:pt x="17990" y="7411"/>
                </a:cubicBezTo>
                <a:cubicBezTo>
                  <a:pt x="16536" y="-2481"/>
                  <a:pt x="8390" y="-540"/>
                  <a:pt x="3445" y="2277"/>
                </a:cubicBezTo>
              </a:path>
            </a:pathLst>
          </a:custGeom>
          <a:solidFill>
            <a:srgbClr val="D6FFF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3" name="Shape 1713"/>
          <p:cNvSpPr/>
          <p:nvPr/>
        </p:nvSpPr>
        <p:spPr>
          <a:xfrm>
            <a:off x="5728275" y="4608920"/>
            <a:ext cx="308835" cy="377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600" extrusionOk="0">
                <a:moveTo>
                  <a:pt x="18613" y="0"/>
                </a:moveTo>
                <a:lnTo>
                  <a:pt x="4592" y="0"/>
                </a:lnTo>
                <a:cubicBezTo>
                  <a:pt x="3000" y="0"/>
                  <a:pt x="1485" y="1071"/>
                  <a:pt x="1409" y="2487"/>
                </a:cubicBezTo>
                <a:lnTo>
                  <a:pt x="7" y="19113"/>
                </a:lnTo>
                <a:cubicBezTo>
                  <a:pt x="-107" y="20435"/>
                  <a:pt x="1181" y="21600"/>
                  <a:pt x="2773" y="21600"/>
                </a:cubicBezTo>
                <a:lnTo>
                  <a:pt x="16794" y="21600"/>
                </a:lnTo>
                <a:cubicBezTo>
                  <a:pt x="18386" y="21600"/>
                  <a:pt x="19901" y="20529"/>
                  <a:pt x="20015" y="19113"/>
                </a:cubicBezTo>
                <a:lnTo>
                  <a:pt x="21379" y="2487"/>
                </a:lnTo>
                <a:cubicBezTo>
                  <a:pt x="21493" y="1071"/>
                  <a:pt x="20205" y="0"/>
                  <a:pt x="18613" y="0"/>
                </a:cubicBezTo>
              </a:path>
            </a:pathLst>
          </a:custGeom>
          <a:solidFill>
            <a:srgbClr val="446E71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4" name="Shape 1714"/>
          <p:cNvSpPr/>
          <p:nvPr/>
        </p:nvSpPr>
        <p:spPr>
          <a:xfrm>
            <a:off x="5735533" y="4621031"/>
            <a:ext cx="290983" cy="353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9" h="21600" extrusionOk="0">
                <a:moveTo>
                  <a:pt x="18563" y="0"/>
                </a:moveTo>
                <a:lnTo>
                  <a:pt x="4537" y="0"/>
                </a:lnTo>
                <a:cubicBezTo>
                  <a:pt x="2853" y="0"/>
                  <a:pt x="1491" y="1140"/>
                  <a:pt x="1371" y="2482"/>
                </a:cubicBezTo>
                <a:lnTo>
                  <a:pt x="8" y="19118"/>
                </a:lnTo>
                <a:cubicBezTo>
                  <a:pt x="-112" y="20560"/>
                  <a:pt x="1130" y="21600"/>
                  <a:pt x="2733" y="21600"/>
                </a:cubicBezTo>
                <a:lnTo>
                  <a:pt x="16759" y="21600"/>
                </a:lnTo>
                <a:cubicBezTo>
                  <a:pt x="18442" y="21600"/>
                  <a:pt x="19805" y="20460"/>
                  <a:pt x="19925" y="19118"/>
                </a:cubicBezTo>
                <a:lnTo>
                  <a:pt x="21288" y="2482"/>
                </a:lnTo>
                <a:cubicBezTo>
                  <a:pt x="21488" y="1140"/>
                  <a:pt x="20246" y="0"/>
                  <a:pt x="18563" y="0"/>
                </a:cubicBezTo>
              </a:path>
            </a:pathLst>
          </a:custGeom>
          <a:solidFill>
            <a:srgbClr val="A8D3D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5" name="Shape 1715"/>
          <p:cNvSpPr/>
          <p:nvPr/>
        </p:nvSpPr>
        <p:spPr>
          <a:xfrm>
            <a:off x="5735541" y="4625875"/>
            <a:ext cx="292397" cy="350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2" h="21600" extrusionOk="0">
                <a:moveTo>
                  <a:pt x="1700" y="11766"/>
                </a:moveTo>
                <a:cubicBezTo>
                  <a:pt x="1378" y="11766"/>
                  <a:pt x="1015" y="11766"/>
                  <a:pt x="572" y="11766"/>
                </a:cubicBezTo>
                <a:lnTo>
                  <a:pt x="8" y="19125"/>
                </a:lnTo>
                <a:cubicBezTo>
                  <a:pt x="-113" y="20549"/>
                  <a:pt x="1136" y="21600"/>
                  <a:pt x="2748" y="21600"/>
                </a:cubicBezTo>
                <a:lnTo>
                  <a:pt x="16853" y="21600"/>
                </a:lnTo>
                <a:cubicBezTo>
                  <a:pt x="18545" y="21600"/>
                  <a:pt x="19915" y="20481"/>
                  <a:pt x="20036" y="19125"/>
                </a:cubicBezTo>
                <a:lnTo>
                  <a:pt x="21406" y="2272"/>
                </a:lnTo>
                <a:cubicBezTo>
                  <a:pt x="21487" y="1221"/>
                  <a:pt x="20721" y="271"/>
                  <a:pt x="19674" y="0"/>
                </a:cubicBezTo>
                <a:cubicBezTo>
                  <a:pt x="18424" y="6578"/>
                  <a:pt x="10929" y="11766"/>
                  <a:pt x="1700" y="11766"/>
                </a:cubicBezTo>
              </a:path>
            </a:pathLst>
          </a:custGeom>
          <a:solidFill>
            <a:srgbClr val="93BEC0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6" name="Shape 1716"/>
          <p:cNvSpPr/>
          <p:nvPr/>
        </p:nvSpPr>
        <p:spPr>
          <a:xfrm>
            <a:off x="5860185" y="4766322"/>
            <a:ext cx="52665" cy="66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6" h="20048" extrusionOk="0">
                <a:moveTo>
                  <a:pt x="11882" y="118"/>
                </a:moveTo>
                <a:cubicBezTo>
                  <a:pt x="6690" y="-713"/>
                  <a:pt x="1290" y="2942"/>
                  <a:pt x="251" y="8592"/>
                </a:cubicBezTo>
                <a:cubicBezTo>
                  <a:pt x="-995" y="14241"/>
                  <a:pt x="2536" y="18893"/>
                  <a:pt x="7728" y="19890"/>
                </a:cubicBezTo>
                <a:cubicBezTo>
                  <a:pt x="13128" y="20887"/>
                  <a:pt x="18320" y="17065"/>
                  <a:pt x="19567" y="11416"/>
                </a:cubicBezTo>
                <a:cubicBezTo>
                  <a:pt x="20605" y="5767"/>
                  <a:pt x="17282" y="1115"/>
                  <a:pt x="11882" y="118"/>
                </a:cubicBezTo>
              </a:path>
            </a:pathLst>
          </a:custGeom>
          <a:solidFill>
            <a:srgbClr val="446E71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7" name="Shape 1717"/>
          <p:cNvSpPr/>
          <p:nvPr/>
        </p:nvSpPr>
        <p:spPr>
          <a:xfrm>
            <a:off x="5468262" y="4889350"/>
            <a:ext cx="154340" cy="150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861" h="18179" extrusionOk="0">
                <a:moveTo>
                  <a:pt x="10175" y="13"/>
                </a:moveTo>
                <a:cubicBezTo>
                  <a:pt x="10175" y="13"/>
                  <a:pt x="17545" y="3813"/>
                  <a:pt x="15504" y="8347"/>
                </a:cubicBezTo>
                <a:cubicBezTo>
                  <a:pt x="13406" y="12813"/>
                  <a:pt x="10855" y="21080"/>
                  <a:pt x="3485" y="17147"/>
                </a:cubicBezTo>
                <a:cubicBezTo>
                  <a:pt x="-370" y="14880"/>
                  <a:pt x="-4055" y="-520"/>
                  <a:pt x="10175" y="13"/>
                </a:cubicBezTo>
              </a:path>
            </a:pathLst>
          </a:custGeom>
          <a:solidFill>
            <a:srgbClr val="446E71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8" name="Shape 1718"/>
          <p:cNvSpPr/>
          <p:nvPr/>
        </p:nvSpPr>
        <p:spPr>
          <a:xfrm>
            <a:off x="5467659" y="4878608"/>
            <a:ext cx="132845" cy="156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850" h="18937" extrusionOk="0">
                <a:moveTo>
                  <a:pt x="10657" y="8"/>
                </a:moveTo>
                <a:cubicBezTo>
                  <a:pt x="10657" y="8"/>
                  <a:pt x="16715" y="5408"/>
                  <a:pt x="14267" y="9741"/>
                </a:cubicBezTo>
                <a:cubicBezTo>
                  <a:pt x="12003" y="14275"/>
                  <a:pt x="7353" y="21208"/>
                  <a:pt x="3743" y="18208"/>
                </a:cubicBezTo>
                <a:cubicBezTo>
                  <a:pt x="133" y="15141"/>
                  <a:pt x="-4885" y="-392"/>
                  <a:pt x="10657" y="8"/>
                </a:cubicBezTo>
              </a:path>
            </a:pathLst>
          </a:custGeom>
          <a:solidFill>
            <a:srgbClr val="BEB88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9" name="Shape 1719"/>
          <p:cNvSpPr/>
          <p:nvPr/>
        </p:nvSpPr>
        <p:spPr>
          <a:xfrm>
            <a:off x="5493768" y="4872158"/>
            <a:ext cx="123100" cy="144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440" h="17744" extrusionOk="0">
                <a:moveTo>
                  <a:pt x="10032" y="786"/>
                </a:moveTo>
                <a:cubicBezTo>
                  <a:pt x="10032" y="786"/>
                  <a:pt x="19394" y="5348"/>
                  <a:pt x="15487" y="9909"/>
                </a:cubicBezTo>
                <a:cubicBezTo>
                  <a:pt x="11727" y="14471"/>
                  <a:pt x="5461" y="20508"/>
                  <a:pt x="4429" y="16349"/>
                </a:cubicBezTo>
                <a:cubicBezTo>
                  <a:pt x="2807" y="9909"/>
                  <a:pt x="-2206" y="3872"/>
                  <a:pt x="1111" y="2329"/>
                </a:cubicBezTo>
                <a:cubicBezTo>
                  <a:pt x="4429" y="786"/>
                  <a:pt x="8410" y="-1092"/>
                  <a:pt x="10032" y="786"/>
                </a:cubicBezTo>
              </a:path>
            </a:pathLst>
          </a:custGeom>
          <a:solidFill>
            <a:srgbClr val="D4DBB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0" name="Shape 1720"/>
          <p:cNvSpPr/>
          <p:nvPr/>
        </p:nvSpPr>
        <p:spPr>
          <a:xfrm>
            <a:off x="5932013" y="4776329"/>
            <a:ext cx="150181" cy="184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23" h="19913" extrusionOk="0">
                <a:moveTo>
                  <a:pt x="13733" y="469"/>
                </a:moveTo>
                <a:cubicBezTo>
                  <a:pt x="13733" y="469"/>
                  <a:pt x="19845" y="4801"/>
                  <a:pt x="18803" y="8836"/>
                </a:cubicBezTo>
                <a:cubicBezTo>
                  <a:pt x="17692" y="12871"/>
                  <a:pt x="16095" y="20526"/>
                  <a:pt x="7691" y="19873"/>
                </a:cubicBezTo>
                <a:cubicBezTo>
                  <a:pt x="-783" y="19221"/>
                  <a:pt x="-1755" y="11031"/>
                  <a:pt x="2343" y="4979"/>
                </a:cubicBezTo>
                <a:cubicBezTo>
                  <a:pt x="6510" y="-1074"/>
                  <a:pt x="8871" y="4801"/>
                  <a:pt x="10608" y="2664"/>
                </a:cubicBezTo>
                <a:cubicBezTo>
                  <a:pt x="12344" y="469"/>
                  <a:pt x="11163" y="-718"/>
                  <a:pt x="13733" y="469"/>
                </a:cubicBezTo>
              </a:path>
            </a:pathLst>
          </a:custGeom>
          <a:solidFill>
            <a:srgbClr val="446E71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1" name="Shape 1721"/>
          <p:cNvSpPr/>
          <p:nvPr/>
        </p:nvSpPr>
        <p:spPr>
          <a:xfrm>
            <a:off x="5941611" y="4778171"/>
            <a:ext cx="147120" cy="178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37" h="19916" extrusionOk="0">
                <a:moveTo>
                  <a:pt x="13705" y="370"/>
                </a:moveTo>
                <a:cubicBezTo>
                  <a:pt x="13705" y="370"/>
                  <a:pt x="19552" y="4876"/>
                  <a:pt x="18383" y="9072"/>
                </a:cubicBezTo>
                <a:cubicBezTo>
                  <a:pt x="17213" y="13269"/>
                  <a:pt x="16594" y="20551"/>
                  <a:pt x="8270" y="19872"/>
                </a:cubicBezTo>
                <a:cubicBezTo>
                  <a:pt x="-53" y="19193"/>
                  <a:pt x="-2048" y="12405"/>
                  <a:pt x="2079" y="6110"/>
                </a:cubicBezTo>
                <a:cubicBezTo>
                  <a:pt x="6138" y="-185"/>
                  <a:pt x="8683" y="6480"/>
                  <a:pt x="10403" y="4197"/>
                </a:cubicBezTo>
                <a:cubicBezTo>
                  <a:pt x="12329" y="1913"/>
                  <a:pt x="11160" y="-1049"/>
                  <a:pt x="13705" y="370"/>
                </a:cubicBezTo>
              </a:path>
            </a:pathLst>
          </a:custGeom>
          <a:solidFill>
            <a:srgbClr val="BEB88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2" name="Shape 1722"/>
          <p:cNvSpPr/>
          <p:nvPr/>
        </p:nvSpPr>
        <p:spPr>
          <a:xfrm>
            <a:off x="5941676" y="4831794"/>
            <a:ext cx="104645" cy="114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612" h="18230" extrusionOk="0">
                <a:moveTo>
                  <a:pt x="7928" y="67"/>
                </a:moveTo>
                <a:cubicBezTo>
                  <a:pt x="7928" y="67"/>
                  <a:pt x="16997" y="1037"/>
                  <a:pt x="15431" y="6503"/>
                </a:cubicBezTo>
                <a:cubicBezTo>
                  <a:pt x="13782" y="11969"/>
                  <a:pt x="11886" y="20433"/>
                  <a:pt x="3806" y="17700"/>
                </a:cubicBezTo>
                <a:cubicBezTo>
                  <a:pt x="-4603" y="14967"/>
                  <a:pt x="2817" y="-1167"/>
                  <a:pt x="7928" y="67"/>
                </a:cubicBezTo>
              </a:path>
            </a:pathLst>
          </a:custGeom>
          <a:solidFill>
            <a:srgbClr val="D4DBB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3" name="Shape 1723"/>
          <p:cNvSpPr/>
          <p:nvPr/>
        </p:nvSpPr>
        <p:spPr>
          <a:xfrm>
            <a:off x="7178157" y="6309300"/>
            <a:ext cx="331059" cy="143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14" h="20785" extrusionOk="0">
                <a:moveTo>
                  <a:pt x="19111" y="13948"/>
                </a:moveTo>
                <a:cubicBezTo>
                  <a:pt x="18180" y="15303"/>
                  <a:pt x="17248" y="15782"/>
                  <a:pt x="16382" y="15782"/>
                </a:cubicBezTo>
                <a:cubicBezTo>
                  <a:pt x="15550" y="15782"/>
                  <a:pt x="13387" y="16260"/>
                  <a:pt x="12155" y="17774"/>
                </a:cubicBezTo>
                <a:cubicBezTo>
                  <a:pt x="10957" y="19368"/>
                  <a:pt x="4268" y="21600"/>
                  <a:pt x="2504" y="20484"/>
                </a:cubicBezTo>
                <a:cubicBezTo>
                  <a:pt x="607" y="19129"/>
                  <a:pt x="-1357" y="17376"/>
                  <a:pt x="1272" y="12434"/>
                </a:cubicBezTo>
                <a:cubicBezTo>
                  <a:pt x="3902" y="7652"/>
                  <a:pt x="5499" y="8369"/>
                  <a:pt x="6897" y="7652"/>
                </a:cubicBezTo>
                <a:cubicBezTo>
                  <a:pt x="8328" y="6775"/>
                  <a:pt x="9926" y="0"/>
                  <a:pt x="9926" y="0"/>
                </a:cubicBezTo>
                <a:cubicBezTo>
                  <a:pt x="9926" y="0"/>
                  <a:pt x="19877" y="956"/>
                  <a:pt x="20043" y="4304"/>
                </a:cubicBezTo>
                <a:cubicBezTo>
                  <a:pt x="20243" y="7492"/>
                  <a:pt x="20043" y="12593"/>
                  <a:pt x="19111" y="13948"/>
                </a:cubicBezTo>
              </a:path>
            </a:pathLst>
          </a:custGeom>
          <a:solidFill>
            <a:srgbClr val="012A2A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4" name="Shape 1724"/>
          <p:cNvSpPr/>
          <p:nvPr/>
        </p:nvSpPr>
        <p:spPr>
          <a:xfrm>
            <a:off x="7583723" y="6369855"/>
            <a:ext cx="171095" cy="181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311" extrusionOk="0">
                <a:moveTo>
                  <a:pt x="18737" y="18486"/>
                </a:moveTo>
                <a:cubicBezTo>
                  <a:pt x="16208" y="19589"/>
                  <a:pt x="11355" y="21600"/>
                  <a:pt x="7117" y="21276"/>
                </a:cubicBezTo>
                <a:cubicBezTo>
                  <a:pt x="2127" y="20692"/>
                  <a:pt x="213" y="17578"/>
                  <a:pt x="8" y="15762"/>
                </a:cubicBezTo>
                <a:cubicBezTo>
                  <a:pt x="-197" y="13751"/>
                  <a:pt x="3699" y="8303"/>
                  <a:pt x="4793" y="6616"/>
                </a:cubicBezTo>
                <a:cubicBezTo>
                  <a:pt x="5955" y="4995"/>
                  <a:pt x="6160" y="0"/>
                  <a:pt x="6160" y="0"/>
                </a:cubicBezTo>
                <a:cubicBezTo>
                  <a:pt x="6160" y="0"/>
                  <a:pt x="20856" y="389"/>
                  <a:pt x="20856" y="1492"/>
                </a:cubicBezTo>
                <a:cubicBezTo>
                  <a:pt x="21061" y="2595"/>
                  <a:pt x="21061" y="5319"/>
                  <a:pt x="21198" y="7135"/>
                </a:cubicBezTo>
                <a:cubicBezTo>
                  <a:pt x="21403" y="9016"/>
                  <a:pt x="21198" y="17384"/>
                  <a:pt x="18737" y="18486"/>
                </a:cubicBezTo>
              </a:path>
            </a:pathLst>
          </a:custGeom>
          <a:solidFill>
            <a:srgbClr val="012A2A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5" name="Shape 1725"/>
          <p:cNvSpPr/>
          <p:nvPr/>
        </p:nvSpPr>
        <p:spPr>
          <a:xfrm>
            <a:off x="7477981" y="5504843"/>
            <a:ext cx="304650" cy="903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9" extrusionOk="0">
                <a:moveTo>
                  <a:pt x="21600" y="21111"/>
                </a:moveTo>
                <a:cubicBezTo>
                  <a:pt x="21600" y="21111"/>
                  <a:pt x="20512" y="21435"/>
                  <a:pt x="17871" y="21292"/>
                </a:cubicBezTo>
                <a:cubicBezTo>
                  <a:pt x="15229" y="21150"/>
                  <a:pt x="11072" y="20890"/>
                  <a:pt x="10295" y="20670"/>
                </a:cubicBezTo>
                <a:cubicBezTo>
                  <a:pt x="9557" y="20449"/>
                  <a:pt x="8353" y="16830"/>
                  <a:pt x="8003" y="15662"/>
                </a:cubicBezTo>
                <a:cubicBezTo>
                  <a:pt x="7576" y="14443"/>
                  <a:pt x="8236" y="11407"/>
                  <a:pt x="8003" y="10823"/>
                </a:cubicBezTo>
                <a:cubicBezTo>
                  <a:pt x="7459" y="10603"/>
                  <a:pt x="8236" y="10745"/>
                  <a:pt x="6138" y="9435"/>
                </a:cubicBezTo>
                <a:cubicBezTo>
                  <a:pt x="1865" y="6685"/>
                  <a:pt x="0" y="56"/>
                  <a:pt x="0" y="56"/>
                </a:cubicBezTo>
                <a:cubicBezTo>
                  <a:pt x="427" y="-165"/>
                  <a:pt x="16433" y="276"/>
                  <a:pt x="16899" y="1236"/>
                </a:cubicBezTo>
                <a:cubicBezTo>
                  <a:pt x="17327" y="2183"/>
                  <a:pt x="17987" y="6801"/>
                  <a:pt x="18220" y="9357"/>
                </a:cubicBezTo>
                <a:cubicBezTo>
                  <a:pt x="20629" y="11666"/>
                  <a:pt x="21056" y="14261"/>
                  <a:pt x="20706" y="15039"/>
                </a:cubicBezTo>
                <a:cubicBezTo>
                  <a:pt x="20396" y="15766"/>
                  <a:pt x="21600" y="21111"/>
                  <a:pt x="21600" y="21111"/>
                </a:cubicBezTo>
              </a:path>
            </a:pathLst>
          </a:custGeom>
          <a:solidFill>
            <a:srgbClr val="00216C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6" name="Shape 1726"/>
          <p:cNvSpPr/>
          <p:nvPr/>
        </p:nvSpPr>
        <p:spPr>
          <a:xfrm>
            <a:off x="7284645" y="5490598"/>
            <a:ext cx="241022" cy="869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29" h="21202" extrusionOk="0">
                <a:moveTo>
                  <a:pt x="14905" y="21145"/>
                </a:moveTo>
                <a:cubicBezTo>
                  <a:pt x="4831" y="20878"/>
                  <a:pt x="2719" y="20049"/>
                  <a:pt x="2719" y="20049"/>
                </a:cubicBezTo>
                <a:cubicBezTo>
                  <a:pt x="2719" y="20049"/>
                  <a:pt x="4347" y="18577"/>
                  <a:pt x="3731" y="17668"/>
                </a:cubicBezTo>
                <a:cubicBezTo>
                  <a:pt x="3115" y="16758"/>
                  <a:pt x="3335" y="13254"/>
                  <a:pt x="3467" y="12117"/>
                </a:cubicBezTo>
                <a:cubicBezTo>
                  <a:pt x="2104" y="11475"/>
                  <a:pt x="740" y="8720"/>
                  <a:pt x="256" y="7704"/>
                </a:cubicBezTo>
                <a:cubicBezTo>
                  <a:pt x="-228" y="6687"/>
                  <a:pt x="124" y="0"/>
                  <a:pt x="124" y="0"/>
                </a:cubicBezTo>
                <a:lnTo>
                  <a:pt x="16269" y="950"/>
                </a:lnTo>
                <a:cubicBezTo>
                  <a:pt x="16269" y="950"/>
                  <a:pt x="18117" y="4427"/>
                  <a:pt x="17633" y="5403"/>
                </a:cubicBezTo>
                <a:cubicBezTo>
                  <a:pt x="17149" y="6380"/>
                  <a:pt x="16137" y="10125"/>
                  <a:pt x="17369" y="11663"/>
                </a:cubicBezTo>
                <a:cubicBezTo>
                  <a:pt x="18732" y="13254"/>
                  <a:pt x="18732" y="17253"/>
                  <a:pt x="18732" y="18230"/>
                </a:cubicBezTo>
                <a:cubicBezTo>
                  <a:pt x="18645" y="19219"/>
                  <a:pt x="21372" y="21600"/>
                  <a:pt x="14905" y="21145"/>
                </a:cubicBezTo>
              </a:path>
            </a:pathLst>
          </a:custGeom>
          <a:solidFill>
            <a:srgbClr val="00216C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7" name="Shape 1727"/>
          <p:cNvSpPr/>
          <p:nvPr/>
        </p:nvSpPr>
        <p:spPr>
          <a:xfrm>
            <a:off x="7284636" y="5490598"/>
            <a:ext cx="437438" cy="856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0" h="21600" extrusionOk="0">
                <a:moveTo>
                  <a:pt x="21460" y="3044"/>
                </a:moveTo>
                <a:cubicBezTo>
                  <a:pt x="21082" y="3874"/>
                  <a:pt x="19411" y="4995"/>
                  <a:pt x="12184" y="4068"/>
                </a:cubicBezTo>
                <a:cubicBezTo>
                  <a:pt x="10431" y="3833"/>
                  <a:pt x="9514" y="5701"/>
                  <a:pt x="7842" y="6171"/>
                </a:cubicBezTo>
                <a:cubicBezTo>
                  <a:pt x="6251" y="6642"/>
                  <a:pt x="3500" y="8787"/>
                  <a:pt x="3662" y="9963"/>
                </a:cubicBezTo>
                <a:cubicBezTo>
                  <a:pt x="4121" y="12384"/>
                  <a:pt x="3420" y="12578"/>
                  <a:pt x="3420" y="12578"/>
                </a:cubicBezTo>
                <a:lnTo>
                  <a:pt x="3959" y="20507"/>
                </a:lnTo>
                <a:lnTo>
                  <a:pt x="5550" y="21600"/>
                </a:lnTo>
                <a:cubicBezTo>
                  <a:pt x="2449" y="21240"/>
                  <a:pt x="1667" y="20742"/>
                  <a:pt x="1667" y="20742"/>
                </a:cubicBezTo>
                <a:cubicBezTo>
                  <a:pt x="1667" y="20742"/>
                  <a:pt x="2664" y="19220"/>
                  <a:pt x="2287" y="18279"/>
                </a:cubicBezTo>
                <a:cubicBezTo>
                  <a:pt x="1909" y="17338"/>
                  <a:pt x="2044" y="13713"/>
                  <a:pt x="2125" y="12537"/>
                </a:cubicBezTo>
                <a:cubicBezTo>
                  <a:pt x="1289" y="11872"/>
                  <a:pt x="453" y="9022"/>
                  <a:pt x="157" y="7970"/>
                </a:cubicBezTo>
                <a:cubicBezTo>
                  <a:pt x="-140" y="6919"/>
                  <a:pt x="76" y="0"/>
                  <a:pt x="76" y="0"/>
                </a:cubicBezTo>
                <a:lnTo>
                  <a:pt x="9891" y="941"/>
                </a:lnTo>
                <a:cubicBezTo>
                  <a:pt x="9811" y="595"/>
                  <a:pt x="9811" y="387"/>
                  <a:pt x="9811" y="387"/>
                </a:cubicBezTo>
                <a:cubicBezTo>
                  <a:pt x="10134" y="152"/>
                  <a:pt x="21002" y="664"/>
                  <a:pt x="21298" y="1688"/>
                </a:cubicBezTo>
                <a:cubicBezTo>
                  <a:pt x="21298" y="1910"/>
                  <a:pt x="21379" y="2422"/>
                  <a:pt x="21460" y="3044"/>
                </a:cubicBezTo>
              </a:path>
            </a:pathLst>
          </a:custGeom>
          <a:solidFill>
            <a:srgbClr val="00183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8" name="Shape 1728"/>
          <p:cNvSpPr/>
          <p:nvPr/>
        </p:nvSpPr>
        <p:spPr>
          <a:xfrm>
            <a:off x="7504625" y="5653887"/>
            <a:ext cx="280427" cy="754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3" extrusionOk="0">
                <a:moveTo>
                  <a:pt x="21600" y="21182"/>
                </a:moveTo>
                <a:cubicBezTo>
                  <a:pt x="21600" y="21182"/>
                  <a:pt x="20416" y="21572"/>
                  <a:pt x="17542" y="21400"/>
                </a:cubicBezTo>
                <a:cubicBezTo>
                  <a:pt x="14668" y="21228"/>
                  <a:pt x="10145" y="20916"/>
                  <a:pt x="9299" y="20651"/>
                </a:cubicBezTo>
                <a:cubicBezTo>
                  <a:pt x="8496" y="20385"/>
                  <a:pt x="7186" y="16028"/>
                  <a:pt x="6805" y="14606"/>
                </a:cubicBezTo>
                <a:cubicBezTo>
                  <a:pt x="6341" y="13154"/>
                  <a:pt x="7059" y="9499"/>
                  <a:pt x="6805" y="8796"/>
                </a:cubicBezTo>
                <a:cubicBezTo>
                  <a:pt x="6214" y="8531"/>
                  <a:pt x="6932" y="8749"/>
                  <a:pt x="4777" y="7125"/>
                </a:cubicBezTo>
                <a:cubicBezTo>
                  <a:pt x="2621" y="5438"/>
                  <a:pt x="1099" y="2533"/>
                  <a:pt x="0" y="113"/>
                </a:cubicBezTo>
                <a:cubicBezTo>
                  <a:pt x="127" y="19"/>
                  <a:pt x="380" y="-28"/>
                  <a:pt x="592" y="19"/>
                </a:cubicBezTo>
                <a:cubicBezTo>
                  <a:pt x="1184" y="722"/>
                  <a:pt x="5495" y="7562"/>
                  <a:pt x="8961" y="8406"/>
                </a:cubicBezTo>
                <a:cubicBezTo>
                  <a:pt x="8581" y="9858"/>
                  <a:pt x="8243" y="18448"/>
                  <a:pt x="10990" y="19635"/>
                </a:cubicBezTo>
                <a:cubicBezTo>
                  <a:pt x="13738" y="20869"/>
                  <a:pt x="17542" y="21353"/>
                  <a:pt x="19825" y="20916"/>
                </a:cubicBezTo>
                <a:cubicBezTo>
                  <a:pt x="20163" y="20822"/>
                  <a:pt x="20755" y="20744"/>
                  <a:pt x="21346" y="20697"/>
                </a:cubicBezTo>
                <a:cubicBezTo>
                  <a:pt x="21473" y="20963"/>
                  <a:pt x="21600" y="21182"/>
                  <a:pt x="21600" y="21182"/>
                </a:cubicBezTo>
              </a:path>
            </a:pathLst>
          </a:custGeom>
          <a:solidFill>
            <a:srgbClr val="00183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9" name="Shape 1729"/>
          <p:cNvSpPr/>
          <p:nvPr/>
        </p:nvSpPr>
        <p:spPr>
          <a:xfrm>
            <a:off x="7164740" y="4596083"/>
            <a:ext cx="190123" cy="483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80" h="19089" extrusionOk="0">
                <a:moveTo>
                  <a:pt x="17631" y="10489"/>
                </a:moveTo>
                <a:cubicBezTo>
                  <a:pt x="16583" y="10902"/>
                  <a:pt x="13018" y="16378"/>
                  <a:pt x="12022" y="17464"/>
                </a:cubicBezTo>
                <a:cubicBezTo>
                  <a:pt x="10973" y="18572"/>
                  <a:pt x="8457" y="19811"/>
                  <a:pt x="3424" y="18572"/>
                </a:cubicBezTo>
                <a:cubicBezTo>
                  <a:pt x="-2920" y="17051"/>
                  <a:pt x="1327" y="9815"/>
                  <a:pt x="2218" y="8815"/>
                </a:cubicBezTo>
                <a:cubicBezTo>
                  <a:pt x="3109" y="7838"/>
                  <a:pt x="4734" y="4100"/>
                  <a:pt x="5468" y="2079"/>
                </a:cubicBezTo>
                <a:cubicBezTo>
                  <a:pt x="6202" y="58"/>
                  <a:pt x="8614" y="232"/>
                  <a:pt x="8614" y="232"/>
                </a:cubicBezTo>
                <a:cubicBezTo>
                  <a:pt x="18680" y="-1789"/>
                  <a:pt x="18680" y="10054"/>
                  <a:pt x="17631" y="10489"/>
                </a:cubicBezTo>
              </a:path>
            </a:pathLst>
          </a:custGeom>
          <a:solidFill>
            <a:srgbClr val="001F5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0" name="Shape 1730"/>
          <p:cNvSpPr/>
          <p:nvPr/>
        </p:nvSpPr>
        <p:spPr>
          <a:xfrm>
            <a:off x="7070705" y="4917556"/>
            <a:ext cx="385225" cy="185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2" h="19467" extrusionOk="0">
                <a:moveTo>
                  <a:pt x="16290" y="14442"/>
                </a:moveTo>
                <a:cubicBezTo>
                  <a:pt x="14787" y="14155"/>
                  <a:pt x="10897" y="17831"/>
                  <a:pt x="7302" y="19153"/>
                </a:cubicBezTo>
                <a:cubicBezTo>
                  <a:pt x="3736" y="20474"/>
                  <a:pt x="730" y="17200"/>
                  <a:pt x="730" y="17200"/>
                </a:cubicBezTo>
                <a:cubicBezTo>
                  <a:pt x="-242" y="15074"/>
                  <a:pt x="-95" y="12489"/>
                  <a:pt x="318" y="7778"/>
                </a:cubicBezTo>
                <a:cubicBezTo>
                  <a:pt x="730" y="3125"/>
                  <a:pt x="3324" y="2436"/>
                  <a:pt x="4326" y="2436"/>
                </a:cubicBezTo>
                <a:cubicBezTo>
                  <a:pt x="5327" y="2436"/>
                  <a:pt x="13549" y="1344"/>
                  <a:pt x="15288" y="483"/>
                </a:cubicBezTo>
                <a:cubicBezTo>
                  <a:pt x="17056" y="-149"/>
                  <a:pt x="19855" y="-1126"/>
                  <a:pt x="20621" y="4734"/>
                </a:cubicBezTo>
                <a:cubicBezTo>
                  <a:pt x="21358" y="10536"/>
                  <a:pt x="17881" y="14787"/>
                  <a:pt x="16290" y="14442"/>
                </a:cubicBezTo>
              </a:path>
            </a:pathLst>
          </a:custGeom>
          <a:solidFill>
            <a:srgbClr val="001F5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1" name="Shape 1731"/>
          <p:cNvSpPr/>
          <p:nvPr/>
        </p:nvSpPr>
        <p:spPr>
          <a:xfrm>
            <a:off x="7084930" y="4976080"/>
            <a:ext cx="114527" cy="90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3" h="15830" extrusionOk="0">
                <a:moveTo>
                  <a:pt x="1308" y="13310"/>
                </a:moveTo>
                <a:cubicBezTo>
                  <a:pt x="-2003" y="8148"/>
                  <a:pt x="2017" y="2510"/>
                  <a:pt x="2017" y="2510"/>
                </a:cubicBezTo>
                <a:cubicBezTo>
                  <a:pt x="3515" y="311"/>
                  <a:pt x="12187" y="-3225"/>
                  <a:pt x="15971" y="6237"/>
                </a:cubicBezTo>
                <a:cubicBezTo>
                  <a:pt x="19597" y="15699"/>
                  <a:pt x="4619" y="18375"/>
                  <a:pt x="1308" y="13310"/>
                </a:cubicBezTo>
              </a:path>
            </a:pathLst>
          </a:custGeom>
          <a:solidFill>
            <a:srgbClr val="D6FFF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2" name="Shape 1732"/>
          <p:cNvSpPr/>
          <p:nvPr/>
        </p:nvSpPr>
        <p:spPr>
          <a:xfrm>
            <a:off x="7254251" y="4527227"/>
            <a:ext cx="508543" cy="1076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538" extrusionOk="0">
                <a:moveTo>
                  <a:pt x="14655" y="21538"/>
                </a:moveTo>
                <a:cubicBezTo>
                  <a:pt x="11966" y="21538"/>
                  <a:pt x="9255" y="20911"/>
                  <a:pt x="8480" y="20350"/>
                </a:cubicBezTo>
                <a:cubicBezTo>
                  <a:pt x="7273" y="20757"/>
                  <a:pt x="4311" y="20845"/>
                  <a:pt x="1804" y="20449"/>
                </a:cubicBezTo>
                <a:cubicBezTo>
                  <a:pt x="118" y="20196"/>
                  <a:pt x="711" y="19514"/>
                  <a:pt x="711" y="19514"/>
                </a:cubicBezTo>
                <a:cubicBezTo>
                  <a:pt x="711" y="19514"/>
                  <a:pt x="1599" y="12322"/>
                  <a:pt x="1280" y="11453"/>
                </a:cubicBezTo>
                <a:cubicBezTo>
                  <a:pt x="1030" y="10903"/>
                  <a:pt x="847" y="8813"/>
                  <a:pt x="711" y="7263"/>
                </a:cubicBezTo>
                <a:cubicBezTo>
                  <a:pt x="642" y="6427"/>
                  <a:pt x="4" y="5745"/>
                  <a:pt x="4" y="4975"/>
                </a:cubicBezTo>
                <a:cubicBezTo>
                  <a:pt x="4" y="4282"/>
                  <a:pt x="-64" y="2358"/>
                  <a:pt x="323" y="1863"/>
                </a:cubicBezTo>
                <a:cubicBezTo>
                  <a:pt x="323" y="1863"/>
                  <a:pt x="961" y="1335"/>
                  <a:pt x="2761" y="1060"/>
                </a:cubicBezTo>
                <a:cubicBezTo>
                  <a:pt x="4493" y="785"/>
                  <a:pt x="6680" y="653"/>
                  <a:pt x="7774" y="653"/>
                </a:cubicBezTo>
                <a:cubicBezTo>
                  <a:pt x="8868" y="653"/>
                  <a:pt x="10941" y="-62"/>
                  <a:pt x="11761" y="4"/>
                </a:cubicBezTo>
                <a:cubicBezTo>
                  <a:pt x="12604" y="37"/>
                  <a:pt x="13630" y="378"/>
                  <a:pt x="14404" y="1027"/>
                </a:cubicBezTo>
                <a:cubicBezTo>
                  <a:pt x="15430" y="1214"/>
                  <a:pt x="17754" y="1247"/>
                  <a:pt x="19417" y="1929"/>
                </a:cubicBezTo>
                <a:cubicBezTo>
                  <a:pt x="21080" y="2611"/>
                  <a:pt x="18642" y="8505"/>
                  <a:pt x="18642" y="9220"/>
                </a:cubicBezTo>
                <a:cubicBezTo>
                  <a:pt x="18642" y="9935"/>
                  <a:pt x="17549" y="13136"/>
                  <a:pt x="18255" y="14378"/>
                </a:cubicBezTo>
                <a:cubicBezTo>
                  <a:pt x="18916" y="15577"/>
                  <a:pt x="20579" y="19888"/>
                  <a:pt x="21080" y="20229"/>
                </a:cubicBezTo>
                <a:cubicBezTo>
                  <a:pt x="21536" y="20603"/>
                  <a:pt x="17366" y="21538"/>
                  <a:pt x="14655" y="21538"/>
                </a:cubicBezTo>
              </a:path>
            </a:pathLst>
          </a:custGeom>
          <a:solidFill>
            <a:srgbClr val="00216C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3" name="Shape 1733"/>
          <p:cNvSpPr/>
          <p:nvPr/>
        </p:nvSpPr>
        <p:spPr>
          <a:xfrm>
            <a:off x="7643011" y="4623453"/>
            <a:ext cx="86328" cy="351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56" h="20528" extrusionOk="0">
                <a:moveTo>
                  <a:pt x="19356" y="6975"/>
                </a:moveTo>
                <a:cubicBezTo>
                  <a:pt x="19356" y="6975"/>
                  <a:pt x="19109" y="12857"/>
                  <a:pt x="17628" y="13693"/>
                </a:cubicBezTo>
                <a:cubicBezTo>
                  <a:pt x="16270" y="14496"/>
                  <a:pt x="14172" y="18611"/>
                  <a:pt x="12814" y="20121"/>
                </a:cubicBezTo>
                <a:cubicBezTo>
                  <a:pt x="11333" y="21600"/>
                  <a:pt x="8988" y="18771"/>
                  <a:pt x="5532" y="16039"/>
                </a:cubicBezTo>
                <a:cubicBezTo>
                  <a:pt x="1582" y="13339"/>
                  <a:pt x="-2244" y="7361"/>
                  <a:pt x="1582" y="3825"/>
                </a:cubicBezTo>
                <a:cubicBezTo>
                  <a:pt x="5779" y="193"/>
                  <a:pt x="16270" y="0"/>
                  <a:pt x="16270" y="0"/>
                </a:cubicBezTo>
                <a:lnTo>
                  <a:pt x="19356" y="6975"/>
                </a:lnTo>
              </a:path>
            </a:pathLst>
          </a:custGeom>
          <a:solidFill>
            <a:srgbClr val="001F5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4" name="Shape 1734"/>
          <p:cNvSpPr/>
          <p:nvPr/>
        </p:nvSpPr>
        <p:spPr>
          <a:xfrm>
            <a:off x="7251827" y="4565320"/>
            <a:ext cx="218340" cy="995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9" h="21455" extrusionOk="0">
                <a:moveTo>
                  <a:pt x="21449" y="19504"/>
                </a:moveTo>
                <a:lnTo>
                  <a:pt x="20695" y="20972"/>
                </a:lnTo>
                <a:cubicBezTo>
                  <a:pt x="20695" y="20972"/>
                  <a:pt x="20372" y="21032"/>
                  <a:pt x="19779" y="21138"/>
                </a:cubicBezTo>
                <a:cubicBezTo>
                  <a:pt x="16763" y="21505"/>
                  <a:pt x="10030" y="21600"/>
                  <a:pt x="4266" y="21174"/>
                </a:cubicBezTo>
                <a:cubicBezTo>
                  <a:pt x="495" y="20842"/>
                  <a:pt x="1680" y="20167"/>
                  <a:pt x="1680" y="20167"/>
                </a:cubicBezTo>
                <a:cubicBezTo>
                  <a:pt x="1680" y="20167"/>
                  <a:pt x="3835" y="12422"/>
                  <a:pt x="3081" y="11487"/>
                </a:cubicBezTo>
                <a:cubicBezTo>
                  <a:pt x="2435" y="10895"/>
                  <a:pt x="2004" y="8645"/>
                  <a:pt x="1680" y="6975"/>
                </a:cubicBezTo>
                <a:cubicBezTo>
                  <a:pt x="1519" y="6075"/>
                  <a:pt x="11" y="5341"/>
                  <a:pt x="11" y="4512"/>
                </a:cubicBezTo>
                <a:cubicBezTo>
                  <a:pt x="11" y="3766"/>
                  <a:pt x="-151" y="1693"/>
                  <a:pt x="765" y="1161"/>
                </a:cubicBezTo>
                <a:cubicBezTo>
                  <a:pt x="765" y="1161"/>
                  <a:pt x="2327" y="592"/>
                  <a:pt x="6582" y="296"/>
                </a:cubicBezTo>
                <a:cubicBezTo>
                  <a:pt x="8360" y="166"/>
                  <a:pt x="10353" y="59"/>
                  <a:pt x="12346" y="0"/>
                </a:cubicBezTo>
                <a:cubicBezTo>
                  <a:pt x="14177" y="1267"/>
                  <a:pt x="15201" y="4512"/>
                  <a:pt x="13854" y="5246"/>
                </a:cubicBezTo>
                <a:cubicBezTo>
                  <a:pt x="13854" y="5246"/>
                  <a:pt x="6582" y="2522"/>
                  <a:pt x="6582" y="5672"/>
                </a:cubicBezTo>
                <a:cubicBezTo>
                  <a:pt x="6582" y="8811"/>
                  <a:pt x="8521" y="12967"/>
                  <a:pt x="7444" y="14661"/>
                </a:cubicBezTo>
                <a:cubicBezTo>
                  <a:pt x="6421" y="16354"/>
                  <a:pt x="8360" y="19930"/>
                  <a:pt x="17194" y="20333"/>
                </a:cubicBezTo>
                <a:cubicBezTo>
                  <a:pt x="18702" y="20368"/>
                  <a:pt x="19187" y="20132"/>
                  <a:pt x="19187" y="20132"/>
                </a:cubicBezTo>
                <a:lnTo>
                  <a:pt x="17786" y="14329"/>
                </a:lnTo>
                <a:lnTo>
                  <a:pt x="18863" y="11961"/>
                </a:lnTo>
                <a:lnTo>
                  <a:pt x="20372" y="10492"/>
                </a:lnTo>
                <a:lnTo>
                  <a:pt x="20372" y="12292"/>
                </a:lnTo>
                <a:lnTo>
                  <a:pt x="19456" y="14364"/>
                </a:lnTo>
                <a:lnTo>
                  <a:pt x="21449" y="19504"/>
                </a:lnTo>
              </a:path>
            </a:pathLst>
          </a:custGeom>
          <a:solidFill>
            <a:srgbClr val="001F5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5" name="Shape 1735"/>
          <p:cNvSpPr/>
          <p:nvPr/>
        </p:nvSpPr>
        <p:spPr>
          <a:xfrm>
            <a:off x="7393897" y="4475199"/>
            <a:ext cx="158516" cy="225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5" h="19734" extrusionOk="0">
                <a:moveTo>
                  <a:pt x="5477" y="19734"/>
                </a:moveTo>
                <a:cubicBezTo>
                  <a:pt x="5477" y="19734"/>
                  <a:pt x="-1527" y="16318"/>
                  <a:pt x="306" y="7226"/>
                </a:cubicBezTo>
                <a:cubicBezTo>
                  <a:pt x="2008" y="-1866"/>
                  <a:pt x="17913" y="203"/>
                  <a:pt x="17913" y="203"/>
                </a:cubicBezTo>
                <a:cubicBezTo>
                  <a:pt x="17913" y="203"/>
                  <a:pt x="17520" y="8333"/>
                  <a:pt x="18829" y="10209"/>
                </a:cubicBezTo>
                <a:cubicBezTo>
                  <a:pt x="20073" y="12277"/>
                  <a:pt x="5477" y="19734"/>
                  <a:pt x="5477" y="19734"/>
                </a:cubicBezTo>
              </a:path>
            </a:pathLst>
          </a:custGeom>
          <a:solidFill>
            <a:srgbClr val="BEB88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6" name="Shape 1736"/>
          <p:cNvSpPr/>
          <p:nvPr/>
        </p:nvSpPr>
        <p:spPr>
          <a:xfrm>
            <a:off x="7498944" y="4487810"/>
            <a:ext cx="46310" cy="106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66" h="19428" extrusionOk="0">
                <a:moveTo>
                  <a:pt x="18966" y="14333"/>
                </a:moveTo>
                <a:cubicBezTo>
                  <a:pt x="11316" y="18269"/>
                  <a:pt x="3666" y="21600"/>
                  <a:pt x="516" y="17664"/>
                </a:cubicBezTo>
                <a:cubicBezTo>
                  <a:pt x="-2634" y="13626"/>
                  <a:pt x="9291" y="5148"/>
                  <a:pt x="18291" y="0"/>
                </a:cubicBezTo>
                <a:cubicBezTo>
                  <a:pt x="18291" y="3230"/>
                  <a:pt x="18291" y="9488"/>
                  <a:pt x="18966" y="14333"/>
                </a:cubicBezTo>
              </a:path>
            </a:pathLst>
          </a:custGeom>
          <a:solidFill>
            <a:srgbClr val="D4DBB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7" name="Shape 1737"/>
          <p:cNvSpPr/>
          <p:nvPr/>
        </p:nvSpPr>
        <p:spPr>
          <a:xfrm>
            <a:off x="7393323" y="4475969"/>
            <a:ext cx="149510" cy="163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9" h="18240" extrusionOk="0">
                <a:moveTo>
                  <a:pt x="21239" y="287"/>
                </a:moveTo>
                <a:cubicBezTo>
                  <a:pt x="21239" y="287"/>
                  <a:pt x="21239" y="837"/>
                  <a:pt x="21239" y="1877"/>
                </a:cubicBezTo>
                <a:cubicBezTo>
                  <a:pt x="20537" y="3958"/>
                  <a:pt x="19056" y="6711"/>
                  <a:pt x="15936" y="9281"/>
                </a:cubicBezTo>
                <a:cubicBezTo>
                  <a:pt x="10244" y="14483"/>
                  <a:pt x="6501" y="19133"/>
                  <a:pt x="965" y="18093"/>
                </a:cubicBezTo>
                <a:cubicBezTo>
                  <a:pt x="107" y="15706"/>
                  <a:pt x="-361" y="12892"/>
                  <a:pt x="341" y="9098"/>
                </a:cubicBezTo>
                <a:cubicBezTo>
                  <a:pt x="2524" y="-2467"/>
                  <a:pt x="21239" y="287"/>
                  <a:pt x="21239" y="287"/>
                </a:cubicBezTo>
              </a:path>
            </a:pathLst>
          </a:custGeom>
          <a:solidFill>
            <a:srgbClr val="78805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8" name="Shape 1738"/>
          <p:cNvSpPr/>
          <p:nvPr/>
        </p:nvSpPr>
        <p:spPr>
          <a:xfrm>
            <a:off x="7366993" y="4537681"/>
            <a:ext cx="205390" cy="40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33" h="21026" extrusionOk="0">
                <a:moveTo>
                  <a:pt x="13620" y="9914"/>
                </a:moveTo>
                <a:cubicBezTo>
                  <a:pt x="10750" y="15187"/>
                  <a:pt x="9642" y="21026"/>
                  <a:pt x="9642" y="21026"/>
                </a:cubicBezTo>
                <a:lnTo>
                  <a:pt x="3952" y="20459"/>
                </a:lnTo>
                <a:cubicBezTo>
                  <a:pt x="3952" y="20459"/>
                  <a:pt x="2241" y="10311"/>
                  <a:pt x="1536" y="9262"/>
                </a:cubicBezTo>
                <a:cubicBezTo>
                  <a:pt x="1083" y="9035"/>
                  <a:pt x="529" y="8695"/>
                  <a:pt x="529" y="8695"/>
                </a:cubicBezTo>
                <a:cubicBezTo>
                  <a:pt x="529" y="8695"/>
                  <a:pt x="-1586" y="1835"/>
                  <a:pt x="2643" y="1580"/>
                </a:cubicBezTo>
                <a:cubicBezTo>
                  <a:pt x="2643" y="1580"/>
                  <a:pt x="1385" y="4613"/>
                  <a:pt x="6369" y="7108"/>
                </a:cubicBezTo>
                <a:cubicBezTo>
                  <a:pt x="6923" y="7420"/>
                  <a:pt x="7225" y="7335"/>
                  <a:pt x="7779" y="7108"/>
                </a:cubicBezTo>
                <a:cubicBezTo>
                  <a:pt x="11606" y="5180"/>
                  <a:pt x="16187" y="1977"/>
                  <a:pt x="15885" y="475"/>
                </a:cubicBezTo>
                <a:cubicBezTo>
                  <a:pt x="15734" y="-574"/>
                  <a:pt x="18000" y="305"/>
                  <a:pt x="18453" y="1269"/>
                </a:cubicBezTo>
                <a:cubicBezTo>
                  <a:pt x="18705" y="2317"/>
                  <a:pt x="20014" y="4160"/>
                  <a:pt x="13620" y="9914"/>
                </a:cubicBezTo>
              </a:path>
            </a:pathLst>
          </a:custGeom>
          <a:solidFill>
            <a:srgbClr val="D6FFF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9" name="Shape 1739"/>
          <p:cNvSpPr/>
          <p:nvPr/>
        </p:nvSpPr>
        <p:spPr>
          <a:xfrm>
            <a:off x="7383515" y="4679164"/>
            <a:ext cx="62425" cy="47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812"/>
                </a:moveTo>
                <a:lnTo>
                  <a:pt x="1529" y="21600"/>
                </a:lnTo>
                <a:lnTo>
                  <a:pt x="0" y="18042"/>
                </a:lnTo>
                <a:lnTo>
                  <a:pt x="19306" y="0"/>
                </a:lnTo>
                <a:lnTo>
                  <a:pt x="21600" y="3812"/>
                </a:lnTo>
              </a:path>
            </a:pathLst>
          </a:custGeom>
          <a:solidFill>
            <a:srgbClr val="5B8397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0" name="Shape 1740"/>
          <p:cNvSpPr/>
          <p:nvPr/>
        </p:nvSpPr>
        <p:spPr>
          <a:xfrm>
            <a:off x="7441648" y="4679164"/>
            <a:ext cx="79382" cy="5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225"/>
                </a:moveTo>
                <a:lnTo>
                  <a:pt x="19950" y="21600"/>
                </a:lnTo>
                <a:lnTo>
                  <a:pt x="0" y="3150"/>
                </a:lnTo>
                <a:lnTo>
                  <a:pt x="1350" y="0"/>
                </a:lnTo>
                <a:lnTo>
                  <a:pt x="21600" y="18225"/>
                </a:lnTo>
              </a:path>
            </a:pathLst>
          </a:custGeom>
          <a:solidFill>
            <a:srgbClr val="5B8397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1" name="Shape 1741"/>
          <p:cNvSpPr/>
          <p:nvPr/>
        </p:nvSpPr>
        <p:spPr>
          <a:xfrm>
            <a:off x="7315694" y="4241974"/>
            <a:ext cx="247408" cy="355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7" h="16618" extrusionOk="0">
                <a:moveTo>
                  <a:pt x="21040" y="6218"/>
                </a:moveTo>
                <a:cubicBezTo>
                  <a:pt x="20667" y="9865"/>
                  <a:pt x="18568" y="13691"/>
                  <a:pt x="13529" y="15592"/>
                </a:cubicBezTo>
                <a:cubicBezTo>
                  <a:pt x="8537" y="17467"/>
                  <a:pt x="4992" y="16953"/>
                  <a:pt x="2473" y="12536"/>
                </a:cubicBezTo>
                <a:cubicBezTo>
                  <a:pt x="0" y="8118"/>
                  <a:pt x="0" y="3829"/>
                  <a:pt x="0" y="3829"/>
                </a:cubicBezTo>
                <a:cubicBezTo>
                  <a:pt x="8397" y="-4133"/>
                  <a:pt x="21600" y="2160"/>
                  <a:pt x="21040" y="6218"/>
                </a:cubicBezTo>
              </a:path>
            </a:pathLst>
          </a:custGeom>
          <a:solidFill>
            <a:srgbClr val="D4DBB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2" name="Shape 1742"/>
          <p:cNvSpPr/>
          <p:nvPr/>
        </p:nvSpPr>
        <p:spPr>
          <a:xfrm>
            <a:off x="7315694" y="4264968"/>
            <a:ext cx="205336" cy="337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95" extrusionOk="0">
                <a:moveTo>
                  <a:pt x="21600" y="16217"/>
                </a:moveTo>
                <a:cubicBezTo>
                  <a:pt x="20323" y="17354"/>
                  <a:pt x="18813" y="18390"/>
                  <a:pt x="16839" y="19159"/>
                </a:cubicBezTo>
                <a:cubicBezTo>
                  <a:pt x="10626" y="21600"/>
                  <a:pt x="6213" y="20931"/>
                  <a:pt x="3077" y="15180"/>
                </a:cubicBezTo>
                <a:cubicBezTo>
                  <a:pt x="0" y="9396"/>
                  <a:pt x="0" y="3879"/>
                  <a:pt x="0" y="3879"/>
                </a:cubicBezTo>
                <a:cubicBezTo>
                  <a:pt x="1800" y="2073"/>
                  <a:pt x="3774" y="836"/>
                  <a:pt x="5865" y="0"/>
                </a:cubicBezTo>
                <a:cubicBezTo>
                  <a:pt x="5574" y="301"/>
                  <a:pt x="5400" y="568"/>
                  <a:pt x="5052" y="836"/>
                </a:cubicBezTo>
                <a:cubicBezTo>
                  <a:pt x="5052" y="836"/>
                  <a:pt x="5110" y="6520"/>
                  <a:pt x="8187" y="12171"/>
                </a:cubicBezTo>
                <a:cubicBezTo>
                  <a:pt x="11323" y="17822"/>
                  <a:pt x="15735" y="18591"/>
                  <a:pt x="21600" y="16217"/>
                </a:cubicBezTo>
              </a:path>
            </a:pathLst>
          </a:custGeom>
          <a:solidFill>
            <a:srgbClr val="C1BC8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3" name="Shape 1743"/>
          <p:cNvSpPr/>
          <p:nvPr/>
        </p:nvSpPr>
        <p:spPr>
          <a:xfrm>
            <a:off x="7318019" y="4226289"/>
            <a:ext cx="250194" cy="212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61" h="20005" extrusionOk="0">
                <a:moveTo>
                  <a:pt x="19253" y="17081"/>
                </a:moveTo>
                <a:cubicBezTo>
                  <a:pt x="19866" y="13275"/>
                  <a:pt x="16280" y="14150"/>
                  <a:pt x="15537" y="19550"/>
                </a:cubicBezTo>
                <a:cubicBezTo>
                  <a:pt x="15537" y="19087"/>
                  <a:pt x="14662" y="20681"/>
                  <a:pt x="14662" y="19652"/>
                </a:cubicBezTo>
                <a:cubicBezTo>
                  <a:pt x="14444" y="16772"/>
                  <a:pt x="14181" y="14150"/>
                  <a:pt x="12957" y="14870"/>
                </a:cubicBezTo>
                <a:cubicBezTo>
                  <a:pt x="4562" y="19395"/>
                  <a:pt x="15" y="10807"/>
                  <a:pt x="15" y="10807"/>
                </a:cubicBezTo>
                <a:cubicBezTo>
                  <a:pt x="-379" y="58"/>
                  <a:pt x="7142" y="-919"/>
                  <a:pt x="14793" y="521"/>
                </a:cubicBezTo>
                <a:cubicBezTo>
                  <a:pt x="21221" y="1652"/>
                  <a:pt x="20215" y="10961"/>
                  <a:pt x="19253" y="17081"/>
                </a:cubicBezTo>
              </a:path>
            </a:pathLst>
          </a:custGeom>
          <a:solidFill>
            <a:srgbClr val="325545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4" name="Shape 1744"/>
          <p:cNvSpPr/>
          <p:nvPr/>
        </p:nvSpPr>
        <p:spPr>
          <a:xfrm>
            <a:off x="7647754" y="4631033"/>
            <a:ext cx="144568" cy="450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7" h="20116" extrusionOk="0">
                <a:moveTo>
                  <a:pt x="19949" y="8654"/>
                </a:moveTo>
                <a:cubicBezTo>
                  <a:pt x="20570" y="10446"/>
                  <a:pt x="20881" y="15846"/>
                  <a:pt x="19949" y="18350"/>
                </a:cubicBezTo>
                <a:cubicBezTo>
                  <a:pt x="19094" y="20829"/>
                  <a:pt x="7439" y="20829"/>
                  <a:pt x="4331" y="17515"/>
                </a:cubicBezTo>
                <a:cubicBezTo>
                  <a:pt x="602" y="13416"/>
                  <a:pt x="-719" y="7599"/>
                  <a:pt x="369" y="4285"/>
                </a:cubicBezTo>
                <a:cubicBezTo>
                  <a:pt x="1534" y="947"/>
                  <a:pt x="11402" y="64"/>
                  <a:pt x="11402" y="64"/>
                </a:cubicBezTo>
                <a:cubicBezTo>
                  <a:pt x="16219" y="-771"/>
                  <a:pt x="19016" y="6838"/>
                  <a:pt x="19949" y="8654"/>
                </a:cubicBezTo>
              </a:path>
            </a:pathLst>
          </a:custGeom>
          <a:solidFill>
            <a:srgbClr val="012A7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5" name="Shape 1745"/>
          <p:cNvSpPr/>
          <p:nvPr/>
        </p:nvSpPr>
        <p:spPr>
          <a:xfrm>
            <a:off x="7481915" y="4962921"/>
            <a:ext cx="306597" cy="185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37" h="17493" extrusionOk="0">
                <a:moveTo>
                  <a:pt x="1691" y="14130"/>
                </a:moveTo>
                <a:cubicBezTo>
                  <a:pt x="2811" y="20199"/>
                  <a:pt x="15236" y="16702"/>
                  <a:pt x="18090" y="14130"/>
                </a:cubicBezTo>
                <a:cubicBezTo>
                  <a:pt x="20040" y="12382"/>
                  <a:pt x="20546" y="8165"/>
                  <a:pt x="19824" y="759"/>
                </a:cubicBezTo>
                <a:cubicBezTo>
                  <a:pt x="19643" y="-1401"/>
                  <a:pt x="15742" y="1633"/>
                  <a:pt x="13214" y="2662"/>
                </a:cubicBezTo>
                <a:cubicBezTo>
                  <a:pt x="7904" y="4513"/>
                  <a:pt x="860" y="3073"/>
                  <a:pt x="860" y="3073"/>
                </a:cubicBezTo>
                <a:cubicBezTo>
                  <a:pt x="-1054" y="2765"/>
                  <a:pt x="680" y="8010"/>
                  <a:pt x="1691" y="14130"/>
                </a:cubicBezTo>
              </a:path>
            </a:pathLst>
          </a:custGeom>
          <a:solidFill>
            <a:srgbClr val="0F3896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6" name="Shape 1746"/>
          <p:cNvSpPr/>
          <p:nvPr/>
        </p:nvSpPr>
        <p:spPr>
          <a:xfrm>
            <a:off x="7480707" y="5009406"/>
            <a:ext cx="90628" cy="123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278" h="16451" extrusionOk="0">
                <a:moveTo>
                  <a:pt x="192" y="6310"/>
                </a:moveTo>
                <a:cubicBezTo>
                  <a:pt x="-1905" y="15861"/>
                  <a:pt x="13823" y="18579"/>
                  <a:pt x="16130" y="14832"/>
                </a:cubicBezTo>
                <a:cubicBezTo>
                  <a:pt x="19695" y="9616"/>
                  <a:pt x="13823" y="1975"/>
                  <a:pt x="13823" y="1975"/>
                </a:cubicBezTo>
                <a:cubicBezTo>
                  <a:pt x="7008" y="285"/>
                  <a:pt x="2499" y="-3021"/>
                  <a:pt x="192" y="6310"/>
                </a:cubicBezTo>
              </a:path>
            </a:pathLst>
          </a:custGeom>
          <a:solidFill>
            <a:srgbClr val="D6FFFF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7" name="Shape 1747"/>
          <p:cNvSpPr/>
          <p:nvPr/>
        </p:nvSpPr>
        <p:spPr>
          <a:xfrm>
            <a:off x="7128307" y="4703385"/>
            <a:ext cx="311249" cy="379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8" h="21600" extrusionOk="0">
                <a:moveTo>
                  <a:pt x="7" y="2469"/>
                </a:moveTo>
                <a:lnTo>
                  <a:pt x="1402" y="19131"/>
                </a:lnTo>
                <a:cubicBezTo>
                  <a:pt x="1515" y="20443"/>
                  <a:pt x="2985" y="21600"/>
                  <a:pt x="4606" y="21600"/>
                </a:cubicBezTo>
                <a:lnTo>
                  <a:pt x="18629" y="21600"/>
                </a:lnTo>
                <a:cubicBezTo>
                  <a:pt x="20212" y="21600"/>
                  <a:pt x="21494" y="20443"/>
                  <a:pt x="21381" y="19131"/>
                </a:cubicBezTo>
                <a:lnTo>
                  <a:pt x="20024" y="2469"/>
                </a:lnTo>
                <a:cubicBezTo>
                  <a:pt x="19911" y="1125"/>
                  <a:pt x="18403" y="0"/>
                  <a:pt x="16820" y="0"/>
                </a:cubicBezTo>
                <a:lnTo>
                  <a:pt x="2797" y="0"/>
                </a:lnTo>
                <a:cubicBezTo>
                  <a:pt x="1176" y="0"/>
                  <a:pt x="-106" y="1125"/>
                  <a:pt x="7" y="2469"/>
                </a:cubicBezTo>
              </a:path>
            </a:pathLst>
          </a:custGeom>
          <a:solidFill>
            <a:srgbClr val="446E71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8" name="Shape 1748"/>
          <p:cNvSpPr/>
          <p:nvPr/>
        </p:nvSpPr>
        <p:spPr>
          <a:xfrm>
            <a:off x="7137984" y="4713074"/>
            <a:ext cx="292385" cy="357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1" h="21600" extrusionOk="0">
                <a:moveTo>
                  <a:pt x="8" y="2551"/>
                </a:moveTo>
                <a:lnTo>
                  <a:pt x="1371" y="19082"/>
                </a:lnTo>
                <a:cubicBezTo>
                  <a:pt x="1491" y="20507"/>
                  <a:pt x="2974" y="21600"/>
                  <a:pt x="4537" y="21600"/>
                </a:cubicBezTo>
                <a:lnTo>
                  <a:pt x="18563" y="21600"/>
                </a:lnTo>
                <a:cubicBezTo>
                  <a:pt x="20246" y="21600"/>
                  <a:pt x="21488" y="20507"/>
                  <a:pt x="21408" y="19082"/>
                </a:cubicBezTo>
                <a:lnTo>
                  <a:pt x="20045" y="2551"/>
                </a:lnTo>
                <a:cubicBezTo>
                  <a:pt x="19925" y="1126"/>
                  <a:pt x="18442" y="0"/>
                  <a:pt x="16879" y="0"/>
                </a:cubicBezTo>
                <a:lnTo>
                  <a:pt x="2853" y="0"/>
                </a:lnTo>
                <a:cubicBezTo>
                  <a:pt x="1130" y="0"/>
                  <a:pt x="-112" y="1126"/>
                  <a:pt x="8" y="2551"/>
                </a:cubicBezTo>
              </a:path>
            </a:pathLst>
          </a:custGeom>
          <a:solidFill>
            <a:srgbClr val="A8D3D4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9" name="Shape 1749"/>
          <p:cNvSpPr/>
          <p:nvPr/>
        </p:nvSpPr>
        <p:spPr>
          <a:xfrm>
            <a:off x="7137906" y="4717919"/>
            <a:ext cx="292463" cy="355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7" h="21600" extrusionOk="0">
                <a:moveTo>
                  <a:pt x="1696" y="0"/>
                </a:moveTo>
                <a:cubicBezTo>
                  <a:pt x="574" y="368"/>
                  <a:pt x="-107" y="1237"/>
                  <a:pt x="13" y="2374"/>
                </a:cubicBezTo>
                <a:lnTo>
                  <a:pt x="1376" y="19059"/>
                </a:lnTo>
                <a:cubicBezTo>
                  <a:pt x="1496" y="20497"/>
                  <a:pt x="2979" y="21600"/>
                  <a:pt x="4542" y="21600"/>
                </a:cubicBezTo>
                <a:lnTo>
                  <a:pt x="18568" y="21600"/>
                </a:lnTo>
                <a:cubicBezTo>
                  <a:pt x="20251" y="21600"/>
                  <a:pt x="21493" y="20497"/>
                  <a:pt x="21413" y="19059"/>
                </a:cubicBezTo>
                <a:lnTo>
                  <a:pt x="20812" y="11703"/>
                </a:lnTo>
                <a:cubicBezTo>
                  <a:pt x="20491" y="11703"/>
                  <a:pt x="20130" y="11703"/>
                  <a:pt x="19690" y="11703"/>
                </a:cubicBezTo>
                <a:cubicBezTo>
                  <a:pt x="10553" y="11803"/>
                  <a:pt x="3059" y="6721"/>
                  <a:pt x="1696" y="0"/>
                </a:cubicBezTo>
              </a:path>
            </a:pathLst>
          </a:custGeom>
          <a:solidFill>
            <a:srgbClr val="93BEC0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50" name="Shape 1750"/>
          <p:cNvSpPr/>
          <p:nvPr/>
        </p:nvSpPr>
        <p:spPr>
          <a:xfrm>
            <a:off x="7252949" y="4861187"/>
            <a:ext cx="52303" cy="66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18" h="19928" extrusionOk="0">
                <a:moveTo>
                  <a:pt x="238" y="11296"/>
                </a:moveTo>
                <a:cubicBezTo>
                  <a:pt x="1267" y="16945"/>
                  <a:pt x="6615" y="20767"/>
                  <a:pt x="11758" y="19770"/>
                </a:cubicBezTo>
                <a:cubicBezTo>
                  <a:pt x="17107" y="19272"/>
                  <a:pt x="20604" y="13955"/>
                  <a:pt x="19370" y="8472"/>
                </a:cubicBezTo>
                <a:cubicBezTo>
                  <a:pt x="18135" y="2822"/>
                  <a:pt x="13198" y="-833"/>
                  <a:pt x="7850" y="164"/>
                </a:cubicBezTo>
                <a:cubicBezTo>
                  <a:pt x="2707" y="995"/>
                  <a:pt x="-996" y="5647"/>
                  <a:pt x="238" y="11296"/>
                </a:cubicBezTo>
              </a:path>
            </a:pathLst>
          </a:custGeom>
          <a:solidFill>
            <a:srgbClr val="446E71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51" name="Shape 1751"/>
          <p:cNvSpPr/>
          <p:nvPr/>
        </p:nvSpPr>
        <p:spPr>
          <a:xfrm>
            <a:off x="7084100" y="4871319"/>
            <a:ext cx="149942" cy="184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93" h="19861" extrusionOk="0">
                <a:moveTo>
                  <a:pt x="8412" y="2578"/>
                </a:moveTo>
                <a:cubicBezTo>
                  <a:pt x="10148" y="4697"/>
                  <a:pt x="12718" y="-1130"/>
                  <a:pt x="16607" y="4873"/>
                </a:cubicBezTo>
                <a:cubicBezTo>
                  <a:pt x="20566" y="10818"/>
                  <a:pt x="19733" y="19175"/>
                  <a:pt x="11329" y="19823"/>
                </a:cubicBezTo>
                <a:cubicBezTo>
                  <a:pt x="2925" y="20470"/>
                  <a:pt x="1119" y="12878"/>
                  <a:pt x="147" y="8875"/>
                </a:cubicBezTo>
                <a:cubicBezTo>
                  <a:pt x="-1034" y="4697"/>
                  <a:pt x="5286" y="577"/>
                  <a:pt x="5286" y="577"/>
                </a:cubicBezTo>
                <a:cubicBezTo>
                  <a:pt x="7787" y="-777"/>
                  <a:pt x="6606" y="400"/>
                  <a:pt x="8412" y="2578"/>
                </a:cubicBezTo>
              </a:path>
            </a:pathLst>
          </a:custGeom>
          <a:solidFill>
            <a:srgbClr val="446E71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52" name="Shape 1752"/>
          <p:cNvSpPr/>
          <p:nvPr/>
        </p:nvSpPr>
        <p:spPr>
          <a:xfrm>
            <a:off x="7074324" y="4872567"/>
            <a:ext cx="149780" cy="178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10" h="19929" extrusionOk="0">
                <a:moveTo>
                  <a:pt x="8288" y="4344"/>
                </a:moveTo>
                <a:cubicBezTo>
                  <a:pt x="9997" y="6608"/>
                  <a:pt x="12731" y="183"/>
                  <a:pt x="16559" y="6241"/>
                </a:cubicBezTo>
                <a:cubicBezTo>
                  <a:pt x="20592" y="12482"/>
                  <a:pt x="18746" y="19213"/>
                  <a:pt x="10407" y="19886"/>
                </a:cubicBezTo>
                <a:cubicBezTo>
                  <a:pt x="2136" y="20559"/>
                  <a:pt x="1316" y="13339"/>
                  <a:pt x="154" y="9178"/>
                </a:cubicBezTo>
                <a:cubicBezTo>
                  <a:pt x="-1008" y="5017"/>
                  <a:pt x="4802" y="366"/>
                  <a:pt x="4802" y="366"/>
                </a:cubicBezTo>
                <a:cubicBezTo>
                  <a:pt x="7673" y="-1041"/>
                  <a:pt x="6511" y="1896"/>
                  <a:pt x="8288" y="4344"/>
                </a:cubicBezTo>
              </a:path>
            </a:pathLst>
          </a:custGeom>
          <a:solidFill>
            <a:srgbClr val="BEB88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53" name="Shape 1753"/>
          <p:cNvSpPr/>
          <p:nvPr/>
        </p:nvSpPr>
        <p:spPr>
          <a:xfrm>
            <a:off x="7120319" y="4927625"/>
            <a:ext cx="105832" cy="112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529" h="18038" extrusionOk="0">
                <a:moveTo>
                  <a:pt x="11837" y="17515"/>
                </a:moveTo>
                <a:cubicBezTo>
                  <a:pt x="3616" y="20215"/>
                  <a:pt x="2085" y="11854"/>
                  <a:pt x="231" y="6454"/>
                </a:cubicBezTo>
                <a:cubicBezTo>
                  <a:pt x="-1542" y="792"/>
                  <a:pt x="7485" y="96"/>
                  <a:pt x="7485" y="96"/>
                </a:cubicBezTo>
                <a:cubicBezTo>
                  <a:pt x="12724" y="-1385"/>
                  <a:pt x="20058" y="14815"/>
                  <a:pt x="11837" y="17515"/>
                </a:cubicBezTo>
              </a:path>
            </a:pathLst>
          </a:custGeom>
          <a:solidFill>
            <a:srgbClr val="D4DBB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54" name="Shape 1754"/>
          <p:cNvSpPr/>
          <p:nvPr/>
        </p:nvSpPr>
        <p:spPr>
          <a:xfrm>
            <a:off x="7313760" y="4937239"/>
            <a:ext cx="194010" cy="161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72" h="20316" extrusionOk="0">
                <a:moveTo>
                  <a:pt x="38" y="11340"/>
                </a:moveTo>
                <a:cubicBezTo>
                  <a:pt x="366" y="15066"/>
                  <a:pt x="6638" y="20518"/>
                  <a:pt x="9420" y="20311"/>
                </a:cubicBezTo>
                <a:cubicBezTo>
                  <a:pt x="12202" y="20104"/>
                  <a:pt x="13129" y="18172"/>
                  <a:pt x="14984" y="17965"/>
                </a:cubicBezTo>
                <a:cubicBezTo>
                  <a:pt x="16838" y="17758"/>
                  <a:pt x="21311" y="10995"/>
                  <a:pt x="18202" y="10029"/>
                </a:cubicBezTo>
                <a:cubicBezTo>
                  <a:pt x="15147" y="9062"/>
                  <a:pt x="14384" y="1609"/>
                  <a:pt x="11875" y="298"/>
                </a:cubicBezTo>
                <a:cubicBezTo>
                  <a:pt x="9256" y="-1082"/>
                  <a:pt x="2656" y="2783"/>
                  <a:pt x="2656" y="2783"/>
                </a:cubicBezTo>
                <a:cubicBezTo>
                  <a:pt x="1566" y="3542"/>
                  <a:pt x="-289" y="7889"/>
                  <a:pt x="38" y="11340"/>
                </a:cubicBezTo>
              </a:path>
            </a:pathLst>
          </a:custGeom>
          <a:solidFill>
            <a:srgbClr val="446E71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55" name="Shape 1755"/>
          <p:cNvSpPr/>
          <p:nvPr/>
        </p:nvSpPr>
        <p:spPr>
          <a:xfrm>
            <a:off x="7330716" y="4942992"/>
            <a:ext cx="200398" cy="170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06" h="20617" extrusionOk="0">
                <a:moveTo>
                  <a:pt x="38" y="10308"/>
                </a:moveTo>
                <a:cubicBezTo>
                  <a:pt x="366" y="13875"/>
                  <a:pt x="6802" y="18565"/>
                  <a:pt x="9584" y="18367"/>
                </a:cubicBezTo>
                <a:cubicBezTo>
                  <a:pt x="12366" y="18169"/>
                  <a:pt x="15911" y="20745"/>
                  <a:pt x="17711" y="20613"/>
                </a:cubicBezTo>
                <a:cubicBezTo>
                  <a:pt x="19566" y="20415"/>
                  <a:pt x="21311" y="9780"/>
                  <a:pt x="18202" y="8855"/>
                </a:cubicBezTo>
                <a:cubicBezTo>
                  <a:pt x="15147" y="7930"/>
                  <a:pt x="16020" y="1391"/>
                  <a:pt x="13402" y="268"/>
                </a:cubicBezTo>
                <a:cubicBezTo>
                  <a:pt x="10947" y="-855"/>
                  <a:pt x="2656" y="1919"/>
                  <a:pt x="2656" y="1919"/>
                </a:cubicBezTo>
                <a:cubicBezTo>
                  <a:pt x="1566" y="2844"/>
                  <a:pt x="-289" y="7006"/>
                  <a:pt x="38" y="10308"/>
                </a:cubicBezTo>
              </a:path>
            </a:pathLst>
          </a:custGeom>
          <a:solidFill>
            <a:srgbClr val="BEB88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56" name="Shape 1756"/>
          <p:cNvSpPr/>
          <p:nvPr/>
        </p:nvSpPr>
        <p:spPr>
          <a:xfrm>
            <a:off x="7340663" y="4951875"/>
            <a:ext cx="122175" cy="110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91" h="19353" extrusionOk="0">
                <a:moveTo>
                  <a:pt x="19849" y="1611"/>
                </a:moveTo>
                <a:cubicBezTo>
                  <a:pt x="20295" y="4323"/>
                  <a:pt x="17082" y="17787"/>
                  <a:pt x="14047" y="19143"/>
                </a:cubicBezTo>
                <a:cubicBezTo>
                  <a:pt x="11012" y="20499"/>
                  <a:pt x="3247" y="14978"/>
                  <a:pt x="926" y="12266"/>
                </a:cubicBezTo>
                <a:cubicBezTo>
                  <a:pt x="-1305" y="9263"/>
                  <a:pt x="1194" y="5776"/>
                  <a:pt x="1194" y="5776"/>
                </a:cubicBezTo>
                <a:cubicBezTo>
                  <a:pt x="3426" y="-810"/>
                  <a:pt x="19045" y="-1101"/>
                  <a:pt x="19849" y="1611"/>
                </a:cubicBezTo>
              </a:path>
            </a:pathLst>
          </a:custGeom>
          <a:solidFill>
            <a:srgbClr val="D4DBB8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57" name="Shape 1757"/>
          <p:cNvSpPr/>
          <p:nvPr/>
        </p:nvSpPr>
        <p:spPr>
          <a:xfrm>
            <a:off x="2520707" y="360539"/>
            <a:ext cx="8215603" cy="4856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lvl="0" algn="ctr">
              <a:buClr>
                <a:srgbClr val="FFFFFF"/>
              </a:buClr>
              <a:buSzPct val="25000"/>
            </a:pPr>
            <a:r>
              <a:rPr lang="cs-CZ" sz="2800" b="1" dirty="0" smtClean="0"/>
              <a:t>zák</a:t>
            </a:r>
            <a:r>
              <a:rPr lang="cs-CZ" sz="2800" b="1" dirty="0"/>
              <a:t>. č. 412/2005 Sb. </a:t>
            </a:r>
            <a:r>
              <a:rPr lang="cs-CZ" sz="2800" b="1" dirty="0" smtClean="0"/>
              <a:t>o </a:t>
            </a:r>
            <a:r>
              <a:rPr lang="cs-CZ" sz="2800" b="1" dirty="0"/>
              <a:t>ochraně utajovaných informací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0825" y="6510653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ZS </a:t>
            </a:r>
            <a:r>
              <a:rPr lang="en-US" sz="2400" dirty="0" err="1" smtClean="0">
                <a:solidFill>
                  <a:schemeClr val="bg1"/>
                </a:solidFill>
              </a:rPr>
              <a:t>jsou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oprávněny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8" name="Shape 3001"/>
          <p:cNvSpPr/>
          <p:nvPr/>
        </p:nvSpPr>
        <p:spPr>
          <a:xfrm>
            <a:off x="8903841" y="6441275"/>
            <a:ext cx="662653" cy="583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75"/>
                </a:moveTo>
                <a:lnTo>
                  <a:pt x="21600" y="20125"/>
                </a:lnTo>
                <a:cubicBezTo>
                  <a:pt x="21600" y="20953"/>
                  <a:pt x="21015" y="21600"/>
                  <a:pt x="20303" y="21600"/>
                </a:cubicBezTo>
                <a:lnTo>
                  <a:pt x="1297" y="21600"/>
                </a:lnTo>
                <a:cubicBezTo>
                  <a:pt x="569" y="21600"/>
                  <a:pt x="0" y="20935"/>
                  <a:pt x="0" y="20125"/>
                </a:cubicBezTo>
                <a:lnTo>
                  <a:pt x="0" y="1475"/>
                </a:lnTo>
                <a:cubicBezTo>
                  <a:pt x="0" y="647"/>
                  <a:pt x="585" y="0"/>
                  <a:pt x="1297" y="0"/>
                </a:cubicBezTo>
                <a:lnTo>
                  <a:pt x="20303" y="0"/>
                </a:lnTo>
                <a:cubicBezTo>
                  <a:pt x="21015" y="0"/>
                  <a:pt x="21600" y="665"/>
                  <a:pt x="21600" y="1475"/>
                </a:cubicBezTo>
                <a:close/>
                <a:moveTo>
                  <a:pt x="16176" y="1960"/>
                </a:moveTo>
                <a:cubicBezTo>
                  <a:pt x="16176" y="2500"/>
                  <a:pt x="16603" y="2932"/>
                  <a:pt x="17046" y="2932"/>
                </a:cubicBezTo>
                <a:cubicBezTo>
                  <a:pt x="17505" y="2932"/>
                  <a:pt x="17900" y="2500"/>
                  <a:pt x="17900" y="1960"/>
                </a:cubicBezTo>
                <a:cubicBezTo>
                  <a:pt x="17900" y="1421"/>
                  <a:pt x="17505" y="989"/>
                  <a:pt x="17046" y="989"/>
                </a:cubicBezTo>
                <a:cubicBezTo>
                  <a:pt x="16603" y="989"/>
                  <a:pt x="16176" y="1421"/>
                  <a:pt x="16176" y="1960"/>
                </a:cubicBezTo>
                <a:close/>
                <a:moveTo>
                  <a:pt x="13820" y="1960"/>
                </a:moveTo>
                <a:cubicBezTo>
                  <a:pt x="13820" y="2500"/>
                  <a:pt x="14231" y="2932"/>
                  <a:pt x="14674" y="2932"/>
                </a:cubicBezTo>
                <a:cubicBezTo>
                  <a:pt x="15133" y="2932"/>
                  <a:pt x="15544" y="2500"/>
                  <a:pt x="15544" y="1960"/>
                </a:cubicBezTo>
                <a:cubicBezTo>
                  <a:pt x="15544" y="1421"/>
                  <a:pt x="15133" y="989"/>
                  <a:pt x="14674" y="989"/>
                </a:cubicBezTo>
                <a:cubicBezTo>
                  <a:pt x="14200" y="971"/>
                  <a:pt x="13820" y="1421"/>
                  <a:pt x="13820" y="1960"/>
                </a:cubicBezTo>
                <a:close/>
                <a:moveTo>
                  <a:pt x="20288" y="3939"/>
                </a:moveTo>
                <a:lnTo>
                  <a:pt x="1281" y="3939"/>
                </a:lnTo>
                <a:lnTo>
                  <a:pt x="1281" y="20323"/>
                </a:lnTo>
                <a:lnTo>
                  <a:pt x="20288" y="20323"/>
                </a:lnTo>
                <a:lnTo>
                  <a:pt x="20288" y="3939"/>
                </a:lnTo>
                <a:close/>
                <a:moveTo>
                  <a:pt x="20288" y="1960"/>
                </a:moveTo>
                <a:cubicBezTo>
                  <a:pt x="20288" y="1421"/>
                  <a:pt x="19892" y="989"/>
                  <a:pt x="19434" y="989"/>
                </a:cubicBezTo>
                <a:cubicBezTo>
                  <a:pt x="18975" y="989"/>
                  <a:pt x="18580" y="1439"/>
                  <a:pt x="18580" y="1960"/>
                </a:cubicBezTo>
                <a:cubicBezTo>
                  <a:pt x="18580" y="2500"/>
                  <a:pt x="18975" y="2932"/>
                  <a:pt x="19434" y="2932"/>
                </a:cubicBezTo>
                <a:cubicBezTo>
                  <a:pt x="19892" y="2932"/>
                  <a:pt x="20288" y="2500"/>
                  <a:pt x="20288" y="1960"/>
                </a:cubicBezTo>
                <a:close/>
                <a:moveTo>
                  <a:pt x="8001" y="6870"/>
                </a:moveTo>
                <a:lnTo>
                  <a:pt x="14642" y="6870"/>
                </a:lnTo>
                <a:lnTo>
                  <a:pt x="14642" y="5449"/>
                </a:lnTo>
                <a:lnTo>
                  <a:pt x="8001" y="5449"/>
                </a:lnTo>
                <a:lnTo>
                  <a:pt x="8001" y="6870"/>
                </a:lnTo>
                <a:close/>
                <a:moveTo>
                  <a:pt x="10610" y="10144"/>
                </a:moveTo>
                <a:lnTo>
                  <a:pt x="19023" y="10144"/>
                </a:lnTo>
                <a:lnTo>
                  <a:pt x="19023" y="8705"/>
                </a:lnTo>
                <a:lnTo>
                  <a:pt x="10610" y="8705"/>
                </a:lnTo>
                <a:lnTo>
                  <a:pt x="10610" y="10144"/>
                </a:lnTo>
                <a:close/>
                <a:moveTo>
                  <a:pt x="10610" y="12967"/>
                </a:moveTo>
                <a:lnTo>
                  <a:pt x="19023" y="12967"/>
                </a:lnTo>
                <a:lnTo>
                  <a:pt x="19023" y="11546"/>
                </a:lnTo>
                <a:lnTo>
                  <a:pt x="10610" y="11546"/>
                </a:lnTo>
                <a:lnTo>
                  <a:pt x="10610" y="12967"/>
                </a:lnTo>
                <a:close/>
                <a:moveTo>
                  <a:pt x="10610" y="15845"/>
                </a:moveTo>
                <a:lnTo>
                  <a:pt x="19023" y="15845"/>
                </a:lnTo>
                <a:lnTo>
                  <a:pt x="19023" y="14424"/>
                </a:lnTo>
                <a:lnTo>
                  <a:pt x="10610" y="14424"/>
                </a:lnTo>
                <a:lnTo>
                  <a:pt x="10610" y="15845"/>
                </a:lnTo>
                <a:close/>
                <a:moveTo>
                  <a:pt x="2467" y="18686"/>
                </a:moveTo>
                <a:lnTo>
                  <a:pt x="19023" y="18686"/>
                </a:lnTo>
                <a:lnTo>
                  <a:pt x="19023" y="17266"/>
                </a:lnTo>
                <a:lnTo>
                  <a:pt x="2467" y="17266"/>
                </a:lnTo>
                <a:lnTo>
                  <a:pt x="2467" y="18686"/>
                </a:lnTo>
                <a:close/>
                <a:moveTo>
                  <a:pt x="2467" y="15719"/>
                </a:moveTo>
                <a:lnTo>
                  <a:pt x="8381" y="15719"/>
                </a:lnTo>
                <a:lnTo>
                  <a:pt x="8381" y="8705"/>
                </a:lnTo>
                <a:lnTo>
                  <a:pt x="2467" y="8705"/>
                </a:lnTo>
                <a:lnTo>
                  <a:pt x="2467" y="15719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9" name="Shape 2939"/>
          <p:cNvSpPr/>
          <p:nvPr/>
        </p:nvSpPr>
        <p:spPr>
          <a:xfrm>
            <a:off x="6018905" y="8297332"/>
            <a:ext cx="123057" cy="123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7"/>
                  <a:pt x="21254" y="14515"/>
                  <a:pt x="20218" y="16243"/>
                </a:cubicBezTo>
                <a:cubicBezTo>
                  <a:pt x="19267" y="17971"/>
                  <a:pt x="17971" y="19181"/>
                  <a:pt x="16243" y="20131"/>
                </a:cubicBezTo>
                <a:cubicBezTo>
                  <a:pt x="14515" y="21168"/>
                  <a:pt x="12787" y="21600"/>
                  <a:pt x="10800" y="21600"/>
                </a:cubicBezTo>
                <a:cubicBezTo>
                  <a:pt x="8813" y="21600"/>
                  <a:pt x="7171" y="21168"/>
                  <a:pt x="5443" y="20131"/>
                </a:cubicBezTo>
                <a:cubicBezTo>
                  <a:pt x="3715" y="19181"/>
                  <a:pt x="2506" y="17971"/>
                  <a:pt x="1469" y="16243"/>
                </a:cubicBezTo>
                <a:cubicBezTo>
                  <a:pt x="518" y="14515"/>
                  <a:pt x="0" y="12787"/>
                  <a:pt x="0" y="10800"/>
                </a:cubicBezTo>
                <a:cubicBezTo>
                  <a:pt x="0" y="8813"/>
                  <a:pt x="518" y="7171"/>
                  <a:pt x="1469" y="5443"/>
                </a:cubicBezTo>
                <a:cubicBezTo>
                  <a:pt x="2506" y="3802"/>
                  <a:pt x="3715" y="2506"/>
                  <a:pt x="5443" y="1469"/>
                </a:cubicBezTo>
                <a:cubicBezTo>
                  <a:pt x="7171" y="518"/>
                  <a:pt x="8813" y="0"/>
                  <a:pt x="10800" y="0"/>
                </a:cubicBezTo>
                <a:cubicBezTo>
                  <a:pt x="12787" y="0"/>
                  <a:pt x="14515" y="518"/>
                  <a:pt x="16243" y="1469"/>
                </a:cubicBezTo>
                <a:cubicBezTo>
                  <a:pt x="17971" y="2506"/>
                  <a:pt x="19267" y="3802"/>
                  <a:pt x="20218" y="5443"/>
                </a:cubicBezTo>
                <a:cubicBezTo>
                  <a:pt x="21254" y="7171"/>
                  <a:pt x="21600" y="8813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0" name="Shape 2940"/>
          <p:cNvSpPr/>
          <p:nvPr/>
        </p:nvSpPr>
        <p:spPr>
          <a:xfrm>
            <a:off x="6032817" y="8429093"/>
            <a:ext cx="284714" cy="45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97" h="19872" extrusionOk="0">
                <a:moveTo>
                  <a:pt x="20897" y="10079"/>
                </a:moveTo>
                <a:lnTo>
                  <a:pt x="20897" y="18373"/>
                </a:lnTo>
                <a:cubicBezTo>
                  <a:pt x="20897" y="20382"/>
                  <a:pt x="16101" y="20382"/>
                  <a:pt x="16101" y="18308"/>
                </a:cubicBezTo>
                <a:cubicBezTo>
                  <a:pt x="16101" y="16451"/>
                  <a:pt x="16101" y="11893"/>
                  <a:pt x="16101" y="11893"/>
                </a:cubicBezTo>
                <a:lnTo>
                  <a:pt x="6437" y="11893"/>
                </a:lnTo>
                <a:cubicBezTo>
                  <a:pt x="4201" y="11893"/>
                  <a:pt x="2759" y="10986"/>
                  <a:pt x="2398" y="9906"/>
                </a:cubicBezTo>
                <a:lnTo>
                  <a:pt x="54" y="2843"/>
                </a:lnTo>
                <a:cubicBezTo>
                  <a:pt x="-703" y="-246"/>
                  <a:pt x="6689" y="-1218"/>
                  <a:pt x="7915" y="1957"/>
                </a:cubicBezTo>
                <a:lnTo>
                  <a:pt x="9971" y="8027"/>
                </a:lnTo>
                <a:lnTo>
                  <a:pt x="17543" y="8027"/>
                </a:lnTo>
                <a:cubicBezTo>
                  <a:pt x="19743" y="8048"/>
                  <a:pt x="20897" y="9107"/>
                  <a:pt x="20897" y="10079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1" name="Shape 2941"/>
          <p:cNvSpPr/>
          <p:nvPr/>
        </p:nvSpPr>
        <p:spPr>
          <a:xfrm>
            <a:off x="5977014" y="8501306"/>
            <a:ext cx="254072" cy="261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6" h="20560" extrusionOk="0">
                <a:moveTo>
                  <a:pt x="18443" y="20560"/>
                </a:moveTo>
                <a:lnTo>
                  <a:pt x="10808" y="20560"/>
                </a:lnTo>
                <a:cubicBezTo>
                  <a:pt x="7089" y="20560"/>
                  <a:pt x="3370" y="17855"/>
                  <a:pt x="2421" y="13643"/>
                </a:cubicBezTo>
                <a:lnTo>
                  <a:pt x="47" y="2399"/>
                </a:lnTo>
                <a:cubicBezTo>
                  <a:pt x="-467" y="-151"/>
                  <a:pt x="3331" y="-1040"/>
                  <a:pt x="3885" y="1588"/>
                </a:cubicBezTo>
                <a:lnTo>
                  <a:pt x="6179" y="12368"/>
                </a:lnTo>
                <a:cubicBezTo>
                  <a:pt x="6812" y="15112"/>
                  <a:pt x="8948" y="16619"/>
                  <a:pt x="11401" y="16619"/>
                </a:cubicBezTo>
                <a:lnTo>
                  <a:pt x="18403" y="16619"/>
                </a:lnTo>
                <a:cubicBezTo>
                  <a:pt x="21133" y="16541"/>
                  <a:pt x="21133" y="20560"/>
                  <a:pt x="18443" y="2056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2" name="Shape 2942"/>
          <p:cNvSpPr/>
          <p:nvPr/>
        </p:nvSpPr>
        <p:spPr>
          <a:xfrm>
            <a:off x="6233489" y="8290829"/>
            <a:ext cx="196755" cy="196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27"/>
                </a:moveTo>
                <a:cubicBezTo>
                  <a:pt x="21600" y="16752"/>
                  <a:pt x="16764" y="21600"/>
                  <a:pt x="10800" y="21600"/>
                </a:cubicBezTo>
                <a:cubicBezTo>
                  <a:pt x="4836" y="21600"/>
                  <a:pt x="0" y="16806"/>
                  <a:pt x="0" y="10827"/>
                </a:cubicBezTo>
                <a:cubicBezTo>
                  <a:pt x="0" y="4902"/>
                  <a:pt x="4836" y="0"/>
                  <a:pt x="10800" y="0"/>
                </a:cubicBezTo>
                <a:cubicBezTo>
                  <a:pt x="16764" y="0"/>
                  <a:pt x="21600" y="4902"/>
                  <a:pt x="21600" y="10827"/>
                </a:cubicBezTo>
                <a:close/>
                <a:moveTo>
                  <a:pt x="19612" y="10827"/>
                </a:moveTo>
                <a:cubicBezTo>
                  <a:pt x="19612" y="5925"/>
                  <a:pt x="15636" y="1993"/>
                  <a:pt x="10800" y="1993"/>
                </a:cubicBezTo>
                <a:cubicBezTo>
                  <a:pt x="5964" y="1993"/>
                  <a:pt x="1988" y="5979"/>
                  <a:pt x="1988" y="10827"/>
                </a:cubicBezTo>
                <a:cubicBezTo>
                  <a:pt x="1988" y="15729"/>
                  <a:pt x="5964" y="19607"/>
                  <a:pt x="10800" y="19607"/>
                </a:cubicBezTo>
                <a:cubicBezTo>
                  <a:pt x="15582" y="19607"/>
                  <a:pt x="19504" y="15675"/>
                  <a:pt x="19612" y="10827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3" name="Shape 2943"/>
          <p:cNvSpPr/>
          <p:nvPr/>
        </p:nvSpPr>
        <p:spPr>
          <a:xfrm>
            <a:off x="6324524" y="8335902"/>
            <a:ext cx="56808" cy="65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82" h="20550" extrusionOk="0">
                <a:moveTo>
                  <a:pt x="19141" y="13500"/>
                </a:moveTo>
                <a:lnTo>
                  <a:pt x="2985" y="20289"/>
                </a:lnTo>
                <a:cubicBezTo>
                  <a:pt x="1405" y="21060"/>
                  <a:pt x="0" y="19980"/>
                  <a:pt x="0" y="18900"/>
                </a:cubicBezTo>
                <a:lnTo>
                  <a:pt x="0" y="1620"/>
                </a:lnTo>
                <a:cubicBezTo>
                  <a:pt x="0" y="-540"/>
                  <a:pt x="3863" y="-540"/>
                  <a:pt x="3863" y="1620"/>
                </a:cubicBezTo>
                <a:lnTo>
                  <a:pt x="3863" y="15969"/>
                </a:lnTo>
                <a:lnTo>
                  <a:pt x="17737" y="10414"/>
                </a:lnTo>
                <a:cubicBezTo>
                  <a:pt x="20020" y="9334"/>
                  <a:pt x="21600" y="12420"/>
                  <a:pt x="19141" y="135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4" name="Shape 2910"/>
          <p:cNvSpPr/>
          <p:nvPr/>
        </p:nvSpPr>
        <p:spPr>
          <a:xfrm>
            <a:off x="9709953" y="3067739"/>
            <a:ext cx="498037" cy="591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03" y="5853"/>
                </a:moveTo>
                <a:cubicBezTo>
                  <a:pt x="19295" y="6554"/>
                  <a:pt x="19508" y="8313"/>
                  <a:pt x="19508" y="8313"/>
                </a:cubicBezTo>
                <a:lnTo>
                  <a:pt x="21536" y="12640"/>
                </a:lnTo>
                <a:cubicBezTo>
                  <a:pt x="21600" y="12730"/>
                  <a:pt x="21600" y="12802"/>
                  <a:pt x="21600" y="12892"/>
                </a:cubicBezTo>
                <a:cubicBezTo>
                  <a:pt x="21600" y="13269"/>
                  <a:pt x="21237" y="13556"/>
                  <a:pt x="20810" y="13556"/>
                </a:cubicBezTo>
                <a:lnTo>
                  <a:pt x="19487" y="13556"/>
                </a:lnTo>
                <a:lnTo>
                  <a:pt x="19487" y="15854"/>
                </a:lnTo>
                <a:cubicBezTo>
                  <a:pt x="19487" y="17650"/>
                  <a:pt x="17779" y="19086"/>
                  <a:pt x="15666" y="19086"/>
                </a:cubicBezTo>
                <a:lnTo>
                  <a:pt x="14130" y="19086"/>
                </a:lnTo>
                <a:lnTo>
                  <a:pt x="14130" y="21600"/>
                </a:lnTo>
                <a:lnTo>
                  <a:pt x="8452" y="21600"/>
                </a:lnTo>
                <a:lnTo>
                  <a:pt x="8452" y="20469"/>
                </a:lnTo>
                <a:lnTo>
                  <a:pt x="6147" y="20469"/>
                </a:lnTo>
                <a:lnTo>
                  <a:pt x="6147" y="21600"/>
                </a:lnTo>
                <a:lnTo>
                  <a:pt x="3735" y="21600"/>
                </a:lnTo>
                <a:lnTo>
                  <a:pt x="3735" y="14651"/>
                </a:lnTo>
                <a:cubicBezTo>
                  <a:pt x="1473" y="13125"/>
                  <a:pt x="0" y="10827"/>
                  <a:pt x="0" y="8205"/>
                </a:cubicBezTo>
                <a:cubicBezTo>
                  <a:pt x="0" y="3681"/>
                  <a:pt x="4375" y="0"/>
                  <a:pt x="9754" y="0"/>
                </a:cubicBezTo>
                <a:cubicBezTo>
                  <a:pt x="14172" y="0"/>
                  <a:pt x="18270" y="2783"/>
                  <a:pt x="19103" y="5853"/>
                </a:cubicBezTo>
                <a:close/>
                <a:moveTo>
                  <a:pt x="8452" y="15980"/>
                </a:moveTo>
                <a:lnTo>
                  <a:pt x="6147" y="15980"/>
                </a:lnTo>
                <a:lnTo>
                  <a:pt x="6147" y="17021"/>
                </a:lnTo>
                <a:lnTo>
                  <a:pt x="8452" y="17021"/>
                </a:lnTo>
                <a:lnTo>
                  <a:pt x="8452" y="15980"/>
                </a:lnTo>
                <a:close/>
                <a:moveTo>
                  <a:pt x="8452" y="14490"/>
                </a:moveTo>
                <a:lnTo>
                  <a:pt x="6147" y="14490"/>
                </a:lnTo>
                <a:lnTo>
                  <a:pt x="6147" y="15531"/>
                </a:lnTo>
                <a:lnTo>
                  <a:pt x="8452" y="15531"/>
                </a:lnTo>
                <a:lnTo>
                  <a:pt x="8452" y="14490"/>
                </a:lnTo>
                <a:close/>
                <a:moveTo>
                  <a:pt x="8452" y="17488"/>
                </a:moveTo>
                <a:lnTo>
                  <a:pt x="6147" y="17488"/>
                </a:lnTo>
                <a:lnTo>
                  <a:pt x="6147" y="18548"/>
                </a:lnTo>
                <a:lnTo>
                  <a:pt x="8452" y="18548"/>
                </a:lnTo>
                <a:lnTo>
                  <a:pt x="8452" y="17488"/>
                </a:lnTo>
                <a:close/>
                <a:moveTo>
                  <a:pt x="8452" y="18979"/>
                </a:moveTo>
                <a:lnTo>
                  <a:pt x="6147" y="18979"/>
                </a:lnTo>
                <a:lnTo>
                  <a:pt x="6147" y="20038"/>
                </a:lnTo>
                <a:lnTo>
                  <a:pt x="8452" y="20038"/>
                </a:lnTo>
                <a:lnTo>
                  <a:pt x="8452" y="18979"/>
                </a:lnTo>
                <a:close/>
                <a:moveTo>
                  <a:pt x="6126" y="13000"/>
                </a:moveTo>
                <a:lnTo>
                  <a:pt x="6126" y="14059"/>
                </a:lnTo>
                <a:lnTo>
                  <a:pt x="8431" y="14059"/>
                </a:lnTo>
                <a:lnTo>
                  <a:pt x="8431" y="13000"/>
                </a:lnTo>
                <a:lnTo>
                  <a:pt x="6126" y="13000"/>
                </a:lnTo>
                <a:close/>
                <a:moveTo>
                  <a:pt x="2753" y="8403"/>
                </a:moveTo>
                <a:cubicBezTo>
                  <a:pt x="2839" y="9211"/>
                  <a:pt x="3415" y="9875"/>
                  <a:pt x="4269" y="10181"/>
                </a:cubicBezTo>
                <a:cubicBezTo>
                  <a:pt x="5293" y="10665"/>
                  <a:pt x="5912" y="11527"/>
                  <a:pt x="6083" y="12551"/>
                </a:cubicBezTo>
                <a:lnTo>
                  <a:pt x="7043" y="12551"/>
                </a:lnTo>
                <a:lnTo>
                  <a:pt x="7043" y="10181"/>
                </a:lnTo>
                <a:cubicBezTo>
                  <a:pt x="7043" y="9444"/>
                  <a:pt x="6766" y="8960"/>
                  <a:pt x="6168" y="8654"/>
                </a:cubicBezTo>
                <a:cubicBezTo>
                  <a:pt x="5955" y="8547"/>
                  <a:pt x="5763" y="8439"/>
                  <a:pt x="5613" y="8313"/>
                </a:cubicBezTo>
                <a:cubicBezTo>
                  <a:pt x="5165" y="8439"/>
                  <a:pt x="4781" y="8708"/>
                  <a:pt x="4546" y="9067"/>
                </a:cubicBezTo>
                <a:cubicBezTo>
                  <a:pt x="4504" y="9139"/>
                  <a:pt x="4397" y="9175"/>
                  <a:pt x="4311" y="9175"/>
                </a:cubicBezTo>
                <a:cubicBezTo>
                  <a:pt x="4269" y="9175"/>
                  <a:pt x="4226" y="9175"/>
                  <a:pt x="4183" y="9157"/>
                </a:cubicBezTo>
                <a:cubicBezTo>
                  <a:pt x="4055" y="9103"/>
                  <a:pt x="4013" y="8960"/>
                  <a:pt x="4098" y="8852"/>
                </a:cubicBezTo>
                <a:cubicBezTo>
                  <a:pt x="4375" y="8439"/>
                  <a:pt x="4781" y="8152"/>
                  <a:pt x="5251" y="7972"/>
                </a:cubicBezTo>
                <a:cubicBezTo>
                  <a:pt x="4994" y="7667"/>
                  <a:pt x="4866" y="7290"/>
                  <a:pt x="4888" y="6841"/>
                </a:cubicBezTo>
                <a:cubicBezTo>
                  <a:pt x="4888" y="6661"/>
                  <a:pt x="4909" y="6464"/>
                  <a:pt x="4994" y="6266"/>
                </a:cubicBezTo>
                <a:cubicBezTo>
                  <a:pt x="4461" y="6177"/>
                  <a:pt x="3927" y="5943"/>
                  <a:pt x="3607" y="5620"/>
                </a:cubicBezTo>
                <a:cubicBezTo>
                  <a:pt x="3500" y="5530"/>
                  <a:pt x="3500" y="5387"/>
                  <a:pt x="3628" y="5297"/>
                </a:cubicBezTo>
                <a:cubicBezTo>
                  <a:pt x="3735" y="5207"/>
                  <a:pt x="3906" y="5207"/>
                  <a:pt x="3991" y="5315"/>
                </a:cubicBezTo>
                <a:cubicBezTo>
                  <a:pt x="4290" y="5602"/>
                  <a:pt x="4738" y="5800"/>
                  <a:pt x="5187" y="5853"/>
                </a:cubicBezTo>
                <a:cubicBezTo>
                  <a:pt x="5571" y="5243"/>
                  <a:pt x="6296" y="4848"/>
                  <a:pt x="7150" y="4758"/>
                </a:cubicBezTo>
                <a:cubicBezTo>
                  <a:pt x="7086" y="4381"/>
                  <a:pt x="6894" y="4040"/>
                  <a:pt x="6574" y="3789"/>
                </a:cubicBezTo>
                <a:cubicBezTo>
                  <a:pt x="6489" y="3699"/>
                  <a:pt x="6467" y="3573"/>
                  <a:pt x="6574" y="3483"/>
                </a:cubicBezTo>
                <a:cubicBezTo>
                  <a:pt x="6659" y="3394"/>
                  <a:pt x="6873" y="3394"/>
                  <a:pt x="6958" y="3483"/>
                </a:cubicBezTo>
                <a:cubicBezTo>
                  <a:pt x="7342" y="3806"/>
                  <a:pt x="7598" y="4255"/>
                  <a:pt x="7684" y="4740"/>
                </a:cubicBezTo>
                <a:cubicBezTo>
                  <a:pt x="8687" y="4632"/>
                  <a:pt x="9434" y="3932"/>
                  <a:pt x="9434" y="3070"/>
                </a:cubicBezTo>
                <a:cubicBezTo>
                  <a:pt x="9434" y="2945"/>
                  <a:pt x="9562" y="2855"/>
                  <a:pt x="9690" y="2855"/>
                </a:cubicBezTo>
                <a:cubicBezTo>
                  <a:pt x="9840" y="2855"/>
                  <a:pt x="9946" y="2963"/>
                  <a:pt x="9946" y="3070"/>
                </a:cubicBezTo>
                <a:cubicBezTo>
                  <a:pt x="9946" y="3214"/>
                  <a:pt x="9925" y="3358"/>
                  <a:pt x="9882" y="3483"/>
                </a:cubicBezTo>
                <a:cubicBezTo>
                  <a:pt x="10288" y="3753"/>
                  <a:pt x="10736" y="3896"/>
                  <a:pt x="11206" y="3896"/>
                </a:cubicBezTo>
                <a:cubicBezTo>
                  <a:pt x="11440" y="3896"/>
                  <a:pt x="11654" y="3842"/>
                  <a:pt x="11867" y="3789"/>
                </a:cubicBezTo>
                <a:cubicBezTo>
                  <a:pt x="12123" y="3699"/>
                  <a:pt x="12379" y="3573"/>
                  <a:pt x="12593" y="3394"/>
                </a:cubicBezTo>
                <a:cubicBezTo>
                  <a:pt x="12700" y="3304"/>
                  <a:pt x="12849" y="3304"/>
                  <a:pt x="12977" y="3394"/>
                </a:cubicBezTo>
                <a:cubicBezTo>
                  <a:pt x="13084" y="3483"/>
                  <a:pt x="13084" y="3609"/>
                  <a:pt x="12977" y="3717"/>
                </a:cubicBezTo>
                <a:cubicBezTo>
                  <a:pt x="12764" y="3896"/>
                  <a:pt x="12508" y="4040"/>
                  <a:pt x="12251" y="4148"/>
                </a:cubicBezTo>
                <a:cubicBezTo>
                  <a:pt x="12315" y="4704"/>
                  <a:pt x="12700" y="5189"/>
                  <a:pt x="13233" y="5440"/>
                </a:cubicBezTo>
                <a:cubicBezTo>
                  <a:pt x="13532" y="5063"/>
                  <a:pt x="14002" y="4740"/>
                  <a:pt x="14557" y="4579"/>
                </a:cubicBezTo>
                <a:cubicBezTo>
                  <a:pt x="14727" y="4543"/>
                  <a:pt x="14855" y="4597"/>
                  <a:pt x="14898" y="4740"/>
                </a:cubicBezTo>
                <a:cubicBezTo>
                  <a:pt x="14941" y="4866"/>
                  <a:pt x="14877" y="4974"/>
                  <a:pt x="14727" y="5009"/>
                </a:cubicBezTo>
                <a:cubicBezTo>
                  <a:pt x="14279" y="5117"/>
                  <a:pt x="13938" y="5351"/>
                  <a:pt x="13724" y="5620"/>
                </a:cubicBezTo>
                <a:cubicBezTo>
                  <a:pt x="13874" y="5656"/>
                  <a:pt x="14044" y="5692"/>
                  <a:pt x="14236" y="5692"/>
                </a:cubicBezTo>
                <a:lnTo>
                  <a:pt x="14258" y="5692"/>
                </a:lnTo>
                <a:cubicBezTo>
                  <a:pt x="14941" y="5692"/>
                  <a:pt x="15560" y="5907"/>
                  <a:pt x="16008" y="6284"/>
                </a:cubicBezTo>
                <a:cubicBezTo>
                  <a:pt x="16115" y="6374"/>
                  <a:pt x="16115" y="6500"/>
                  <a:pt x="16008" y="6607"/>
                </a:cubicBezTo>
                <a:cubicBezTo>
                  <a:pt x="15944" y="6661"/>
                  <a:pt x="15880" y="6679"/>
                  <a:pt x="15794" y="6679"/>
                </a:cubicBezTo>
                <a:cubicBezTo>
                  <a:pt x="15752" y="6679"/>
                  <a:pt x="15666" y="6661"/>
                  <a:pt x="15624" y="6607"/>
                </a:cubicBezTo>
                <a:cubicBezTo>
                  <a:pt x="15261" y="6302"/>
                  <a:pt x="14770" y="6141"/>
                  <a:pt x="14236" y="6141"/>
                </a:cubicBezTo>
                <a:lnTo>
                  <a:pt x="14215" y="6141"/>
                </a:lnTo>
                <a:cubicBezTo>
                  <a:pt x="12913" y="6141"/>
                  <a:pt x="11867" y="5333"/>
                  <a:pt x="11718" y="4309"/>
                </a:cubicBezTo>
                <a:cubicBezTo>
                  <a:pt x="11526" y="4345"/>
                  <a:pt x="11355" y="4345"/>
                  <a:pt x="11184" y="4345"/>
                </a:cubicBezTo>
                <a:cubicBezTo>
                  <a:pt x="10672" y="4345"/>
                  <a:pt x="10117" y="4219"/>
                  <a:pt x="9690" y="3932"/>
                </a:cubicBezTo>
                <a:cubicBezTo>
                  <a:pt x="9541" y="4237"/>
                  <a:pt x="9285" y="4525"/>
                  <a:pt x="8964" y="4740"/>
                </a:cubicBezTo>
                <a:cubicBezTo>
                  <a:pt x="9285" y="5063"/>
                  <a:pt x="9455" y="5440"/>
                  <a:pt x="9498" y="5835"/>
                </a:cubicBezTo>
                <a:cubicBezTo>
                  <a:pt x="9626" y="5817"/>
                  <a:pt x="9797" y="5817"/>
                  <a:pt x="9925" y="5817"/>
                </a:cubicBezTo>
                <a:cubicBezTo>
                  <a:pt x="10330" y="5817"/>
                  <a:pt x="10715" y="5907"/>
                  <a:pt x="11099" y="6069"/>
                </a:cubicBezTo>
                <a:cubicBezTo>
                  <a:pt x="11227" y="6141"/>
                  <a:pt x="11270" y="6266"/>
                  <a:pt x="11206" y="6374"/>
                </a:cubicBezTo>
                <a:cubicBezTo>
                  <a:pt x="11142" y="6464"/>
                  <a:pt x="11056" y="6500"/>
                  <a:pt x="10971" y="6500"/>
                </a:cubicBezTo>
                <a:cubicBezTo>
                  <a:pt x="10928" y="6500"/>
                  <a:pt x="10885" y="6500"/>
                  <a:pt x="10843" y="6482"/>
                </a:cubicBezTo>
                <a:cubicBezTo>
                  <a:pt x="10544" y="6356"/>
                  <a:pt x="10224" y="6284"/>
                  <a:pt x="9882" y="6284"/>
                </a:cubicBezTo>
                <a:cubicBezTo>
                  <a:pt x="9733" y="6284"/>
                  <a:pt x="9605" y="6284"/>
                  <a:pt x="9477" y="6338"/>
                </a:cubicBezTo>
                <a:cubicBezTo>
                  <a:pt x="9434" y="6787"/>
                  <a:pt x="9199" y="7218"/>
                  <a:pt x="8794" y="7577"/>
                </a:cubicBezTo>
                <a:cubicBezTo>
                  <a:pt x="8730" y="7631"/>
                  <a:pt x="8666" y="7649"/>
                  <a:pt x="8580" y="7649"/>
                </a:cubicBezTo>
                <a:cubicBezTo>
                  <a:pt x="8538" y="7649"/>
                  <a:pt x="8452" y="7631"/>
                  <a:pt x="8409" y="7577"/>
                </a:cubicBezTo>
                <a:cubicBezTo>
                  <a:pt x="8303" y="7505"/>
                  <a:pt x="8303" y="7362"/>
                  <a:pt x="8409" y="7254"/>
                </a:cubicBezTo>
                <a:cubicBezTo>
                  <a:pt x="8772" y="6931"/>
                  <a:pt x="8943" y="6554"/>
                  <a:pt x="8943" y="6141"/>
                </a:cubicBezTo>
                <a:lnTo>
                  <a:pt x="8943" y="6051"/>
                </a:lnTo>
                <a:cubicBezTo>
                  <a:pt x="8943" y="5656"/>
                  <a:pt x="8794" y="5279"/>
                  <a:pt x="8452" y="4974"/>
                </a:cubicBezTo>
                <a:cubicBezTo>
                  <a:pt x="8111" y="5099"/>
                  <a:pt x="7726" y="5189"/>
                  <a:pt x="7321" y="5189"/>
                </a:cubicBezTo>
                <a:cubicBezTo>
                  <a:pt x="6211" y="5189"/>
                  <a:pt x="5315" y="5943"/>
                  <a:pt x="5315" y="6877"/>
                </a:cubicBezTo>
                <a:cubicBezTo>
                  <a:pt x="5528" y="6823"/>
                  <a:pt x="5742" y="6805"/>
                  <a:pt x="5955" y="6805"/>
                </a:cubicBezTo>
                <a:cubicBezTo>
                  <a:pt x="6275" y="6805"/>
                  <a:pt x="6617" y="6841"/>
                  <a:pt x="6915" y="6949"/>
                </a:cubicBezTo>
                <a:cubicBezTo>
                  <a:pt x="7043" y="7002"/>
                  <a:pt x="7129" y="7128"/>
                  <a:pt x="7065" y="7254"/>
                </a:cubicBezTo>
                <a:cubicBezTo>
                  <a:pt x="7022" y="7362"/>
                  <a:pt x="6873" y="7433"/>
                  <a:pt x="6702" y="7398"/>
                </a:cubicBezTo>
                <a:cubicBezTo>
                  <a:pt x="6446" y="7308"/>
                  <a:pt x="6211" y="7254"/>
                  <a:pt x="5955" y="7254"/>
                </a:cubicBezTo>
                <a:cubicBezTo>
                  <a:pt x="5763" y="7254"/>
                  <a:pt x="5549" y="7290"/>
                  <a:pt x="5379" y="7344"/>
                </a:cubicBezTo>
                <a:cubicBezTo>
                  <a:pt x="5421" y="7613"/>
                  <a:pt x="5571" y="7793"/>
                  <a:pt x="5763" y="7972"/>
                </a:cubicBezTo>
                <a:lnTo>
                  <a:pt x="5806" y="8008"/>
                </a:lnTo>
                <a:cubicBezTo>
                  <a:pt x="5955" y="8152"/>
                  <a:pt x="6147" y="8259"/>
                  <a:pt x="6360" y="8367"/>
                </a:cubicBezTo>
                <a:cubicBezTo>
                  <a:pt x="7129" y="8726"/>
                  <a:pt x="7470" y="9426"/>
                  <a:pt x="7470" y="10252"/>
                </a:cubicBezTo>
                <a:lnTo>
                  <a:pt x="7470" y="12640"/>
                </a:lnTo>
                <a:lnTo>
                  <a:pt x="8409" y="12640"/>
                </a:lnTo>
                <a:lnTo>
                  <a:pt x="8409" y="10360"/>
                </a:lnTo>
                <a:cubicBezTo>
                  <a:pt x="8409" y="9534"/>
                  <a:pt x="9028" y="8744"/>
                  <a:pt x="9797" y="8475"/>
                </a:cubicBezTo>
                <a:cubicBezTo>
                  <a:pt x="10138" y="8331"/>
                  <a:pt x="10565" y="8152"/>
                  <a:pt x="10843" y="7882"/>
                </a:cubicBezTo>
                <a:cubicBezTo>
                  <a:pt x="11248" y="8116"/>
                  <a:pt x="11739" y="8259"/>
                  <a:pt x="12251" y="8259"/>
                </a:cubicBezTo>
                <a:cubicBezTo>
                  <a:pt x="12764" y="8259"/>
                  <a:pt x="13255" y="8116"/>
                  <a:pt x="13660" y="7882"/>
                </a:cubicBezTo>
                <a:cubicBezTo>
                  <a:pt x="14087" y="8098"/>
                  <a:pt x="14535" y="8223"/>
                  <a:pt x="15047" y="8223"/>
                </a:cubicBezTo>
                <a:cubicBezTo>
                  <a:pt x="16456" y="8223"/>
                  <a:pt x="17609" y="7254"/>
                  <a:pt x="17609" y="6069"/>
                </a:cubicBezTo>
                <a:cubicBezTo>
                  <a:pt x="17609" y="5189"/>
                  <a:pt x="16968" y="4417"/>
                  <a:pt x="16072" y="4094"/>
                </a:cubicBezTo>
                <a:cubicBezTo>
                  <a:pt x="15816" y="3142"/>
                  <a:pt x="14855" y="2424"/>
                  <a:pt x="13639" y="2424"/>
                </a:cubicBezTo>
                <a:lnTo>
                  <a:pt x="13468" y="2424"/>
                </a:lnTo>
                <a:cubicBezTo>
                  <a:pt x="13020" y="1867"/>
                  <a:pt x="12251" y="1490"/>
                  <a:pt x="11376" y="1490"/>
                </a:cubicBezTo>
                <a:cubicBezTo>
                  <a:pt x="10949" y="1490"/>
                  <a:pt x="10565" y="1580"/>
                  <a:pt x="10202" y="1760"/>
                </a:cubicBezTo>
                <a:cubicBezTo>
                  <a:pt x="9797" y="1544"/>
                  <a:pt x="9327" y="1400"/>
                  <a:pt x="8815" y="1400"/>
                </a:cubicBezTo>
                <a:cubicBezTo>
                  <a:pt x="8175" y="1400"/>
                  <a:pt x="7556" y="1616"/>
                  <a:pt x="7129" y="1975"/>
                </a:cubicBezTo>
                <a:cubicBezTo>
                  <a:pt x="6937" y="1921"/>
                  <a:pt x="6745" y="1903"/>
                  <a:pt x="6531" y="1903"/>
                </a:cubicBezTo>
                <a:cubicBezTo>
                  <a:pt x="5528" y="1903"/>
                  <a:pt x="4632" y="2424"/>
                  <a:pt x="4247" y="3160"/>
                </a:cubicBezTo>
                <a:cubicBezTo>
                  <a:pt x="3223" y="3411"/>
                  <a:pt x="2476" y="4219"/>
                  <a:pt x="2476" y="5171"/>
                </a:cubicBezTo>
                <a:cubicBezTo>
                  <a:pt x="2476" y="5351"/>
                  <a:pt x="2497" y="5530"/>
                  <a:pt x="2561" y="5710"/>
                </a:cubicBezTo>
                <a:cubicBezTo>
                  <a:pt x="2262" y="6033"/>
                  <a:pt x="2070" y="6464"/>
                  <a:pt x="2070" y="6949"/>
                </a:cubicBezTo>
                <a:cubicBezTo>
                  <a:pt x="2070" y="7523"/>
                  <a:pt x="2326" y="8008"/>
                  <a:pt x="2753" y="8403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1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/>
        </p:nvSpPr>
        <p:spPr>
          <a:xfrm>
            <a:off x="2576945" y="883811"/>
            <a:ext cx="8174182" cy="751025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5400" b="1" i="0" u="none" strike="noStrike" cap="none" dirty="0" smtClean="0">
                <a:solidFill>
                  <a:srgbClr val="FFFFFF"/>
                </a:solidFill>
              </a:rPr>
              <a:t>PODÁVÁNÍ ZPRÁV ZS</a:t>
            </a:r>
            <a:endParaRPr lang="cs-CZ" sz="54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884692" y="4729863"/>
            <a:ext cx="11348871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charset="0"/>
              <a:buChar char="•"/>
            </a:pPr>
            <a:r>
              <a:rPr lang="cs-CZ" sz="3600" b="1" i="0" u="none" strike="noStrike" cap="none" dirty="0" smtClean="0">
                <a:solidFill>
                  <a:schemeClr val="lt1"/>
                </a:solidFill>
              </a:rPr>
              <a:t>Zprávy o své činnosti podávají ZS vládě a prezidentu republiky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charset="0"/>
              <a:buChar char="•"/>
            </a:pPr>
            <a:r>
              <a:rPr lang="cs-CZ" sz="3600" b="1" dirty="0" smtClean="0">
                <a:solidFill>
                  <a:schemeClr val="lt1"/>
                </a:solidFill>
              </a:rPr>
              <a:t>Státním orgánům a policejním orgánům předávají ZS informace, které spadají do jejich působnosti</a:t>
            </a:r>
            <a:endParaRPr lang="cs-CZ" sz="3600" b="1" i="0" u="none" strike="noStrike" cap="none" dirty="0" smtClean="0">
              <a:solidFill>
                <a:schemeClr val="lt1"/>
              </a:solidFill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charset="0"/>
              <a:buChar char="•"/>
            </a:pPr>
            <a:r>
              <a:rPr lang="cs-CZ" sz="3600" b="1" dirty="0" smtClean="0">
                <a:solidFill>
                  <a:schemeClr val="lt1"/>
                </a:solidFill>
              </a:rPr>
              <a:t>Výroční zprávy pro veřejnost</a:t>
            </a:r>
            <a:endParaRPr lang="cs-CZ" sz="3600" b="1" i="0" u="none" strike="noStrike" cap="none" dirty="0" smtClean="0">
              <a:solidFill>
                <a:schemeClr val="lt1"/>
              </a:solidFill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charset="0"/>
              <a:buChar char="•"/>
            </a:pPr>
            <a:endParaRPr lang="cs-CZ" sz="36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3" name="Shape 3003"/>
          <p:cNvSpPr/>
          <p:nvPr/>
        </p:nvSpPr>
        <p:spPr>
          <a:xfrm>
            <a:off x="5237020" y="2078182"/>
            <a:ext cx="2355273" cy="2513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2"/>
                </a:lnTo>
                <a:cubicBezTo>
                  <a:pt x="21600" y="20504"/>
                  <a:pt x="20518" y="21600"/>
                  <a:pt x="19112" y="21600"/>
                </a:cubicBezTo>
                <a:lnTo>
                  <a:pt x="2506" y="21600"/>
                </a:lnTo>
                <a:cubicBezTo>
                  <a:pt x="1100" y="21600"/>
                  <a:pt x="0" y="20486"/>
                  <a:pt x="0" y="19102"/>
                </a:cubicBezTo>
                <a:lnTo>
                  <a:pt x="0" y="6128"/>
                </a:lnTo>
                <a:lnTo>
                  <a:pt x="3354" y="6128"/>
                </a:lnTo>
                <a:lnTo>
                  <a:pt x="3354" y="0"/>
                </a:lnTo>
                <a:lnTo>
                  <a:pt x="21600" y="0"/>
                </a:lnTo>
                <a:close/>
                <a:moveTo>
                  <a:pt x="20049" y="1617"/>
                </a:moveTo>
                <a:lnTo>
                  <a:pt x="4940" y="1617"/>
                </a:lnTo>
                <a:lnTo>
                  <a:pt x="4940" y="17700"/>
                </a:lnTo>
                <a:cubicBezTo>
                  <a:pt x="4940" y="18150"/>
                  <a:pt x="4580" y="18491"/>
                  <a:pt x="4129" y="18491"/>
                </a:cubicBezTo>
                <a:cubicBezTo>
                  <a:pt x="3678" y="18491"/>
                  <a:pt x="3336" y="18132"/>
                  <a:pt x="3336" y="17700"/>
                </a:cubicBezTo>
                <a:lnTo>
                  <a:pt x="3336" y="7727"/>
                </a:lnTo>
                <a:lnTo>
                  <a:pt x="1533" y="7727"/>
                </a:lnTo>
                <a:lnTo>
                  <a:pt x="1533" y="19102"/>
                </a:lnTo>
                <a:cubicBezTo>
                  <a:pt x="1533" y="19605"/>
                  <a:pt x="1983" y="19983"/>
                  <a:pt x="2488" y="19983"/>
                </a:cubicBezTo>
                <a:lnTo>
                  <a:pt x="19112" y="19983"/>
                </a:lnTo>
                <a:cubicBezTo>
                  <a:pt x="19617" y="19983"/>
                  <a:pt x="20049" y="19551"/>
                  <a:pt x="20049" y="19066"/>
                </a:cubicBezTo>
                <a:lnTo>
                  <a:pt x="20067" y="19066"/>
                </a:lnTo>
                <a:lnTo>
                  <a:pt x="20067" y="1617"/>
                </a:lnTo>
                <a:lnTo>
                  <a:pt x="20049" y="1617"/>
                </a:lnTo>
                <a:close/>
                <a:moveTo>
                  <a:pt x="18445" y="3145"/>
                </a:moveTo>
                <a:lnTo>
                  <a:pt x="6491" y="3145"/>
                </a:lnTo>
                <a:lnTo>
                  <a:pt x="6491" y="9273"/>
                </a:lnTo>
                <a:lnTo>
                  <a:pt x="18445" y="9273"/>
                </a:lnTo>
                <a:lnTo>
                  <a:pt x="18445" y="3145"/>
                </a:lnTo>
                <a:close/>
                <a:moveTo>
                  <a:pt x="11521" y="10980"/>
                </a:moveTo>
                <a:lnTo>
                  <a:pt x="6491" y="10980"/>
                </a:lnTo>
                <a:lnTo>
                  <a:pt x="6491" y="12507"/>
                </a:lnTo>
                <a:lnTo>
                  <a:pt x="11521" y="12507"/>
                </a:lnTo>
                <a:lnTo>
                  <a:pt x="11521" y="10980"/>
                </a:lnTo>
                <a:close/>
                <a:moveTo>
                  <a:pt x="13468" y="12507"/>
                </a:moveTo>
                <a:lnTo>
                  <a:pt x="18427" y="12507"/>
                </a:lnTo>
                <a:lnTo>
                  <a:pt x="18427" y="10980"/>
                </a:lnTo>
                <a:lnTo>
                  <a:pt x="13468" y="10980"/>
                </a:lnTo>
                <a:lnTo>
                  <a:pt x="13468" y="12507"/>
                </a:lnTo>
                <a:close/>
                <a:moveTo>
                  <a:pt x="11521" y="13963"/>
                </a:moveTo>
                <a:lnTo>
                  <a:pt x="6491" y="13963"/>
                </a:lnTo>
                <a:lnTo>
                  <a:pt x="6491" y="15490"/>
                </a:lnTo>
                <a:lnTo>
                  <a:pt x="11521" y="15490"/>
                </a:lnTo>
                <a:lnTo>
                  <a:pt x="11521" y="13963"/>
                </a:lnTo>
                <a:close/>
                <a:moveTo>
                  <a:pt x="13468" y="15490"/>
                </a:moveTo>
                <a:lnTo>
                  <a:pt x="18427" y="15490"/>
                </a:lnTo>
                <a:lnTo>
                  <a:pt x="18427" y="13963"/>
                </a:lnTo>
                <a:lnTo>
                  <a:pt x="13468" y="13963"/>
                </a:lnTo>
                <a:lnTo>
                  <a:pt x="13468" y="15490"/>
                </a:lnTo>
                <a:close/>
                <a:moveTo>
                  <a:pt x="13468" y="18545"/>
                </a:moveTo>
                <a:lnTo>
                  <a:pt x="18427" y="18545"/>
                </a:lnTo>
                <a:lnTo>
                  <a:pt x="18427" y="17000"/>
                </a:lnTo>
                <a:lnTo>
                  <a:pt x="13468" y="17000"/>
                </a:lnTo>
                <a:lnTo>
                  <a:pt x="13468" y="18545"/>
                </a:lnTo>
                <a:close/>
                <a:moveTo>
                  <a:pt x="11521" y="17000"/>
                </a:moveTo>
                <a:lnTo>
                  <a:pt x="6491" y="17000"/>
                </a:lnTo>
                <a:lnTo>
                  <a:pt x="6491" y="18545"/>
                </a:lnTo>
                <a:lnTo>
                  <a:pt x="11521" y="18545"/>
                </a:lnTo>
                <a:lnTo>
                  <a:pt x="11521" y="1700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91875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/>
        </p:nvSpPr>
        <p:spPr>
          <a:xfrm>
            <a:off x="2576945" y="689848"/>
            <a:ext cx="8174182" cy="751025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5400" b="1" dirty="0" smtClean="0">
                <a:solidFill>
                  <a:srgbClr val="FFFFFF"/>
                </a:solidFill>
              </a:rPr>
              <a:t>SPOLUPRÁCE ZS</a:t>
            </a:r>
            <a:endParaRPr lang="cs-CZ" sz="54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884692" y="4729863"/>
            <a:ext cx="11348871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charset="0"/>
              <a:buChar char="•"/>
            </a:pPr>
            <a:r>
              <a:rPr lang="cs-CZ" sz="3600" b="1" i="0" u="none" strike="noStrike" cap="none" dirty="0" smtClean="0">
                <a:solidFill>
                  <a:schemeClr val="lt1"/>
                </a:solidFill>
              </a:rPr>
              <a:t>ZS spolu navzájem spolupracují na základě dohod se souhlasem vlády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charset="0"/>
              <a:buChar char="•"/>
            </a:pPr>
            <a:r>
              <a:rPr lang="cs-CZ" sz="3600" b="1" dirty="0" smtClean="0">
                <a:solidFill>
                  <a:schemeClr val="lt1"/>
                </a:solidFill>
              </a:rPr>
              <a:t>Spolupráce se službami cizí moci mohou ZS pouze se souhlasem vlády</a:t>
            </a:r>
            <a:endParaRPr lang="cs-CZ" sz="3600" b="1" i="0" u="none" strike="noStrike" cap="none" dirty="0" smtClean="0">
              <a:solidFill>
                <a:schemeClr val="lt1"/>
              </a:solidFill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charset="0"/>
              <a:buChar char="•"/>
            </a:pPr>
            <a:endParaRPr lang="cs-CZ" sz="36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5" name="Shape 2901"/>
          <p:cNvSpPr/>
          <p:nvPr/>
        </p:nvSpPr>
        <p:spPr>
          <a:xfrm>
            <a:off x="6694924" y="1801093"/>
            <a:ext cx="515309" cy="540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297" extrusionOk="0">
                <a:moveTo>
                  <a:pt x="18143" y="3162"/>
                </a:moveTo>
                <a:cubicBezTo>
                  <a:pt x="19589" y="4512"/>
                  <a:pt x="20402" y="6042"/>
                  <a:pt x="20945" y="7932"/>
                </a:cubicBezTo>
                <a:cubicBezTo>
                  <a:pt x="21487" y="9822"/>
                  <a:pt x="21487" y="11532"/>
                  <a:pt x="20945" y="13422"/>
                </a:cubicBezTo>
                <a:cubicBezTo>
                  <a:pt x="20402" y="15312"/>
                  <a:pt x="19589" y="16752"/>
                  <a:pt x="18143" y="18192"/>
                </a:cubicBezTo>
                <a:cubicBezTo>
                  <a:pt x="16787" y="19542"/>
                  <a:pt x="15341" y="20352"/>
                  <a:pt x="13443" y="20892"/>
                </a:cubicBezTo>
                <a:cubicBezTo>
                  <a:pt x="11546" y="21432"/>
                  <a:pt x="9828" y="21432"/>
                  <a:pt x="7931" y="20892"/>
                </a:cubicBezTo>
                <a:cubicBezTo>
                  <a:pt x="6033" y="20352"/>
                  <a:pt x="4587" y="19542"/>
                  <a:pt x="3141" y="18192"/>
                </a:cubicBezTo>
                <a:cubicBezTo>
                  <a:pt x="1785" y="16752"/>
                  <a:pt x="881" y="15312"/>
                  <a:pt x="339" y="13422"/>
                </a:cubicBezTo>
                <a:cubicBezTo>
                  <a:pt x="-113" y="11532"/>
                  <a:pt x="-113" y="9822"/>
                  <a:pt x="339" y="7932"/>
                </a:cubicBezTo>
                <a:cubicBezTo>
                  <a:pt x="881" y="6042"/>
                  <a:pt x="1785" y="4512"/>
                  <a:pt x="3141" y="3162"/>
                </a:cubicBezTo>
                <a:cubicBezTo>
                  <a:pt x="4587" y="1812"/>
                  <a:pt x="6033" y="822"/>
                  <a:pt x="7931" y="372"/>
                </a:cubicBezTo>
                <a:cubicBezTo>
                  <a:pt x="9828" y="-168"/>
                  <a:pt x="11546" y="-78"/>
                  <a:pt x="13443" y="372"/>
                </a:cubicBezTo>
                <a:cubicBezTo>
                  <a:pt x="15341" y="912"/>
                  <a:pt x="16787" y="1812"/>
                  <a:pt x="18143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" name="Shape 2902"/>
          <p:cNvSpPr/>
          <p:nvPr/>
        </p:nvSpPr>
        <p:spPr>
          <a:xfrm>
            <a:off x="6068294" y="1801093"/>
            <a:ext cx="513964" cy="540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97" extrusionOk="0">
                <a:moveTo>
                  <a:pt x="18177" y="3162"/>
                </a:moveTo>
                <a:cubicBezTo>
                  <a:pt x="19533" y="4512"/>
                  <a:pt x="20437" y="6042"/>
                  <a:pt x="20889" y="7932"/>
                </a:cubicBezTo>
                <a:cubicBezTo>
                  <a:pt x="21431" y="9822"/>
                  <a:pt x="21431" y="11532"/>
                  <a:pt x="20889" y="13422"/>
                </a:cubicBezTo>
                <a:cubicBezTo>
                  <a:pt x="20437" y="15312"/>
                  <a:pt x="19533" y="16752"/>
                  <a:pt x="18177" y="18192"/>
                </a:cubicBezTo>
                <a:cubicBezTo>
                  <a:pt x="16822" y="19542"/>
                  <a:pt x="15285" y="20352"/>
                  <a:pt x="13387" y="20892"/>
                </a:cubicBezTo>
                <a:cubicBezTo>
                  <a:pt x="11490" y="21432"/>
                  <a:pt x="9772" y="21432"/>
                  <a:pt x="7875" y="20892"/>
                </a:cubicBezTo>
                <a:cubicBezTo>
                  <a:pt x="5977" y="20352"/>
                  <a:pt x="4531" y="19542"/>
                  <a:pt x="3085" y="18192"/>
                </a:cubicBezTo>
                <a:cubicBezTo>
                  <a:pt x="1729" y="16752"/>
                  <a:pt x="916" y="15312"/>
                  <a:pt x="373" y="13422"/>
                </a:cubicBezTo>
                <a:cubicBezTo>
                  <a:pt x="-79" y="11532"/>
                  <a:pt x="-169" y="9822"/>
                  <a:pt x="373" y="7932"/>
                </a:cubicBezTo>
                <a:cubicBezTo>
                  <a:pt x="825" y="6042"/>
                  <a:pt x="1729" y="4512"/>
                  <a:pt x="3085" y="3162"/>
                </a:cubicBezTo>
                <a:cubicBezTo>
                  <a:pt x="4531" y="1812"/>
                  <a:pt x="5977" y="822"/>
                  <a:pt x="7875" y="372"/>
                </a:cubicBezTo>
                <a:cubicBezTo>
                  <a:pt x="9772" y="-168"/>
                  <a:pt x="11490" y="-78"/>
                  <a:pt x="13387" y="372"/>
                </a:cubicBezTo>
                <a:cubicBezTo>
                  <a:pt x="15285" y="912"/>
                  <a:pt x="16822" y="1812"/>
                  <a:pt x="18177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" name="Shape 2903"/>
          <p:cNvSpPr/>
          <p:nvPr/>
        </p:nvSpPr>
        <p:spPr>
          <a:xfrm>
            <a:off x="5032721" y="1897207"/>
            <a:ext cx="3196878" cy="2342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3" extrusionOk="0">
                <a:moveTo>
                  <a:pt x="401" y="5893"/>
                </a:moveTo>
                <a:lnTo>
                  <a:pt x="4237" y="530"/>
                </a:lnTo>
                <a:cubicBezTo>
                  <a:pt x="4757" y="-177"/>
                  <a:pt x="5604" y="-177"/>
                  <a:pt x="6095" y="530"/>
                </a:cubicBezTo>
                <a:cubicBezTo>
                  <a:pt x="6214" y="675"/>
                  <a:pt x="6600" y="1237"/>
                  <a:pt x="6704" y="1382"/>
                </a:cubicBezTo>
                <a:cubicBezTo>
                  <a:pt x="6838" y="1549"/>
                  <a:pt x="6927" y="1777"/>
                  <a:pt x="7002" y="1985"/>
                </a:cubicBezTo>
                <a:lnTo>
                  <a:pt x="8087" y="6143"/>
                </a:lnTo>
                <a:lnTo>
                  <a:pt x="10807" y="7910"/>
                </a:lnTo>
                <a:lnTo>
                  <a:pt x="13528" y="6143"/>
                </a:lnTo>
                <a:lnTo>
                  <a:pt x="14613" y="1985"/>
                </a:lnTo>
                <a:cubicBezTo>
                  <a:pt x="14687" y="1756"/>
                  <a:pt x="14777" y="1549"/>
                  <a:pt x="14896" y="1382"/>
                </a:cubicBezTo>
                <a:cubicBezTo>
                  <a:pt x="15000" y="1237"/>
                  <a:pt x="15401" y="675"/>
                  <a:pt x="15505" y="530"/>
                </a:cubicBezTo>
                <a:cubicBezTo>
                  <a:pt x="16010" y="-177"/>
                  <a:pt x="16828" y="-177"/>
                  <a:pt x="17363" y="530"/>
                </a:cubicBezTo>
                <a:lnTo>
                  <a:pt x="21213" y="5893"/>
                </a:lnTo>
                <a:cubicBezTo>
                  <a:pt x="21481" y="6288"/>
                  <a:pt x="21600" y="6725"/>
                  <a:pt x="21600" y="7224"/>
                </a:cubicBezTo>
                <a:lnTo>
                  <a:pt x="21600" y="19905"/>
                </a:lnTo>
                <a:cubicBezTo>
                  <a:pt x="21600" y="20758"/>
                  <a:pt x="21124" y="21423"/>
                  <a:pt x="20515" y="21423"/>
                </a:cubicBezTo>
                <a:cubicBezTo>
                  <a:pt x="19905" y="21423"/>
                  <a:pt x="19415" y="20758"/>
                  <a:pt x="19415" y="19905"/>
                </a:cubicBezTo>
                <a:lnTo>
                  <a:pt x="19415" y="9843"/>
                </a:lnTo>
                <a:cubicBezTo>
                  <a:pt x="19192" y="9802"/>
                  <a:pt x="18939" y="9594"/>
                  <a:pt x="18746" y="9344"/>
                </a:cubicBezTo>
                <a:lnTo>
                  <a:pt x="15490" y="4812"/>
                </a:lnTo>
                <a:lnTo>
                  <a:pt x="14821" y="7307"/>
                </a:lnTo>
                <a:cubicBezTo>
                  <a:pt x="14762" y="7577"/>
                  <a:pt x="14613" y="7806"/>
                  <a:pt x="14435" y="7910"/>
                </a:cubicBezTo>
                <a:lnTo>
                  <a:pt x="11268" y="9989"/>
                </a:lnTo>
                <a:cubicBezTo>
                  <a:pt x="11105" y="10072"/>
                  <a:pt x="10941" y="10114"/>
                  <a:pt x="10807" y="10051"/>
                </a:cubicBezTo>
                <a:cubicBezTo>
                  <a:pt x="10644" y="10114"/>
                  <a:pt x="10480" y="10072"/>
                  <a:pt x="10332" y="9989"/>
                </a:cubicBezTo>
                <a:lnTo>
                  <a:pt x="7180" y="7910"/>
                </a:lnTo>
                <a:cubicBezTo>
                  <a:pt x="7002" y="7785"/>
                  <a:pt x="6853" y="7577"/>
                  <a:pt x="6779" y="7307"/>
                </a:cubicBezTo>
                <a:lnTo>
                  <a:pt x="6125" y="4812"/>
                </a:lnTo>
                <a:lnTo>
                  <a:pt x="2869" y="9344"/>
                </a:lnTo>
                <a:cubicBezTo>
                  <a:pt x="2676" y="9594"/>
                  <a:pt x="2438" y="9781"/>
                  <a:pt x="2185" y="9843"/>
                </a:cubicBezTo>
                <a:lnTo>
                  <a:pt x="2185" y="19885"/>
                </a:lnTo>
                <a:cubicBezTo>
                  <a:pt x="2185" y="20737"/>
                  <a:pt x="1710" y="21402"/>
                  <a:pt x="1100" y="21402"/>
                </a:cubicBezTo>
                <a:cubicBezTo>
                  <a:pt x="491" y="21402"/>
                  <a:pt x="0" y="20737"/>
                  <a:pt x="0" y="19885"/>
                </a:cubicBezTo>
                <a:lnTo>
                  <a:pt x="0" y="7203"/>
                </a:lnTo>
                <a:cubicBezTo>
                  <a:pt x="0" y="6725"/>
                  <a:pt x="134" y="6247"/>
                  <a:pt x="401" y="5893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98360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3719517" y="4940635"/>
            <a:ext cx="2845126" cy="28301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00"/>
                </a:moveTo>
                <a:cubicBezTo>
                  <a:pt x="120000" y="71050"/>
                  <a:pt x="117494" y="80444"/>
                  <a:pt x="111972" y="90005"/>
                </a:cubicBezTo>
                <a:cubicBezTo>
                  <a:pt x="106444" y="99583"/>
                  <a:pt x="99583" y="106444"/>
                  <a:pt x="90022" y="111972"/>
                </a:cubicBezTo>
                <a:cubicBezTo>
                  <a:pt x="80444" y="117494"/>
                  <a:pt x="71050" y="120000"/>
                  <a:pt x="60016" y="120000"/>
                </a:cubicBezTo>
                <a:cubicBezTo>
                  <a:pt x="48966" y="120000"/>
                  <a:pt x="39572" y="117494"/>
                  <a:pt x="30005" y="111972"/>
                </a:cubicBezTo>
                <a:cubicBezTo>
                  <a:pt x="20427" y="106444"/>
                  <a:pt x="13538" y="99583"/>
                  <a:pt x="8027" y="90005"/>
                </a:cubicBezTo>
                <a:cubicBezTo>
                  <a:pt x="2505" y="80444"/>
                  <a:pt x="0" y="71050"/>
                  <a:pt x="0" y="60000"/>
                </a:cubicBezTo>
                <a:cubicBezTo>
                  <a:pt x="0" y="48950"/>
                  <a:pt x="2505" y="39555"/>
                  <a:pt x="8027" y="29994"/>
                </a:cubicBezTo>
                <a:cubicBezTo>
                  <a:pt x="13538" y="20444"/>
                  <a:pt x="20427" y="13566"/>
                  <a:pt x="30005" y="8044"/>
                </a:cubicBezTo>
                <a:cubicBezTo>
                  <a:pt x="39572" y="2522"/>
                  <a:pt x="48966" y="0"/>
                  <a:pt x="60016" y="0"/>
                </a:cubicBezTo>
                <a:cubicBezTo>
                  <a:pt x="71050" y="0"/>
                  <a:pt x="80444" y="2522"/>
                  <a:pt x="90022" y="8044"/>
                </a:cubicBezTo>
                <a:cubicBezTo>
                  <a:pt x="99583" y="13566"/>
                  <a:pt x="106444" y="20444"/>
                  <a:pt x="111972" y="29994"/>
                </a:cubicBezTo>
                <a:cubicBezTo>
                  <a:pt x="117494" y="39555"/>
                  <a:pt x="120000" y="48950"/>
                  <a:pt x="120000" y="60000"/>
                </a:cubicBezTo>
              </a:path>
            </a:pathLst>
          </a:custGeom>
          <a:solidFill>
            <a:srgbClr val="355C7D">
              <a:alpha val="65882"/>
            </a:srgbClr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6727992" y="4813973"/>
            <a:ext cx="2773195" cy="28286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00"/>
                </a:moveTo>
                <a:cubicBezTo>
                  <a:pt x="120000" y="71050"/>
                  <a:pt x="117483" y="80444"/>
                  <a:pt x="111955" y="90005"/>
                </a:cubicBezTo>
                <a:cubicBezTo>
                  <a:pt x="106433" y="99583"/>
                  <a:pt x="99555" y="106444"/>
                  <a:pt x="89994" y="111972"/>
                </a:cubicBezTo>
                <a:cubicBezTo>
                  <a:pt x="80433" y="117494"/>
                  <a:pt x="71038" y="120000"/>
                  <a:pt x="59994" y="120000"/>
                </a:cubicBezTo>
                <a:cubicBezTo>
                  <a:pt x="48944" y="120000"/>
                  <a:pt x="39566" y="117494"/>
                  <a:pt x="29988" y="111972"/>
                </a:cubicBezTo>
                <a:cubicBezTo>
                  <a:pt x="20427" y="106444"/>
                  <a:pt x="13550" y="99583"/>
                  <a:pt x="8044" y="90005"/>
                </a:cubicBezTo>
                <a:cubicBezTo>
                  <a:pt x="2516" y="80444"/>
                  <a:pt x="0" y="71050"/>
                  <a:pt x="0" y="60000"/>
                </a:cubicBezTo>
                <a:cubicBezTo>
                  <a:pt x="0" y="48950"/>
                  <a:pt x="2516" y="39555"/>
                  <a:pt x="8044" y="29994"/>
                </a:cubicBezTo>
                <a:cubicBezTo>
                  <a:pt x="13550" y="20444"/>
                  <a:pt x="20427" y="13566"/>
                  <a:pt x="29988" y="8044"/>
                </a:cubicBezTo>
                <a:cubicBezTo>
                  <a:pt x="39566" y="2522"/>
                  <a:pt x="48944" y="0"/>
                  <a:pt x="59994" y="0"/>
                </a:cubicBezTo>
                <a:cubicBezTo>
                  <a:pt x="71038" y="0"/>
                  <a:pt x="80433" y="2522"/>
                  <a:pt x="89994" y="8044"/>
                </a:cubicBezTo>
                <a:cubicBezTo>
                  <a:pt x="99555" y="13566"/>
                  <a:pt x="106433" y="20444"/>
                  <a:pt x="111955" y="29994"/>
                </a:cubicBezTo>
                <a:cubicBezTo>
                  <a:pt x="117483" y="39555"/>
                  <a:pt x="120000" y="48950"/>
                  <a:pt x="120000" y="60000"/>
                </a:cubicBezTo>
              </a:path>
            </a:pathLst>
          </a:custGeom>
          <a:solidFill>
            <a:srgbClr val="F67A83">
              <a:alpha val="65882"/>
            </a:srgbClr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5126100" y="2432801"/>
            <a:ext cx="2834778" cy="26917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16"/>
                </a:moveTo>
                <a:cubicBezTo>
                  <a:pt x="120000" y="71066"/>
                  <a:pt x="117483" y="80444"/>
                  <a:pt x="111955" y="90005"/>
                </a:cubicBezTo>
                <a:cubicBezTo>
                  <a:pt x="106433" y="99583"/>
                  <a:pt x="99572" y="106444"/>
                  <a:pt x="89994" y="111972"/>
                </a:cubicBezTo>
                <a:cubicBezTo>
                  <a:pt x="80433" y="117494"/>
                  <a:pt x="71038" y="120000"/>
                  <a:pt x="59994" y="120000"/>
                </a:cubicBezTo>
                <a:cubicBezTo>
                  <a:pt x="48961" y="120000"/>
                  <a:pt x="39566" y="117494"/>
                  <a:pt x="30005" y="111972"/>
                </a:cubicBezTo>
                <a:cubicBezTo>
                  <a:pt x="20444" y="106444"/>
                  <a:pt x="13566" y="99583"/>
                  <a:pt x="8044" y="90005"/>
                </a:cubicBezTo>
                <a:cubicBezTo>
                  <a:pt x="2516" y="80444"/>
                  <a:pt x="0" y="71066"/>
                  <a:pt x="0" y="60016"/>
                </a:cubicBezTo>
                <a:cubicBezTo>
                  <a:pt x="0" y="48966"/>
                  <a:pt x="2516" y="39572"/>
                  <a:pt x="8044" y="30005"/>
                </a:cubicBezTo>
                <a:cubicBezTo>
                  <a:pt x="13566" y="20427"/>
                  <a:pt x="20444" y="13566"/>
                  <a:pt x="30005" y="8044"/>
                </a:cubicBezTo>
                <a:cubicBezTo>
                  <a:pt x="39566" y="2522"/>
                  <a:pt x="48961" y="0"/>
                  <a:pt x="59994" y="0"/>
                </a:cubicBezTo>
                <a:cubicBezTo>
                  <a:pt x="71038" y="0"/>
                  <a:pt x="80433" y="2522"/>
                  <a:pt x="89994" y="8044"/>
                </a:cubicBezTo>
                <a:cubicBezTo>
                  <a:pt x="99572" y="13566"/>
                  <a:pt x="106433" y="20427"/>
                  <a:pt x="111955" y="30005"/>
                </a:cubicBezTo>
                <a:cubicBezTo>
                  <a:pt x="117483" y="39572"/>
                  <a:pt x="120000" y="48966"/>
                  <a:pt x="120000" y="60016"/>
                </a:cubicBezTo>
              </a:path>
            </a:pathLst>
          </a:custGeom>
          <a:solidFill>
            <a:srgbClr val="EF8B1D">
              <a:alpha val="65882"/>
            </a:srgbClr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474376" y="5973875"/>
            <a:ext cx="2033399" cy="51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55C7D"/>
              </a:buClr>
              <a:buSzPct val="25000"/>
              <a:buFont typeface="Roboto"/>
              <a:buNone/>
            </a:pPr>
            <a:r>
              <a:rPr lang="cs-CZ" sz="3600" b="1" i="0" u="none" strike="noStrike" cap="none">
                <a:solidFill>
                  <a:srgbClr val="355C7D"/>
                </a:solidFill>
              </a:rPr>
              <a:t>Armáda</a:t>
            </a:r>
          </a:p>
        </p:txBody>
      </p:sp>
      <p:sp>
        <p:nvSpPr>
          <p:cNvPr id="65" name="Shape 65"/>
          <p:cNvSpPr/>
          <p:nvPr/>
        </p:nvSpPr>
        <p:spPr>
          <a:xfrm>
            <a:off x="9664535" y="6031123"/>
            <a:ext cx="2290691" cy="4579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67A83"/>
              </a:buClr>
              <a:buSzPct val="25000"/>
              <a:buFont typeface="Roboto"/>
              <a:buNone/>
            </a:pPr>
            <a:r>
              <a:rPr lang="cs-CZ" sz="3200" b="1" i="0" u="none" strike="noStrike" cap="none">
                <a:solidFill>
                  <a:srgbClr val="F67A83"/>
                </a:solidFill>
              </a:rPr>
              <a:t>Lidové milice</a:t>
            </a:r>
          </a:p>
        </p:txBody>
      </p:sp>
      <p:sp>
        <p:nvSpPr>
          <p:cNvPr id="66" name="Shape 66"/>
          <p:cNvSpPr/>
          <p:nvPr/>
        </p:nvSpPr>
        <p:spPr>
          <a:xfrm>
            <a:off x="6106587" y="1866948"/>
            <a:ext cx="798296" cy="4579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SzPct val="25000"/>
              <a:buFont typeface="Roboto"/>
              <a:buNone/>
            </a:pPr>
            <a:r>
              <a:rPr lang="cs-CZ" sz="3200" b="1" i="0" u="none" strike="noStrike" cap="none">
                <a:solidFill>
                  <a:srgbClr val="F8AD94"/>
                </a:solidFill>
                <a:latin typeface="Roboto"/>
                <a:ea typeface="Roboto"/>
                <a:cs typeface="Roboto"/>
                <a:sym typeface="Roboto"/>
              </a:rPr>
              <a:t>SNB</a:t>
            </a:r>
          </a:p>
        </p:txBody>
      </p:sp>
      <p:sp>
        <p:nvSpPr>
          <p:cNvPr id="67" name="Shape 67"/>
          <p:cNvSpPr/>
          <p:nvPr/>
        </p:nvSpPr>
        <p:spPr>
          <a:xfrm>
            <a:off x="3866582" y="439852"/>
            <a:ext cx="5286916" cy="608712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 Black"/>
              <a:buNone/>
            </a:pPr>
            <a:r>
              <a:rPr lang="cs-CZ" sz="3600" b="1" i="0" u="none" strike="noStrike" cap="none">
                <a:solidFill>
                  <a:schemeClr val="lt1"/>
                </a:solidFill>
              </a:rPr>
              <a:t>České ZS v bývalém režimu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63445">
            <a:off x="5613872" y="2799401"/>
            <a:ext cx="1242344" cy="88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98024">
            <a:off x="5881720" y="3866646"/>
            <a:ext cx="1567779" cy="77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9728" y="5509503"/>
            <a:ext cx="1649718" cy="143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3110" y="5677887"/>
            <a:ext cx="2033477" cy="135565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3078785" y="3190217"/>
            <a:ext cx="1771560" cy="17473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16"/>
                </a:moveTo>
                <a:cubicBezTo>
                  <a:pt x="120000" y="71066"/>
                  <a:pt x="117483" y="80444"/>
                  <a:pt x="111955" y="90005"/>
                </a:cubicBezTo>
                <a:cubicBezTo>
                  <a:pt x="106433" y="99583"/>
                  <a:pt x="99572" y="106444"/>
                  <a:pt x="89994" y="111972"/>
                </a:cubicBezTo>
                <a:cubicBezTo>
                  <a:pt x="80433" y="117494"/>
                  <a:pt x="71038" y="120000"/>
                  <a:pt x="59994" y="120000"/>
                </a:cubicBezTo>
                <a:cubicBezTo>
                  <a:pt x="48961" y="120000"/>
                  <a:pt x="39566" y="117494"/>
                  <a:pt x="30005" y="111972"/>
                </a:cubicBezTo>
                <a:cubicBezTo>
                  <a:pt x="20444" y="106444"/>
                  <a:pt x="13566" y="99583"/>
                  <a:pt x="8044" y="90005"/>
                </a:cubicBezTo>
                <a:cubicBezTo>
                  <a:pt x="2516" y="80444"/>
                  <a:pt x="0" y="71066"/>
                  <a:pt x="0" y="60016"/>
                </a:cubicBezTo>
                <a:cubicBezTo>
                  <a:pt x="0" y="48966"/>
                  <a:pt x="2516" y="39572"/>
                  <a:pt x="8044" y="30005"/>
                </a:cubicBezTo>
                <a:cubicBezTo>
                  <a:pt x="13566" y="20427"/>
                  <a:pt x="20444" y="13566"/>
                  <a:pt x="30005" y="8044"/>
                </a:cubicBezTo>
                <a:cubicBezTo>
                  <a:pt x="39566" y="2522"/>
                  <a:pt x="48961" y="0"/>
                  <a:pt x="59994" y="0"/>
                </a:cubicBezTo>
                <a:cubicBezTo>
                  <a:pt x="71038" y="0"/>
                  <a:pt x="80433" y="2522"/>
                  <a:pt x="89994" y="8044"/>
                </a:cubicBezTo>
                <a:cubicBezTo>
                  <a:pt x="99572" y="13566"/>
                  <a:pt x="106433" y="20427"/>
                  <a:pt x="111955" y="30005"/>
                </a:cubicBezTo>
                <a:cubicBezTo>
                  <a:pt x="117483" y="39572"/>
                  <a:pt x="120000" y="48966"/>
                  <a:pt x="120000" y="60016"/>
                </a:cubicBezTo>
              </a:path>
            </a:pathLst>
          </a:custGeom>
          <a:solidFill>
            <a:srgbClr val="EAD779">
              <a:alpha val="65882"/>
            </a:srgbClr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114588" y="2905048"/>
            <a:ext cx="1771560" cy="17473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16"/>
                </a:moveTo>
                <a:cubicBezTo>
                  <a:pt x="120000" y="71066"/>
                  <a:pt x="117483" y="80444"/>
                  <a:pt x="111955" y="90005"/>
                </a:cubicBezTo>
                <a:cubicBezTo>
                  <a:pt x="106433" y="99583"/>
                  <a:pt x="99572" y="106444"/>
                  <a:pt x="89994" y="111972"/>
                </a:cubicBezTo>
                <a:cubicBezTo>
                  <a:pt x="80433" y="117494"/>
                  <a:pt x="71038" y="120000"/>
                  <a:pt x="59994" y="120000"/>
                </a:cubicBezTo>
                <a:cubicBezTo>
                  <a:pt x="48961" y="120000"/>
                  <a:pt x="39566" y="117494"/>
                  <a:pt x="30005" y="111972"/>
                </a:cubicBezTo>
                <a:cubicBezTo>
                  <a:pt x="20444" y="106444"/>
                  <a:pt x="13566" y="99583"/>
                  <a:pt x="8044" y="90005"/>
                </a:cubicBezTo>
                <a:cubicBezTo>
                  <a:pt x="2516" y="80444"/>
                  <a:pt x="0" y="71066"/>
                  <a:pt x="0" y="60016"/>
                </a:cubicBezTo>
                <a:cubicBezTo>
                  <a:pt x="0" y="48966"/>
                  <a:pt x="2516" y="39572"/>
                  <a:pt x="8044" y="30005"/>
                </a:cubicBezTo>
                <a:cubicBezTo>
                  <a:pt x="13566" y="20427"/>
                  <a:pt x="20444" y="13566"/>
                  <a:pt x="30005" y="8044"/>
                </a:cubicBezTo>
                <a:cubicBezTo>
                  <a:pt x="39566" y="2522"/>
                  <a:pt x="48961" y="0"/>
                  <a:pt x="59994" y="0"/>
                </a:cubicBezTo>
                <a:cubicBezTo>
                  <a:pt x="71038" y="0"/>
                  <a:pt x="80433" y="2522"/>
                  <a:pt x="89994" y="8044"/>
                </a:cubicBezTo>
                <a:cubicBezTo>
                  <a:pt x="99572" y="13566"/>
                  <a:pt x="106433" y="20427"/>
                  <a:pt x="111955" y="30005"/>
                </a:cubicBezTo>
                <a:cubicBezTo>
                  <a:pt x="117483" y="39572"/>
                  <a:pt x="120000" y="48966"/>
                  <a:pt x="120000" y="60016"/>
                </a:cubicBezTo>
              </a:path>
            </a:pathLst>
          </a:custGeom>
          <a:solidFill>
            <a:srgbClr val="92D050">
              <a:alpha val="65882"/>
            </a:srgbClr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9318446" y="2488941"/>
            <a:ext cx="2656176" cy="4579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Roboto"/>
              <a:buNone/>
            </a:pPr>
            <a:r>
              <a:rPr lang="cs-CZ" sz="3200" b="1" i="0" u="none" strike="noStrike" cap="none">
                <a:solidFill>
                  <a:schemeClr val="accent2"/>
                </a:solidFill>
              </a:rPr>
              <a:t>Pohraniční stráž</a:t>
            </a:r>
          </a:p>
        </p:txBody>
      </p:sp>
      <p:sp>
        <p:nvSpPr>
          <p:cNvPr id="75" name="Shape 75"/>
          <p:cNvSpPr/>
          <p:nvPr/>
        </p:nvSpPr>
        <p:spPr>
          <a:xfrm>
            <a:off x="2144516" y="2722443"/>
            <a:ext cx="1928412" cy="4579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AD779"/>
              </a:buClr>
              <a:buSzPct val="25000"/>
              <a:buFont typeface="Roboto"/>
              <a:buNone/>
            </a:pPr>
            <a:r>
              <a:rPr lang="cs-CZ" sz="3200" b="1" i="0" u="none" strike="noStrike" cap="none">
                <a:solidFill>
                  <a:srgbClr val="EAD779"/>
                </a:solidFill>
              </a:rPr>
              <a:t>Vojska MV</a:t>
            </a:r>
          </a:p>
        </p:txBody>
      </p:sp>
    </p:spTree>
    <p:extLst>
      <p:ext uri="{BB962C8B-B14F-4D97-AF65-F5344CB8AC3E}">
        <p14:creationId xmlns:p14="http://schemas.microsoft.com/office/powerpoint/2010/main" val="1875499801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tra.cz/images/thumbs/a7/ba/a7ba253-33596-jana-nagyova-658x900-f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44" y="1574188"/>
            <a:ext cx="10324855" cy="687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68763" y="580294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800" dirty="0" smtClean="0">
                <a:solidFill>
                  <a:schemeClr val="bg1"/>
                </a:solidFill>
              </a:rPr>
              <a:t>NAGYGATE</a:t>
            </a:r>
            <a:endParaRPr lang="cs-CZ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93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385220" y="47229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46402" y="580294"/>
            <a:ext cx="11250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Rebelové, kmotři, femme fatale a tajné služby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20696" y="2368063"/>
            <a:ext cx="1068325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6600" dirty="0" smtClean="0">
                <a:solidFill>
                  <a:schemeClr val="bg1"/>
                </a:solidFill>
              </a:rPr>
              <a:t>Větev zneužívání VZ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6600" dirty="0" smtClean="0">
                <a:solidFill>
                  <a:schemeClr val="bg1"/>
                </a:solidFill>
              </a:rPr>
              <a:t>Větev „rebelů“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cs-CZ" sz="6600" dirty="0" smtClean="0">
                <a:solidFill>
                  <a:schemeClr val="bg1"/>
                </a:solidFill>
              </a:rPr>
              <a:t>Větev „kmotrů“ </a:t>
            </a:r>
            <a:endParaRPr lang="cs-CZ" sz="6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d30y9cdsu7xlg0.cloudfront.net/png/34712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448" y="23680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z616578.vo.msecnd.net/files/2016/04/09/635957734351606082939823379_Rebel%20Headli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68" y="5030689"/>
            <a:ext cx="2793994" cy="15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elbournesymphonyorchestra-assets.s3.amazonaws.com/assets/Image/3390-fitandcrop-486x4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495" y="7267173"/>
            <a:ext cx="2023940" cy="202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52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4784" y="3524551"/>
            <a:ext cx="12168554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+mj-lt"/>
              </a:rPr>
              <a:t>Alí </a:t>
            </a:r>
            <a:r>
              <a:rPr lang="cs-CZ" sz="2800" dirty="0" err="1">
                <a:solidFill>
                  <a:schemeClr val="bg1"/>
                </a:solidFill>
                <a:latin typeface="+mj-lt"/>
              </a:rPr>
              <a:t>Fajád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 - Libanonec podezřelý z podpory teroristů, kterého česká policie zadržela na žádost USA </a:t>
            </a:r>
            <a:endParaRPr lang="cs-CZ" sz="2800" dirty="0" smtClean="0">
              <a:solidFill>
                <a:schemeClr val="bg1"/>
              </a:solidFill>
              <a:latin typeface="+mj-lt"/>
            </a:endParaRP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+mj-lt"/>
              </a:rPr>
              <a:t>Premiér 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den po příjezdu: </a:t>
            </a:r>
            <a:r>
              <a:rPr lang="cs-CZ" sz="2800" dirty="0" smtClean="0">
                <a:solidFill>
                  <a:schemeClr val="bg1"/>
                </a:solidFill>
                <a:latin typeface="+mj-lt"/>
              </a:rPr>
              <a:t>“Je 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důležité zjistit, proč tam ti lidé vůbec </a:t>
            </a:r>
            <a:r>
              <a:rPr lang="cs-CZ" sz="2800" dirty="0" smtClean="0">
                <a:solidFill>
                  <a:schemeClr val="bg1"/>
                </a:solidFill>
                <a:latin typeface="+mj-lt"/>
              </a:rPr>
              <a:t>jeli.”. 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 - on a </a:t>
            </a:r>
            <a:r>
              <a:rPr lang="cs-CZ" sz="2800" dirty="0" smtClean="0">
                <a:solidFill>
                  <a:schemeClr val="bg1"/>
                </a:solidFill>
                <a:latin typeface="+mj-lt"/>
              </a:rPr>
              <a:t>MO 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měli vyšetřovat celou kauzu, dle zákona se ZS vládě zodpovídá</a:t>
            </a: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+mj-lt"/>
              </a:rPr>
              <a:t>Věděla vláda o této operaci?</a:t>
            </a: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+mj-lt"/>
              </a:rPr>
              <a:t>Jednal ředitel </a:t>
            </a:r>
            <a:r>
              <a:rPr lang="cs-CZ" sz="2800" dirty="0" smtClean="0">
                <a:solidFill>
                  <a:schemeClr val="bg1"/>
                </a:solidFill>
                <a:latin typeface="+mj-lt"/>
              </a:rPr>
              <a:t>VZ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 samostatně bez vědomí vlády? =&gt; nebylo to viditelné v žádném personálním opatření</a:t>
            </a: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+mj-lt"/>
              </a:rPr>
              <a:t>Zapojení ve prospěch třetí strany?</a:t>
            </a: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+mj-lt"/>
              </a:rPr>
              <a:t>Stálá parlamentní komise pro kontrolu činnosti VZ kauzu 4.2. uzavřela tak, že VZ jednalo v souladu s legislativou a úkoly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715354" y="226351"/>
            <a:ext cx="5112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„Libanonská“ kauza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Únos v Libano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07" y="1031524"/>
            <a:ext cx="4252790" cy="23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1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3866582" y="439852"/>
            <a:ext cx="5286900" cy="608699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 Black"/>
              <a:buNone/>
            </a:pPr>
            <a:r>
              <a:rPr lang="cs-CZ" sz="3600" b="1">
                <a:solidFill>
                  <a:schemeClr val="lt1"/>
                </a:solidFill>
              </a:rPr>
              <a:t>Úřad pro zahraniční styky a informace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950" y="2438402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16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3"/>
          <p:cNvSpPr/>
          <p:nvPr/>
        </p:nvSpPr>
        <p:spPr>
          <a:xfrm>
            <a:off x="3121489" y="1355107"/>
            <a:ext cx="7184873" cy="608712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cs-CZ" sz="6000" smtClean="0">
                <a:solidFill>
                  <a:srgbClr val="FFFFFF"/>
                </a:solidFill>
              </a:rPr>
              <a:t>ZNAK A HESLO</a:t>
            </a:r>
            <a:endParaRPr lang="cs-CZ" sz="6000" b="0" i="0" u="none" strike="noStrike" cap="none" dirty="0" smtClean="0">
              <a:solidFill>
                <a:srgbClr val="FFFFFF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lang="cs-CZ" sz="6000" b="0" i="0" u="none" strike="noStrike" cap="none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19" y="1772816"/>
            <a:ext cx="4213127" cy="4382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0" y="6382139"/>
            <a:ext cx="91813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Ve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znaku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našeho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úřadu</a:t>
            </a:r>
            <a:r>
              <a:rPr lang="en-US" sz="3200" dirty="0">
                <a:solidFill>
                  <a:schemeClr val="bg1"/>
                </a:solidFill>
              </a:rPr>
              <a:t> je </a:t>
            </a:r>
            <a:r>
              <a:rPr lang="en-US" sz="3200" dirty="0" err="1">
                <a:solidFill>
                  <a:schemeClr val="bg1"/>
                </a:solidFill>
              </a:rPr>
              <a:t>Tacitovo</a:t>
            </a:r>
            <a:r>
              <a:rPr lang="en-US" sz="3200" dirty="0">
                <a:solidFill>
                  <a:schemeClr val="bg1"/>
                </a:solidFill>
              </a:rPr>
              <a:t> "Sine </a:t>
            </a:r>
            <a:r>
              <a:rPr lang="en-US" sz="3200" dirty="0" err="1">
                <a:solidFill>
                  <a:schemeClr val="bg1"/>
                </a:solidFill>
              </a:rPr>
              <a:t>ira</a:t>
            </a:r>
            <a:r>
              <a:rPr lang="en-US" sz="3200" dirty="0">
                <a:solidFill>
                  <a:schemeClr val="bg1"/>
                </a:solidFill>
              </a:rPr>
              <a:t> et studio" (</a:t>
            </a:r>
            <a:r>
              <a:rPr lang="en-US" sz="3200" dirty="0" err="1">
                <a:solidFill>
                  <a:schemeClr val="bg1"/>
                </a:solidFill>
              </a:rPr>
              <a:t>Annales</a:t>
            </a:r>
            <a:r>
              <a:rPr lang="en-US" sz="3200" dirty="0">
                <a:solidFill>
                  <a:schemeClr val="bg1"/>
                </a:solidFill>
              </a:rPr>
              <a:t> 1.1). </a:t>
            </a:r>
            <a:r>
              <a:rPr lang="en-US" sz="3200" dirty="0" err="1">
                <a:solidFill>
                  <a:schemeClr val="bg1"/>
                </a:solidFill>
              </a:rPr>
              <a:t>Heslo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znamená</a:t>
            </a:r>
            <a:r>
              <a:rPr lang="en-US" sz="3200" dirty="0">
                <a:solidFill>
                  <a:schemeClr val="bg1"/>
                </a:solidFill>
              </a:rPr>
              <a:t> "bez </a:t>
            </a:r>
            <a:r>
              <a:rPr lang="en-US" sz="3200" dirty="0" err="1">
                <a:solidFill>
                  <a:schemeClr val="bg1"/>
                </a:solidFill>
              </a:rPr>
              <a:t>hněvu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zaujatosti</a:t>
            </a:r>
            <a:r>
              <a:rPr lang="en-US" sz="3200" dirty="0">
                <a:solidFill>
                  <a:schemeClr val="bg1"/>
                </a:solidFill>
              </a:rPr>
              <a:t>", "bez </a:t>
            </a:r>
            <a:r>
              <a:rPr lang="en-US" sz="3200" dirty="0" err="1">
                <a:solidFill>
                  <a:schemeClr val="bg1"/>
                </a:solidFill>
              </a:rPr>
              <a:t>zášti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přízně</a:t>
            </a:r>
            <a:r>
              <a:rPr lang="en-US" sz="3200" dirty="0">
                <a:solidFill>
                  <a:schemeClr val="bg1"/>
                </a:solidFill>
              </a:rPr>
              <a:t>", "bez </a:t>
            </a:r>
            <a:r>
              <a:rPr lang="en-US" sz="3200" dirty="0" err="1">
                <a:solidFill>
                  <a:schemeClr val="bg1"/>
                </a:solidFill>
              </a:rPr>
              <a:t>předsudků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vášní</a:t>
            </a:r>
            <a:r>
              <a:rPr lang="en-US" sz="3200" dirty="0">
                <a:solidFill>
                  <a:schemeClr val="bg1"/>
                </a:solidFill>
              </a:rPr>
              <a:t>". </a:t>
            </a:r>
            <a:r>
              <a:rPr lang="en-US" sz="3200" dirty="0" err="1">
                <a:solidFill>
                  <a:schemeClr val="bg1"/>
                </a:solidFill>
              </a:rPr>
              <a:t>Vyjadřuje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že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sloužíme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státu</a:t>
            </a:r>
            <a:r>
              <a:rPr lang="en-US" sz="3200" dirty="0">
                <a:solidFill>
                  <a:schemeClr val="bg1"/>
                </a:solidFill>
              </a:rPr>
              <a:t>, a </a:t>
            </a:r>
            <a:r>
              <a:rPr lang="en-US" sz="3200" dirty="0" err="1">
                <a:solidFill>
                  <a:schemeClr val="bg1"/>
                </a:solidFill>
              </a:rPr>
              <a:t>nikoli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partikulárním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zájmům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341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5320137" y="1535112"/>
            <a:ext cx="2191534" cy="75224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2679" y="120000"/>
                </a:moveTo>
                <a:lnTo>
                  <a:pt x="61409" y="120000"/>
                </a:lnTo>
                <a:lnTo>
                  <a:pt x="61409" y="116722"/>
                </a:lnTo>
                <a:lnTo>
                  <a:pt x="82679" y="116722"/>
                </a:lnTo>
                <a:cubicBezTo>
                  <a:pt x="96913" y="116722"/>
                  <a:pt x="108612" y="113433"/>
                  <a:pt x="108869" y="109383"/>
                </a:cubicBezTo>
                <a:cubicBezTo>
                  <a:pt x="108958" y="107372"/>
                  <a:pt x="106334" y="105444"/>
                  <a:pt x="101465" y="104005"/>
                </a:cubicBezTo>
                <a:cubicBezTo>
                  <a:pt x="96596" y="102561"/>
                  <a:pt x="90083" y="101777"/>
                  <a:pt x="83169" y="101777"/>
                </a:cubicBezTo>
                <a:lnTo>
                  <a:pt x="37582" y="101777"/>
                </a:lnTo>
                <a:cubicBezTo>
                  <a:pt x="17325" y="101777"/>
                  <a:pt x="579" y="97033"/>
                  <a:pt x="178" y="91205"/>
                </a:cubicBezTo>
                <a:cubicBezTo>
                  <a:pt x="5" y="88288"/>
                  <a:pt x="3749" y="85561"/>
                  <a:pt x="10724" y="83477"/>
                </a:cubicBezTo>
                <a:cubicBezTo>
                  <a:pt x="17727" y="81422"/>
                  <a:pt x="27091" y="80277"/>
                  <a:pt x="37002" y="80277"/>
                </a:cubicBezTo>
                <a:lnTo>
                  <a:pt x="82590" y="80277"/>
                </a:lnTo>
                <a:cubicBezTo>
                  <a:pt x="96824" y="80277"/>
                  <a:pt x="108523" y="76988"/>
                  <a:pt x="108785" y="72933"/>
                </a:cubicBezTo>
                <a:cubicBezTo>
                  <a:pt x="108869" y="70916"/>
                  <a:pt x="106250" y="69000"/>
                  <a:pt x="101381" y="67555"/>
                </a:cubicBezTo>
                <a:cubicBezTo>
                  <a:pt x="96506" y="66111"/>
                  <a:pt x="89994" y="65322"/>
                  <a:pt x="83080" y="65322"/>
                </a:cubicBezTo>
                <a:lnTo>
                  <a:pt x="37493" y="65322"/>
                </a:lnTo>
                <a:cubicBezTo>
                  <a:pt x="17236" y="65322"/>
                  <a:pt x="495" y="60594"/>
                  <a:pt x="94" y="54766"/>
                </a:cubicBezTo>
                <a:cubicBezTo>
                  <a:pt x="-77" y="51855"/>
                  <a:pt x="3665" y="49127"/>
                  <a:pt x="10668" y="47044"/>
                </a:cubicBezTo>
                <a:cubicBezTo>
                  <a:pt x="17643" y="44977"/>
                  <a:pt x="27008" y="43844"/>
                  <a:pt x="36919" y="43844"/>
                </a:cubicBezTo>
                <a:lnTo>
                  <a:pt x="82506" y="43844"/>
                </a:lnTo>
                <a:cubicBezTo>
                  <a:pt x="96740" y="43844"/>
                  <a:pt x="108467" y="40550"/>
                  <a:pt x="108696" y="36494"/>
                </a:cubicBezTo>
                <a:cubicBezTo>
                  <a:pt x="108785" y="34477"/>
                  <a:pt x="106189" y="32555"/>
                  <a:pt x="101292" y="31111"/>
                </a:cubicBezTo>
                <a:cubicBezTo>
                  <a:pt x="96423" y="29666"/>
                  <a:pt x="89910" y="28888"/>
                  <a:pt x="82997" y="28888"/>
                </a:cubicBezTo>
                <a:lnTo>
                  <a:pt x="37409" y="28888"/>
                </a:lnTo>
                <a:cubicBezTo>
                  <a:pt x="17153" y="28888"/>
                  <a:pt x="406" y="24150"/>
                  <a:pt x="5" y="18316"/>
                </a:cubicBezTo>
                <a:cubicBezTo>
                  <a:pt x="-167" y="15400"/>
                  <a:pt x="3576" y="12677"/>
                  <a:pt x="10579" y="10588"/>
                </a:cubicBezTo>
                <a:cubicBezTo>
                  <a:pt x="17554" y="8533"/>
                  <a:pt x="26919" y="7388"/>
                  <a:pt x="36830" y="7388"/>
                </a:cubicBezTo>
                <a:lnTo>
                  <a:pt x="50027" y="7388"/>
                </a:lnTo>
                <a:cubicBezTo>
                  <a:pt x="53749" y="7388"/>
                  <a:pt x="56857" y="6488"/>
                  <a:pt x="56857" y="5400"/>
                </a:cubicBezTo>
                <a:lnTo>
                  <a:pt x="56857" y="0"/>
                </a:lnTo>
                <a:lnTo>
                  <a:pt x="68300" y="0"/>
                </a:lnTo>
                <a:lnTo>
                  <a:pt x="68300" y="5400"/>
                </a:lnTo>
                <a:cubicBezTo>
                  <a:pt x="68300" y="8294"/>
                  <a:pt x="60261" y="10666"/>
                  <a:pt x="50261" y="10666"/>
                </a:cubicBezTo>
                <a:lnTo>
                  <a:pt x="37091" y="10666"/>
                </a:lnTo>
                <a:cubicBezTo>
                  <a:pt x="30178" y="10666"/>
                  <a:pt x="23665" y="11472"/>
                  <a:pt x="18791" y="12888"/>
                </a:cubicBezTo>
                <a:cubicBezTo>
                  <a:pt x="13894" y="14333"/>
                  <a:pt x="11303" y="16233"/>
                  <a:pt x="11387" y="18272"/>
                </a:cubicBezTo>
                <a:cubicBezTo>
                  <a:pt x="11621" y="22322"/>
                  <a:pt x="23348" y="25622"/>
                  <a:pt x="37582" y="25622"/>
                </a:cubicBezTo>
                <a:lnTo>
                  <a:pt x="83169" y="25622"/>
                </a:lnTo>
                <a:cubicBezTo>
                  <a:pt x="93164" y="25622"/>
                  <a:pt x="102473" y="26755"/>
                  <a:pt x="109448" y="28822"/>
                </a:cubicBezTo>
                <a:cubicBezTo>
                  <a:pt x="116451" y="30877"/>
                  <a:pt x="120167" y="33622"/>
                  <a:pt x="119994" y="36544"/>
                </a:cubicBezTo>
                <a:cubicBezTo>
                  <a:pt x="119676" y="42372"/>
                  <a:pt x="102935" y="47111"/>
                  <a:pt x="82590" y="47111"/>
                </a:cubicBezTo>
                <a:lnTo>
                  <a:pt x="37002" y="47111"/>
                </a:lnTo>
                <a:cubicBezTo>
                  <a:pt x="30089" y="47111"/>
                  <a:pt x="23576" y="47916"/>
                  <a:pt x="18707" y="49333"/>
                </a:cubicBezTo>
                <a:cubicBezTo>
                  <a:pt x="13838" y="50788"/>
                  <a:pt x="11214" y="52677"/>
                  <a:pt x="11303" y="54716"/>
                </a:cubicBezTo>
                <a:cubicBezTo>
                  <a:pt x="11559" y="58772"/>
                  <a:pt x="23259" y="62066"/>
                  <a:pt x="37493" y="62066"/>
                </a:cubicBezTo>
                <a:lnTo>
                  <a:pt x="83080" y="62066"/>
                </a:lnTo>
                <a:cubicBezTo>
                  <a:pt x="93080" y="62066"/>
                  <a:pt x="102389" y="63200"/>
                  <a:pt x="109359" y="65255"/>
                </a:cubicBezTo>
                <a:cubicBezTo>
                  <a:pt x="116362" y="67322"/>
                  <a:pt x="120111" y="70066"/>
                  <a:pt x="119938" y="72983"/>
                </a:cubicBezTo>
                <a:cubicBezTo>
                  <a:pt x="119621" y="78811"/>
                  <a:pt x="102846" y="83555"/>
                  <a:pt x="82506" y="83555"/>
                </a:cubicBezTo>
                <a:lnTo>
                  <a:pt x="36919" y="83555"/>
                </a:lnTo>
                <a:cubicBezTo>
                  <a:pt x="30005" y="83555"/>
                  <a:pt x="23520" y="84361"/>
                  <a:pt x="18618" y="85777"/>
                </a:cubicBezTo>
                <a:cubicBezTo>
                  <a:pt x="13749" y="87222"/>
                  <a:pt x="11158" y="89122"/>
                  <a:pt x="11214" y="91155"/>
                </a:cubicBezTo>
                <a:cubicBezTo>
                  <a:pt x="11476" y="95211"/>
                  <a:pt x="23175" y="98500"/>
                  <a:pt x="37409" y="98500"/>
                </a:cubicBezTo>
                <a:lnTo>
                  <a:pt x="82997" y="98500"/>
                </a:lnTo>
                <a:cubicBezTo>
                  <a:pt x="92991" y="98500"/>
                  <a:pt x="102272" y="99644"/>
                  <a:pt x="109275" y="101700"/>
                </a:cubicBezTo>
                <a:cubicBezTo>
                  <a:pt x="116278" y="103766"/>
                  <a:pt x="119994" y="106511"/>
                  <a:pt x="119849" y="109427"/>
                </a:cubicBezTo>
                <a:cubicBezTo>
                  <a:pt x="119766" y="115255"/>
                  <a:pt x="102935" y="120000"/>
                  <a:pt x="82679" y="120000"/>
                </a:cubicBezTo>
              </a:path>
            </a:pathLst>
          </a:custGeom>
          <a:solidFill>
            <a:srgbClr val="DED9D7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316382" y="5112650"/>
            <a:ext cx="3169200" cy="89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67A83"/>
              </a:buClr>
              <a:buSzPct val="25000"/>
              <a:buFont typeface="Roboto Black"/>
              <a:buNone/>
            </a:pPr>
            <a:r>
              <a:rPr lang="cs-CZ" sz="1800" b="1">
                <a:solidFill>
                  <a:srgbClr val="F67A83"/>
                </a:solidFill>
              </a:rPr>
              <a:t>Úřad MV ČR pro zahraniční styky a informace</a:t>
            </a:r>
          </a:p>
        </p:txBody>
      </p:sp>
      <p:sp>
        <p:nvSpPr>
          <p:cNvPr id="88" name="Shape 88"/>
          <p:cNvSpPr/>
          <p:nvPr/>
        </p:nvSpPr>
        <p:spPr>
          <a:xfrm>
            <a:off x="7647835" y="6299864"/>
            <a:ext cx="2795400" cy="35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4A365"/>
              </a:buClr>
              <a:buSzPct val="25000"/>
              <a:buFont typeface="Roboto Black"/>
              <a:buNone/>
            </a:pPr>
            <a:r>
              <a:rPr lang="cs-CZ" sz="1800" b="1">
                <a:solidFill>
                  <a:srgbClr val="F4A365"/>
                </a:solidFill>
              </a:rPr>
              <a:t>Úřad pro zahraniční styky a informace</a:t>
            </a:r>
          </a:p>
        </p:txBody>
      </p:sp>
      <p:sp>
        <p:nvSpPr>
          <p:cNvPr id="89" name="Shape 89"/>
          <p:cNvSpPr/>
          <p:nvPr/>
        </p:nvSpPr>
        <p:spPr>
          <a:xfrm>
            <a:off x="2354103" y="2145726"/>
            <a:ext cx="3858600" cy="853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SzPct val="25000"/>
              <a:buFont typeface="Roboto Black"/>
              <a:buNone/>
            </a:pPr>
            <a:r>
              <a:rPr lang="cs-CZ" sz="1800" b="1">
                <a:solidFill>
                  <a:srgbClr val="F8AD94"/>
                </a:solidFill>
              </a:rPr>
              <a:t>Zpravodajská služba FMV</a:t>
            </a:r>
          </a:p>
          <a:p>
            <a:pPr marL="285750" marR="0" lvl="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Font typeface="Arial"/>
              <a:buNone/>
            </a:pPr>
            <a:endParaRPr sz="1800" b="0" i="0" u="none" strike="noStrike" cap="none">
              <a:solidFill>
                <a:srgbClr val="F8AD9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4603183" y="2514292"/>
            <a:ext cx="597547" cy="3021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SzPct val="25000"/>
              <a:buFont typeface="Roboto"/>
              <a:buNone/>
            </a:pPr>
            <a:r>
              <a:rPr lang="cs-CZ" sz="1800" b="0" i="0" u="none" strike="noStrike" cap="none">
                <a:solidFill>
                  <a:srgbClr val="F8AD94"/>
                </a:solidFill>
                <a:latin typeface="Roboto"/>
                <a:ea typeface="Roboto"/>
                <a:cs typeface="Roboto"/>
                <a:sym typeface="Roboto"/>
              </a:rPr>
              <a:t>1990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Font typeface="Roboto"/>
              <a:buNone/>
            </a:pPr>
            <a:endParaRPr sz="1800" b="0" i="0" u="none" strike="noStrike" cap="none">
              <a:solidFill>
                <a:srgbClr val="F8A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3810363" y="4807850"/>
            <a:ext cx="1368000" cy="302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67A83"/>
              </a:buClr>
              <a:buSzPct val="25000"/>
              <a:buFont typeface="Roboto"/>
              <a:buNone/>
            </a:pPr>
            <a:r>
              <a:rPr lang="cs-CZ" sz="1800">
                <a:solidFill>
                  <a:srgbClr val="F67A83"/>
                </a:solidFill>
                <a:latin typeface="Roboto"/>
                <a:ea typeface="Roboto"/>
                <a:cs typeface="Roboto"/>
                <a:sym typeface="Roboto"/>
              </a:rPr>
              <a:t>1. 1. </a:t>
            </a:r>
            <a:r>
              <a:rPr lang="cs-CZ" sz="1800" b="0" i="0" u="none" strike="noStrike" cap="none">
                <a:solidFill>
                  <a:srgbClr val="F67A83"/>
                </a:solidFill>
                <a:latin typeface="Roboto"/>
                <a:ea typeface="Roboto"/>
                <a:cs typeface="Roboto"/>
                <a:sym typeface="Roboto"/>
              </a:rPr>
              <a:t>199</a:t>
            </a:r>
            <a:r>
              <a:rPr lang="cs-CZ" sz="1800">
                <a:solidFill>
                  <a:srgbClr val="F67A83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</a:p>
        </p:txBody>
      </p:sp>
      <p:sp>
        <p:nvSpPr>
          <p:cNvPr id="92" name="Shape 92"/>
          <p:cNvSpPr/>
          <p:nvPr/>
        </p:nvSpPr>
        <p:spPr>
          <a:xfrm>
            <a:off x="5259098" y="2498611"/>
            <a:ext cx="332212" cy="3334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07" y="17765"/>
                </a:moveTo>
                <a:cubicBezTo>
                  <a:pt x="114650" y="30085"/>
                  <a:pt x="120532" y="47134"/>
                  <a:pt x="119964" y="63051"/>
                </a:cubicBezTo>
                <a:cubicBezTo>
                  <a:pt x="119584" y="77079"/>
                  <a:pt x="113509" y="91288"/>
                  <a:pt x="102307" y="102093"/>
                </a:cubicBezTo>
                <a:cubicBezTo>
                  <a:pt x="91111" y="112704"/>
                  <a:pt x="77633" y="118767"/>
                  <a:pt x="63207" y="119906"/>
                </a:cubicBezTo>
                <a:cubicBezTo>
                  <a:pt x="46697" y="120851"/>
                  <a:pt x="29994" y="114976"/>
                  <a:pt x="17657" y="102093"/>
                </a:cubicBezTo>
                <a:cubicBezTo>
                  <a:pt x="-5881" y="78593"/>
                  <a:pt x="-5881" y="41259"/>
                  <a:pt x="17657" y="17765"/>
                </a:cubicBezTo>
                <a:cubicBezTo>
                  <a:pt x="40809" y="-5921"/>
                  <a:pt x="78774" y="-5921"/>
                  <a:pt x="102307" y="17765"/>
                </a:cubicBezTo>
              </a:path>
            </a:pathLst>
          </a:custGeom>
          <a:solidFill>
            <a:srgbClr val="F8AD94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5258760" y="4830448"/>
            <a:ext cx="332551" cy="3313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7843" y="102728"/>
                </a:moveTo>
                <a:cubicBezTo>
                  <a:pt x="5513" y="90357"/>
                  <a:pt x="-362" y="73034"/>
                  <a:pt x="17" y="57048"/>
                </a:cubicBezTo>
                <a:cubicBezTo>
                  <a:pt x="584" y="42963"/>
                  <a:pt x="6653" y="28497"/>
                  <a:pt x="17843" y="17840"/>
                </a:cubicBezTo>
                <a:cubicBezTo>
                  <a:pt x="29215" y="6989"/>
                  <a:pt x="42299" y="1091"/>
                  <a:pt x="56904" y="140"/>
                </a:cubicBezTo>
                <a:cubicBezTo>
                  <a:pt x="73397" y="-1003"/>
                  <a:pt x="90083" y="4894"/>
                  <a:pt x="102220" y="17840"/>
                </a:cubicBezTo>
                <a:cubicBezTo>
                  <a:pt x="125922" y="41437"/>
                  <a:pt x="125922" y="78937"/>
                  <a:pt x="102220" y="102728"/>
                </a:cubicBezTo>
                <a:cubicBezTo>
                  <a:pt x="79278" y="125757"/>
                  <a:pt x="41352" y="125757"/>
                  <a:pt x="17843" y="102728"/>
                </a:cubicBezTo>
              </a:path>
            </a:pathLst>
          </a:custGeom>
          <a:solidFill>
            <a:srgbClr val="F67A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Roboto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7659857" y="5975525"/>
            <a:ext cx="1512300" cy="302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4A365"/>
              </a:buClr>
              <a:buSzPct val="25000"/>
              <a:buFont typeface="Roboto"/>
              <a:buNone/>
            </a:pPr>
            <a:r>
              <a:rPr lang="cs-CZ" sz="1800">
                <a:solidFill>
                  <a:srgbClr val="F4A365"/>
                </a:solidFill>
                <a:latin typeface="Roboto"/>
                <a:ea typeface="Roboto"/>
                <a:cs typeface="Roboto"/>
                <a:sym typeface="Roboto"/>
              </a:rPr>
              <a:t>30. 7. </a:t>
            </a:r>
            <a:r>
              <a:rPr lang="cs-CZ" sz="1800" b="0" i="0" u="none" strike="noStrike" cap="none">
                <a:solidFill>
                  <a:srgbClr val="F4A365"/>
                </a:solidFill>
                <a:latin typeface="Roboto"/>
                <a:ea typeface="Roboto"/>
                <a:cs typeface="Roboto"/>
                <a:sym typeface="Roboto"/>
              </a:rPr>
              <a:t>199</a:t>
            </a:r>
            <a:r>
              <a:rPr lang="cs-CZ" sz="1800">
                <a:solidFill>
                  <a:srgbClr val="F4A365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</a:p>
        </p:txBody>
      </p:sp>
      <p:sp>
        <p:nvSpPr>
          <p:cNvPr id="95" name="Shape 95"/>
          <p:cNvSpPr/>
          <p:nvPr/>
        </p:nvSpPr>
        <p:spPr>
          <a:xfrm>
            <a:off x="7240500" y="5944458"/>
            <a:ext cx="332212" cy="3331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07" y="17639"/>
                </a:moveTo>
                <a:cubicBezTo>
                  <a:pt x="114650" y="29963"/>
                  <a:pt x="120532" y="47221"/>
                  <a:pt x="119964" y="63151"/>
                </a:cubicBezTo>
                <a:cubicBezTo>
                  <a:pt x="119584" y="77190"/>
                  <a:pt x="113509" y="91605"/>
                  <a:pt x="102307" y="102225"/>
                </a:cubicBezTo>
                <a:cubicBezTo>
                  <a:pt x="91679" y="113033"/>
                  <a:pt x="77633" y="118913"/>
                  <a:pt x="63207" y="119859"/>
                </a:cubicBezTo>
                <a:cubicBezTo>
                  <a:pt x="46697" y="120998"/>
                  <a:pt x="29994" y="115118"/>
                  <a:pt x="17657" y="102225"/>
                </a:cubicBezTo>
                <a:cubicBezTo>
                  <a:pt x="-5881" y="78705"/>
                  <a:pt x="-5881" y="41341"/>
                  <a:pt x="17657" y="17639"/>
                </a:cubicBezTo>
                <a:cubicBezTo>
                  <a:pt x="40809" y="-5879"/>
                  <a:pt x="78774" y="-5879"/>
                  <a:pt x="102307" y="17639"/>
                </a:cubicBezTo>
              </a:path>
            </a:pathLst>
          </a:custGeom>
          <a:solidFill>
            <a:srgbClr val="F4A365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F4A36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6271092" y="1309955"/>
            <a:ext cx="396400" cy="3987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00"/>
                </a:moveTo>
                <a:cubicBezTo>
                  <a:pt x="120000" y="71111"/>
                  <a:pt x="117616" y="80316"/>
                  <a:pt x="112055" y="90000"/>
                </a:cubicBezTo>
                <a:cubicBezTo>
                  <a:pt x="106488" y="99522"/>
                  <a:pt x="99655" y="106505"/>
                  <a:pt x="89961" y="112061"/>
                </a:cubicBezTo>
                <a:cubicBezTo>
                  <a:pt x="80422" y="117461"/>
                  <a:pt x="71044" y="120000"/>
                  <a:pt x="60077" y="120000"/>
                </a:cubicBezTo>
                <a:cubicBezTo>
                  <a:pt x="48955" y="120000"/>
                  <a:pt x="39577" y="117461"/>
                  <a:pt x="30038" y="112061"/>
                </a:cubicBezTo>
                <a:cubicBezTo>
                  <a:pt x="20505" y="106505"/>
                  <a:pt x="13666" y="99522"/>
                  <a:pt x="8105" y="90000"/>
                </a:cubicBezTo>
                <a:cubicBezTo>
                  <a:pt x="2544" y="80316"/>
                  <a:pt x="0" y="70950"/>
                  <a:pt x="0" y="60000"/>
                </a:cubicBezTo>
                <a:cubicBezTo>
                  <a:pt x="0" y="48888"/>
                  <a:pt x="2544" y="39522"/>
                  <a:pt x="8105" y="30000"/>
                </a:cubicBezTo>
                <a:cubicBezTo>
                  <a:pt x="13666" y="20477"/>
                  <a:pt x="20505" y="13494"/>
                  <a:pt x="30038" y="8094"/>
                </a:cubicBezTo>
                <a:cubicBezTo>
                  <a:pt x="39577" y="2538"/>
                  <a:pt x="49111" y="0"/>
                  <a:pt x="60077" y="0"/>
                </a:cubicBezTo>
                <a:cubicBezTo>
                  <a:pt x="71044" y="0"/>
                  <a:pt x="80422" y="2538"/>
                  <a:pt x="89961" y="8094"/>
                </a:cubicBezTo>
                <a:cubicBezTo>
                  <a:pt x="99655" y="13494"/>
                  <a:pt x="106488" y="20477"/>
                  <a:pt x="112055" y="30000"/>
                </a:cubicBezTo>
                <a:cubicBezTo>
                  <a:pt x="117616" y="39522"/>
                  <a:pt x="120000" y="49050"/>
                  <a:pt x="120000" y="60000"/>
                </a:cubicBezTo>
              </a:path>
            </a:pathLst>
          </a:custGeom>
          <a:solidFill>
            <a:srgbClr val="7C6535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5741862" y="8844532"/>
            <a:ext cx="709758" cy="7097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6827" y="120000"/>
                </a:moveTo>
                <a:lnTo>
                  <a:pt x="0" y="120000"/>
                </a:lnTo>
                <a:cubicBezTo>
                  <a:pt x="0" y="53727"/>
                  <a:pt x="53727" y="0"/>
                  <a:pt x="120000" y="0"/>
                </a:cubicBezTo>
                <a:lnTo>
                  <a:pt x="120000" y="36916"/>
                </a:lnTo>
                <a:cubicBezTo>
                  <a:pt x="74277" y="37183"/>
                  <a:pt x="36827" y="74366"/>
                  <a:pt x="36827" y="120000"/>
                </a:cubicBezTo>
              </a:path>
            </a:pathLst>
          </a:custGeom>
          <a:solidFill>
            <a:srgbClr val="DED9D7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249917" y="401826"/>
            <a:ext cx="4514268" cy="577934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Black"/>
              <a:buNone/>
            </a:pPr>
            <a:r>
              <a:rPr lang="cs-CZ" sz="3000" b="0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Vývoj civilní </a:t>
            </a:r>
            <a:r>
              <a:rPr lang="cs-CZ" sz="3000" b="1" i="0" u="none" strike="noStrike" cap="none" dirty="0">
                <a:solidFill>
                  <a:srgbClr val="FFFFFF"/>
                </a:solidFill>
              </a:rPr>
              <a:t>VNĚJŠÍ</a:t>
            </a:r>
            <a:r>
              <a:rPr lang="cs-CZ" sz="3000" b="0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 ZS </a:t>
            </a:r>
          </a:p>
        </p:txBody>
      </p:sp>
      <p:sp>
        <p:nvSpPr>
          <p:cNvPr id="99" name="Shape 99"/>
          <p:cNvSpPr/>
          <p:nvPr/>
        </p:nvSpPr>
        <p:spPr>
          <a:xfrm>
            <a:off x="6827702" y="1309955"/>
            <a:ext cx="1367940" cy="3478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A58D1A"/>
              </a:buClr>
              <a:buSzPct val="25000"/>
              <a:buFont typeface="Roboto"/>
              <a:buNone/>
            </a:pPr>
            <a:r>
              <a:rPr lang="cs-CZ" sz="1800" b="0" i="0" u="none" strike="noStrike" cap="none">
                <a:solidFill>
                  <a:srgbClr val="A58D1A"/>
                </a:solidFill>
                <a:latin typeface="Roboto"/>
                <a:ea typeface="Roboto"/>
                <a:cs typeface="Roboto"/>
                <a:sym typeface="Roboto"/>
              </a:rPr>
              <a:t>15.2.1990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Font typeface="Roboto"/>
              <a:buNone/>
            </a:pPr>
            <a:endParaRPr sz="1800" b="0" i="0" u="none" strike="noStrike" cap="none">
              <a:solidFill>
                <a:srgbClr val="F8AD9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8AD94"/>
              </a:buClr>
              <a:buFont typeface="Roboto"/>
              <a:buNone/>
            </a:pPr>
            <a:endParaRPr sz="1800" b="0" i="0" u="none" strike="noStrike" cap="none">
              <a:solidFill>
                <a:srgbClr val="F8A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7952636" y="1306512"/>
            <a:ext cx="2157900" cy="655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A58D1A"/>
              </a:buClr>
              <a:buSzPct val="100000"/>
              <a:buAutoNum type="romanUcPeriod"/>
            </a:pPr>
            <a:r>
              <a:rPr lang="cs-CZ" sz="1800" b="1">
                <a:solidFill>
                  <a:srgbClr val="A58D1A"/>
                </a:solidFill>
              </a:rPr>
              <a:t>správa FMV (komunistická rozvědka) zrušena</a:t>
            </a:r>
          </a:p>
        </p:txBody>
      </p:sp>
      <p:sp>
        <p:nvSpPr>
          <p:cNvPr id="101" name="Shape 101"/>
          <p:cNvSpPr/>
          <p:nvPr/>
        </p:nvSpPr>
        <p:spPr>
          <a:xfrm>
            <a:off x="7209979" y="3649933"/>
            <a:ext cx="332212" cy="3334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307" y="17765"/>
                </a:moveTo>
                <a:cubicBezTo>
                  <a:pt x="114650" y="30085"/>
                  <a:pt x="120532" y="47134"/>
                  <a:pt x="119964" y="63051"/>
                </a:cubicBezTo>
                <a:cubicBezTo>
                  <a:pt x="119584" y="77079"/>
                  <a:pt x="113509" y="91288"/>
                  <a:pt x="102307" y="102093"/>
                </a:cubicBezTo>
                <a:cubicBezTo>
                  <a:pt x="91111" y="112704"/>
                  <a:pt x="77633" y="118767"/>
                  <a:pt x="63207" y="119906"/>
                </a:cubicBezTo>
                <a:cubicBezTo>
                  <a:pt x="46697" y="120851"/>
                  <a:pt x="29994" y="114976"/>
                  <a:pt x="17657" y="102093"/>
                </a:cubicBezTo>
                <a:cubicBezTo>
                  <a:pt x="-5881" y="78593"/>
                  <a:pt x="-5881" y="41259"/>
                  <a:pt x="17657" y="17765"/>
                </a:cubicBezTo>
                <a:cubicBezTo>
                  <a:pt x="40809" y="-5921"/>
                  <a:pt x="78774" y="-5921"/>
                  <a:pt x="102307" y="17765"/>
                </a:cubicBezTo>
              </a:path>
            </a:pathLst>
          </a:custGeom>
          <a:solidFill>
            <a:srgbClr val="AF81CC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6758582" y="3668475"/>
            <a:ext cx="2090100" cy="302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AF81CC"/>
              </a:buClr>
              <a:buSzPct val="25000"/>
              <a:buFont typeface="Roboto"/>
              <a:buNone/>
            </a:pPr>
            <a:r>
              <a:rPr lang="cs-CZ" sz="1800">
                <a:solidFill>
                  <a:srgbClr val="AF81CC"/>
                </a:solidFill>
                <a:latin typeface="Roboto"/>
                <a:ea typeface="Roboto"/>
                <a:cs typeface="Roboto"/>
                <a:sym typeface="Roboto"/>
              </a:rPr>
              <a:t>21. 12. </a:t>
            </a:r>
            <a:r>
              <a:rPr lang="cs-CZ" sz="1800" b="0" i="0" u="none" strike="noStrike" cap="none">
                <a:solidFill>
                  <a:srgbClr val="AF81CC"/>
                </a:solidFill>
                <a:latin typeface="Roboto"/>
                <a:ea typeface="Roboto"/>
                <a:cs typeface="Roboto"/>
                <a:sym typeface="Roboto"/>
              </a:rPr>
              <a:t>1990</a:t>
            </a:r>
          </a:p>
        </p:txBody>
      </p:sp>
      <p:sp>
        <p:nvSpPr>
          <p:cNvPr id="103" name="Shape 103"/>
          <p:cNvSpPr/>
          <p:nvPr/>
        </p:nvSpPr>
        <p:spPr>
          <a:xfrm>
            <a:off x="7571635" y="4019812"/>
            <a:ext cx="3820200" cy="89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AF81CC"/>
              </a:buClr>
              <a:buSzPct val="25000"/>
              <a:buFont typeface="Roboto Black"/>
              <a:buNone/>
            </a:pPr>
            <a:r>
              <a:rPr lang="cs-CZ" sz="1800" b="1">
                <a:solidFill>
                  <a:srgbClr val="AF81CC"/>
                </a:solidFill>
              </a:rPr>
              <a:t>Úřad pro zahraniční styky a informace FMV</a:t>
            </a:r>
          </a:p>
        </p:txBody>
      </p:sp>
      <p:sp>
        <p:nvSpPr>
          <p:cNvPr id="104" name="Shape 104"/>
          <p:cNvSpPr/>
          <p:nvPr/>
        </p:nvSpPr>
        <p:spPr>
          <a:xfrm>
            <a:off x="7500884" y="6583794"/>
            <a:ext cx="4156200" cy="13374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457200" marR="0" lvl="0" indent="-2984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cs-CZ" sz="1100">
                <a:solidFill>
                  <a:srgbClr val="FFFFFF"/>
                </a:solidFill>
              </a:rPr>
              <a:t>Vznik zákonem č. 153/1994 Sb.</a:t>
            </a:r>
          </a:p>
          <a:p>
            <a:pPr marL="457200" marR="0" lvl="0" indent="-2984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cs-CZ" sz="1100">
                <a:solidFill>
                  <a:srgbClr val="FFFFFF"/>
                </a:solidFill>
              </a:rPr>
              <a:t>samostatný orgán</a:t>
            </a:r>
          </a:p>
          <a:p>
            <a:pPr marL="457200" marR="0" lvl="0" indent="-2984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cs-CZ" sz="1100">
                <a:solidFill>
                  <a:srgbClr val="FFFFFF"/>
                </a:solidFill>
              </a:rPr>
              <a:t>do přijetí nebylo působení ÚZSI zákonem vůbec upraveno ani podrobeno žádné mimoexekutivní kontrole</a:t>
            </a:r>
          </a:p>
        </p:txBody>
      </p:sp>
      <p:sp>
        <p:nvSpPr>
          <p:cNvPr id="105" name="Shape 105"/>
          <p:cNvSpPr/>
          <p:nvPr/>
        </p:nvSpPr>
        <p:spPr>
          <a:xfrm>
            <a:off x="2326922" y="1909486"/>
            <a:ext cx="4156200" cy="13374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cs-CZ" sz="10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Nahradila komunistickou rozvědku</a:t>
            </a:r>
          </a:p>
        </p:txBody>
      </p:sp>
      <p:sp>
        <p:nvSpPr>
          <p:cNvPr id="106" name="Shape 106"/>
          <p:cNvSpPr/>
          <p:nvPr/>
        </p:nvSpPr>
        <p:spPr>
          <a:xfrm>
            <a:off x="2241175" y="5636308"/>
            <a:ext cx="4156200" cy="3588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cs-CZ" sz="1050">
                <a:solidFill>
                  <a:srgbClr val="FFFFFF"/>
                </a:solidFill>
              </a:rPr>
              <a:t>Konec federace, rozdělení na slovenskou a českou část</a:t>
            </a:r>
          </a:p>
        </p:txBody>
      </p:sp>
    </p:spTree>
    <p:extLst>
      <p:ext uri="{BB962C8B-B14F-4D97-AF65-F5344CB8AC3E}">
        <p14:creationId xmlns:p14="http://schemas.microsoft.com/office/powerpoint/2010/main" val="58333746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3757455" y="4010526"/>
            <a:ext cx="1716505" cy="1411705"/>
          </a:xfrm>
          <a:prstGeom prst="rightArrow">
            <a:avLst>
              <a:gd name="adj1" fmla="val 50000"/>
              <a:gd name="adj2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2699" dist="12700" dir="5400000" rotWithShape="0">
              <a:srgbClr val="000000">
                <a:alpha val="49803"/>
              </a:srgbClr>
            </a:outerShdw>
          </a:effectLst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8755221" y="4010526"/>
            <a:ext cx="1716505" cy="1411705"/>
          </a:xfrm>
          <a:prstGeom prst="rightArrow">
            <a:avLst>
              <a:gd name="adj1" fmla="val 50000"/>
              <a:gd name="adj2" fmla="val 50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2699" dist="12700" dir="5400000" rotWithShape="0">
              <a:srgbClr val="000000">
                <a:alpha val="49803"/>
              </a:srgbClr>
            </a:outerShdw>
          </a:effectLst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4" name="Shape 414"/>
          <p:cNvSpPr txBox="1"/>
          <p:nvPr/>
        </p:nvSpPr>
        <p:spPr>
          <a:xfrm>
            <a:off x="1299020" y="4326625"/>
            <a:ext cx="2202105" cy="7317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 Black"/>
              <a:buNone/>
            </a:pPr>
            <a:r>
              <a:rPr lang="cs-CZ" sz="4400" b="1" i="0" u="none" strike="noStrike" cap="none" smtClean="0">
                <a:solidFill>
                  <a:schemeClr val="lt1"/>
                </a:solidFill>
              </a:rPr>
              <a:t>ZS FMV</a:t>
            </a:r>
            <a:endParaRPr lang="cs-CZ" sz="44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5651255" y="4326625"/>
            <a:ext cx="2783620" cy="7317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 Black"/>
              <a:buNone/>
            </a:pPr>
            <a:r>
              <a:rPr lang="cs-CZ" sz="4400" b="1" i="0" u="none" strike="noStrike" cap="none" smtClean="0">
                <a:solidFill>
                  <a:schemeClr val="lt1"/>
                </a:solidFill>
              </a:rPr>
              <a:t>ÚZSI FMV</a:t>
            </a:r>
            <a:endParaRPr lang="cs-CZ" sz="44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10564250" y="4278075"/>
            <a:ext cx="1752157" cy="731700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 Black"/>
              <a:buNone/>
            </a:pPr>
            <a:r>
              <a:rPr lang="cs-CZ" sz="4400" b="1" i="0" u="none" strike="noStrike" cap="none" smtClean="0">
                <a:solidFill>
                  <a:schemeClr val="lt1"/>
                </a:solidFill>
              </a:rPr>
              <a:t>ÚZSI</a:t>
            </a:r>
            <a:endParaRPr lang="cs-CZ" sz="44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9779806" y="5422232"/>
            <a:ext cx="3225000" cy="206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2000" b="1" i="0" u="none" strike="noStrike" cap="none" dirty="0">
                <a:solidFill>
                  <a:schemeClr val="lt1"/>
                </a:solidFill>
              </a:rPr>
              <a:t>zákon č. 153/1994 Sb., o zpravodajských službách České </a:t>
            </a:r>
            <a:r>
              <a:rPr lang="cs-CZ" sz="2000" b="1" i="0" u="none" strike="noStrike" cap="none" dirty="0" smtClean="0">
                <a:solidFill>
                  <a:schemeClr val="lt1"/>
                </a:solidFill>
              </a:rPr>
              <a:t>republiky</a:t>
            </a:r>
            <a:endParaRPr lang="cs-CZ" sz="20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10555703" y="2839452"/>
            <a:ext cx="1051729" cy="11710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6127" y="32516"/>
                </a:moveTo>
                <a:cubicBezTo>
                  <a:pt x="107194" y="36411"/>
                  <a:pt x="108377" y="46183"/>
                  <a:pt x="108377" y="46183"/>
                </a:cubicBezTo>
                <a:lnTo>
                  <a:pt x="119644" y="70222"/>
                </a:lnTo>
                <a:cubicBezTo>
                  <a:pt x="120000" y="70722"/>
                  <a:pt x="120000" y="71122"/>
                  <a:pt x="120000" y="71622"/>
                </a:cubicBezTo>
                <a:cubicBezTo>
                  <a:pt x="120000" y="73716"/>
                  <a:pt x="117983" y="75311"/>
                  <a:pt x="115611" y="75311"/>
                </a:cubicBezTo>
                <a:lnTo>
                  <a:pt x="108261" y="75311"/>
                </a:lnTo>
                <a:lnTo>
                  <a:pt x="108261" y="88077"/>
                </a:lnTo>
                <a:cubicBezTo>
                  <a:pt x="108261" y="98055"/>
                  <a:pt x="98772" y="106033"/>
                  <a:pt x="87033" y="106033"/>
                </a:cubicBezTo>
                <a:lnTo>
                  <a:pt x="78500" y="106033"/>
                </a:lnTo>
                <a:lnTo>
                  <a:pt x="78500" y="120000"/>
                </a:lnTo>
                <a:lnTo>
                  <a:pt x="46955" y="120000"/>
                </a:lnTo>
                <a:lnTo>
                  <a:pt x="46955" y="113716"/>
                </a:lnTo>
                <a:lnTo>
                  <a:pt x="34150" y="113716"/>
                </a:lnTo>
                <a:lnTo>
                  <a:pt x="34150" y="120000"/>
                </a:lnTo>
                <a:lnTo>
                  <a:pt x="20750" y="120000"/>
                </a:lnTo>
                <a:lnTo>
                  <a:pt x="20750" y="81394"/>
                </a:lnTo>
                <a:cubicBezTo>
                  <a:pt x="8183" y="72916"/>
                  <a:pt x="0" y="60150"/>
                  <a:pt x="0" y="45583"/>
                </a:cubicBezTo>
                <a:cubicBezTo>
                  <a:pt x="0" y="20450"/>
                  <a:pt x="24305" y="0"/>
                  <a:pt x="54188" y="0"/>
                </a:cubicBezTo>
                <a:cubicBezTo>
                  <a:pt x="78733" y="0"/>
                  <a:pt x="101500" y="15461"/>
                  <a:pt x="106127" y="32516"/>
                </a:cubicBezTo>
                <a:close/>
                <a:moveTo>
                  <a:pt x="46955" y="88777"/>
                </a:moveTo>
                <a:lnTo>
                  <a:pt x="34150" y="88777"/>
                </a:lnTo>
                <a:lnTo>
                  <a:pt x="34150" y="94561"/>
                </a:lnTo>
                <a:lnTo>
                  <a:pt x="46955" y="94561"/>
                </a:lnTo>
                <a:lnTo>
                  <a:pt x="46955" y="88777"/>
                </a:lnTo>
                <a:close/>
                <a:moveTo>
                  <a:pt x="46955" y="80500"/>
                </a:moveTo>
                <a:lnTo>
                  <a:pt x="34150" y="80500"/>
                </a:lnTo>
                <a:lnTo>
                  <a:pt x="34150" y="86283"/>
                </a:lnTo>
                <a:lnTo>
                  <a:pt x="46955" y="86283"/>
                </a:lnTo>
                <a:lnTo>
                  <a:pt x="46955" y="80500"/>
                </a:lnTo>
                <a:close/>
                <a:moveTo>
                  <a:pt x="46955" y="97155"/>
                </a:moveTo>
                <a:lnTo>
                  <a:pt x="34150" y="97155"/>
                </a:lnTo>
                <a:lnTo>
                  <a:pt x="34150" y="103044"/>
                </a:lnTo>
                <a:lnTo>
                  <a:pt x="46955" y="103044"/>
                </a:lnTo>
                <a:lnTo>
                  <a:pt x="46955" y="97155"/>
                </a:lnTo>
                <a:close/>
                <a:moveTo>
                  <a:pt x="46955" y="105438"/>
                </a:moveTo>
                <a:lnTo>
                  <a:pt x="34150" y="105438"/>
                </a:lnTo>
                <a:lnTo>
                  <a:pt x="34150" y="111322"/>
                </a:lnTo>
                <a:lnTo>
                  <a:pt x="46955" y="111322"/>
                </a:lnTo>
                <a:lnTo>
                  <a:pt x="46955" y="105438"/>
                </a:lnTo>
                <a:close/>
                <a:moveTo>
                  <a:pt x="34033" y="72222"/>
                </a:moveTo>
                <a:lnTo>
                  <a:pt x="34033" y="78105"/>
                </a:lnTo>
                <a:lnTo>
                  <a:pt x="46838" y="78105"/>
                </a:lnTo>
                <a:lnTo>
                  <a:pt x="46838" y="72222"/>
                </a:lnTo>
                <a:lnTo>
                  <a:pt x="34033" y="72222"/>
                </a:lnTo>
                <a:close/>
                <a:moveTo>
                  <a:pt x="15294" y="46683"/>
                </a:moveTo>
                <a:cubicBezTo>
                  <a:pt x="15772" y="51172"/>
                  <a:pt x="18972" y="54861"/>
                  <a:pt x="23716" y="56561"/>
                </a:cubicBezTo>
                <a:cubicBezTo>
                  <a:pt x="29405" y="59250"/>
                  <a:pt x="32844" y="64038"/>
                  <a:pt x="33794" y="69727"/>
                </a:cubicBezTo>
                <a:lnTo>
                  <a:pt x="39127" y="69727"/>
                </a:lnTo>
                <a:lnTo>
                  <a:pt x="39127" y="56561"/>
                </a:lnTo>
                <a:cubicBezTo>
                  <a:pt x="39127" y="52466"/>
                  <a:pt x="37588" y="49777"/>
                  <a:pt x="34266" y="48077"/>
                </a:cubicBezTo>
                <a:cubicBezTo>
                  <a:pt x="33083" y="47483"/>
                  <a:pt x="32016" y="46883"/>
                  <a:pt x="31183" y="46183"/>
                </a:cubicBezTo>
                <a:cubicBezTo>
                  <a:pt x="28694" y="46883"/>
                  <a:pt x="26561" y="48377"/>
                  <a:pt x="25255" y="50372"/>
                </a:cubicBezTo>
                <a:cubicBezTo>
                  <a:pt x="25022" y="50772"/>
                  <a:pt x="24427" y="50972"/>
                  <a:pt x="23950" y="50972"/>
                </a:cubicBezTo>
                <a:cubicBezTo>
                  <a:pt x="23716" y="50972"/>
                  <a:pt x="23477" y="50972"/>
                  <a:pt x="23238" y="50872"/>
                </a:cubicBezTo>
                <a:cubicBezTo>
                  <a:pt x="22527" y="50572"/>
                  <a:pt x="22294" y="49777"/>
                  <a:pt x="22766" y="49177"/>
                </a:cubicBezTo>
                <a:cubicBezTo>
                  <a:pt x="24305" y="46883"/>
                  <a:pt x="26561" y="45288"/>
                  <a:pt x="29172" y="44288"/>
                </a:cubicBezTo>
                <a:cubicBezTo>
                  <a:pt x="27744" y="42594"/>
                  <a:pt x="27033" y="40500"/>
                  <a:pt x="27155" y="38005"/>
                </a:cubicBezTo>
                <a:cubicBezTo>
                  <a:pt x="27155" y="37005"/>
                  <a:pt x="27272" y="35911"/>
                  <a:pt x="27744" y="34811"/>
                </a:cubicBezTo>
                <a:cubicBezTo>
                  <a:pt x="24783" y="34316"/>
                  <a:pt x="21816" y="33016"/>
                  <a:pt x="20038" y="31222"/>
                </a:cubicBezTo>
                <a:cubicBezTo>
                  <a:pt x="19444" y="30722"/>
                  <a:pt x="19444" y="29927"/>
                  <a:pt x="20155" y="29427"/>
                </a:cubicBezTo>
                <a:cubicBezTo>
                  <a:pt x="20750" y="28927"/>
                  <a:pt x="21700" y="28927"/>
                  <a:pt x="22172" y="29527"/>
                </a:cubicBezTo>
                <a:cubicBezTo>
                  <a:pt x="23833" y="31122"/>
                  <a:pt x="26322" y="32222"/>
                  <a:pt x="28816" y="32516"/>
                </a:cubicBezTo>
                <a:cubicBezTo>
                  <a:pt x="30950" y="29127"/>
                  <a:pt x="34977" y="26933"/>
                  <a:pt x="39722" y="26433"/>
                </a:cubicBezTo>
                <a:cubicBezTo>
                  <a:pt x="39366" y="24338"/>
                  <a:pt x="38300" y="22444"/>
                  <a:pt x="36522" y="21050"/>
                </a:cubicBezTo>
                <a:cubicBezTo>
                  <a:pt x="36050" y="20550"/>
                  <a:pt x="35927" y="19850"/>
                  <a:pt x="36522" y="19350"/>
                </a:cubicBezTo>
                <a:cubicBezTo>
                  <a:pt x="36994" y="18855"/>
                  <a:pt x="38183" y="18855"/>
                  <a:pt x="38655" y="19350"/>
                </a:cubicBezTo>
                <a:cubicBezTo>
                  <a:pt x="40788" y="21144"/>
                  <a:pt x="42211" y="23638"/>
                  <a:pt x="42688" y="26333"/>
                </a:cubicBezTo>
                <a:cubicBezTo>
                  <a:pt x="48261" y="25733"/>
                  <a:pt x="52411" y="21844"/>
                  <a:pt x="52411" y="17055"/>
                </a:cubicBezTo>
                <a:cubicBezTo>
                  <a:pt x="52411" y="16361"/>
                  <a:pt x="53122" y="15861"/>
                  <a:pt x="53833" y="15861"/>
                </a:cubicBezTo>
                <a:cubicBezTo>
                  <a:pt x="54666" y="15861"/>
                  <a:pt x="55255" y="16461"/>
                  <a:pt x="55255" y="17055"/>
                </a:cubicBezTo>
                <a:cubicBezTo>
                  <a:pt x="55255" y="17855"/>
                  <a:pt x="55138" y="18655"/>
                  <a:pt x="54900" y="19350"/>
                </a:cubicBezTo>
                <a:cubicBezTo>
                  <a:pt x="57155" y="20850"/>
                  <a:pt x="59644" y="21644"/>
                  <a:pt x="62255" y="21644"/>
                </a:cubicBezTo>
                <a:cubicBezTo>
                  <a:pt x="63555" y="21644"/>
                  <a:pt x="64744" y="21344"/>
                  <a:pt x="65927" y="21050"/>
                </a:cubicBezTo>
                <a:cubicBezTo>
                  <a:pt x="67350" y="20550"/>
                  <a:pt x="68772" y="19850"/>
                  <a:pt x="69961" y="18855"/>
                </a:cubicBezTo>
                <a:cubicBezTo>
                  <a:pt x="70555" y="18355"/>
                  <a:pt x="71383" y="18355"/>
                  <a:pt x="72094" y="18855"/>
                </a:cubicBezTo>
                <a:cubicBezTo>
                  <a:pt x="72688" y="19350"/>
                  <a:pt x="72688" y="20050"/>
                  <a:pt x="72094" y="20650"/>
                </a:cubicBezTo>
                <a:cubicBezTo>
                  <a:pt x="70911" y="21644"/>
                  <a:pt x="69488" y="22444"/>
                  <a:pt x="68061" y="23044"/>
                </a:cubicBezTo>
                <a:cubicBezTo>
                  <a:pt x="68416" y="26133"/>
                  <a:pt x="70555" y="28827"/>
                  <a:pt x="73516" y="30222"/>
                </a:cubicBezTo>
                <a:cubicBezTo>
                  <a:pt x="75177" y="28127"/>
                  <a:pt x="77788" y="26333"/>
                  <a:pt x="80872" y="25438"/>
                </a:cubicBezTo>
                <a:cubicBezTo>
                  <a:pt x="81816" y="25238"/>
                  <a:pt x="82527" y="25538"/>
                  <a:pt x="82766" y="26333"/>
                </a:cubicBezTo>
                <a:cubicBezTo>
                  <a:pt x="83005" y="27033"/>
                  <a:pt x="82650" y="27633"/>
                  <a:pt x="81816" y="27827"/>
                </a:cubicBezTo>
                <a:cubicBezTo>
                  <a:pt x="79327" y="28427"/>
                  <a:pt x="77433" y="29727"/>
                  <a:pt x="76244" y="31222"/>
                </a:cubicBezTo>
                <a:cubicBezTo>
                  <a:pt x="77077" y="31422"/>
                  <a:pt x="78022" y="31622"/>
                  <a:pt x="79088" y="31622"/>
                </a:cubicBezTo>
                <a:lnTo>
                  <a:pt x="79211" y="31622"/>
                </a:lnTo>
                <a:cubicBezTo>
                  <a:pt x="83005" y="31622"/>
                  <a:pt x="86444" y="32816"/>
                  <a:pt x="88933" y="34911"/>
                </a:cubicBezTo>
                <a:cubicBezTo>
                  <a:pt x="89527" y="35411"/>
                  <a:pt x="89527" y="36111"/>
                  <a:pt x="88933" y="36705"/>
                </a:cubicBezTo>
                <a:cubicBezTo>
                  <a:pt x="88577" y="37005"/>
                  <a:pt x="88222" y="37105"/>
                  <a:pt x="87744" y="37105"/>
                </a:cubicBezTo>
                <a:cubicBezTo>
                  <a:pt x="87511" y="37105"/>
                  <a:pt x="87033" y="37005"/>
                  <a:pt x="86800" y="36705"/>
                </a:cubicBezTo>
                <a:cubicBezTo>
                  <a:pt x="84783" y="35011"/>
                  <a:pt x="82055" y="34116"/>
                  <a:pt x="79088" y="34116"/>
                </a:cubicBezTo>
                <a:lnTo>
                  <a:pt x="78972" y="34116"/>
                </a:lnTo>
                <a:cubicBezTo>
                  <a:pt x="71738" y="34116"/>
                  <a:pt x="65927" y="29627"/>
                  <a:pt x="65100" y="23938"/>
                </a:cubicBezTo>
                <a:cubicBezTo>
                  <a:pt x="64033" y="24138"/>
                  <a:pt x="63083" y="24138"/>
                  <a:pt x="62133" y="24138"/>
                </a:cubicBezTo>
                <a:cubicBezTo>
                  <a:pt x="59288" y="24138"/>
                  <a:pt x="56205" y="23438"/>
                  <a:pt x="53833" y="21844"/>
                </a:cubicBezTo>
                <a:cubicBezTo>
                  <a:pt x="53005" y="23538"/>
                  <a:pt x="51583" y="25138"/>
                  <a:pt x="49800" y="26333"/>
                </a:cubicBezTo>
                <a:cubicBezTo>
                  <a:pt x="51583" y="28127"/>
                  <a:pt x="52527" y="30222"/>
                  <a:pt x="52766" y="32416"/>
                </a:cubicBezTo>
                <a:cubicBezTo>
                  <a:pt x="53477" y="32316"/>
                  <a:pt x="54427" y="32316"/>
                  <a:pt x="55138" y="32316"/>
                </a:cubicBezTo>
                <a:cubicBezTo>
                  <a:pt x="57388" y="32316"/>
                  <a:pt x="59527" y="32816"/>
                  <a:pt x="61661" y="33716"/>
                </a:cubicBezTo>
                <a:cubicBezTo>
                  <a:pt x="62372" y="34116"/>
                  <a:pt x="62611" y="34811"/>
                  <a:pt x="62255" y="35411"/>
                </a:cubicBezTo>
                <a:cubicBezTo>
                  <a:pt x="61900" y="35911"/>
                  <a:pt x="61422" y="36111"/>
                  <a:pt x="60950" y="36111"/>
                </a:cubicBezTo>
                <a:cubicBezTo>
                  <a:pt x="60711" y="36111"/>
                  <a:pt x="60472" y="36111"/>
                  <a:pt x="60238" y="36011"/>
                </a:cubicBezTo>
                <a:cubicBezTo>
                  <a:pt x="58577" y="35311"/>
                  <a:pt x="56800" y="34911"/>
                  <a:pt x="54900" y="34911"/>
                </a:cubicBezTo>
                <a:cubicBezTo>
                  <a:pt x="54072" y="34911"/>
                  <a:pt x="53361" y="34911"/>
                  <a:pt x="52650" y="35211"/>
                </a:cubicBezTo>
                <a:cubicBezTo>
                  <a:pt x="52411" y="37705"/>
                  <a:pt x="51105" y="40100"/>
                  <a:pt x="48855" y="42094"/>
                </a:cubicBezTo>
                <a:cubicBezTo>
                  <a:pt x="48500" y="42394"/>
                  <a:pt x="48144" y="42494"/>
                  <a:pt x="47666" y="42494"/>
                </a:cubicBezTo>
                <a:cubicBezTo>
                  <a:pt x="47433" y="42494"/>
                  <a:pt x="46955" y="42394"/>
                  <a:pt x="46716" y="42094"/>
                </a:cubicBezTo>
                <a:cubicBezTo>
                  <a:pt x="46127" y="41694"/>
                  <a:pt x="46127" y="40900"/>
                  <a:pt x="46716" y="40300"/>
                </a:cubicBezTo>
                <a:cubicBezTo>
                  <a:pt x="48733" y="38505"/>
                  <a:pt x="49683" y="36411"/>
                  <a:pt x="49683" y="34116"/>
                </a:cubicBezTo>
                <a:lnTo>
                  <a:pt x="49683" y="33616"/>
                </a:lnTo>
                <a:cubicBezTo>
                  <a:pt x="49683" y="31422"/>
                  <a:pt x="48855" y="29327"/>
                  <a:pt x="46955" y="27633"/>
                </a:cubicBezTo>
                <a:cubicBezTo>
                  <a:pt x="45061" y="28327"/>
                  <a:pt x="42922" y="28827"/>
                  <a:pt x="40672" y="28827"/>
                </a:cubicBezTo>
                <a:cubicBezTo>
                  <a:pt x="34505" y="28827"/>
                  <a:pt x="29527" y="33016"/>
                  <a:pt x="29527" y="38205"/>
                </a:cubicBezTo>
                <a:cubicBezTo>
                  <a:pt x="30711" y="37905"/>
                  <a:pt x="31900" y="37805"/>
                  <a:pt x="33083" y="37805"/>
                </a:cubicBezTo>
                <a:cubicBezTo>
                  <a:pt x="34861" y="37805"/>
                  <a:pt x="36761" y="38005"/>
                  <a:pt x="38416" y="38605"/>
                </a:cubicBezTo>
                <a:cubicBezTo>
                  <a:pt x="39127" y="38900"/>
                  <a:pt x="39605" y="39600"/>
                  <a:pt x="39250" y="40300"/>
                </a:cubicBezTo>
                <a:cubicBezTo>
                  <a:pt x="39011" y="40900"/>
                  <a:pt x="38183" y="41294"/>
                  <a:pt x="37233" y="41100"/>
                </a:cubicBezTo>
                <a:cubicBezTo>
                  <a:pt x="35811" y="40600"/>
                  <a:pt x="34505" y="40300"/>
                  <a:pt x="33083" y="40300"/>
                </a:cubicBezTo>
                <a:cubicBezTo>
                  <a:pt x="32016" y="40300"/>
                  <a:pt x="30827" y="40500"/>
                  <a:pt x="29883" y="40800"/>
                </a:cubicBezTo>
                <a:cubicBezTo>
                  <a:pt x="30116" y="42294"/>
                  <a:pt x="30950" y="43294"/>
                  <a:pt x="32016" y="44288"/>
                </a:cubicBezTo>
                <a:lnTo>
                  <a:pt x="32255" y="44488"/>
                </a:lnTo>
                <a:cubicBezTo>
                  <a:pt x="33083" y="45288"/>
                  <a:pt x="34150" y="45883"/>
                  <a:pt x="35333" y="46483"/>
                </a:cubicBezTo>
                <a:cubicBezTo>
                  <a:pt x="39605" y="48477"/>
                  <a:pt x="41500" y="52366"/>
                  <a:pt x="41500" y="56955"/>
                </a:cubicBezTo>
                <a:lnTo>
                  <a:pt x="41500" y="70222"/>
                </a:lnTo>
                <a:lnTo>
                  <a:pt x="46716" y="70222"/>
                </a:lnTo>
                <a:lnTo>
                  <a:pt x="46716" y="57555"/>
                </a:lnTo>
                <a:cubicBezTo>
                  <a:pt x="46716" y="52966"/>
                  <a:pt x="50155" y="48577"/>
                  <a:pt x="54427" y="47083"/>
                </a:cubicBezTo>
                <a:cubicBezTo>
                  <a:pt x="56322" y="46283"/>
                  <a:pt x="58694" y="45288"/>
                  <a:pt x="60238" y="43788"/>
                </a:cubicBezTo>
                <a:cubicBezTo>
                  <a:pt x="62488" y="45088"/>
                  <a:pt x="65216" y="45883"/>
                  <a:pt x="68061" y="45883"/>
                </a:cubicBezTo>
                <a:cubicBezTo>
                  <a:pt x="70911" y="45883"/>
                  <a:pt x="73638" y="45088"/>
                  <a:pt x="75888" y="43788"/>
                </a:cubicBezTo>
                <a:cubicBezTo>
                  <a:pt x="78261" y="44988"/>
                  <a:pt x="80750" y="45683"/>
                  <a:pt x="83594" y="45683"/>
                </a:cubicBezTo>
                <a:cubicBezTo>
                  <a:pt x="91422" y="45683"/>
                  <a:pt x="97827" y="40300"/>
                  <a:pt x="97827" y="33716"/>
                </a:cubicBezTo>
                <a:cubicBezTo>
                  <a:pt x="97827" y="28827"/>
                  <a:pt x="94266" y="24538"/>
                  <a:pt x="89288" y="22744"/>
                </a:cubicBezTo>
                <a:cubicBezTo>
                  <a:pt x="87866" y="17455"/>
                  <a:pt x="82527" y="13466"/>
                  <a:pt x="75772" y="13466"/>
                </a:cubicBezTo>
                <a:lnTo>
                  <a:pt x="74822" y="13466"/>
                </a:lnTo>
                <a:cubicBezTo>
                  <a:pt x="72333" y="10372"/>
                  <a:pt x="68061" y="8277"/>
                  <a:pt x="63200" y="8277"/>
                </a:cubicBezTo>
                <a:cubicBezTo>
                  <a:pt x="60827" y="8277"/>
                  <a:pt x="58694" y="8777"/>
                  <a:pt x="56677" y="9777"/>
                </a:cubicBezTo>
                <a:cubicBezTo>
                  <a:pt x="54427" y="8577"/>
                  <a:pt x="51816" y="7777"/>
                  <a:pt x="48972" y="7777"/>
                </a:cubicBezTo>
                <a:cubicBezTo>
                  <a:pt x="45416" y="7777"/>
                  <a:pt x="41977" y="8977"/>
                  <a:pt x="39605" y="10972"/>
                </a:cubicBezTo>
                <a:cubicBezTo>
                  <a:pt x="38538" y="10672"/>
                  <a:pt x="37472" y="10572"/>
                  <a:pt x="36283" y="10572"/>
                </a:cubicBezTo>
                <a:cubicBezTo>
                  <a:pt x="30711" y="10572"/>
                  <a:pt x="25733" y="13466"/>
                  <a:pt x="23594" y="17555"/>
                </a:cubicBezTo>
                <a:cubicBezTo>
                  <a:pt x="17905" y="18950"/>
                  <a:pt x="13755" y="23438"/>
                  <a:pt x="13755" y="28727"/>
                </a:cubicBezTo>
                <a:cubicBezTo>
                  <a:pt x="13755" y="29727"/>
                  <a:pt x="13872" y="30722"/>
                  <a:pt x="14227" y="31722"/>
                </a:cubicBezTo>
                <a:cubicBezTo>
                  <a:pt x="12566" y="33516"/>
                  <a:pt x="11500" y="35911"/>
                  <a:pt x="11500" y="38605"/>
                </a:cubicBezTo>
                <a:cubicBezTo>
                  <a:pt x="11500" y="41794"/>
                  <a:pt x="12922" y="44488"/>
                  <a:pt x="15294" y="46683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6549669" y="2799925"/>
            <a:ext cx="1102107" cy="12501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4216" y="0"/>
                </a:moveTo>
                <a:cubicBezTo>
                  <a:pt x="78755" y="0"/>
                  <a:pt x="101422" y="15672"/>
                  <a:pt x="106211" y="33144"/>
                </a:cubicBezTo>
                <a:cubicBezTo>
                  <a:pt x="107144" y="36938"/>
                  <a:pt x="108433" y="47022"/>
                  <a:pt x="108433" y="47022"/>
                </a:cubicBezTo>
                <a:lnTo>
                  <a:pt x="119650" y="72377"/>
                </a:lnTo>
                <a:cubicBezTo>
                  <a:pt x="120000" y="72877"/>
                  <a:pt x="120000" y="73177"/>
                  <a:pt x="120000" y="73777"/>
                </a:cubicBezTo>
                <a:cubicBezTo>
                  <a:pt x="120000" y="75872"/>
                  <a:pt x="118011" y="77572"/>
                  <a:pt x="115561" y="77572"/>
                </a:cubicBezTo>
                <a:lnTo>
                  <a:pt x="108316" y="77572"/>
                </a:lnTo>
                <a:lnTo>
                  <a:pt x="108316" y="90450"/>
                </a:lnTo>
                <a:cubicBezTo>
                  <a:pt x="108316" y="100633"/>
                  <a:pt x="98733" y="108716"/>
                  <a:pt x="86933" y="108716"/>
                </a:cubicBezTo>
                <a:lnTo>
                  <a:pt x="78405" y="108716"/>
                </a:lnTo>
                <a:lnTo>
                  <a:pt x="78405" y="120000"/>
                </a:lnTo>
                <a:lnTo>
                  <a:pt x="20566" y="120000"/>
                </a:lnTo>
                <a:lnTo>
                  <a:pt x="20566" y="82661"/>
                </a:lnTo>
                <a:cubicBezTo>
                  <a:pt x="7944" y="74177"/>
                  <a:pt x="0" y="61100"/>
                  <a:pt x="0" y="46322"/>
                </a:cubicBezTo>
                <a:cubicBezTo>
                  <a:pt x="116" y="20766"/>
                  <a:pt x="24305" y="0"/>
                  <a:pt x="54216" y="0"/>
                </a:cubicBezTo>
                <a:close/>
                <a:moveTo>
                  <a:pt x="95344" y="55505"/>
                </a:moveTo>
                <a:cubicBezTo>
                  <a:pt x="98616" y="55505"/>
                  <a:pt x="101305" y="53311"/>
                  <a:pt x="101305" y="50416"/>
                </a:cubicBezTo>
                <a:cubicBezTo>
                  <a:pt x="101305" y="47622"/>
                  <a:pt x="98616" y="45322"/>
                  <a:pt x="95344" y="45322"/>
                </a:cubicBezTo>
                <a:cubicBezTo>
                  <a:pt x="91955" y="45322"/>
                  <a:pt x="89388" y="47622"/>
                  <a:pt x="89388" y="50416"/>
                </a:cubicBezTo>
                <a:cubicBezTo>
                  <a:pt x="89388" y="53311"/>
                  <a:pt x="91955" y="55505"/>
                  <a:pt x="95344" y="55505"/>
                </a:cubicBezTo>
                <a:close/>
                <a:moveTo>
                  <a:pt x="20100" y="71383"/>
                </a:moveTo>
                <a:cubicBezTo>
                  <a:pt x="20100" y="71383"/>
                  <a:pt x="17994" y="50416"/>
                  <a:pt x="47088" y="50416"/>
                </a:cubicBezTo>
                <a:cubicBezTo>
                  <a:pt x="88916" y="49516"/>
                  <a:pt x="88333" y="18072"/>
                  <a:pt x="88333" y="18072"/>
                </a:cubicBezTo>
                <a:cubicBezTo>
                  <a:pt x="79922" y="10383"/>
                  <a:pt x="68005" y="5588"/>
                  <a:pt x="54566" y="5588"/>
                </a:cubicBezTo>
                <a:cubicBezTo>
                  <a:pt x="29094" y="5588"/>
                  <a:pt x="8411" y="23261"/>
                  <a:pt x="8411" y="45122"/>
                </a:cubicBezTo>
                <a:cubicBezTo>
                  <a:pt x="8294" y="55205"/>
                  <a:pt x="12738" y="64394"/>
                  <a:pt x="20100" y="71383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2" name="Shape 422"/>
          <p:cNvSpPr/>
          <p:nvPr/>
        </p:nvSpPr>
        <p:spPr>
          <a:xfrm flipH="1">
            <a:off x="2123054" y="2799925"/>
            <a:ext cx="1065468" cy="114198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45622"/>
                </a:moveTo>
                <a:cubicBezTo>
                  <a:pt x="120000" y="60100"/>
                  <a:pt x="111938" y="73077"/>
                  <a:pt x="99366" y="81366"/>
                </a:cubicBezTo>
                <a:lnTo>
                  <a:pt x="99366" y="120000"/>
                </a:lnTo>
                <a:lnTo>
                  <a:pt x="41622" y="120000"/>
                </a:lnTo>
                <a:lnTo>
                  <a:pt x="41622" y="106122"/>
                </a:lnTo>
                <a:lnTo>
                  <a:pt x="33083" y="106122"/>
                </a:lnTo>
                <a:cubicBezTo>
                  <a:pt x="21227" y="106122"/>
                  <a:pt x="11622" y="98038"/>
                  <a:pt x="11622" y="88055"/>
                </a:cubicBezTo>
                <a:lnTo>
                  <a:pt x="11622" y="75372"/>
                </a:lnTo>
                <a:lnTo>
                  <a:pt x="4388" y="75372"/>
                </a:lnTo>
                <a:cubicBezTo>
                  <a:pt x="1900" y="75372"/>
                  <a:pt x="0" y="73677"/>
                  <a:pt x="0" y="71677"/>
                </a:cubicBezTo>
                <a:cubicBezTo>
                  <a:pt x="0" y="71083"/>
                  <a:pt x="116" y="70683"/>
                  <a:pt x="238" y="70183"/>
                </a:cubicBezTo>
                <a:lnTo>
                  <a:pt x="11500" y="46222"/>
                </a:lnTo>
                <a:cubicBezTo>
                  <a:pt x="11500" y="46222"/>
                  <a:pt x="12688" y="36238"/>
                  <a:pt x="13755" y="32544"/>
                </a:cubicBezTo>
                <a:cubicBezTo>
                  <a:pt x="18500" y="15472"/>
                  <a:pt x="41144" y="0"/>
                  <a:pt x="65694" y="0"/>
                </a:cubicBezTo>
                <a:cubicBezTo>
                  <a:pt x="95811" y="0"/>
                  <a:pt x="120000" y="20366"/>
                  <a:pt x="120000" y="45622"/>
                </a:cubicBezTo>
                <a:close/>
                <a:moveTo>
                  <a:pt x="31183" y="50316"/>
                </a:moveTo>
                <a:cubicBezTo>
                  <a:pt x="31183" y="47522"/>
                  <a:pt x="28461" y="45222"/>
                  <a:pt x="25022" y="45222"/>
                </a:cubicBezTo>
                <a:cubicBezTo>
                  <a:pt x="21816" y="45222"/>
                  <a:pt x="19088" y="47522"/>
                  <a:pt x="19088" y="50316"/>
                </a:cubicBezTo>
                <a:cubicBezTo>
                  <a:pt x="19088" y="53111"/>
                  <a:pt x="21816" y="55405"/>
                  <a:pt x="25022" y="55405"/>
                </a:cubicBezTo>
                <a:cubicBezTo>
                  <a:pt x="28461" y="55405"/>
                  <a:pt x="31183" y="53111"/>
                  <a:pt x="31183" y="50316"/>
                </a:cubicBezTo>
                <a:close/>
                <a:moveTo>
                  <a:pt x="113122" y="45022"/>
                </a:moveTo>
                <a:cubicBezTo>
                  <a:pt x="113122" y="23261"/>
                  <a:pt x="92255" y="5588"/>
                  <a:pt x="66405" y="5588"/>
                </a:cubicBezTo>
                <a:cubicBezTo>
                  <a:pt x="52883" y="5588"/>
                  <a:pt x="40911" y="10383"/>
                  <a:pt x="32372" y="18072"/>
                </a:cubicBezTo>
                <a:cubicBezTo>
                  <a:pt x="32372" y="18072"/>
                  <a:pt x="31777" y="49516"/>
                  <a:pt x="74111" y="50316"/>
                </a:cubicBezTo>
                <a:cubicBezTo>
                  <a:pt x="103516" y="50316"/>
                  <a:pt x="101383" y="71283"/>
                  <a:pt x="101383" y="71283"/>
                </a:cubicBezTo>
                <a:cubicBezTo>
                  <a:pt x="108616" y="64194"/>
                  <a:pt x="113122" y="55105"/>
                  <a:pt x="113122" y="45022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3" name="Shape 423"/>
          <p:cNvSpPr/>
          <p:nvPr/>
        </p:nvSpPr>
        <p:spPr>
          <a:xfrm rot="10800000">
            <a:off x="2387379" y="2818064"/>
            <a:ext cx="359348" cy="3850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6" y="47811"/>
                </a:moveTo>
                <a:cubicBezTo>
                  <a:pt x="119966" y="57655"/>
                  <a:pt x="117501" y="66094"/>
                  <a:pt x="112069" y="72655"/>
                </a:cubicBezTo>
                <a:cubicBezTo>
                  <a:pt x="109108" y="76872"/>
                  <a:pt x="103676" y="82500"/>
                  <a:pt x="94792" y="88594"/>
                </a:cubicBezTo>
                <a:lnTo>
                  <a:pt x="86398" y="94688"/>
                </a:lnTo>
                <a:cubicBezTo>
                  <a:pt x="81953" y="98438"/>
                  <a:pt x="78992" y="102188"/>
                  <a:pt x="77508" y="106877"/>
                </a:cubicBezTo>
                <a:cubicBezTo>
                  <a:pt x="76521" y="109688"/>
                  <a:pt x="76521" y="113905"/>
                  <a:pt x="76521" y="120000"/>
                </a:cubicBezTo>
                <a:lnTo>
                  <a:pt x="44431" y="120000"/>
                </a:lnTo>
                <a:cubicBezTo>
                  <a:pt x="44928" y="107344"/>
                  <a:pt x="46406" y="98905"/>
                  <a:pt x="47889" y="93750"/>
                </a:cubicBezTo>
                <a:cubicBezTo>
                  <a:pt x="50360" y="88594"/>
                  <a:pt x="55295" y="82966"/>
                  <a:pt x="64179" y="76872"/>
                </a:cubicBezTo>
                <a:lnTo>
                  <a:pt x="72573" y="69844"/>
                </a:lnTo>
                <a:cubicBezTo>
                  <a:pt x="75534" y="67966"/>
                  <a:pt x="77508" y="65627"/>
                  <a:pt x="79483" y="63283"/>
                </a:cubicBezTo>
                <a:cubicBezTo>
                  <a:pt x="82450" y="59533"/>
                  <a:pt x="84424" y="54844"/>
                  <a:pt x="84424" y="49688"/>
                </a:cubicBezTo>
                <a:cubicBezTo>
                  <a:pt x="84424" y="44061"/>
                  <a:pt x="82450" y="38905"/>
                  <a:pt x="78992" y="33750"/>
                </a:cubicBezTo>
                <a:cubicBezTo>
                  <a:pt x="75534" y="29533"/>
                  <a:pt x="68624" y="27188"/>
                  <a:pt x="59735" y="27188"/>
                </a:cubicBezTo>
                <a:cubicBezTo>
                  <a:pt x="50850" y="27188"/>
                  <a:pt x="44431" y="30000"/>
                  <a:pt x="40483" y="35622"/>
                </a:cubicBezTo>
                <a:cubicBezTo>
                  <a:pt x="36534" y="40783"/>
                  <a:pt x="35051" y="46405"/>
                  <a:pt x="34560" y="52033"/>
                </a:cubicBezTo>
                <a:cubicBezTo>
                  <a:pt x="34560" y="52500"/>
                  <a:pt x="34560" y="52966"/>
                  <a:pt x="34560" y="53905"/>
                </a:cubicBezTo>
                <a:cubicBezTo>
                  <a:pt x="33077" y="62344"/>
                  <a:pt x="26167" y="68438"/>
                  <a:pt x="17277" y="68438"/>
                </a:cubicBezTo>
                <a:cubicBezTo>
                  <a:pt x="8393" y="68438"/>
                  <a:pt x="987" y="61405"/>
                  <a:pt x="0" y="53905"/>
                </a:cubicBezTo>
                <a:cubicBezTo>
                  <a:pt x="0" y="53905"/>
                  <a:pt x="0" y="49688"/>
                  <a:pt x="0" y="48750"/>
                </a:cubicBezTo>
                <a:cubicBezTo>
                  <a:pt x="1483" y="30000"/>
                  <a:pt x="9871" y="16405"/>
                  <a:pt x="23205" y="8438"/>
                </a:cubicBezTo>
                <a:cubicBezTo>
                  <a:pt x="32586" y="2811"/>
                  <a:pt x="43941" y="0"/>
                  <a:pt x="57270" y="0"/>
                </a:cubicBezTo>
                <a:cubicBezTo>
                  <a:pt x="75534" y="0"/>
                  <a:pt x="90347" y="4216"/>
                  <a:pt x="102198" y="12188"/>
                </a:cubicBezTo>
                <a:cubicBezTo>
                  <a:pt x="114540" y="19688"/>
                  <a:pt x="120462" y="32344"/>
                  <a:pt x="119966" y="47811"/>
                </a:cubicBez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168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3"/>
          <p:cNvSpPr/>
          <p:nvPr/>
        </p:nvSpPr>
        <p:spPr>
          <a:xfrm>
            <a:off x="3121489" y="1355107"/>
            <a:ext cx="7184873" cy="608712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cs-CZ" sz="44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ÚŘAD PRO ZAHRANIČNÍ STYKY A INFORMACE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cs-CZ" sz="3200" b="1" dirty="0">
                <a:solidFill>
                  <a:srgbClr val="FFFFFF"/>
                </a:solidFill>
              </a:rPr>
              <a:t>*ZÁKLADNÍ INFO*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lang="cs-CZ" sz="4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552" y="2340186"/>
            <a:ext cx="5089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Zpravodajská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služba</a:t>
            </a:r>
            <a:r>
              <a:rPr lang="en-US" sz="2000" dirty="0" smtClean="0">
                <a:solidFill>
                  <a:schemeClr val="bg1"/>
                </a:solidFill>
              </a:rPr>
              <a:t> s </a:t>
            </a:r>
            <a:r>
              <a:rPr lang="cs-CZ" sz="2000" dirty="0" smtClean="0">
                <a:solidFill>
                  <a:schemeClr val="bg1"/>
                </a:solidFill>
              </a:rPr>
              <a:t>vnější </a:t>
            </a:r>
            <a:r>
              <a:rPr lang="en-US" sz="2000" dirty="0" err="1" smtClean="0">
                <a:solidFill>
                  <a:schemeClr val="bg1"/>
                </a:solidFill>
              </a:rPr>
              <a:t>působností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Existence </a:t>
            </a:r>
            <a:r>
              <a:rPr lang="en-US" sz="2000" dirty="0" err="1" smtClean="0">
                <a:solidFill>
                  <a:schemeClr val="bg1"/>
                </a:solidFill>
              </a:rPr>
              <a:t>ukotvena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zákonem</a:t>
            </a:r>
            <a:r>
              <a:rPr lang="en-US" sz="2000" dirty="0" smtClean="0">
                <a:solidFill>
                  <a:schemeClr val="bg1"/>
                </a:solidFill>
              </a:rPr>
              <a:t> o ZS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hape 377"/>
          <p:cNvSpPr/>
          <p:nvPr/>
        </p:nvSpPr>
        <p:spPr>
          <a:xfrm>
            <a:off x="8087577" y="3630019"/>
            <a:ext cx="3077476" cy="11767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18516" y="120000"/>
                </a:lnTo>
                <a:lnTo>
                  <a:pt x="18516" y="118338"/>
                </a:lnTo>
                <a:cubicBezTo>
                  <a:pt x="16833" y="74327"/>
                  <a:pt x="10188" y="34105"/>
                  <a:pt x="0" y="1838"/>
                </a:cubicBezTo>
                <a:lnTo>
                  <a:pt x="705" y="0"/>
                </a:lnTo>
                <a:cubicBezTo>
                  <a:pt x="11277" y="33455"/>
                  <a:pt x="17672" y="73611"/>
                  <a:pt x="19400" y="116677"/>
                </a:cubicBezTo>
                <a:lnTo>
                  <a:pt x="120000" y="116677"/>
                </a:lnTo>
                <a:lnTo>
                  <a:pt x="120000" y="120000"/>
                </a:lnTo>
              </a:path>
            </a:pathLst>
          </a:custGeom>
          <a:solidFill>
            <a:srgbClr val="D16E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Shape 378"/>
          <p:cNvSpPr/>
          <p:nvPr/>
        </p:nvSpPr>
        <p:spPr>
          <a:xfrm>
            <a:off x="2572725" y="5194698"/>
            <a:ext cx="2205359" cy="11767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94183" y="0"/>
                </a:lnTo>
                <a:lnTo>
                  <a:pt x="94183" y="1661"/>
                </a:lnTo>
                <a:cubicBezTo>
                  <a:pt x="96527" y="45672"/>
                  <a:pt x="105794" y="85894"/>
                  <a:pt x="120000" y="118161"/>
                </a:cubicBezTo>
                <a:lnTo>
                  <a:pt x="119016" y="120000"/>
                </a:lnTo>
                <a:cubicBezTo>
                  <a:pt x="104277" y="86544"/>
                  <a:pt x="95355" y="46388"/>
                  <a:pt x="92950" y="3322"/>
                </a:cubicBezTo>
                <a:lnTo>
                  <a:pt x="0" y="3322"/>
                </a:lnTo>
                <a:lnTo>
                  <a:pt x="0" y="0"/>
                </a:lnTo>
              </a:path>
            </a:pathLst>
          </a:custGeom>
          <a:solidFill>
            <a:srgbClr val="D16E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Shape 379"/>
          <p:cNvSpPr/>
          <p:nvPr/>
        </p:nvSpPr>
        <p:spPr>
          <a:xfrm>
            <a:off x="8077317" y="5212653"/>
            <a:ext cx="2469559" cy="1630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3761" y="117477"/>
                </a:moveTo>
                <a:lnTo>
                  <a:pt x="23761" y="117605"/>
                </a:lnTo>
                <a:lnTo>
                  <a:pt x="120000" y="117605"/>
                </a:lnTo>
                <a:lnTo>
                  <a:pt x="120000" y="120000"/>
                </a:lnTo>
                <a:lnTo>
                  <a:pt x="22888" y="120000"/>
                </a:lnTo>
                <a:lnTo>
                  <a:pt x="22888" y="119655"/>
                </a:lnTo>
                <a:lnTo>
                  <a:pt x="0" y="85005"/>
                </a:lnTo>
                <a:lnTo>
                  <a:pt x="566" y="84150"/>
                </a:lnTo>
                <a:lnTo>
                  <a:pt x="477" y="84022"/>
                </a:lnTo>
                <a:cubicBezTo>
                  <a:pt x="13166" y="60622"/>
                  <a:pt x="21444" y="31616"/>
                  <a:pt x="23538" y="0"/>
                </a:cubicBezTo>
                <a:lnTo>
                  <a:pt x="24722" y="0"/>
                </a:lnTo>
                <a:cubicBezTo>
                  <a:pt x="22800" y="31016"/>
                  <a:pt x="14916" y="60105"/>
                  <a:pt x="1922" y="84405"/>
                </a:cubicBezTo>
                <a:lnTo>
                  <a:pt x="23761" y="117477"/>
                </a:lnTo>
              </a:path>
            </a:pathLst>
          </a:custGeom>
          <a:solidFill>
            <a:srgbClr val="F8AD94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Shape 380"/>
          <p:cNvSpPr/>
          <p:nvPr/>
        </p:nvSpPr>
        <p:spPr>
          <a:xfrm>
            <a:off x="4306698" y="3635150"/>
            <a:ext cx="704807" cy="11844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8633"/>
                </a:moveTo>
                <a:cubicBezTo>
                  <a:pt x="80922" y="46583"/>
                  <a:pt x="55600" y="81555"/>
                  <a:pt x="49366" y="120000"/>
                </a:cubicBezTo>
                <a:lnTo>
                  <a:pt x="0" y="117172"/>
                </a:lnTo>
                <a:cubicBezTo>
                  <a:pt x="0" y="117172"/>
                  <a:pt x="3661" y="45466"/>
                  <a:pt x="82305" y="0"/>
                </a:cubicBezTo>
                <a:lnTo>
                  <a:pt x="120000" y="18633"/>
                </a:lnTo>
              </a:path>
            </a:pathLst>
          </a:custGeom>
          <a:solidFill>
            <a:srgbClr val="F8AD94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Shape 381"/>
          <p:cNvSpPr/>
          <p:nvPr/>
        </p:nvSpPr>
        <p:spPr>
          <a:xfrm>
            <a:off x="4306698" y="5181871"/>
            <a:ext cx="702242" cy="11716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572" y="0"/>
                </a:moveTo>
                <a:cubicBezTo>
                  <a:pt x="56027" y="38172"/>
                  <a:pt x="81255" y="72772"/>
                  <a:pt x="120000" y="100705"/>
                </a:cubicBezTo>
                <a:lnTo>
                  <a:pt x="81061" y="120000"/>
                </a:lnTo>
                <a:cubicBezTo>
                  <a:pt x="81061" y="120000"/>
                  <a:pt x="7550" y="75155"/>
                  <a:pt x="0" y="3038"/>
                </a:cubicBezTo>
                <a:lnTo>
                  <a:pt x="49572" y="0"/>
                </a:lnTo>
              </a:path>
            </a:pathLst>
          </a:custGeom>
          <a:solidFill>
            <a:srgbClr val="D16E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" name="Shape 382"/>
          <p:cNvSpPr/>
          <p:nvPr/>
        </p:nvSpPr>
        <p:spPr>
          <a:xfrm>
            <a:off x="5068517" y="6415660"/>
            <a:ext cx="1184471" cy="7125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138" y="0"/>
                </a:moveTo>
                <a:cubicBezTo>
                  <a:pt x="47044" y="38397"/>
                  <a:pt x="81783" y="63573"/>
                  <a:pt x="120000" y="69353"/>
                </a:cubicBezTo>
                <a:lnTo>
                  <a:pt x="116994" y="119994"/>
                </a:lnTo>
                <a:cubicBezTo>
                  <a:pt x="116994" y="119994"/>
                  <a:pt x="59177" y="122148"/>
                  <a:pt x="0" y="38397"/>
                </a:cubicBezTo>
                <a:lnTo>
                  <a:pt x="19138" y="0"/>
                </a:lnTo>
              </a:path>
            </a:pathLst>
          </a:custGeom>
          <a:solidFill>
            <a:srgbClr val="F67A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Shape 383"/>
          <p:cNvSpPr/>
          <p:nvPr/>
        </p:nvSpPr>
        <p:spPr>
          <a:xfrm>
            <a:off x="6589589" y="6423355"/>
            <a:ext cx="1184471" cy="6945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0350"/>
                </a:moveTo>
                <a:cubicBezTo>
                  <a:pt x="38444" y="64622"/>
                  <a:pt x="73594" y="39094"/>
                  <a:pt x="101722" y="0"/>
                </a:cubicBezTo>
                <a:lnTo>
                  <a:pt x="120000" y="37988"/>
                </a:lnTo>
                <a:cubicBezTo>
                  <a:pt x="76066" y="114572"/>
                  <a:pt x="2533" y="120000"/>
                  <a:pt x="2533" y="120000"/>
                </a:cubicBezTo>
                <a:lnTo>
                  <a:pt x="0" y="70350"/>
                </a:ln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" name="Shape 384"/>
          <p:cNvSpPr/>
          <p:nvPr/>
        </p:nvSpPr>
        <p:spPr>
          <a:xfrm>
            <a:off x="7843896" y="5181871"/>
            <a:ext cx="715067" cy="11844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144" y="0"/>
                </a:moveTo>
                <a:lnTo>
                  <a:pt x="120000" y="3005"/>
                </a:lnTo>
                <a:cubicBezTo>
                  <a:pt x="117755" y="70305"/>
                  <a:pt x="38733" y="120000"/>
                  <a:pt x="38733" y="120000"/>
                </a:cubicBezTo>
                <a:lnTo>
                  <a:pt x="0" y="100394"/>
                </a:lnTo>
                <a:cubicBezTo>
                  <a:pt x="38538" y="72661"/>
                  <a:pt x="63805" y="38094"/>
                  <a:pt x="70144" y="0"/>
                </a:cubicBezTo>
              </a:path>
            </a:pathLst>
          </a:custGeom>
          <a:solidFill>
            <a:srgbClr val="F8AD94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" name="Shape 385"/>
          <p:cNvSpPr/>
          <p:nvPr/>
        </p:nvSpPr>
        <p:spPr>
          <a:xfrm>
            <a:off x="7861852" y="3647975"/>
            <a:ext cx="702243" cy="118447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238" y="120000"/>
                </a:moveTo>
                <a:cubicBezTo>
                  <a:pt x="63577" y="81766"/>
                  <a:pt x="38344" y="46894"/>
                  <a:pt x="0" y="18794"/>
                </a:cubicBezTo>
                <a:lnTo>
                  <a:pt x="38938" y="0"/>
                </a:lnTo>
                <a:cubicBezTo>
                  <a:pt x="119405" y="52016"/>
                  <a:pt x="120000" y="117350"/>
                  <a:pt x="120000" y="117350"/>
                </a:cubicBezTo>
                <a:lnTo>
                  <a:pt x="69238" y="120000"/>
                </a:lnTo>
              </a:path>
            </a:pathLst>
          </a:custGeom>
          <a:solidFill>
            <a:srgbClr val="D16E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" name="Shape 386"/>
          <p:cNvSpPr/>
          <p:nvPr/>
        </p:nvSpPr>
        <p:spPr>
          <a:xfrm>
            <a:off x="6617804" y="2873331"/>
            <a:ext cx="1181906" cy="7099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1044" y="120000"/>
                </a:moveTo>
                <a:cubicBezTo>
                  <a:pt x="73166" y="81116"/>
                  <a:pt x="38211" y="55227"/>
                  <a:pt x="0" y="48827"/>
                </a:cubicBezTo>
                <a:lnTo>
                  <a:pt x="2716" y="0"/>
                </a:lnTo>
                <a:cubicBezTo>
                  <a:pt x="81377" y="10827"/>
                  <a:pt x="120000" y="81905"/>
                  <a:pt x="120000" y="81905"/>
                </a:cubicBezTo>
                <a:lnTo>
                  <a:pt x="101044" y="120000"/>
                </a:lnTo>
              </a:path>
            </a:pathLst>
          </a:custGeom>
          <a:solidFill>
            <a:srgbClr val="F67A83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" name="Shape 387"/>
          <p:cNvSpPr/>
          <p:nvPr/>
        </p:nvSpPr>
        <p:spPr>
          <a:xfrm>
            <a:off x="5081342" y="2872511"/>
            <a:ext cx="1184471" cy="6979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49440"/>
                </a:moveTo>
                <a:cubicBezTo>
                  <a:pt x="81611" y="55043"/>
                  <a:pt x="46694" y="80768"/>
                  <a:pt x="18427" y="120000"/>
                </a:cubicBezTo>
                <a:lnTo>
                  <a:pt x="0" y="81570"/>
                </a:lnTo>
                <a:cubicBezTo>
                  <a:pt x="52344" y="-300"/>
                  <a:pt x="117350" y="0"/>
                  <a:pt x="117350" y="0"/>
                </a:cubicBezTo>
                <a:lnTo>
                  <a:pt x="120000" y="49440"/>
                </a:lnTo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" name="Shape 388"/>
          <p:cNvSpPr/>
          <p:nvPr/>
        </p:nvSpPr>
        <p:spPr>
          <a:xfrm>
            <a:off x="4883800" y="3696700"/>
            <a:ext cx="2978100" cy="26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EFFFE"/>
              </a:buClr>
              <a:buSzPct val="25000"/>
              <a:buFont typeface="Roboto Black"/>
              <a:buNone/>
            </a:pPr>
            <a:r>
              <a:rPr lang="cs-CZ" sz="2400" b="1" i="0" u="none" strike="noStrike" cap="none" dirty="0">
                <a:solidFill>
                  <a:srgbClr val="FEFFFE"/>
                </a:solidFill>
              </a:rPr>
              <a:t>Působnost</a:t>
            </a: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EFFFE"/>
              </a:buClr>
              <a:buSzPct val="25000"/>
              <a:buFont typeface="Roboto Black"/>
              <a:buNone/>
            </a:pPr>
            <a:r>
              <a:rPr lang="cs-CZ" sz="2400" b="1" i="0" u="none" strike="noStrike" cap="none" dirty="0" smtClean="0">
                <a:solidFill>
                  <a:srgbClr val="FEFFFE"/>
                </a:solidFill>
              </a:rPr>
              <a:t>ÚZSI</a:t>
            </a: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EFFFE"/>
              </a:buClr>
              <a:buSzPct val="25000"/>
              <a:buFont typeface="Roboto Black"/>
              <a:buNone/>
            </a:pPr>
            <a:r>
              <a:rPr lang="cs-CZ" sz="2400" b="1" i="0" u="none" strike="noStrike" cap="none" dirty="0" smtClean="0">
                <a:solidFill>
                  <a:srgbClr val="FEFFFE"/>
                </a:solidFill>
              </a:rPr>
              <a:t>Získává, soustřeďuje a vyhodnocuje</a:t>
            </a:r>
            <a:endParaRPr lang="cs-CZ" sz="2400" b="1" i="0" u="none" strike="noStrike" cap="none" dirty="0">
              <a:solidFill>
                <a:srgbClr val="FEFFFE"/>
              </a:solidFill>
            </a:endParaRPr>
          </a:p>
        </p:txBody>
      </p:sp>
      <p:sp>
        <p:nvSpPr>
          <p:cNvPr id="17" name="Shape 389"/>
          <p:cNvSpPr/>
          <p:nvPr/>
        </p:nvSpPr>
        <p:spPr>
          <a:xfrm>
            <a:off x="10911199" y="4055732"/>
            <a:ext cx="499603" cy="5945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3844" y="32644"/>
                </a:moveTo>
                <a:cubicBezTo>
                  <a:pt x="18461" y="15500"/>
                  <a:pt x="41116" y="0"/>
                  <a:pt x="65733" y="0"/>
                </a:cubicBezTo>
                <a:cubicBezTo>
                  <a:pt x="95666" y="0"/>
                  <a:pt x="120000" y="20311"/>
                  <a:pt x="120000" y="45555"/>
                </a:cubicBezTo>
                <a:cubicBezTo>
                  <a:pt x="120000" y="60116"/>
                  <a:pt x="111888" y="73033"/>
                  <a:pt x="99161" y="81372"/>
                </a:cubicBezTo>
                <a:lnTo>
                  <a:pt x="99161" y="120000"/>
                </a:lnTo>
                <a:lnTo>
                  <a:pt x="85733" y="120000"/>
                </a:lnTo>
                <a:lnTo>
                  <a:pt x="85733" y="113777"/>
                </a:lnTo>
                <a:lnTo>
                  <a:pt x="73005" y="113777"/>
                </a:lnTo>
                <a:lnTo>
                  <a:pt x="73005" y="120000"/>
                </a:lnTo>
                <a:lnTo>
                  <a:pt x="41538" y="120000"/>
                </a:lnTo>
                <a:lnTo>
                  <a:pt x="41538" y="106027"/>
                </a:lnTo>
                <a:lnTo>
                  <a:pt x="33005" y="106027"/>
                </a:lnTo>
                <a:cubicBezTo>
                  <a:pt x="21261" y="106027"/>
                  <a:pt x="11611" y="97927"/>
                  <a:pt x="11611" y="88061"/>
                </a:cubicBezTo>
                <a:lnTo>
                  <a:pt x="11611" y="75383"/>
                </a:lnTo>
                <a:lnTo>
                  <a:pt x="4333" y="75383"/>
                </a:lnTo>
                <a:cubicBezTo>
                  <a:pt x="1816" y="75383"/>
                  <a:pt x="0" y="73622"/>
                  <a:pt x="0" y="71744"/>
                </a:cubicBezTo>
                <a:cubicBezTo>
                  <a:pt x="0" y="71155"/>
                  <a:pt x="0" y="70800"/>
                  <a:pt x="277" y="70216"/>
                </a:cubicBezTo>
                <a:lnTo>
                  <a:pt x="11611" y="46377"/>
                </a:lnTo>
                <a:cubicBezTo>
                  <a:pt x="11611" y="46377"/>
                  <a:pt x="12727" y="36400"/>
                  <a:pt x="13844" y="32644"/>
                </a:cubicBezTo>
                <a:close/>
                <a:moveTo>
                  <a:pt x="73005" y="88766"/>
                </a:moveTo>
                <a:lnTo>
                  <a:pt x="73005" y="94638"/>
                </a:lnTo>
                <a:lnTo>
                  <a:pt x="85733" y="94638"/>
                </a:lnTo>
                <a:lnTo>
                  <a:pt x="85733" y="88766"/>
                </a:lnTo>
                <a:lnTo>
                  <a:pt x="73005" y="88766"/>
                </a:lnTo>
                <a:close/>
                <a:moveTo>
                  <a:pt x="73005" y="80550"/>
                </a:moveTo>
                <a:lnTo>
                  <a:pt x="73005" y="86416"/>
                </a:lnTo>
                <a:lnTo>
                  <a:pt x="85733" y="86416"/>
                </a:lnTo>
                <a:lnTo>
                  <a:pt x="85733" y="80550"/>
                </a:lnTo>
                <a:lnTo>
                  <a:pt x="73005" y="80550"/>
                </a:lnTo>
                <a:close/>
                <a:moveTo>
                  <a:pt x="73005" y="97105"/>
                </a:moveTo>
                <a:lnTo>
                  <a:pt x="73005" y="102972"/>
                </a:lnTo>
                <a:lnTo>
                  <a:pt x="85733" y="102972"/>
                </a:lnTo>
                <a:lnTo>
                  <a:pt x="85733" y="97105"/>
                </a:lnTo>
                <a:lnTo>
                  <a:pt x="73005" y="97105"/>
                </a:lnTo>
                <a:close/>
                <a:moveTo>
                  <a:pt x="73005" y="105438"/>
                </a:moveTo>
                <a:lnTo>
                  <a:pt x="73005" y="111311"/>
                </a:lnTo>
                <a:lnTo>
                  <a:pt x="85733" y="111311"/>
                </a:lnTo>
                <a:lnTo>
                  <a:pt x="85733" y="105438"/>
                </a:lnTo>
                <a:lnTo>
                  <a:pt x="73005" y="105438"/>
                </a:lnTo>
                <a:close/>
                <a:moveTo>
                  <a:pt x="73005" y="72211"/>
                </a:moveTo>
                <a:lnTo>
                  <a:pt x="73005" y="78083"/>
                </a:lnTo>
                <a:lnTo>
                  <a:pt x="85872" y="78083"/>
                </a:lnTo>
                <a:lnTo>
                  <a:pt x="85872" y="72211"/>
                </a:lnTo>
                <a:lnTo>
                  <a:pt x="73005" y="72211"/>
                </a:lnTo>
                <a:close/>
                <a:moveTo>
                  <a:pt x="104894" y="46733"/>
                </a:moveTo>
                <a:cubicBezTo>
                  <a:pt x="107133" y="44500"/>
                  <a:pt x="108672" y="41683"/>
                  <a:pt x="108672" y="38627"/>
                </a:cubicBezTo>
                <a:cubicBezTo>
                  <a:pt x="108672" y="35811"/>
                  <a:pt x="107411" y="33344"/>
                  <a:pt x="105455" y="31583"/>
                </a:cubicBezTo>
                <a:cubicBezTo>
                  <a:pt x="105733" y="30527"/>
                  <a:pt x="105872" y="29588"/>
                  <a:pt x="105872" y="28533"/>
                </a:cubicBezTo>
                <a:cubicBezTo>
                  <a:pt x="105872" y="23133"/>
                  <a:pt x="101677" y="18788"/>
                  <a:pt x="95944" y="17261"/>
                </a:cubicBezTo>
                <a:cubicBezTo>
                  <a:pt x="93844" y="13150"/>
                  <a:pt x="88950" y="10333"/>
                  <a:pt x="83355" y="10333"/>
                </a:cubicBezTo>
                <a:cubicBezTo>
                  <a:pt x="82100" y="10333"/>
                  <a:pt x="81116" y="10450"/>
                  <a:pt x="80138" y="10683"/>
                </a:cubicBezTo>
                <a:cubicBezTo>
                  <a:pt x="77622" y="8688"/>
                  <a:pt x="74266" y="7516"/>
                  <a:pt x="70627" y="7516"/>
                </a:cubicBezTo>
                <a:cubicBezTo>
                  <a:pt x="67833" y="7516"/>
                  <a:pt x="65172" y="8216"/>
                  <a:pt x="62938" y="9394"/>
                </a:cubicBezTo>
                <a:cubicBezTo>
                  <a:pt x="61116" y="8572"/>
                  <a:pt x="58738" y="8100"/>
                  <a:pt x="56361" y="8100"/>
                </a:cubicBezTo>
                <a:cubicBezTo>
                  <a:pt x="51466" y="8100"/>
                  <a:pt x="47272" y="10216"/>
                  <a:pt x="44755" y="13266"/>
                </a:cubicBezTo>
                <a:lnTo>
                  <a:pt x="43777" y="13266"/>
                </a:lnTo>
                <a:cubicBezTo>
                  <a:pt x="37061" y="13266"/>
                  <a:pt x="31327" y="17144"/>
                  <a:pt x="30072" y="22427"/>
                </a:cubicBezTo>
                <a:cubicBezTo>
                  <a:pt x="25172" y="24188"/>
                  <a:pt x="21538" y="28416"/>
                  <a:pt x="21538" y="33344"/>
                </a:cubicBezTo>
                <a:cubicBezTo>
                  <a:pt x="21538" y="39922"/>
                  <a:pt x="27833" y="45322"/>
                  <a:pt x="35805" y="45322"/>
                </a:cubicBezTo>
                <a:cubicBezTo>
                  <a:pt x="38600" y="45322"/>
                  <a:pt x="41400" y="44616"/>
                  <a:pt x="43638" y="43444"/>
                </a:cubicBezTo>
                <a:cubicBezTo>
                  <a:pt x="45733" y="44616"/>
                  <a:pt x="48533" y="45322"/>
                  <a:pt x="51466" y="45322"/>
                </a:cubicBezTo>
                <a:cubicBezTo>
                  <a:pt x="54405" y="45322"/>
                  <a:pt x="57061" y="44616"/>
                  <a:pt x="59300" y="43444"/>
                </a:cubicBezTo>
                <a:cubicBezTo>
                  <a:pt x="60977" y="44855"/>
                  <a:pt x="63077" y="46027"/>
                  <a:pt x="65172" y="46733"/>
                </a:cubicBezTo>
                <a:cubicBezTo>
                  <a:pt x="69511" y="48138"/>
                  <a:pt x="73005" y="52600"/>
                  <a:pt x="73005" y="57183"/>
                </a:cubicBezTo>
                <a:lnTo>
                  <a:pt x="73005" y="69744"/>
                </a:lnTo>
                <a:lnTo>
                  <a:pt x="77900" y="69744"/>
                </a:lnTo>
                <a:lnTo>
                  <a:pt x="77900" y="56594"/>
                </a:lnTo>
                <a:cubicBezTo>
                  <a:pt x="77900" y="51900"/>
                  <a:pt x="80000" y="48138"/>
                  <a:pt x="84194" y="46027"/>
                </a:cubicBezTo>
                <a:cubicBezTo>
                  <a:pt x="85316" y="45438"/>
                  <a:pt x="86433" y="44855"/>
                  <a:pt x="87272" y="44150"/>
                </a:cubicBezTo>
                <a:lnTo>
                  <a:pt x="87550" y="43916"/>
                </a:lnTo>
                <a:cubicBezTo>
                  <a:pt x="88672" y="42738"/>
                  <a:pt x="89372" y="41683"/>
                  <a:pt x="89650" y="40388"/>
                </a:cubicBezTo>
                <a:cubicBezTo>
                  <a:pt x="88672" y="39922"/>
                  <a:pt x="87694" y="39805"/>
                  <a:pt x="86572" y="39805"/>
                </a:cubicBezTo>
                <a:cubicBezTo>
                  <a:pt x="85033" y="39805"/>
                  <a:pt x="83638" y="39922"/>
                  <a:pt x="82238" y="40511"/>
                </a:cubicBezTo>
                <a:cubicBezTo>
                  <a:pt x="81538" y="40861"/>
                  <a:pt x="80700" y="40511"/>
                  <a:pt x="80422" y="39805"/>
                </a:cubicBezTo>
                <a:cubicBezTo>
                  <a:pt x="80000" y="39216"/>
                  <a:pt x="80422" y="38511"/>
                  <a:pt x="81116" y="38277"/>
                </a:cubicBezTo>
                <a:cubicBezTo>
                  <a:pt x="82938" y="37688"/>
                  <a:pt x="84616" y="37455"/>
                  <a:pt x="86433" y="37455"/>
                </a:cubicBezTo>
                <a:cubicBezTo>
                  <a:pt x="87694" y="37455"/>
                  <a:pt x="88811" y="37572"/>
                  <a:pt x="90072" y="37805"/>
                </a:cubicBezTo>
                <a:cubicBezTo>
                  <a:pt x="90072" y="32644"/>
                  <a:pt x="85033" y="28533"/>
                  <a:pt x="78883" y="28533"/>
                </a:cubicBezTo>
                <a:cubicBezTo>
                  <a:pt x="76644" y="28533"/>
                  <a:pt x="74544" y="28061"/>
                  <a:pt x="72727" y="27238"/>
                </a:cubicBezTo>
                <a:cubicBezTo>
                  <a:pt x="70911" y="29000"/>
                  <a:pt x="70072" y="31233"/>
                  <a:pt x="70072" y="33344"/>
                </a:cubicBezTo>
                <a:lnTo>
                  <a:pt x="70072" y="33816"/>
                </a:lnTo>
                <a:cubicBezTo>
                  <a:pt x="70072" y="36044"/>
                  <a:pt x="71050" y="38277"/>
                  <a:pt x="73288" y="39922"/>
                </a:cubicBezTo>
                <a:cubicBezTo>
                  <a:pt x="73844" y="40511"/>
                  <a:pt x="73844" y="41211"/>
                  <a:pt x="73288" y="41683"/>
                </a:cubicBezTo>
                <a:cubicBezTo>
                  <a:pt x="73005" y="41916"/>
                  <a:pt x="72588" y="42033"/>
                  <a:pt x="72305" y="42033"/>
                </a:cubicBezTo>
                <a:cubicBezTo>
                  <a:pt x="72027" y="42033"/>
                  <a:pt x="71466" y="41916"/>
                  <a:pt x="71188" y="41683"/>
                </a:cubicBezTo>
                <a:cubicBezTo>
                  <a:pt x="69088" y="39688"/>
                  <a:pt x="67694" y="37222"/>
                  <a:pt x="67411" y="34755"/>
                </a:cubicBezTo>
                <a:cubicBezTo>
                  <a:pt x="66711" y="34522"/>
                  <a:pt x="65872" y="34522"/>
                  <a:pt x="65172" y="34522"/>
                </a:cubicBezTo>
                <a:cubicBezTo>
                  <a:pt x="63355" y="34522"/>
                  <a:pt x="61677" y="34872"/>
                  <a:pt x="59861" y="35577"/>
                </a:cubicBezTo>
                <a:cubicBezTo>
                  <a:pt x="59577" y="35694"/>
                  <a:pt x="59438" y="35694"/>
                  <a:pt x="59161" y="35694"/>
                </a:cubicBezTo>
                <a:cubicBezTo>
                  <a:pt x="58600" y="35694"/>
                  <a:pt x="58183" y="35577"/>
                  <a:pt x="57900" y="35105"/>
                </a:cubicBezTo>
                <a:cubicBezTo>
                  <a:pt x="57483" y="34522"/>
                  <a:pt x="57761" y="33700"/>
                  <a:pt x="58461" y="33344"/>
                </a:cubicBezTo>
                <a:cubicBezTo>
                  <a:pt x="60422" y="32522"/>
                  <a:pt x="62794" y="32055"/>
                  <a:pt x="65033" y="32055"/>
                </a:cubicBezTo>
                <a:cubicBezTo>
                  <a:pt x="65733" y="32055"/>
                  <a:pt x="66572" y="32055"/>
                  <a:pt x="67272" y="32172"/>
                </a:cubicBezTo>
                <a:cubicBezTo>
                  <a:pt x="67550" y="29938"/>
                  <a:pt x="68672" y="27944"/>
                  <a:pt x="70350" y="26066"/>
                </a:cubicBezTo>
                <a:cubicBezTo>
                  <a:pt x="68672" y="24894"/>
                  <a:pt x="67133" y="23366"/>
                  <a:pt x="66294" y="21605"/>
                </a:cubicBezTo>
                <a:cubicBezTo>
                  <a:pt x="63777" y="23133"/>
                  <a:pt x="60977" y="23833"/>
                  <a:pt x="58044" y="23833"/>
                </a:cubicBezTo>
                <a:cubicBezTo>
                  <a:pt x="56922" y="23833"/>
                  <a:pt x="55944" y="23833"/>
                  <a:pt x="54966" y="23600"/>
                </a:cubicBezTo>
                <a:cubicBezTo>
                  <a:pt x="53983" y="29355"/>
                  <a:pt x="48111" y="33700"/>
                  <a:pt x="40977" y="33700"/>
                </a:cubicBezTo>
                <a:lnTo>
                  <a:pt x="40838" y="33700"/>
                </a:lnTo>
                <a:cubicBezTo>
                  <a:pt x="37761" y="33700"/>
                  <a:pt x="35105" y="34755"/>
                  <a:pt x="33144" y="36283"/>
                </a:cubicBezTo>
                <a:cubicBezTo>
                  <a:pt x="32866" y="36516"/>
                  <a:pt x="32450" y="36633"/>
                  <a:pt x="32166" y="36633"/>
                </a:cubicBezTo>
                <a:cubicBezTo>
                  <a:pt x="31888" y="36633"/>
                  <a:pt x="31327" y="36516"/>
                  <a:pt x="31050" y="36283"/>
                </a:cubicBezTo>
                <a:cubicBezTo>
                  <a:pt x="30488" y="35811"/>
                  <a:pt x="30488" y="35105"/>
                  <a:pt x="31050" y="34638"/>
                </a:cubicBezTo>
                <a:cubicBezTo>
                  <a:pt x="33566" y="32522"/>
                  <a:pt x="37061" y="31350"/>
                  <a:pt x="40838" y="31350"/>
                </a:cubicBezTo>
                <a:lnTo>
                  <a:pt x="40977" y="31350"/>
                </a:lnTo>
                <a:cubicBezTo>
                  <a:pt x="41955" y="31350"/>
                  <a:pt x="43077" y="31233"/>
                  <a:pt x="43916" y="31000"/>
                </a:cubicBezTo>
                <a:cubicBezTo>
                  <a:pt x="42377" y="29472"/>
                  <a:pt x="40561" y="28300"/>
                  <a:pt x="38461" y="27355"/>
                </a:cubicBezTo>
                <a:cubicBezTo>
                  <a:pt x="37622" y="27238"/>
                  <a:pt x="37205" y="26538"/>
                  <a:pt x="37483" y="25950"/>
                </a:cubicBezTo>
                <a:cubicBezTo>
                  <a:pt x="37761" y="25244"/>
                  <a:pt x="38600" y="24894"/>
                  <a:pt x="39438" y="25127"/>
                </a:cubicBezTo>
                <a:cubicBezTo>
                  <a:pt x="42516" y="25950"/>
                  <a:pt x="45172" y="27594"/>
                  <a:pt x="46994" y="29822"/>
                </a:cubicBezTo>
                <a:cubicBezTo>
                  <a:pt x="49788" y="28416"/>
                  <a:pt x="52027" y="25716"/>
                  <a:pt x="52305" y="22661"/>
                </a:cubicBezTo>
                <a:cubicBezTo>
                  <a:pt x="50911" y="22072"/>
                  <a:pt x="49372" y="21133"/>
                  <a:pt x="48250" y="20194"/>
                </a:cubicBezTo>
                <a:cubicBezTo>
                  <a:pt x="47694" y="19727"/>
                  <a:pt x="47694" y="18905"/>
                  <a:pt x="48250" y="18433"/>
                </a:cubicBezTo>
                <a:cubicBezTo>
                  <a:pt x="48811" y="17850"/>
                  <a:pt x="49788" y="17850"/>
                  <a:pt x="50350" y="18433"/>
                </a:cubicBezTo>
                <a:cubicBezTo>
                  <a:pt x="51611" y="19372"/>
                  <a:pt x="52866" y="20194"/>
                  <a:pt x="54405" y="20666"/>
                </a:cubicBezTo>
                <a:cubicBezTo>
                  <a:pt x="55522" y="21016"/>
                  <a:pt x="56783" y="21250"/>
                  <a:pt x="58183" y="21250"/>
                </a:cubicBezTo>
                <a:cubicBezTo>
                  <a:pt x="60700" y="21250"/>
                  <a:pt x="63355" y="20427"/>
                  <a:pt x="65455" y="19022"/>
                </a:cubicBezTo>
                <a:cubicBezTo>
                  <a:pt x="65316" y="18200"/>
                  <a:pt x="65172" y="17494"/>
                  <a:pt x="65172" y="16672"/>
                </a:cubicBezTo>
                <a:cubicBezTo>
                  <a:pt x="65172" y="16083"/>
                  <a:pt x="65733" y="15383"/>
                  <a:pt x="66572" y="15383"/>
                </a:cubicBezTo>
                <a:cubicBezTo>
                  <a:pt x="67272" y="15383"/>
                  <a:pt x="67972" y="16083"/>
                  <a:pt x="67972" y="16672"/>
                </a:cubicBezTo>
                <a:cubicBezTo>
                  <a:pt x="67972" y="21372"/>
                  <a:pt x="72305" y="25361"/>
                  <a:pt x="77761" y="25950"/>
                </a:cubicBezTo>
                <a:cubicBezTo>
                  <a:pt x="78183" y="23250"/>
                  <a:pt x="79722" y="20783"/>
                  <a:pt x="81816" y="19022"/>
                </a:cubicBezTo>
                <a:cubicBezTo>
                  <a:pt x="82238" y="18433"/>
                  <a:pt x="83355" y="18433"/>
                  <a:pt x="83916" y="19022"/>
                </a:cubicBezTo>
                <a:cubicBezTo>
                  <a:pt x="84477" y="19488"/>
                  <a:pt x="84477" y="20194"/>
                  <a:pt x="83916" y="20666"/>
                </a:cubicBezTo>
                <a:cubicBezTo>
                  <a:pt x="82100" y="22194"/>
                  <a:pt x="80977" y="24072"/>
                  <a:pt x="80700" y="26183"/>
                </a:cubicBezTo>
                <a:cubicBezTo>
                  <a:pt x="85316" y="26655"/>
                  <a:pt x="89233" y="29000"/>
                  <a:pt x="91466" y="32288"/>
                </a:cubicBezTo>
                <a:cubicBezTo>
                  <a:pt x="94127" y="32055"/>
                  <a:pt x="96361" y="31000"/>
                  <a:pt x="98183" y="29355"/>
                </a:cubicBezTo>
                <a:cubicBezTo>
                  <a:pt x="98600" y="28766"/>
                  <a:pt x="99577" y="28766"/>
                  <a:pt x="100138" y="29238"/>
                </a:cubicBezTo>
                <a:cubicBezTo>
                  <a:pt x="100977" y="29588"/>
                  <a:pt x="100977" y="30411"/>
                  <a:pt x="100277" y="31000"/>
                </a:cubicBezTo>
                <a:cubicBezTo>
                  <a:pt x="98322" y="32761"/>
                  <a:pt x="95522" y="34166"/>
                  <a:pt x="92450" y="34638"/>
                </a:cubicBezTo>
                <a:cubicBezTo>
                  <a:pt x="92866" y="35694"/>
                  <a:pt x="93005" y="36750"/>
                  <a:pt x="93005" y="37927"/>
                </a:cubicBezTo>
                <a:cubicBezTo>
                  <a:pt x="93005" y="40511"/>
                  <a:pt x="92305" y="42505"/>
                  <a:pt x="91050" y="44266"/>
                </a:cubicBezTo>
                <a:cubicBezTo>
                  <a:pt x="93705" y="45205"/>
                  <a:pt x="95805" y="46966"/>
                  <a:pt x="97483" y="49077"/>
                </a:cubicBezTo>
                <a:cubicBezTo>
                  <a:pt x="97900" y="49783"/>
                  <a:pt x="97622" y="50488"/>
                  <a:pt x="96783" y="50838"/>
                </a:cubicBezTo>
                <a:cubicBezTo>
                  <a:pt x="96644" y="50961"/>
                  <a:pt x="96361" y="50961"/>
                  <a:pt x="96083" y="50961"/>
                </a:cubicBezTo>
                <a:cubicBezTo>
                  <a:pt x="95522" y="50961"/>
                  <a:pt x="95105" y="50722"/>
                  <a:pt x="94827" y="50372"/>
                </a:cubicBezTo>
                <a:cubicBezTo>
                  <a:pt x="93288" y="48377"/>
                  <a:pt x="91188" y="46966"/>
                  <a:pt x="88811" y="46261"/>
                </a:cubicBezTo>
                <a:cubicBezTo>
                  <a:pt x="87972" y="46966"/>
                  <a:pt x="86855" y="47555"/>
                  <a:pt x="85594" y="48138"/>
                </a:cubicBezTo>
                <a:cubicBezTo>
                  <a:pt x="82377" y="49900"/>
                  <a:pt x="80838" y="52483"/>
                  <a:pt x="80838" y="56594"/>
                </a:cubicBezTo>
                <a:lnTo>
                  <a:pt x="80838" y="69861"/>
                </a:lnTo>
                <a:lnTo>
                  <a:pt x="86155" y="69861"/>
                </a:lnTo>
                <a:cubicBezTo>
                  <a:pt x="87411" y="64111"/>
                  <a:pt x="90766" y="59411"/>
                  <a:pt x="96361" y="56594"/>
                </a:cubicBezTo>
                <a:cubicBezTo>
                  <a:pt x="101116" y="54833"/>
                  <a:pt x="104333" y="51077"/>
                  <a:pt x="104894" y="46733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3" name="Shape 398"/>
          <p:cNvGrpSpPr/>
          <p:nvPr/>
        </p:nvGrpSpPr>
        <p:grpSpPr>
          <a:xfrm>
            <a:off x="8558964" y="5017984"/>
            <a:ext cx="4475138" cy="1805988"/>
            <a:chOff x="-3974594" y="-897690"/>
            <a:chExt cx="2853801" cy="2828516"/>
          </a:xfrm>
        </p:grpSpPr>
        <p:sp>
          <p:nvSpPr>
            <p:cNvPr id="24" name="Shape 399"/>
            <p:cNvSpPr/>
            <p:nvPr/>
          </p:nvSpPr>
          <p:spPr>
            <a:xfrm>
              <a:off x="-3974594" y="-897690"/>
              <a:ext cx="2853801" cy="48663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fontAlgn="base"/>
              <a:r>
                <a:rPr lang="en-US" sz="2000" dirty="0" err="1">
                  <a:solidFill>
                    <a:schemeClr val="bg1"/>
                  </a:solidFill>
                </a:rPr>
                <a:t>ekonomické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zpravodajství</a:t>
              </a:r>
              <a:r>
                <a:rPr lang="en-US" sz="2000" dirty="0">
                  <a:solidFill>
                    <a:schemeClr val="bg1"/>
                  </a:solidFill>
                </a:rPr>
                <a:t> o </a:t>
              </a:r>
              <a:r>
                <a:rPr lang="en-US" sz="2000" dirty="0" err="1">
                  <a:solidFill>
                    <a:schemeClr val="bg1"/>
                  </a:solidFill>
                </a:rPr>
                <a:t>skutečnostech</a:t>
              </a:r>
              <a:r>
                <a:rPr lang="en-US" sz="2000" dirty="0">
                  <a:solidFill>
                    <a:schemeClr val="bg1"/>
                  </a:solidFill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</a:rPr>
                <a:t>které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mohou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mít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vliv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na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strategické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ekonomické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zájmy</a:t>
              </a:r>
              <a:r>
                <a:rPr lang="en-US" sz="2000" dirty="0">
                  <a:solidFill>
                    <a:schemeClr val="bg1"/>
                  </a:solidFill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</a:rPr>
                <a:t>ekonomický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vývoj</a:t>
              </a:r>
              <a:r>
                <a:rPr lang="en-US" sz="2000" dirty="0">
                  <a:solidFill>
                    <a:schemeClr val="bg1"/>
                  </a:solidFill>
                </a:rPr>
                <a:t> a </a:t>
              </a:r>
              <a:r>
                <a:rPr lang="en-US" sz="2000" dirty="0" err="1">
                  <a:solidFill>
                    <a:schemeClr val="bg1"/>
                  </a:solidFill>
                </a:rPr>
                <a:t>ekonomickou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bezpečnost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České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republiky</a:t>
              </a:r>
              <a:r>
                <a:rPr lang="en-US" sz="2000" dirty="0">
                  <a:solidFill>
                    <a:schemeClr val="bg1"/>
                  </a:solidFill>
                </a:rPr>
                <a:t>;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/>
              </a:r>
              <a:br>
                <a:rPr lang="en-US" sz="2000" dirty="0">
                  <a:solidFill>
                    <a:schemeClr val="bg1"/>
                  </a:solidFill>
                </a:rPr>
              </a:br>
              <a:endParaRPr lang="cs-CZ" sz="2000" b="1" i="0" u="none" strike="noStrike" cap="none" dirty="0">
                <a:solidFill>
                  <a:schemeClr val="bg1"/>
                </a:solidFill>
              </a:endParaRPr>
            </a:p>
          </p:txBody>
        </p:sp>
        <p:sp>
          <p:nvSpPr>
            <p:cNvPr id="25" name="Shape 400"/>
            <p:cNvSpPr/>
            <p:nvPr/>
          </p:nvSpPr>
          <p:spPr>
            <a:xfrm>
              <a:off x="-3969080" y="1301323"/>
              <a:ext cx="2842773" cy="629503"/>
            </a:xfrm>
            <a:prstGeom prst="rect">
              <a:avLst/>
            </a:prstGeom>
            <a:noFill/>
            <a:ln>
              <a:noFill/>
            </a:ln>
          </p:spPr>
          <p:txBody>
            <a:bodyPr lIns="27075" tIns="27075" rIns="27075" bIns="27075" anchor="t" anchorCtr="0">
              <a:noAutofit/>
            </a:bodyPr>
            <a:lstStyle/>
            <a:p>
              <a:pPr marL="0" marR="0" lvl="0" indent="0" algn="ctr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endPara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" name="Shape 403"/>
          <p:cNvSpPr/>
          <p:nvPr/>
        </p:nvSpPr>
        <p:spPr>
          <a:xfrm>
            <a:off x="2310638" y="8123410"/>
            <a:ext cx="2842775" cy="629503"/>
          </a:xfrm>
          <a:prstGeom prst="rect">
            <a:avLst/>
          </a:prstGeom>
          <a:noFill/>
          <a:ln>
            <a:noFill/>
          </a:ln>
        </p:spPr>
        <p:txBody>
          <a:bodyPr lIns="27075" tIns="27075" rIns="27075" bIns="270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endParaRPr sz="1400" i="0" u="none" strike="noStrike" cap="none">
              <a:solidFill>
                <a:srgbClr val="FFFFFF"/>
              </a:solidFill>
            </a:endParaRPr>
          </a:p>
        </p:txBody>
      </p:sp>
      <p:grpSp>
        <p:nvGrpSpPr>
          <p:cNvPr id="29" name="Shape 404"/>
          <p:cNvGrpSpPr/>
          <p:nvPr/>
        </p:nvGrpSpPr>
        <p:grpSpPr>
          <a:xfrm>
            <a:off x="1125566" y="5329880"/>
            <a:ext cx="2853803" cy="906412"/>
            <a:chOff x="-3974594" y="1024415"/>
            <a:chExt cx="2853801" cy="906412"/>
          </a:xfrm>
        </p:grpSpPr>
        <p:sp>
          <p:nvSpPr>
            <p:cNvPr id="30" name="Shape 405"/>
            <p:cNvSpPr/>
            <p:nvPr/>
          </p:nvSpPr>
          <p:spPr>
            <a:xfrm>
              <a:off x="-3974594" y="1024415"/>
              <a:ext cx="2853801" cy="48663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fontAlgn="base"/>
              <a:r>
                <a:rPr lang="en-US" sz="2000" dirty="0" err="1">
                  <a:solidFill>
                    <a:schemeClr val="bg1"/>
                  </a:solidFill>
                </a:rPr>
                <a:t>bezpečnostní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zpravodajství</a:t>
              </a:r>
              <a:r>
                <a:rPr lang="en-US" sz="2000" dirty="0">
                  <a:solidFill>
                    <a:schemeClr val="bg1"/>
                  </a:solidFill>
                </a:rPr>
                <a:t> o </a:t>
              </a:r>
              <a:r>
                <a:rPr lang="en-US" sz="2000" dirty="0" err="1">
                  <a:solidFill>
                    <a:schemeClr val="bg1"/>
                  </a:solidFill>
                </a:rPr>
                <a:t>mezinárodním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terorismu</a:t>
              </a:r>
              <a:r>
                <a:rPr lang="en-US" sz="2000" dirty="0">
                  <a:solidFill>
                    <a:schemeClr val="bg1"/>
                  </a:solidFill>
                </a:rPr>
                <a:t> a </a:t>
              </a:r>
              <a:r>
                <a:rPr lang="en-US" sz="2000" dirty="0" err="1">
                  <a:solidFill>
                    <a:schemeClr val="bg1"/>
                  </a:solidFill>
                </a:rPr>
                <a:t>jiných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asymetrických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bezpečnostních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hrozbách</a:t>
              </a:r>
              <a:r>
                <a:rPr lang="en-US" sz="2000" dirty="0">
                  <a:solidFill>
                    <a:schemeClr val="bg1"/>
                  </a:solidFill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</a:rPr>
                <a:t>ohrožujících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bezpečnostní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zájmy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České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republiky</a:t>
              </a:r>
              <a:r>
                <a:rPr lang="en-US" sz="2000" dirty="0">
                  <a:solidFill>
                    <a:schemeClr val="bg1"/>
                  </a:solidFill>
                </a:rPr>
                <a:t> a </a:t>
              </a:r>
              <a:r>
                <a:rPr lang="en-US" sz="2000" dirty="0" err="1">
                  <a:solidFill>
                    <a:schemeClr val="bg1"/>
                  </a:solidFill>
                </a:rPr>
                <a:t>její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mezinárodní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závazky</a:t>
              </a:r>
              <a:r>
                <a:rPr lang="en-US" sz="2000" dirty="0">
                  <a:solidFill>
                    <a:schemeClr val="bg1"/>
                  </a:solidFill>
                </a:rPr>
                <a:t>.</a:t>
              </a:r>
            </a:p>
            <a:p>
              <a:r>
                <a:rPr lang="en-US" sz="1800" dirty="0"/>
                <a:t/>
              </a:r>
              <a:br>
                <a:rPr lang="en-US" sz="1800" dirty="0"/>
              </a:br>
              <a:endParaRPr lang="cs-CZ" sz="1800" b="1" i="0" u="none" strike="noStrike" cap="none" dirty="0">
                <a:solidFill>
                  <a:srgbClr val="FFFFFF"/>
                </a:solidFill>
              </a:endParaRPr>
            </a:p>
          </p:txBody>
        </p:sp>
        <p:sp>
          <p:nvSpPr>
            <p:cNvPr id="31" name="Shape 406"/>
            <p:cNvSpPr/>
            <p:nvPr/>
          </p:nvSpPr>
          <p:spPr>
            <a:xfrm>
              <a:off x="-3969080" y="1301323"/>
              <a:ext cx="2842773" cy="629503"/>
            </a:xfrm>
            <a:prstGeom prst="rect">
              <a:avLst/>
            </a:prstGeom>
            <a:noFill/>
            <a:ln>
              <a:noFill/>
            </a:ln>
          </p:spPr>
          <p:txBody>
            <a:bodyPr lIns="27075" tIns="27075" rIns="27075" bIns="270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" name="Shape 407"/>
          <p:cNvSpPr/>
          <p:nvPr/>
        </p:nvSpPr>
        <p:spPr>
          <a:xfrm>
            <a:off x="2036922" y="4509539"/>
            <a:ext cx="532948" cy="5945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072" y="46261"/>
                </a:moveTo>
                <a:lnTo>
                  <a:pt x="26072" y="18788"/>
                </a:lnTo>
                <a:lnTo>
                  <a:pt x="67988" y="18788"/>
                </a:lnTo>
                <a:lnTo>
                  <a:pt x="67988" y="46261"/>
                </a:lnTo>
                <a:lnTo>
                  <a:pt x="26072" y="46261"/>
                </a:lnTo>
                <a:close/>
                <a:moveTo>
                  <a:pt x="29738" y="21838"/>
                </a:moveTo>
                <a:lnTo>
                  <a:pt x="29738" y="39100"/>
                </a:lnTo>
                <a:lnTo>
                  <a:pt x="39561" y="26538"/>
                </a:lnTo>
                <a:lnTo>
                  <a:pt x="46900" y="38161"/>
                </a:lnTo>
                <a:lnTo>
                  <a:pt x="53188" y="33583"/>
                </a:lnTo>
                <a:lnTo>
                  <a:pt x="64194" y="42272"/>
                </a:lnTo>
                <a:lnTo>
                  <a:pt x="64194" y="21838"/>
                </a:lnTo>
                <a:lnTo>
                  <a:pt x="29738" y="21838"/>
                </a:lnTo>
                <a:close/>
                <a:moveTo>
                  <a:pt x="54888" y="27711"/>
                </a:moveTo>
                <a:cubicBezTo>
                  <a:pt x="54888" y="25950"/>
                  <a:pt x="56333" y="24538"/>
                  <a:pt x="58294" y="24538"/>
                </a:cubicBezTo>
                <a:cubicBezTo>
                  <a:pt x="60133" y="24538"/>
                  <a:pt x="61833" y="25950"/>
                  <a:pt x="61833" y="27711"/>
                </a:cubicBezTo>
                <a:cubicBezTo>
                  <a:pt x="61833" y="29355"/>
                  <a:pt x="60133" y="30761"/>
                  <a:pt x="58294" y="30761"/>
                </a:cubicBezTo>
                <a:cubicBezTo>
                  <a:pt x="56333" y="30761"/>
                  <a:pt x="54888" y="29355"/>
                  <a:pt x="54888" y="27711"/>
                </a:cubicBezTo>
                <a:close/>
                <a:moveTo>
                  <a:pt x="119477" y="75027"/>
                </a:moveTo>
                <a:cubicBezTo>
                  <a:pt x="119738" y="75383"/>
                  <a:pt x="119866" y="75850"/>
                  <a:pt x="120000" y="76438"/>
                </a:cubicBezTo>
                <a:cubicBezTo>
                  <a:pt x="120000" y="78550"/>
                  <a:pt x="118033" y="80311"/>
                  <a:pt x="115544" y="80311"/>
                </a:cubicBezTo>
                <a:lnTo>
                  <a:pt x="108338" y="80311"/>
                </a:lnTo>
                <a:lnTo>
                  <a:pt x="108338" y="92405"/>
                </a:lnTo>
                <a:cubicBezTo>
                  <a:pt x="108338" y="102855"/>
                  <a:pt x="98777" y="111544"/>
                  <a:pt x="86988" y="111544"/>
                </a:cubicBezTo>
                <a:lnTo>
                  <a:pt x="78472" y="111544"/>
                </a:lnTo>
                <a:lnTo>
                  <a:pt x="78472" y="120000"/>
                </a:lnTo>
                <a:lnTo>
                  <a:pt x="20700" y="120000"/>
                </a:lnTo>
                <a:lnTo>
                  <a:pt x="20700" y="86772"/>
                </a:lnTo>
                <a:cubicBezTo>
                  <a:pt x="8122" y="77966"/>
                  <a:pt x="0" y="64111"/>
                  <a:pt x="0" y="48611"/>
                </a:cubicBezTo>
                <a:cubicBezTo>
                  <a:pt x="0" y="21722"/>
                  <a:pt x="24233" y="0"/>
                  <a:pt x="54105" y="0"/>
                </a:cubicBezTo>
                <a:cubicBezTo>
                  <a:pt x="78600" y="0"/>
                  <a:pt x="101266" y="16555"/>
                  <a:pt x="105983" y="34755"/>
                </a:cubicBezTo>
                <a:cubicBezTo>
                  <a:pt x="106900" y="38750"/>
                  <a:pt x="108211" y="49433"/>
                  <a:pt x="108211" y="49433"/>
                </a:cubicBezTo>
                <a:lnTo>
                  <a:pt x="119477" y="75027"/>
                </a:lnTo>
                <a:close/>
                <a:moveTo>
                  <a:pt x="45983" y="53544"/>
                </a:moveTo>
                <a:cubicBezTo>
                  <a:pt x="88166" y="52722"/>
                  <a:pt x="87644" y="19255"/>
                  <a:pt x="87644" y="19138"/>
                </a:cubicBezTo>
                <a:cubicBezTo>
                  <a:pt x="79127" y="11038"/>
                  <a:pt x="67072" y="5988"/>
                  <a:pt x="53583" y="5988"/>
                </a:cubicBezTo>
                <a:cubicBezTo>
                  <a:pt x="27644" y="5988"/>
                  <a:pt x="6811" y="24655"/>
                  <a:pt x="6811" y="47905"/>
                </a:cubicBezTo>
                <a:cubicBezTo>
                  <a:pt x="6811" y="58711"/>
                  <a:pt x="11266" y="68338"/>
                  <a:pt x="18733" y="75850"/>
                </a:cubicBezTo>
                <a:cubicBezTo>
                  <a:pt x="18733" y="75850"/>
                  <a:pt x="16505" y="53544"/>
                  <a:pt x="45983" y="53544"/>
                </a:cubicBezTo>
                <a:close/>
                <a:moveTo>
                  <a:pt x="94844" y="59177"/>
                </a:moveTo>
                <a:cubicBezTo>
                  <a:pt x="98255" y="59177"/>
                  <a:pt x="100872" y="56594"/>
                  <a:pt x="100872" y="53661"/>
                </a:cubicBezTo>
                <a:cubicBezTo>
                  <a:pt x="100872" y="50722"/>
                  <a:pt x="98122" y="48255"/>
                  <a:pt x="94844" y="48255"/>
                </a:cubicBezTo>
                <a:cubicBezTo>
                  <a:pt x="91572" y="48255"/>
                  <a:pt x="88822" y="50722"/>
                  <a:pt x="88822" y="53661"/>
                </a:cubicBezTo>
                <a:cubicBezTo>
                  <a:pt x="88822" y="56594"/>
                  <a:pt x="91438" y="59177"/>
                  <a:pt x="94844" y="59177"/>
                </a:cubicBezTo>
                <a:close/>
              </a:path>
            </a:pathLst>
          </a:custGeom>
          <a:solidFill>
            <a:srgbClr val="355C7D"/>
          </a:solidFill>
          <a:ln>
            <a:noFill/>
          </a:ln>
        </p:spPr>
        <p:txBody>
          <a:bodyPr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" name="Shape 399"/>
          <p:cNvSpPr/>
          <p:nvPr/>
        </p:nvSpPr>
        <p:spPr>
          <a:xfrm>
            <a:off x="7944067" y="6980525"/>
            <a:ext cx="2853803" cy="4866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fontAlgn="base"/>
            <a:r>
              <a:rPr lang="en-US" sz="2000" dirty="0" err="1">
                <a:solidFill>
                  <a:schemeClr val="bg1"/>
                </a:solidFill>
              </a:rPr>
              <a:t>politické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zpravodajství</a:t>
            </a:r>
            <a:r>
              <a:rPr lang="en-US" sz="2000" dirty="0">
                <a:solidFill>
                  <a:schemeClr val="bg1"/>
                </a:solidFill>
              </a:rPr>
              <a:t> o </a:t>
            </a:r>
            <a:r>
              <a:rPr lang="en-US" sz="2000" dirty="0" err="1">
                <a:solidFill>
                  <a:schemeClr val="bg1"/>
                </a:solidFill>
              </a:rPr>
              <a:t>zahraničně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politických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skutečnostech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záměrech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které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mohou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mít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vliv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zájmy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České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republiky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endParaRPr lang="cs-CZ" sz="2000" b="1" i="0" u="none" strike="noStrike" cap="none" dirty="0">
              <a:solidFill>
                <a:schemeClr val="bg1"/>
              </a:solidFill>
            </a:endParaRPr>
          </a:p>
        </p:txBody>
      </p:sp>
      <p:sp>
        <p:nvSpPr>
          <p:cNvPr id="36" name="Shape 2912"/>
          <p:cNvSpPr/>
          <p:nvPr/>
        </p:nvSpPr>
        <p:spPr>
          <a:xfrm>
            <a:off x="10855403" y="6832600"/>
            <a:ext cx="683724" cy="591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510"/>
                </a:lnTo>
                <a:lnTo>
                  <a:pt x="19081" y="21510"/>
                </a:lnTo>
                <a:lnTo>
                  <a:pt x="19081" y="19086"/>
                </a:lnTo>
                <a:lnTo>
                  <a:pt x="17822" y="19086"/>
                </a:lnTo>
                <a:cubicBezTo>
                  <a:pt x="16073" y="19086"/>
                  <a:pt x="14604" y="17632"/>
                  <a:pt x="14604" y="15836"/>
                </a:cubicBezTo>
                <a:lnTo>
                  <a:pt x="14604" y="13538"/>
                </a:lnTo>
                <a:lnTo>
                  <a:pt x="13590" y="13538"/>
                </a:lnTo>
                <a:cubicBezTo>
                  <a:pt x="13222" y="13538"/>
                  <a:pt x="12943" y="13233"/>
                  <a:pt x="12943" y="12874"/>
                </a:cubicBezTo>
                <a:cubicBezTo>
                  <a:pt x="12943" y="12766"/>
                  <a:pt x="12960" y="12676"/>
                  <a:pt x="12995" y="12622"/>
                </a:cubicBezTo>
                <a:lnTo>
                  <a:pt x="14657" y="8295"/>
                </a:lnTo>
                <a:cubicBezTo>
                  <a:pt x="14657" y="8295"/>
                  <a:pt x="14831" y="6500"/>
                  <a:pt x="14971" y="5835"/>
                </a:cubicBezTo>
                <a:cubicBezTo>
                  <a:pt x="15601" y="3034"/>
                  <a:pt x="18399" y="485"/>
                  <a:pt x="21600" y="0"/>
                </a:cubicBezTo>
                <a:close/>
                <a:moveTo>
                  <a:pt x="17507" y="9013"/>
                </a:moveTo>
                <a:cubicBezTo>
                  <a:pt x="17507" y="8511"/>
                  <a:pt x="17105" y="8098"/>
                  <a:pt x="16615" y="8098"/>
                </a:cubicBezTo>
                <a:cubicBezTo>
                  <a:pt x="16126" y="8098"/>
                  <a:pt x="15741" y="8529"/>
                  <a:pt x="15741" y="9013"/>
                </a:cubicBezTo>
                <a:cubicBezTo>
                  <a:pt x="15741" y="9516"/>
                  <a:pt x="16126" y="9911"/>
                  <a:pt x="16615" y="9911"/>
                </a:cubicBezTo>
                <a:cubicBezTo>
                  <a:pt x="17105" y="9911"/>
                  <a:pt x="17507" y="9498"/>
                  <a:pt x="17507" y="9013"/>
                </a:cubicBezTo>
                <a:close/>
                <a:moveTo>
                  <a:pt x="8623" y="12676"/>
                </a:moveTo>
                <a:cubicBezTo>
                  <a:pt x="8657" y="12748"/>
                  <a:pt x="8692" y="12856"/>
                  <a:pt x="8692" y="12946"/>
                </a:cubicBezTo>
                <a:cubicBezTo>
                  <a:pt x="8692" y="13305"/>
                  <a:pt x="8395" y="13628"/>
                  <a:pt x="8028" y="13628"/>
                </a:cubicBezTo>
                <a:lnTo>
                  <a:pt x="6996" y="13628"/>
                </a:lnTo>
                <a:lnTo>
                  <a:pt x="6996" y="15890"/>
                </a:lnTo>
                <a:cubicBezTo>
                  <a:pt x="6996" y="17686"/>
                  <a:pt x="5544" y="19176"/>
                  <a:pt x="3813" y="19176"/>
                </a:cubicBezTo>
                <a:lnTo>
                  <a:pt x="2519" y="19176"/>
                </a:lnTo>
                <a:lnTo>
                  <a:pt x="2519" y="21600"/>
                </a:lnTo>
                <a:lnTo>
                  <a:pt x="0" y="21600"/>
                </a:lnTo>
                <a:lnTo>
                  <a:pt x="0" y="72"/>
                </a:lnTo>
                <a:cubicBezTo>
                  <a:pt x="3218" y="539"/>
                  <a:pt x="6017" y="3088"/>
                  <a:pt x="6646" y="5871"/>
                </a:cubicBezTo>
                <a:cubicBezTo>
                  <a:pt x="6786" y="6554"/>
                  <a:pt x="6978" y="8331"/>
                  <a:pt x="6978" y="8331"/>
                </a:cubicBezTo>
                <a:lnTo>
                  <a:pt x="8623" y="12676"/>
                </a:lnTo>
                <a:close/>
                <a:moveTo>
                  <a:pt x="5894" y="9067"/>
                </a:moveTo>
                <a:cubicBezTo>
                  <a:pt x="5894" y="8583"/>
                  <a:pt x="5492" y="8170"/>
                  <a:pt x="5002" y="8170"/>
                </a:cubicBezTo>
                <a:cubicBezTo>
                  <a:pt x="4530" y="8170"/>
                  <a:pt x="4128" y="8583"/>
                  <a:pt x="4128" y="9067"/>
                </a:cubicBezTo>
                <a:cubicBezTo>
                  <a:pt x="4128" y="9570"/>
                  <a:pt x="4530" y="9983"/>
                  <a:pt x="5002" y="9983"/>
                </a:cubicBezTo>
                <a:cubicBezTo>
                  <a:pt x="5492" y="9983"/>
                  <a:pt x="5894" y="9570"/>
                  <a:pt x="5894" y="9067"/>
                </a:cubicBezTo>
                <a:close/>
                <a:moveTo>
                  <a:pt x="15164" y="2370"/>
                </a:moveTo>
                <a:cubicBezTo>
                  <a:pt x="15251" y="2424"/>
                  <a:pt x="15304" y="2442"/>
                  <a:pt x="15391" y="2460"/>
                </a:cubicBezTo>
                <a:cubicBezTo>
                  <a:pt x="15583" y="2496"/>
                  <a:pt x="15776" y="2406"/>
                  <a:pt x="15863" y="2226"/>
                </a:cubicBezTo>
                <a:cubicBezTo>
                  <a:pt x="16003" y="1993"/>
                  <a:pt x="15951" y="1670"/>
                  <a:pt x="15706" y="1508"/>
                </a:cubicBezTo>
                <a:cubicBezTo>
                  <a:pt x="15479" y="1365"/>
                  <a:pt x="15164" y="1436"/>
                  <a:pt x="15024" y="1670"/>
                </a:cubicBezTo>
                <a:cubicBezTo>
                  <a:pt x="14866" y="1903"/>
                  <a:pt x="14936" y="2208"/>
                  <a:pt x="15164" y="2370"/>
                </a:cubicBezTo>
                <a:close/>
                <a:moveTo>
                  <a:pt x="5824" y="2603"/>
                </a:moveTo>
                <a:cubicBezTo>
                  <a:pt x="5947" y="2621"/>
                  <a:pt x="6051" y="2568"/>
                  <a:pt x="6156" y="2514"/>
                </a:cubicBezTo>
                <a:cubicBezTo>
                  <a:pt x="6401" y="2352"/>
                  <a:pt x="6454" y="2029"/>
                  <a:pt x="6296" y="1796"/>
                </a:cubicBezTo>
                <a:cubicBezTo>
                  <a:pt x="6139" y="1562"/>
                  <a:pt x="5824" y="1490"/>
                  <a:pt x="5597" y="1670"/>
                </a:cubicBezTo>
                <a:cubicBezTo>
                  <a:pt x="5369" y="1813"/>
                  <a:pt x="5299" y="2137"/>
                  <a:pt x="5474" y="2370"/>
                </a:cubicBezTo>
                <a:cubicBezTo>
                  <a:pt x="5544" y="2514"/>
                  <a:pt x="5684" y="2603"/>
                  <a:pt x="5824" y="2603"/>
                </a:cubicBezTo>
                <a:close/>
                <a:moveTo>
                  <a:pt x="8098" y="1472"/>
                </a:moveTo>
                <a:cubicBezTo>
                  <a:pt x="8168" y="1472"/>
                  <a:pt x="8220" y="1472"/>
                  <a:pt x="8308" y="1454"/>
                </a:cubicBezTo>
                <a:cubicBezTo>
                  <a:pt x="8588" y="1365"/>
                  <a:pt x="8727" y="1095"/>
                  <a:pt x="8640" y="808"/>
                </a:cubicBezTo>
                <a:cubicBezTo>
                  <a:pt x="8553" y="539"/>
                  <a:pt x="8273" y="377"/>
                  <a:pt x="8010" y="449"/>
                </a:cubicBezTo>
                <a:cubicBezTo>
                  <a:pt x="7748" y="539"/>
                  <a:pt x="7591" y="826"/>
                  <a:pt x="7678" y="1113"/>
                </a:cubicBezTo>
                <a:cubicBezTo>
                  <a:pt x="7713" y="1329"/>
                  <a:pt x="7888" y="1454"/>
                  <a:pt x="8098" y="1472"/>
                </a:cubicBezTo>
                <a:close/>
                <a:moveTo>
                  <a:pt x="13625" y="1023"/>
                </a:moveTo>
                <a:cubicBezTo>
                  <a:pt x="13712" y="736"/>
                  <a:pt x="13537" y="449"/>
                  <a:pt x="13292" y="377"/>
                </a:cubicBezTo>
                <a:cubicBezTo>
                  <a:pt x="13012" y="287"/>
                  <a:pt x="12750" y="449"/>
                  <a:pt x="12663" y="718"/>
                </a:cubicBezTo>
                <a:cubicBezTo>
                  <a:pt x="12575" y="1005"/>
                  <a:pt x="12750" y="1275"/>
                  <a:pt x="12995" y="1365"/>
                </a:cubicBezTo>
                <a:cubicBezTo>
                  <a:pt x="13047" y="1365"/>
                  <a:pt x="13065" y="1383"/>
                  <a:pt x="13082" y="1383"/>
                </a:cubicBezTo>
                <a:cubicBezTo>
                  <a:pt x="13327" y="1400"/>
                  <a:pt x="13537" y="1257"/>
                  <a:pt x="13625" y="1023"/>
                </a:cubicBezTo>
                <a:close/>
                <a:moveTo>
                  <a:pt x="10616" y="0"/>
                </a:moveTo>
                <a:cubicBezTo>
                  <a:pt x="10354" y="0"/>
                  <a:pt x="10109" y="233"/>
                  <a:pt x="10109" y="521"/>
                </a:cubicBezTo>
                <a:cubicBezTo>
                  <a:pt x="10109" y="772"/>
                  <a:pt x="10319" y="1005"/>
                  <a:pt x="10581" y="1041"/>
                </a:cubicBezTo>
                <a:cubicBezTo>
                  <a:pt x="10599" y="1041"/>
                  <a:pt x="10616" y="1041"/>
                  <a:pt x="10634" y="1041"/>
                </a:cubicBezTo>
                <a:cubicBezTo>
                  <a:pt x="10914" y="1041"/>
                  <a:pt x="11141" y="808"/>
                  <a:pt x="11141" y="521"/>
                </a:cubicBezTo>
                <a:cubicBezTo>
                  <a:pt x="11141" y="233"/>
                  <a:pt x="10914" y="0"/>
                  <a:pt x="10616" y="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09377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1557</Words>
  <Application>Microsoft Macintosh PowerPoint</Application>
  <PresentationFormat>Custom</PresentationFormat>
  <Paragraphs>313</Paragraphs>
  <Slides>42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'Roboto-Bold'</vt:lpstr>
      <vt:lpstr>'Roboto-Regular'</vt:lpstr>
      <vt:lpstr>Arial</vt:lpstr>
      <vt:lpstr>Helvetica Neue</vt:lpstr>
      <vt:lpstr>Helvetica Neue Light</vt:lpstr>
      <vt:lpstr>Roboto</vt:lpstr>
      <vt:lpstr>Roboto Black</vt:lpstr>
      <vt:lpstr>Roboto Bold</vt:lpstr>
      <vt:lpstr>Roboto Regular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34</cp:revision>
  <dcterms:modified xsi:type="dcterms:W3CDTF">2017-05-05T19:19:34Z</dcterms:modified>
</cp:coreProperties>
</file>