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on.trump2016.com/trump-mms-surve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Dotazníky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494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/>
              <a:t>BSS405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800"/>
              <a:t>Jakub Drmola, 5.4.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5256" b="5949"/>
          <a:stretch/>
        </p:blipFill>
        <p:spPr>
          <a:xfrm>
            <a:off x="552779" y="0"/>
            <a:ext cx="80384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 se ptát aneb časté problémy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neptat se na více věcí zároveň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 smtClean="0"/>
              <a:t>odpov</a:t>
            </a:r>
            <a:r>
              <a:rPr lang="cs-CZ" dirty="0" err="1" smtClean="0"/>
              <a:t>ěd</a:t>
            </a:r>
            <a:r>
              <a:rPr lang="en" dirty="0" smtClean="0"/>
              <a:t>i </a:t>
            </a:r>
            <a:r>
              <a:rPr lang="en" dirty="0"/>
              <a:t>se nesmí překrývat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možnosti musí být vyčerpávající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Kolik za týden vypijete piva a slivovice? 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a) 1-5; b) 5-10; c) 10-20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en" dirty="0"/>
              <a:t>Jaký dopravní prostředek používáte?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8571"/>
              <a:buFont typeface="Arial"/>
              <a:buChar char="-"/>
            </a:pPr>
            <a:r>
              <a:rPr lang="en" dirty="0"/>
              <a:t>a) auto; b) kolo; c) MHD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en" dirty="0"/>
              <a:t>Kolik za týden sníte párků?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8571"/>
              <a:buFont typeface="Arial"/>
              <a:buChar char="-"/>
            </a:pPr>
            <a:r>
              <a:rPr lang="en" dirty="0"/>
              <a:t>a) 1; b) 2; c) 3; d) 4; e) 5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Další otázky a problémy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lze závěry generalizovat?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záleží zejména na populaci, formě a vzorku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nasbíráte data a pak teprve přemýšlíte jak je analyzovat a co vám řeknou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sugestivní, zabarvené, navádějící, emotivní a vágní otázky: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“Souhlasíte, že je třeba chránit hranice před teroristy?”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“Máte špatné svědomí, když se podílíte na šikaně?”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“Je svoboda důležitější než bezpečnost?”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“Máte strach z XYZ?”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 třeba sběr opakovat?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longitudinální studie nebo komparace různých populací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skryté vlivy a předsudky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např. z nízké </a:t>
            </a:r>
            <a:r>
              <a:rPr lang="en" dirty="0" smtClean="0"/>
              <a:t>návratnosti</a:t>
            </a:r>
            <a:endParaRPr lang="cs-CZ" dirty="0" smtClean="0"/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endParaRPr lang="en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https://action.trump2016.com/trump-mms-survey/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Zadání úkolu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ve dvojicích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½ - 1 ns popisu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co chcete zjistit, případně hypotézy, hlavní koncepty a proměnné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kdo je populace, forma administrace, kolik jich chcete rozeslat, atp.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1 A4 dotazníku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buďte originální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nahrát do 11.4. do příslušné odevzdávárny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“prezentace” na semináři 12.4.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l="21770" t="28297" r="44439" b="21707"/>
          <a:stretch/>
        </p:blipFill>
        <p:spPr>
          <a:xfrm>
            <a:off x="1769524" y="-19887"/>
            <a:ext cx="5604950" cy="51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Základní “pravidla”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Dobrý dotazník je obtížné sestavit.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Špatný dotazník je obtížné analyzovat.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Otázky musí něco jednoznačně měřit.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/>
              <a:t>Respondent musí chtít odpovídat.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Cíle sběru dat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validita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aneb otázka opravdu měří to, co nás zajímá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reliabilita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aneb měří to vždy stejně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nezaujatost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otázka nijak systematicky nezkresluje odpovědi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rozlišitelnost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odpovědi se nepřekrývají a pokrývají celé spektrum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Obecné kroky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definování cílů výzkumu, aneb co chceme vůbec </a:t>
            </a:r>
            <a:r>
              <a:rPr lang="en" dirty="0" smtClean="0"/>
              <a:t>zjistit</a:t>
            </a:r>
          </a:p>
          <a:p>
            <a:pPr marL="457200" lvl="2" indent="-228600">
              <a:spcAft>
                <a:spcPts val="0"/>
              </a:spcAft>
            </a:pPr>
            <a:r>
              <a:rPr lang="en" sz="1000" dirty="0" smtClean="0"/>
              <a:t>+ </a:t>
            </a:r>
            <a:r>
              <a:rPr lang="en" sz="1000" dirty="0" smtClean="0"/>
              <a:t>průzkum </a:t>
            </a:r>
            <a:r>
              <a:rPr lang="en" sz="1000" dirty="0"/>
              <a:t>literatury a </a:t>
            </a:r>
            <a:r>
              <a:rPr lang="en" sz="1000" b="1" dirty="0"/>
              <a:t>dřívějších šetření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definování hlavních konceptů a veličin, které k tomu potřebujeme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návrh dotazníku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test, pilotní studie a kritika dotazníku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sestavení finálního dotazníku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sběr dat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dirty="0"/>
              <a:t>analýza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Typy proměnných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Již při tvorbě dotazníku a stanovení měřených hodnot je dobré znát rozdělení proměnných. Aneb co bude: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nezávislá proměnná (predictor) - X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závislá proměnná (outcome) - 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/>
              <a:t>“zavádějící” proměnná (confounder) - Z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824" y="2134125"/>
            <a:ext cx="3854475" cy="24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5949850" y="3977000"/>
            <a:ext cx="1910400" cy="266100"/>
          </a:xfrm>
          <a:prstGeom prst="rightArrow">
            <a:avLst>
              <a:gd name="adj1" fmla="val 29387"/>
              <a:gd name="adj2" fmla="val 129443"/>
            </a:avLst>
          </a:prstGeom>
          <a:solidFill>
            <a:srgbClr val="A61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Terén a populace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populace vs. vzorek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zkoumáme populaci, ptáme se vzorku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koho a kde se budeme ptát, proč, a jaký to bude mít vliv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forma administrace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poštou, osobně, online, telefonicky, …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její finanční a časová náročnost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i forma sběru může vnést zaujatost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kolik odpovědí potřebujeme?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několik desítek pro každou zkoumanou kategorii/koncept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potřeba počítat s očekávanou návratností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Struktura dotazníku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bude se lišit podle terénu, cílové populace i formy administrace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na pořadí záleží, otázky by měly navazovat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nejdůležitější, nejobecnější a nejjednodušší otázky ze začátku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otázka osobních a demografických dat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dlouhý dotazník nám sice hodně zodpoví, ale bude mít malou návratnost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tj. neptat se na zbytečnosti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forma otázek také ovlivní návratnost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např. příliš osobní, nebo obtížně zodpověditelné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i cílová skupina a forma dotazníku ovlivní návratnost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 naprosto nutné předem testovat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Typy otázek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uzavřené jsou téměř vždy lepší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vyšší návratnost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jednodušší interpretace a analýza dat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jednoznačnost odpovědí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jedna/více možností, ano/ne, matice, pořadí, ...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otevřené otázky jsou jednodušší pro tazatele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polarita otázek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podmíněné otázky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aneb pokud někdo odpoví, že má jen základní vzdělání, nemá smysl se ho ptát, jakou studoval vysokou školu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587</Words>
  <Application>Microsoft Office PowerPoint</Application>
  <PresentationFormat>Předvádění na obrazovce (16:9)</PresentationFormat>
  <Paragraphs>100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simple-light-2</vt:lpstr>
      <vt:lpstr>Dotazníky</vt:lpstr>
      <vt:lpstr>Snímek 2</vt:lpstr>
      <vt:lpstr>Základní “pravidla”</vt:lpstr>
      <vt:lpstr>Cíle sběru dat</vt:lpstr>
      <vt:lpstr>Obecné kroky</vt:lpstr>
      <vt:lpstr>Typy proměnných</vt:lpstr>
      <vt:lpstr>Terén a populace</vt:lpstr>
      <vt:lpstr>Struktura dotazníku</vt:lpstr>
      <vt:lpstr>Typy otázek</vt:lpstr>
      <vt:lpstr>Snímek 10</vt:lpstr>
      <vt:lpstr>Jak se ptát aneb časté problémy</vt:lpstr>
      <vt:lpstr>Další otázky a problémy</vt:lpstr>
      <vt:lpstr>Zadání úkolu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Dotazníky</dc:title>
  <cp:lastModifiedBy>171810</cp:lastModifiedBy>
  <cp:revision>4</cp:revision>
  <dcterms:modified xsi:type="dcterms:W3CDTF">2017-04-05T11:23:03Z</dcterms:modified>
</cp:coreProperties>
</file>