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6"/>
  </p:notesMasterIdLst>
  <p:sldIdLst>
    <p:sldId id="256" r:id="rId2"/>
    <p:sldId id="316" r:id="rId3"/>
    <p:sldId id="258" r:id="rId4"/>
    <p:sldId id="257" r:id="rId5"/>
    <p:sldId id="259" r:id="rId6"/>
    <p:sldId id="260" r:id="rId7"/>
    <p:sldId id="327" r:id="rId8"/>
    <p:sldId id="261" r:id="rId9"/>
    <p:sldId id="307" r:id="rId10"/>
    <p:sldId id="263" r:id="rId11"/>
    <p:sldId id="264" r:id="rId12"/>
    <p:sldId id="265" r:id="rId13"/>
    <p:sldId id="331" r:id="rId14"/>
    <p:sldId id="267" r:id="rId15"/>
    <p:sldId id="266" r:id="rId16"/>
    <p:sldId id="268" r:id="rId17"/>
    <p:sldId id="326" r:id="rId18"/>
    <p:sldId id="270" r:id="rId19"/>
    <p:sldId id="321" r:id="rId20"/>
    <p:sldId id="332" r:id="rId21"/>
    <p:sldId id="269" r:id="rId22"/>
    <p:sldId id="317" r:id="rId23"/>
    <p:sldId id="274" r:id="rId24"/>
    <p:sldId id="272" r:id="rId25"/>
    <p:sldId id="273" r:id="rId26"/>
    <p:sldId id="320" r:id="rId27"/>
    <p:sldId id="275" r:id="rId28"/>
    <p:sldId id="276" r:id="rId29"/>
    <p:sldId id="277" r:id="rId30"/>
    <p:sldId id="278" r:id="rId31"/>
    <p:sldId id="285" r:id="rId32"/>
    <p:sldId id="280" r:id="rId33"/>
    <p:sldId id="282" r:id="rId34"/>
    <p:sldId id="315" r:id="rId35"/>
    <p:sldId id="289" r:id="rId36"/>
    <p:sldId id="281" r:id="rId37"/>
    <p:sldId id="279" r:id="rId38"/>
    <p:sldId id="286" r:id="rId39"/>
    <p:sldId id="283" r:id="rId40"/>
    <p:sldId id="284" r:id="rId41"/>
    <p:sldId id="287" r:id="rId42"/>
    <p:sldId id="330" r:id="rId43"/>
    <p:sldId id="288" r:id="rId44"/>
    <p:sldId id="323" r:id="rId45"/>
    <p:sldId id="324" r:id="rId46"/>
    <p:sldId id="294" r:id="rId47"/>
    <p:sldId id="296" r:id="rId48"/>
    <p:sldId id="299" r:id="rId49"/>
    <p:sldId id="300" r:id="rId50"/>
    <p:sldId id="301" r:id="rId51"/>
    <p:sldId id="319" r:id="rId52"/>
    <p:sldId id="302" r:id="rId53"/>
    <p:sldId id="303" r:id="rId54"/>
    <p:sldId id="304" r:id="rId5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Střední styl 1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dirty="0" smtClean="0"/>
              <a:t>Strach z lesa: evaluace programu Les</a:t>
            </a:r>
            <a:r>
              <a:rPr lang="cs-CZ" baseline="0" dirty="0" smtClean="0"/>
              <a:t> ve škole  pro 6. ročník (Sdružení TEREZA)</a:t>
            </a:r>
            <a:endParaRPr lang="cs-CZ" dirty="0"/>
          </a:p>
        </c:rich>
      </c:tx>
      <c:layout/>
      <c:overlay val="0"/>
    </c:title>
    <c:autoTitleDeleted val="0"/>
    <c:plotArea>
      <c:layout/>
      <c:barChart>
        <c:barDir val="col"/>
        <c:grouping val="clustered"/>
        <c:varyColors val="0"/>
        <c:ser>
          <c:idx val="0"/>
          <c:order val="0"/>
          <c:tx>
            <c:strRef>
              <c:f>List1!$B$1</c:f>
              <c:strCache>
                <c:ptCount val="1"/>
                <c:pt idx="0">
                  <c:v>Před</c:v>
                </c:pt>
              </c:strCache>
            </c:strRef>
          </c:tx>
          <c:invertIfNegative val="0"/>
          <c:cat>
            <c:strRef>
              <c:f>List1!$A$2:$A$4</c:f>
              <c:strCache>
                <c:ptCount val="3"/>
                <c:pt idx="0">
                  <c:v>Přírodní hrozby</c:v>
                </c:pt>
                <c:pt idx="1">
                  <c:v>Sociální ohrožení</c:v>
                </c:pt>
                <c:pt idx="2">
                  <c:v>Nepříjemné situace</c:v>
                </c:pt>
              </c:strCache>
            </c:strRef>
          </c:cat>
          <c:val>
            <c:numRef>
              <c:f>List1!$B$2:$B$4</c:f>
              <c:numCache>
                <c:formatCode>General</c:formatCode>
                <c:ptCount val="3"/>
                <c:pt idx="0">
                  <c:v>3.52</c:v>
                </c:pt>
                <c:pt idx="1">
                  <c:v>3.4</c:v>
                </c:pt>
                <c:pt idx="2">
                  <c:v>2.17</c:v>
                </c:pt>
              </c:numCache>
            </c:numRef>
          </c:val>
        </c:ser>
        <c:ser>
          <c:idx val="1"/>
          <c:order val="1"/>
          <c:tx>
            <c:strRef>
              <c:f>List1!$C$1</c:f>
              <c:strCache>
                <c:ptCount val="1"/>
                <c:pt idx="0">
                  <c:v>Po</c:v>
                </c:pt>
              </c:strCache>
            </c:strRef>
          </c:tx>
          <c:invertIfNegative val="0"/>
          <c:cat>
            <c:strRef>
              <c:f>List1!$A$2:$A$4</c:f>
              <c:strCache>
                <c:ptCount val="3"/>
                <c:pt idx="0">
                  <c:v>Přírodní hrozby</c:v>
                </c:pt>
                <c:pt idx="1">
                  <c:v>Sociální ohrožení</c:v>
                </c:pt>
                <c:pt idx="2">
                  <c:v>Nepříjemné situace</c:v>
                </c:pt>
              </c:strCache>
            </c:strRef>
          </c:cat>
          <c:val>
            <c:numRef>
              <c:f>List1!$C$2:$C$4</c:f>
              <c:numCache>
                <c:formatCode>General</c:formatCode>
                <c:ptCount val="3"/>
                <c:pt idx="0">
                  <c:v>3.21</c:v>
                </c:pt>
                <c:pt idx="1">
                  <c:v>2.8</c:v>
                </c:pt>
                <c:pt idx="2">
                  <c:v>2.0299999999999998</c:v>
                </c:pt>
              </c:numCache>
            </c:numRef>
          </c:val>
        </c:ser>
        <c:dLbls>
          <c:showLegendKey val="0"/>
          <c:showVal val="0"/>
          <c:showCatName val="0"/>
          <c:showSerName val="0"/>
          <c:showPercent val="0"/>
          <c:showBubbleSize val="0"/>
        </c:dLbls>
        <c:gapWidth val="75"/>
        <c:overlap val="-25"/>
        <c:axId val="307103720"/>
        <c:axId val="307107640"/>
      </c:barChart>
      <c:catAx>
        <c:axId val="307103720"/>
        <c:scaling>
          <c:orientation val="minMax"/>
        </c:scaling>
        <c:delete val="0"/>
        <c:axPos val="b"/>
        <c:numFmt formatCode="General" sourceLinked="0"/>
        <c:majorTickMark val="none"/>
        <c:minorTickMark val="none"/>
        <c:tickLblPos val="nextTo"/>
        <c:crossAx val="307107640"/>
        <c:crosses val="autoZero"/>
        <c:auto val="1"/>
        <c:lblAlgn val="ctr"/>
        <c:lblOffset val="100"/>
        <c:noMultiLvlLbl val="0"/>
      </c:catAx>
      <c:valAx>
        <c:axId val="307107640"/>
        <c:scaling>
          <c:orientation val="minMax"/>
        </c:scaling>
        <c:delete val="0"/>
        <c:axPos val="l"/>
        <c:majorGridlines/>
        <c:numFmt formatCode="General" sourceLinked="1"/>
        <c:majorTickMark val="none"/>
        <c:minorTickMark val="none"/>
        <c:tickLblPos val="nextTo"/>
        <c:spPr>
          <a:ln w="12700">
            <a:noFill/>
          </a:ln>
        </c:spPr>
        <c:crossAx val="307103720"/>
        <c:crosses val="autoZero"/>
        <c:crossBetween val="between"/>
      </c:valAx>
    </c:plotArea>
    <c:legend>
      <c:legendPos val="b"/>
      <c:layout/>
      <c:overlay val="0"/>
    </c:legend>
    <c:plotVisOnly val="1"/>
    <c:dispBlanksAs val="gap"/>
    <c:showDLblsOverMax val="0"/>
  </c:chart>
  <c:txPr>
    <a:bodyPr/>
    <a:lstStyle/>
    <a:p>
      <a:pPr>
        <a:defRPr sz="1800"/>
      </a:pPr>
      <a:endParaRPr lang="cs-CZ"/>
    </a:p>
  </c:txPr>
  <c:externalData r:id="rId1">
    <c:autoUpdate val="0"/>
  </c:externalData>
  <c:userShapes r:id="rId2"/>
</c:chartSpace>
</file>

<file path=ppt/diagrams/_rels/data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 Id="rId4" Type="http://schemas.openxmlformats.org/officeDocument/2006/relationships/image" Target="../media/image22.jpeg"/></Relationships>
</file>

<file path=ppt/diagrams/_rels/data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ata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22.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 Id="rId4" Type="http://schemas.openxmlformats.org/officeDocument/2006/relationships/image" Target="../media/image22.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2579B4-65AA-4836-9EFD-E14977397037}" type="doc">
      <dgm:prSet loTypeId="urn:microsoft.com/office/officeart/2005/8/layout/hProcess9" loCatId="process" qsTypeId="urn:microsoft.com/office/officeart/2005/8/quickstyle/3d3" qsCatId="3D" csTypeId="urn:microsoft.com/office/officeart/2005/8/colors/accent6_1" csCatId="accent6" phldr="1"/>
      <dgm:spPr/>
    </dgm:pt>
    <dgm:pt modelId="{D68FB4D5-E0A1-4C43-9260-982E10641D5D}">
      <dgm:prSet phldrT="[Text]"/>
      <dgm:spPr/>
      <dgm:t>
        <a:bodyPr/>
        <a:lstStyle/>
        <a:p>
          <a:r>
            <a:rPr lang="cs-CZ" dirty="0" smtClean="0"/>
            <a:t>Programy</a:t>
          </a:r>
          <a:endParaRPr lang="cs-CZ" dirty="0"/>
        </a:p>
      </dgm:t>
    </dgm:pt>
    <dgm:pt modelId="{3B17F4C5-5D59-4B7B-B79B-3A0BEFFA68FA}" type="parTrans" cxnId="{3F9F5C4B-8022-4687-9550-63FA5B5851DC}">
      <dgm:prSet/>
      <dgm:spPr/>
      <dgm:t>
        <a:bodyPr/>
        <a:lstStyle/>
        <a:p>
          <a:endParaRPr lang="cs-CZ"/>
        </a:p>
      </dgm:t>
    </dgm:pt>
    <dgm:pt modelId="{8C0D7A11-9295-46CE-A949-F10C6142C544}" type="sibTrans" cxnId="{3F9F5C4B-8022-4687-9550-63FA5B5851DC}">
      <dgm:prSet/>
      <dgm:spPr/>
      <dgm:t>
        <a:bodyPr/>
        <a:lstStyle/>
        <a:p>
          <a:endParaRPr lang="cs-CZ"/>
        </a:p>
      </dgm:t>
    </dgm:pt>
    <dgm:pt modelId="{8C6107E8-9358-4B52-BA79-D6742563EE01}">
      <dgm:prSet phldrT="[Text]"/>
      <dgm:spPr/>
      <dgm:t>
        <a:bodyPr/>
        <a:lstStyle/>
        <a:p>
          <a:r>
            <a:rPr lang="cs-CZ" dirty="0" smtClean="0"/>
            <a:t>Znalosti, dovednosti, postoje, hodnoty</a:t>
          </a:r>
          <a:endParaRPr lang="cs-CZ" dirty="0"/>
        </a:p>
      </dgm:t>
    </dgm:pt>
    <dgm:pt modelId="{BD0CC8F9-D14F-4635-A580-AE3CDCDD1007}" type="parTrans" cxnId="{906CA2C0-E3BE-4D31-B21B-005A8A5FC094}">
      <dgm:prSet/>
      <dgm:spPr/>
      <dgm:t>
        <a:bodyPr/>
        <a:lstStyle/>
        <a:p>
          <a:endParaRPr lang="cs-CZ"/>
        </a:p>
      </dgm:t>
    </dgm:pt>
    <dgm:pt modelId="{D8CF87F5-FA6B-420C-B9A0-4F8A828B1F09}" type="sibTrans" cxnId="{906CA2C0-E3BE-4D31-B21B-005A8A5FC094}">
      <dgm:prSet/>
      <dgm:spPr/>
      <dgm:t>
        <a:bodyPr/>
        <a:lstStyle/>
        <a:p>
          <a:endParaRPr lang="cs-CZ"/>
        </a:p>
      </dgm:t>
    </dgm:pt>
    <dgm:pt modelId="{113E5BC0-BC66-4E0E-9DC1-3F13071640B1}">
      <dgm:prSet phldrT="[Text]"/>
      <dgm:spPr/>
      <dgm:t>
        <a:bodyPr/>
        <a:lstStyle/>
        <a:p>
          <a:r>
            <a:rPr lang="cs-CZ" dirty="0" smtClean="0"/>
            <a:t>Odpovědné environmentální chování</a:t>
          </a:r>
          <a:endParaRPr lang="cs-CZ" dirty="0"/>
        </a:p>
      </dgm:t>
    </dgm:pt>
    <dgm:pt modelId="{1015B742-BADE-48E8-8D84-CD3462A9E3F8}" type="parTrans" cxnId="{84E9A513-0AA3-441D-ACE6-C04CEB18E8E2}">
      <dgm:prSet/>
      <dgm:spPr/>
      <dgm:t>
        <a:bodyPr/>
        <a:lstStyle/>
        <a:p>
          <a:endParaRPr lang="cs-CZ"/>
        </a:p>
      </dgm:t>
    </dgm:pt>
    <dgm:pt modelId="{1F6CF3D3-1294-445E-8D3D-F6783F1B78D1}" type="sibTrans" cxnId="{84E9A513-0AA3-441D-ACE6-C04CEB18E8E2}">
      <dgm:prSet/>
      <dgm:spPr/>
      <dgm:t>
        <a:bodyPr/>
        <a:lstStyle/>
        <a:p>
          <a:endParaRPr lang="cs-CZ"/>
        </a:p>
      </dgm:t>
    </dgm:pt>
    <dgm:pt modelId="{E383A427-C1B0-432D-8AF0-C90E410A54DB}">
      <dgm:prSet phldrT="[Text]"/>
      <dgm:spPr/>
      <dgm:t>
        <a:bodyPr/>
        <a:lstStyle/>
        <a:p>
          <a:r>
            <a:rPr lang="cs-CZ" dirty="0" smtClean="0"/>
            <a:t>Životní prostředí</a:t>
          </a:r>
          <a:endParaRPr lang="cs-CZ" dirty="0"/>
        </a:p>
      </dgm:t>
    </dgm:pt>
    <dgm:pt modelId="{F5DAEC71-A3A6-4987-BD9C-C89A80B88501}" type="parTrans" cxnId="{4DB2589D-AE5A-42B1-9791-1412D2146DA1}">
      <dgm:prSet/>
      <dgm:spPr/>
    </dgm:pt>
    <dgm:pt modelId="{9AA9CD7D-B522-467F-A069-17DA1E55C65E}" type="sibTrans" cxnId="{4DB2589D-AE5A-42B1-9791-1412D2146DA1}">
      <dgm:prSet/>
      <dgm:spPr/>
    </dgm:pt>
    <dgm:pt modelId="{51639BEA-B1F3-48B6-9AD2-0604F22E8E87}" type="pres">
      <dgm:prSet presAssocID="{F72579B4-65AA-4836-9EFD-E14977397037}" presName="CompostProcess" presStyleCnt="0">
        <dgm:presLayoutVars>
          <dgm:dir/>
          <dgm:resizeHandles val="exact"/>
        </dgm:presLayoutVars>
      </dgm:prSet>
      <dgm:spPr/>
    </dgm:pt>
    <dgm:pt modelId="{F892C23D-7C92-4442-8D70-8C82A4C4E835}" type="pres">
      <dgm:prSet presAssocID="{F72579B4-65AA-4836-9EFD-E14977397037}" presName="arrow" presStyleLbl="bgShp" presStyleIdx="0" presStyleCnt="1"/>
      <dgm:spPr/>
    </dgm:pt>
    <dgm:pt modelId="{3047B7D3-0285-4C1C-A1C9-AB5550F34C17}" type="pres">
      <dgm:prSet presAssocID="{F72579B4-65AA-4836-9EFD-E14977397037}" presName="linearProcess" presStyleCnt="0"/>
      <dgm:spPr/>
    </dgm:pt>
    <dgm:pt modelId="{7D8A5050-300B-4E9A-BCF5-533DB95D9DEE}" type="pres">
      <dgm:prSet presAssocID="{D68FB4D5-E0A1-4C43-9260-982E10641D5D}" presName="textNode" presStyleLbl="node1" presStyleIdx="0" presStyleCnt="4">
        <dgm:presLayoutVars>
          <dgm:bulletEnabled val="1"/>
        </dgm:presLayoutVars>
      </dgm:prSet>
      <dgm:spPr/>
      <dgm:t>
        <a:bodyPr/>
        <a:lstStyle/>
        <a:p>
          <a:endParaRPr lang="cs-CZ"/>
        </a:p>
      </dgm:t>
    </dgm:pt>
    <dgm:pt modelId="{99A54C73-C8A3-4788-917D-702DD83342D9}" type="pres">
      <dgm:prSet presAssocID="{8C0D7A11-9295-46CE-A949-F10C6142C544}" presName="sibTrans" presStyleCnt="0"/>
      <dgm:spPr/>
    </dgm:pt>
    <dgm:pt modelId="{ACE0BB58-8B11-477C-81A6-526DEB4ADD45}" type="pres">
      <dgm:prSet presAssocID="{8C6107E8-9358-4B52-BA79-D6742563EE01}" presName="textNode" presStyleLbl="node1" presStyleIdx="1" presStyleCnt="4">
        <dgm:presLayoutVars>
          <dgm:bulletEnabled val="1"/>
        </dgm:presLayoutVars>
      </dgm:prSet>
      <dgm:spPr/>
      <dgm:t>
        <a:bodyPr/>
        <a:lstStyle/>
        <a:p>
          <a:endParaRPr lang="cs-CZ"/>
        </a:p>
      </dgm:t>
    </dgm:pt>
    <dgm:pt modelId="{949456BD-F8B8-405C-AF9B-664D8F3F8DA2}" type="pres">
      <dgm:prSet presAssocID="{D8CF87F5-FA6B-420C-B9A0-4F8A828B1F09}" presName="sibTrans" presStyleCnt="0"/>
      <dgm:spPr/>
    </dgm:pt>
    <dgm:pt modelId="{E91EA5FA-208D-40E5-9885-A0E1F3A79539}" type="pres">
      <dgm:prSet presAssocID="{113E5BC0-BC66-4E0E-9DC1-3F13071640B1}" presName="textNode" presStyleLbl="node1" presStyleIdx="2" presStyleCnt="4">
        <dgm:presLayoutVars>
          <dgm:bulletEnabled val="1"/>
        </dgm:presLayoutVars>
      </dgm:prSet>
      <dgm:spPr/>
      <dgm:t>
        <a:bodyPr/>
        <a:lstStyle/>
        <a:p>
          <a:endParaRPr lang="cs-CZ"/>
        </a:p>
      </dgm:t>
    </dgm:pt>
    <dgm:pt modelId="{1C1509DB-0FF6-46C9-A633-98DF6AF11174}" type="pres">
      <dgm:prSet presAssocID="{1F6CF3D3-1294-445E-8D3D-F6783F1B78D1}" presName="sibTrans" presStyleCnt="0"/>
      <dgm:spPr/>
    </dgm:pt>
    <dgm:pt modelId="{139473F0-98D9-49E3-A04D-A01081CBF63D}" type="pres">
      <dgm:prSet presAssocID="{E383A427-C1B0-432D-8AF0-C90E410A54DB}" presName="textNode" presStyleLbl="node1" presStyleIdx="3" presStyleCnt="4">
        <dgm:presLayoutVars>
          <dgm:bulletEnabled val="1"/>
        </dgm:presLayoutVars>
      </dgm:prSet>
      <dgm:spPr/>
      <dgm:t>
        <a:bodyPr/>
        <a:lstStyle/>
        <a:p>
          <a:endParaRPr lang="cs-CZ"/>
        </a:p>
      </dgm:t>
    </dgm:pt>
  </dgm:ptLst>
  <dgm:cxnLst>
    <dgm:cxn modelId="{A87756C0-A06A-412F-9EBF-427982157F35}" type="presOf" srcId="{F72579B4-65AA-4836-9EFD-E14977397037}" destId="{51639BEA-B1F3-48B6-9AD2-0604F22E8E87}" srcOrd="0" destOrd="0" presId="urn:microsoft.com/office/officeart/2005/8/layout/hProcess9"/>
    <dgm:cxn modelId="{A9A61341-F681-47EF-BC5B-556E4A994D02}" type="presOf" srcId="{E383A427-C1B0-432D-8AF0-C90E410A54DB}" destId="{139473F0-98D9-49E3-A04D-A01081CBF63D}" srcOrd="0" destOrd="0" presId="urn:microsoft.com/office/officeart/2005/8/layout/hProcess9"/>
    <dgm:cxn modelId="{3F9F5C4B-8022-4687-9550-63FA5B5851DC}" srcId="{F72579B4-65AA-4836-9EFD-E14977397037}" destId="{D68FB4D5-E0A1-4C43-9260-982E10641D5D}" srcOrd="0" destOrd="0" parTransId="{3B17F4C5-5D59-4B7B-B79B-3A0BEFFA68FA}" sibTransId="{8C0D7A11-9295-46CE-A949-F10C6142C544}"/>
    <dgm:cxn modelId="{F5CFA98A-E260-465D-831D-F5AEEA6924F0}" type="presOf" srcId="{8C6107E8-9358-4B52-BA79-D6742563EE01}" destId="{ACE0BB58-8B11-477C-81A6-526DEB4ADD45}" srcOrd="0" destOrd="0" presId="urn:microsoft.com/office/officeart/2005/8/layout/hProcess9"/>
    <dgm:cxn modelId="{906CA2C0-E3BE-4D31-B21B-005A8A5FC094}" srcId="{F72579B4-65AA-4836-9EFD-E14977397037}" destId="{8C6107E8-9358-4B52-BA79-D6742563EE01}" srcOrd="1" destOrd="0" parTransId="{BD0CC8F9-D14F-4635-A580-AE3CDCDD1007}" sibTransId="{D8CF87F5-FA6B-420C-B9A0-4F8A828B1F09}"/>
    <dgm:cxn modelId="{9AFB54E8-093E-47E2-82D2-38553461780E}" type="presOf" srcId="{113E5BC0-BC66-4E0E-9DC1-3F13071640B1}" destId="{E91EA5FA-208D-40E5-9885-A0E1F3A79539}" srcOrd="0" destOrd="0" presId="urn:microsoft.com/office/officeart/2005/8/layout/hProcess9"/>
    <dgm:cxn modelId="{4E1E0BEA-9796-4084-829D-D5FA19649F32}" type="presOf" srcId="{D68FB4D5-E0A1-4C43-9260-982E10641D5D}" destId="{7D8A5050-300B-4E9A-BCF5-533DB95D9DEE}" srcOrd="0" destOrd="0" presId="urn:microsoft.com/office/officeart/2005/8/layout/hProcess9"/>
    <dgm:cxn modelId="{84E9A513-0AA3-441D-ACE6-C04CEB18E8E2}" srcId="{F72579B4-65AA-4836-9EFD-E14977397037}" destId="{113E5BC0-BC66-4E0E-9DC1-3F13071640B1}" srcOrd="2" destOrd="0" parTransId="{1015B742-BADE-48E8-8D84-CD3462A9E3F8}" sibTransId="{1F6CF3D3-1294-445E-8D3D-F6783F1B78D1}"/>
    <dgm:cxn modelId="{4DB2589D-AE5A-42B1-9791-1412D2146DA1}" srcId="{F72579B4-65AA-4836-9EFD-E14977397037}" destId="{E383A427-C1B0-432D-8AF0-C90E410A54DB}" srcOrd="3" destOrd="0" parTransId="{F5DAEC71-A3A6-4987-BD9C-C89A80B88501}" sibTransId="{9AA9CD7D-B522-467F-A069-17DA1E55C65E}"/>
    <dgm:cxn modelId="{A986DC90-DCF5-4716-A771-2F52085594D5}" type="presParOf" srcId="{51639BEA-B1F3-48B6-9AD2-0604F22E8E87}" destId="{F892C23D-7C92-4442-8D70-8C82A4C4E835}" srcOrd="0" destOrd="0" presId="urn:microsoft.com/office/officeart/2005/8/layout/hProcess9"/>
    <dgm:cxn modelId="{5E2B4266-2730-4D9C-A12F-A6B0A11A92FF}" type="presParOf" srcId="{51639BEA-B1F3-48B6-9AD2-0604F22E8E87}" destId="{3047B7D3-0285-4C1C-A1C9-AB5550F34C17}" srcOrd="1" destOrd="0" presId="urn:microsoft.com/office/officeart/2005/8/layout/hProcess9"/>
    <dgm:cxn modelId="{E202FB5A-E0EF-477D-8AF2-DC1DC0E0E342}" type="presParOf" srcId="{3047B7D3-0285-4C1C-A1C9-AB5550F34C17}" destId="{7D8A5050-300B-4E9A-BCF5-533DB95D9DEE}" srcOrd="0" destOrd="0" presId="urn:microsoft.com/office/officeart/2005/8/layout/hProcess9"/>
    <dgm:cxn modelId="{660E0F10-C440-4574-9551-4EF1989A0F44}" type="presParOf" srcId="{3047B7D3-0285-4C1C-A1C9-AB5550F34C17}" destId="{99A54C73-C8A3-4788-917D-702DD83342D9}" srcOrd="1" destOrd="0" presId="urn:microsoft.com/office/officeart/2005/8/layout/hProcess9"/>
    <dgm:cxn modelId="{F259B10A-5626-448B-BC67-0A8E8F5B0C1B}" type="presParOf" srcId="{3047B7D3-0285-4C1C-A1C9-AB5550F34C17}" destId="{ACE0BB58-8B11-477C-81A6-526DEB4ADD45}" srcOrd="2" destOrd="0" presId="urn:microsoft.com/office/officeart/2005/8/layout/hProcess9"/>
    <dgm:cxn modelId="{10837A31-683A-4C50-A25F-8C4CC9A6EB47}" type="presParOf" srcId="{3047B7D3-0285-4C1C-A1C9-AB5550F34C17}" destId="{949456BD-F8B8-405C-AF9B-664D8F3F8DA2}" srcOrd="3" destOrd="0" presId="urn:microsoft.com/office/officeart/2005/8/layout/hProcess9"/>
    <dgm:cxn modelId="{E5365D7F-F484-4DAE-8918-322C222E62AD}" type="presParOf" srcId="{3047B7D3-0285-4C1C-A1C9-AB5550F34C17}" destId="{E91EA5FA-208D-40E5-9885-A0E1F3A79539}" srcOrd="4" destOrd="0" presId="urn:microsoft.com/office/officeart/2005/8/layout/hProcess9"/>
    <dgm:cxn modelId="{98FC264F-17F5-4510-AF61-84418A25432F}" type="presParOf" srcId="{3047B7D3-0285-4C1C-A1C9-AB5550F34C17}" destId="{1C1509DB-0FF6-46C9-A633-98DF6AF11174}" srcOrd="5" destOrd="0" presId="urn:microsoft.com/office/officeart/2005/8/layout/hProcess9"/>
    <dgm:cxn modelId="{52312627-A254-4CEE-8E91-48718E57EBF7}" type="presParOf" srcId="{3047B7D3-0285-4C1C-A1C9-AB5550F34C17}" destId="{139473F0-98D9-49E3-A04D-A01081CBF63D}"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424A6C-F4C8-464F-A84A-0361F9E3DDC0}" type="doc">
      <dgm:prSet loTypeId="urn:microsoft.com/office/officeart/2011/layout/RadialPictureList" loCatId="officeonline" qsTypeId="urn:microsoft.com/office/officeart/2005/8/quickstyle/simple1" qsCatId="simple" csTypeId="urn:microsoft.com/office/officeart/2005/8/colors/accent0_1" csCatId="mainScheme" phldr="1"/>
      <dgm:spPr/>
      <dgm:t>
        <a:bodyPr/>
        <a:lstStyle/>
        <a:p>
          <a:endParaRPr lang="cs-CZ"/>
        </a:p>
      </dgm:t>
    </dgm:pt>
    <dgm:pt modelId="{0ECAF301-20F4-4B98-BE0F-1EE95FBAD98B}">
      <dgm:prSet phldrT="[Text]"/>
      <dgm:spPr/>
      <dgm:t>
        <a:bodyPr/>
        <a:lstStyle/>
        <a:p>
          <a:r>
            <a:rPr lang="cs-CZ" dirty="0" smtClean="0"/>
            <a:t>Provázané aktivity</a:t>
          </a:r>
          <a:endParaRPr lang="cs-CZ" dirty="0"/>
        </a:p>
      </dgm:t>
    </dgm:pt>
    <dgm:pt modelId="{AC25BF24-B05E-449F-BC20-95CA52964923}" type="parTrans" cxnId="{0C8F6EE8-10D7-49FF-9EBF-BF0FCC1F8DF5}">
      <dgm:prSet/>
      <dgm:spPr/>
      <dgm:t>
        <a:bodyPr/>
        <a:lstStyle/>
        <a:p>
          <a:endParaRPr lang="cs-CZ"/>
        </a:p>
      </dgm:t>
    </dgm:pt>
    <dgm:pt modelId="{7B8A14FE-3502-4721-B5F6-3C98B87A7540}" type="sibTrans" cxnId="{0C8F6EE8-10D7-49FF-9EBF-BF0FCC1F8DF5}">
      <dgm:prSet/>
      <dgm:spPr/>
      <dgm:t>
        <a:bodyPr/>
        <a:lstStyle/>
        <a:p>
          <a:endParaRPr lang="cs-CZ"/>
        </a:p>
      </dgm:t>
    </dgm:pt>
    <dgm:pt modelId="{19D5B7F8-4BE2-4A9B-A533-A4CEF830F382}">
      <dgm:prSet phldrT="[Text]"/>
      <dgm:spPr/>
      <dgm:t>
        <a:bodyPr/>
        <a:lstStyle/>
        <a:p>
          <a:r>
            <a:rPr lang="cs-CZ" dirty="0" smtClean="0"/>
            <a:t>Procházky po Zemi</a:t>
          </a:r>
          <a:endParaRPr lang="cs-CZ" dirty="0"/>
        </a:p>
      </dgm:t>
    </dgm:pt>
    <dgm:pt modelId="{55978236-0236-4265-A581-1812D5291BDF}" type="parTrans" cxnId="{93FFEA3A-4C86-4DC5-8B50-82962EF7A331}">
      <dgm:prSet/>
      <dgm:spPr/>
      <dgm:t>
        <a:bodyPr/>
        <a:lstStyle/>
        <a:p>
          <a:endParaRPr lang="cs-CZ"/>
        </a:p>
      </dgm:t>
    </dgm:pt>
    <dgm:pt modelId="{0ED7538F-DA7A-4DED-AE20-437A506627C3}" type="sibTrans" cxnId="{93FFEA3A-4C86-4DC5-8B50-82962EF7A331}">
      <dgm:prSet/>
      <dgm:spPr/>
      <dgm:t>
        <a:bodyPr/>
        <a:lstStyle/>
        <a:p>
          <a:endParaRPr lang="cs-CZ"/>
        </a:p>
      </dgm:t>
    </dgm:pt>
    <dgm:pt modelId="{BF954AED-AB22-4921-9EEF-BB43730D64C1}">
      <dgm:prSet phldrT="[Text]"/>
      <dgm:spPr/>
      <dgm:t>
        <a:bodyPr/>
        <a:lstStyle/>
        <a:p>
          <a:r>
            <a:rPr lang="cs-CZ" dirty="0" smtClean="0"/>
            <a:t>Objevitelské cesty</a:t>
          </a:r>
          <a:endParaRPr lang="cs-CZ" dirty="0"/>
        </a:p>
      </dgm:t>
    </dgm:pt>
    <dgm:pt modelId="{4C176968-2B20-4593-908A-341621AEA7D6}" type="parTrans" cxnId="{2E4D2110-3012-4D34-9AF5-71A41AC3C89D}">
      <dgm:prSet/>
      <dgm:spPr/>
      <dgm:t>
        <a:bodyPr/>
        <a:lstStyle/>
        <a:p>
          <a:endParaRPr lang="cs-CZ"/>
        </a:p>
      </dgm:t>
    </dgm:pt>
    <dgm:pt modelId="{F9B97067-1D2F-4D6C-B466-84BEA7473B92}" type="sibTrans" cxnId="{2E4D2110-3012-4D34-9AF5-71A41AC3C89D}">
      <dgm:prSet/>
      <dgm:spPr/>
      <dgm:t>
        <a:bodyPr/>
        <a:lstStyle/>
        <a:p>
          <a:endParaRPr lang="cs-CZ"/>
        </a:p>
      </dgm:t>
    </dgm:pt>
    <dgm:pt modelId="{7811D807-2FA2-46C5-99D4-19DCF807FDBA}">
      <dgm:prSet phldrT="[Text]"/>
      <dgm:spPr/>
      <dgm:t>
        <a:bodyPr/>
        <a:lstStyle/>
        <a:p>
          <a:r>
            <a:rPr lang="cs-CZ" dirty="0" smtClean="0"/>
            <a:t>Magické místo</a:t>
          </a:r>
          <a:endParaRPr lang="cs-CZ" dirty="0"/>
        </a:p>
      </dgm:t>
    </dgm:pt>
    <dgm:pt modelId="{8AB5C357-B6F0-4374-B724-310E31FAA739}" type="parTrans" cxnId="{B39328FB-0C5E-4E57-92F2-EDD99B13AFBE}">
      <dgm:prSet/>
      <dgm:spPr/>
      <dgm:t>
        <a:bodyPr/>
        <a:lstStyle/>
        <a:p>
          <a:endParaRPr lang="cs-CZ"/>
        </a:p>
      </dgm:t>
    </dgm:pt>
    <dgm:pt modelId="{6423A3F2-BE4D-43DD-BE04-0E15570B7DC9}" type="sibTrans" cxnId="{B39328FB-0C5E-4E57-92F2-EDD99B13AFBE}">
      <dgm:prSet/>
      <dgm:spPr/>
      <dgm:t>
        <a:bodyPr/>
        <a:lstStyle/>
        <a:p>
          <a:endParaRPr lang="cs-CZ"/>
        </a:p>
      </dgm:t>
    </dgm:pt>
    <dgm:pt modelId="{46E5E4F7-EE88-4C0F-86CA-BB54CF9F2990}">
      <dgm:prSet phldrT="[Text]"/>
      <dgm:spPr/>
      <dgm:t>
        <a:bodyPr/>
        <a:lstStyle/>
        <a:p>
          <a:r>
            <a:rPr lang="cs-CZ" dirty="0" smtClean="0"/>
            <a:t>Slavnostní rituály</a:t>
          </a:r>
          <a:endParaRPr lang="cs-CZ" dirty="0"/>
        </a:p>
      </dgm:t>
    </dgm:pt>
    <dgm:pt modelId="{131BC0D8-4EB4-44F6-BBF2-1A436CC5003F}" type="parTrans" cxnId="{352C1F50-149A-4AA0-AA7F-8FED715A0F6B}">
      <dgm:prSet/>
      <dgm:spPr/>
      <dgm:t>
        <a:bodyPr/>
        <a:lstStyle/>
        <a:p>
          <a:endParaRPr lang="cs-CZ"/>
        </a:p>
      </dgm:t>
    </dgm:pt>
    <dgm:pt modelId="{9131AEBC-C95E-4DA0-AD81-2B7BC1B30796}" type="sibTrans" cxnId="{352C1F50-149A-4AA0-AA7F-8FED715A0F6B}">
      <dgm:prSet/>
      <dgm:spPr/>
      <dgm:t>
        <a:bodyPr/>
        <a:lstStyle/>
        <a:p>
          <a:endParaRPr lang="cs-CZ"/>
        </a:p>
      </dgm:t>
    </dgm:pt>
    <dgm:pt modelId="{F8DD3D1D-E6EA-45BE-A9DE-9B8045246075}" type="pres">
      <dgm:prSet presAssocID="{18424A6C-F4C8-464F-A84A-0361F9E3DDC0}" presName="Name0" presStyleCnt="0">
        <dgm:presLayoutVars>
          <dgm:chMax val="1"/>
          <dgm:chPref val="1"/>
          <dgm:dir/>
          <dgm:resizeHandles/>
        </dgm:presLayoutVars>
      </dgm:prSet>
      <dgm:spPr/>
      <dgm:t>
        <a:bodyPr/>
        <a:lstStyle/>
        <a:p>
          <a:endParaRPr lang="cs-CZ"/>
        </a:p>
      </dgm:t>
    </dgm:pt>
    <dgm:pt modelId="{1DD5C8D7-C7FE-4021-92BC-1CD1772DDC34}" type="pres">
      <dgm:prSet presAssocID="{0ECAF301-20F4-4B98-BE0F-1EE95FBAD98B}" presName="Parent" presStyleLbl="node1" presStyleIdx="0" presStyleCnt="2">
        <dgm:presLayoutVars>
          <dgm:chMax val="4"/>
          <dgm:chPref val="3"/>
        </dgm:presLayoutVars>
      </dgm:prSet>
      <dgm:spPr/>
      <dgm:t>
        <a:bodyPr/>
        <a:lstStyle/>
        <a:p>
          <a:endParaRPr lang="cs-CZ"/>
        </a:p>
      </dgm:t>
    </dgm:pt>
    <dgm:pt modelId="{FE594F09-F897-4508-81A8-BF33C8A0070C}" type="pres">
      <dgm:prSet presAssocID="{19D5B7F8-4BE2-4A9B-A533-A4CEF830F382}" presName="Accent" presStyleLbl="node1" presStyleIdx="1" presStyleCnt="2"/>
      <dgm:spPr/>
    </dgm:pt>
    <dgm:pt modelId="{907A2832-2E43-480E-BC0B-1015EBD81F69}" type="pres">
      <dgm:prSet presAssocID="{19D5B7F8-4BE2-4A9B-A533-A4CEF830F382}" presName="Image1" presStyleLbl="fgImgPlace1" presStyleIdx="0" presStyleCnt="4"/>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cs-CZ"/>
        </a:p>
      </dgm:t>
    </dgm:pt>
    <dgm:pt modelId="{189F79B0-375A-4D4F-9A59-22AA667A9C59}" type="pres">
      <dgm:prSet presAssocID="{19D5B7F8-4BE2-4A9B-A533-A4CEF830F382}" presName="Child1" presStyleLbl="revTx" presStyleIdx="0" presStyleCnt="4">
        <dgm:presLayoutVars>
          <dgm:chMax val="0"/>
          <dgm:chPref val="0"/>
          <dgm:bulletEnabled val="1"/>
        </dgm:presLayoutVars>
      </dgm:prSet>
      <dgm:spPr/>
      <dgm:t>
        <a:bodyPr/>
        <a:lstStyle/>
        <a:p>
          <a:endParaRPr lang="cs-CZ"/>
        </a:p>
      </dgm:t>
    </dgm:pt>
    <dgm:pt modelId="{2563DD31-D4EA-4C3C-8C38-3EDE15BF8122}" type="pres">
      <dgm:prSet presAssocID="{BF954AED-AB22-4921-9EEF-BB43730D64C1}" presName="Image2" presStyleCnt="0"/>
      <dgm:spPr/>
    </dgm:pt>
    <dgm:pt modelId="{276F5ED5-D492-4550-A1F2-C7BD285B9901}" type="pres">
      <dgm:prSet presAssocID="{BF954AED-AB22-4921-9EEF-BB43730D64C1}" presName="Image"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cs-CZ"/>
        </a:p>
      </dgm:t>
    </dgm:pt>
    <dgm:pt modelId="{2FF42D60-BA82-4EAF-9BA4-4EE2A3781BAA}" type="pres">
      <dgm:prSet presAssocID="{BF954AED-AB22-4921-9EEF-BB43730D64C1}" presName="Child2" presStyleLbl="revTx" presStyleIdx="1" presStyleCnt="4">
        <dgm:presLayoutVars>
          <dgm:chMax val="0"/>
          <dgm:chPref val="0"/>
          <dgm:bulletEnabled val="1"/>
        </dgm:presLayoutVars>
      </dgm:prSet>
      <dgm:spPr/>
      <dgm:t>
        <a:bodyPr/>
        <a:lstStyle/>
        <a:p>
          <a:endParaRPr lang="cs-CZ"/>
        </a:p>
      </dgm:t>
    </dgm:pt>
    <dgm:pt modelId="{EE892063-37FE-4194-B0D0-09497016ADFB}" type="pres">
      <dgm:prSet presAssocID="{7811D807-2FA2-46C5-99D4-19DCF807FDBA}" presName="Image3" presStyleCnt="0"/>
      <dgm:spPr/>
    </dgm:pt>
    <dgm:pt modelId="{4043B16F-87C1-45D8-ABC8-6476BEFC7656}" type="pres">
      <dgm:prSet presAssocID="{7811D807-2FA2-46C5-99D4-19DCF807FDBA}" presName="Image"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cs-CZ"/>
        </a:p>
      </dgm:t>
    </dgm:pt>
    <dgm:pt modelId="{68932699-1FCB-4388-8D91-7C8A9BBEF29D}" type="pres">
      <dgm:prSet presAssocID="{7811D807-2FA2-46C5-99D4-19DCF807FDBA}" presName="Child3" presStyleLbl="revTx" presStyleIdx="2" presStyleCnt="4">
        <dgm:presLayoutVars>
          <dgm:chMax val="0"/>
          <dgm:chPref val="0"/>
          <dgm:bulletEnabled val="1"/>
        </dgm:presLayoutVars>
      </dgm:prSet>
      <dgm:spPr/>
      <dgm:t>
        <a:bodyPr/>
        <a:lstStyle/>
        <a:p>
          <a:endParaRPr lang="cs-CZ"/>
        </a:p>
      </dgm:t>
    </dgm:pt>
    <dgm:pt modelId="{10560D2A-D3E7-4423-A4E5-277D1A538A2F}" type="pres">
      <dgm:prSet presAssocID="{46E5E4F7-EE88-4C0F-86CA-BB54CF9F2990}" presName="Image4" presStyleCnt="0"/>
      <dgm:spPr/>
    </dgm:pt>
    <dgm:pt modelId="{0F1C4D17-82BE-48DE-8510-6D95513EECBC}" type="pres">
      <dgm:prSet presAssocID="{46E5E4F7-EE88-4C0F-86CA-BB54CF9F2990}" presName="Image"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cs-CZ"/>
        </a:p>
      </dgm:t>
    </dgm:pt>
    <dgm:pt modelId="{79609406-BAEF-4599-AA0C-DFBFA86E2AB5}" type="pres">
      <dgm:prSet presAssocID="{46E5E4F7-EE88-4C0F-86CA-BB54CF9F2990}" presName="Child4" presStyleLbl="revTx" presStyleIdx="3" presStyleCnt="4">
        <dgm:presLayoutVars>
          <dgm:chMax val="0"/>
          <dgm:chPref val="0"/>
          <dgm:bulletEnabled val="1"/>
        </dgm:presLayoutVars>
      </dgm:prSet>
      <dgm:spPr/>
      <dgm:t>
        <a:bodyPr/>
        <a:lstStyle/>
        <a:p>
          <a:endParaRPr lang="cs-CZ"/>
        </a:p>
      </dgm:t>
    </dgm:pt>
  </dgm:ptLst>
  <dgm:cxnLst>
    <dgm:cxn modelId="{71D4372B-C160-4433-AB35-570F84C1E96F}" type="presOf" srcId="{7811D807-2FA2-46C5-99D4-19DCF807FDBA}" destId="{68932699-1FCB-4388-8D91-7C8A9BBEF29D}" srcOrd="0" destOrd="0" presId="urn:microsoft.com/office/officeart/2011/layout/RadialPictureList"/>
    <dgm:cxn modelId="{C13780D6-44E7-4AD2-83CE-7C0EFEA135C5}" type="presOf" srcId="{19D5B7F8-4BE2-4A9B-A533-A4CEF830F382}" destId="{189F79B0-375A-4D4F-9A59-22AA667A9C59}" srcOrd="0" destOrd="0" presId="urn:microsoft.com/office/officeart/2011/layout/RadialPictureList"/>
    <dgm:cxn modelId="{B39328FB-0C5E-4E57-92F2-EDD99B13AFBE}" srcId="{0ECAF301-20F4-4B98-BE0F-1EE95FBAD98B}" destId="{7811D807-2FA2-46C5-99D4-19DCF807FDBA}" srcOrd="2" destOrd="0" parTransId="{8AB5C357-B6F0-4374-B724-310E31FAA739}" sibTransId="{6423A3F2-BE4D-43DD-BE04-0E15570B7DC9}"/>
    <dgm:cxn modelId="{0C8F6EE8-10D7-49FF-9EBF-BF0FCC1F8DF5}" srcId="{18424A6C-F4C8-464F-A84A-0361F9E3DDC0}" destId="{0ECAF301-20F4-4B98-BE0F-1EE95FBAD98B}" srcOrd="0" destOrd="0" parTransId="{AC25BF24-B05E-449F-BC20-95CA52964923}" sibTransId="{7B8A14FE-3502-4721-B5F6-3C98B87A7540}"/>
    <dgm:cxn modelId="{86EDAA88-859B-4280-AC39-E019CF5B4C89}" type="presOf" srcId="{BF954AED-AB22-4921-9EEF-BB43730D64C1}" destId="{2FF42D60-BA82-4EAF-9BA4-4EE2A3781BAA}" srcOrd="0" destOrd="0" presId="urn:microsoft.com/office/officeart/2011/layout/RadialPictureList"/>
    <dgm:cxn modelId="{2E4D2110-3012-4D34-9AF5-71A41AC3C89D}" srcId="{0ECAF301-20F4-4B98-BE0F-1EE95FBAD98B}" destId="{BF954AED-AB22-4921-9EEF-BB43730D64C1}" srcOrd="1" destOrd="0" parTransId="{4C176968-2B20-4593-908A-341621AEA7D6}" sibTransId="{F9B97067-1D2F-4D6C-B466-84BEA7473B92}"/>
    <dgm:cxn modelId="{4546E1E6-81A1-4817-90C0-2284330E9FAE}" type="presOf" srcId="{0ECAF301-20F4-4B98-BE0F-1EE95FBAD98B}" destId="{1DD5C8D7-C7FE-4021-92BC-1CD1772DDC34}" srcOrd="0" destOrd="0" presId="urn:microsoft.com/office/officeart/2011/layout/RadialPictureList"/>
    <dgm:cxn modelId="{DCF6C753-27DC-4B33-93AA-B20DDA6B482A}" type="presOf" srcId="{46E5E4F7-EE88-4C0F-86CA-BB54CF9F2990}" destId="{79609406-BAEF-4599-AA0C-DFBFA86E2AB5}" srcOrd="0" destOrd="0" presId="urn:microsoft.com/office/officeart/2011/layout/RadialPictureList"/>
    <dgm:cxn modelId="{1B337943-BADA-4A21-8D78-CBE21A269C28}" type="presOf" srcId="{18424A6C-F4C8-464F-A84A-0361F9E3DDC0}" destId="{F8DD3D1D-E6EA-45BE-A9DE-9B8045246075}" srcOrd="0" destOrd="0" presId="urn:microsoft.com/office/officeart/2011/layout/RadialPictureList"/>
    <dgm:cxn modelId="{352C1F50-149A-4AA0-AA7F-8FED715A0F6B}" srcId="{0ECAF301-20F4-4B98-BE0F-1EE95FBAD98B}" destId="{46E5E4F7-EE88-4C0F-86CA-BB54CF9F2990}" srcOrd="3" destOrd="0" parTransId="{131BC0D8-4EB4-44F6-BBF2-1A436CC5003F}" sibTransId="{9131AEBC-C95E-4DA0-AD81-2B7BC1B30796}"/>
    <dgm:cxn modelId="{93FFEA3A-4C86-4DC5-8B50-82962EF7A331}" srcId="{0ECAF301-20F4-4B98-BE0F-1EE95FBAD98B}" destId="{19D5B7F8-4BE2-4A9B-A533-A4CEF830F382}" srcOrd="0" destOrd="0" parTransId="{55978236-0236-4265-A581-1812D5291BDF}" sibTransId="{0ED7538F-DA7A-4DED-AE20-437A506627C3}"/>
    <dgm:cxn modelId="{9CCFB617-688A-47D3-85F1-91CD7DF61673}" type="presParOf" srcId="{F8DD3D1D-E6EA-45BE-A9DE-9B8045246075}" destId="{1DD5C8D7-C7FE-4021-92BC-1CD1772DDC34}" srcOrd="0" destOrd="0" presId="urn:microsoft.com/office/officeart/2011/layout/RadialPictureList"/>
    <dgm:cxn modelId="{9AEB078F-9FE6-45F9-BCA2-FF8D8C53DD0D}" type="presParOf" srcId="{F8DD3D1D-E6EA-45BE-A9DE-9B8045246075}" destId="{FE594F09-F897-4508-81A8-BF33C8A0070C}" srcOrd="1" destOrd="0" presId="urn:microsoft.com/office/officeart/2011/layout/RadialPictureList"/>
    <dgm:cxn modelId="{1D9F3B56-7166-40EC-9F61-594F005FFCE7}" type="presParOf" srcId="{F8DD3D1D-E6EA-45BE-A9DE-9B8045246075}" destId="{907A2832-2E43-480E-BC0B-1015EBD81F69}" srcOrd="2" destOrd="0" presId="urn:microsoft.com/office/officeart/2011/layout/RadialPictureList"/>
    <dgm:cxn modelId="{D8B30DE9-45B9-40CE-90C7-7563E68E32F3}" type="presParOf" srcId="{F8DD3D1D-E6EA-45BE-A9DE-9B8045246075}" destId="{189F79B0-375A-4D4F-9A59-22AA667A9C59}" srcOrd="3" destOrd="0" presId="urn:microsoft.com/office/officeart/2011/layout/RadialPictureList"/>
    <dgm:cxn modelId="{A8DFC501-7CC5-48AC-96EE-EEC9E2E2CBAB}" type="presParOf" srcId="{F8DD3D1D-E6EA-45BE-A9DE-9B8045246075}" destId="{2563DD31-D4EA-4C3C-8C38-3EDE15BF8122}" srcOrd="4" destOrd="0" presId="urn:microsoft.com/office/officeart/2011/layout/RadialPictureList"/>
    <dgm:cxn modelId="{38C844F9-E35C-49C0-981C-14ABA418BEA9}" type="presParOf" srcId="{2563DD31-D4EA-4C3C-8C38-3EDE15BF8122}" destId="{276F5ED5-D492-4550-A1F2-C7BD285B9901}" srcOrd="0" destOrd="0" presId="urn:microsoft.com/office/officeart/2011/layout/RadialPictureList"/>
    <dgm:cxn modelId="{5D39A053-ADC6-49DB-A890-CA632F02FED7}" type="presParOf" srcId="{F8DD3D1D-E6EA-45BE-A9DE-9B8045246075}" destId="{2FF42D60-BA82-4EAF-9BA4-4EE2A3781BAA}" srcOrd="5" destOrd="0" presId="urn:microsoft.com/office/officeart/2011/layout/RadialPictureList"/>
    <dgm:cxn modelId="{E7796899-AD94-4A83-97D7-EF353532DA25}" type="presParOf" srcId="{F8DD3D1D-E6EA-45BE-A9DE-9B8045246075}" destId="{EE892063-37FE-4194-B0D0-09497016ADFB}" srcOrd="6" destOrd="0" presId="urn:microsoft.com/office/officeart/2011/layout/RadialPictureList"/>
    <dgm:cxn modelId="{47686EBF-EB7C-4D94-8836-8EA4BB4534D8}" type="presParOf" srcId="{EE892063-37FE-4194-B0D0-09497016ADFB}" destId="{4043B16F-87C1-45D8-ABC8-6476BEFC7656}" srcOrd="0" destOrd="0" presId="urn:microsoft.com/office/officeart/2011/layout/RadialPictureList"/>
    <dgm:cxn modelId="{FA1373EE-471D-405C-94E1-5FD67F72E448}" type="presParOf" srcId="{F8DD3D1D-E6EA-45BE-A9DE-9B8045246075}" destId="{68932699-1FCB-4388-8D91-7C8A9BBEF29D}" srcOrd="7" destOrd="0" presId="urn:microsoft.com/office/officeart/2011/layout/RadialPictureList"/>
    <dgm:cxn modelId="{C657EFDC-B3B7-4522-8B25-9CD7508DBCFD}" type="presParOf" srcId="{F8DD3D1D-E6EA-45BE-A9DE-9B8045246075}" destId="{10560D2A-D3E7-4423-A4E5-277D1A538A2F}" srcOrd="8" destOrd="0" presId="urn:microsoft.com/office/officeart/2011/layout/RadialPictureList"/>
    <dgm:cxn modelId="{A89885BE-1EF9-46B7-BDD2-9F62F26EDC3E}" type="presParOf" srcId="{10560D2A-D3E7-4423-A4E5-277D1A538A2F}" destId="{0F1C4D17-82BE-48DE-8510-6D95513EECBC}" srcOrd="0" destOrd="0" presId="urn:microsoft.com/office/officeart/2011/layout/RadialPictureList"/>
    <dgm:cxn modelId="{3FD268ED-6CE3-434A-A01C-ECD071499014}" type="presParOf" srcId="{F8DD3D1D-E6EA-45BE-A9DE-9B8045246075}" destId="{79609406-BAEF-4599-AA0C-DFBFA86E2AB5}"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9ECCD6A-D719-4AB7-838F-1EC5DB9B37C7}" type="doc">
      <dgm:prSet loTypeId="urn:microsoft.com/office/officeart/2005/8/layout/vList2" loCatId="list" qsTypeId="urn:microsoft.com/office/officeart/2005/8/quickstyle/simple1" qsCatId="simple" csTypeId="urn:microsoft.com/office/officeart/2005/8/colors/colorful1#17" csCatId="colorful" phldr="1"/>
      <dgm:spPr/>
      <dgm:t>
        <a:bodyPr/>
        <a:lstStyle/>
        <a:p>
          <a:endParaRPr lang="cs-CZ"/>
        </a:p>
      </dgm:t>
    </dgm:pt>
    <dgm:pt modelId="{CC49C942-9C71-44B3-9152-5C0E6CE83FE6}">
      <dgm:prSet phldrT="[Text]" custT="1"/>
      <dgm:spPr/>
      <dgm:t>
        <a:bodyPr/>
        <a:lstStyle/>
        <a:p>
          <a:r>
            <a:rPr lang="cs-CZ" sz="3200" dirty="0" smtClean="0"/>
            <a:t>Znalosti nemotivují k chování</a:t>
          </a:r>
          <a:endParaRPr lang="cs-CZ" sz="3200" dirty="0"/>
        </a:p>
      </dgm:t>
    </dgm:pt>
    <dgm:pt modelId="{D8A6946A-9CD2-40F1-A2E1-DB7CA3C5769A}" type="parTrans" cxnId="{862810CA-603B-49C4-A810-383C1FF68461}">
      <dgm:prSet/>
      <dgm:spPr/>
      <dgm:t>
        <a:bodyPr/>
        <a:lstStyle/>
        <a:p>
          <a:endParaRPr lang="cs-CZ"/>
        </a:p>
      </dgm:t>
    </dgm:pt>
    <dgm:pt modelId="{FB3C09A9-43EE-42FB-9558-497C15C01AC9}" type="sibTrans" cxnId="{862810CA-603B-49C4-A810-383C1FF68461}">
      <dgm:prSet/>
      <dgm:spPr/>
      <dgm:t>
        <a:bodyPr/>
        <a:lstStyle/>
        <a:p>
          <a:endParaRPr lang="cs-CZ"/>
        </a:p>
      </dgm:t>
    </dgm:pt>
    <dgm:pt modelId="{8D8E2975-943A-4B35-BEAD-F1A0C3938E7D}">
      <dgm:prSet phldrT="[Text]" custT="1"/>
      <dgm:spPr/>
      <dgm:t>
        <a:bodyPr/>
        <a:lstStyle/>
        <a:p>
          <a:r>
            <a:rPr lang="cs-CZ" sz="1800" dirty="0" smtClean="0"/>
            <a:t>Porozumění principům ale může zkvalitnit rozhodnutí.</a:t>
          </a:r>
          <a:endParaRPr lang="cs-CZ" sz="1800" dirty="0"/>
        </a:p>
      </dgm:t>
    </dgm:pt>
    <dgm:pt modelId="{BCBA28C3-E872-4976-AA20-56B1AAFF9DC0}" type="parTrans" cxnId="{3F9AC493-B3CA-4DC7-8D0B-85A247654DEB}">
      <dgm:prSet/>
      <dgm:spPr/>
      <dgm:t>
        <a:bodyPr/>
        <a:lstStyle/>
        <a:p>
          <a:endParaRPr lang="cs-CZ"/>
        </a:p>
      </dgm:t>
    </dgm:pt>
    <dgm:pt modelId="{C9D3F86D-0909-4D5E-80B9-51CC274770ED}" type="sibTrans" cxnId="{3F9AC493-B3CA-4DC7-8D0B-85A247654DEB}">
      <dgm:prSet/>
      <dgm:spPr/>
      <dgm:t>
        <a:bodyPr/>
        <a:lstStyle/>
        <a:p>
          <a:endParaRPr lang="cs-CZ"/>
        </a:p>
      </dgm:t>
    </dgm:pt>
    <dgm:pt modelId="{27B18239-C78D-427B-A98F-94DB593F63A6}">
      <dgm:prSet phldrT="[Text]" custT="1"/>
      <dgm:spPr/>
      <dgm:t>
        <a:bodyPr/>
        <a:lstStyle/>
        <a:p>
          <a:r>
            <a:rPr lang="cs-CZ" sz="2800" dirty="0" smtClean="0"/>
            <a:t>Čeští žáci mají dobré znalosti</a:t>
          </a:r>
          <a:endParaRPr lang="cs-CZ" sz="2800" dirty="0"/>
        </a:p>
      </dgm:t>
    </dgm:pt>
    <dgm:pt modelId="{1503C3E2-6B87-4E14-BA17-DB3270A03A6B}" type="parTrans" cxnId="{A760D59B-200D-48A9-9400-B6F50F264B23}">
      <dgm:prSet/>
      <dgm:spPr/>
      <dgm:t>
        <a:bodyPr/>
        <a:lstStyle/>
        <a:p>
          <a:endParaRPr lang="cs-CZ"/>
        </a:p>
      </dgm:t>
    </dgm:pt>
    <dgm:pt modelId="{118787DE-FF96-4342-91FF-A1057FCED7CF}" type="sibTrans" cxnId="{A760D59B-200D-48A9-9400-B6F50F264B23}">
      <dgm:prSet/>
      <dgm:spPr/>
      <dgm:t>
        <a:bodyPr/>
        <a:lstStyle/>
        <a:p>
          <a:endParaRPr lang="cs-CZ"/>
        </a:p>
      </dgm:t>
    </dgm:pt>
    <dgm:pt modelId="{B0F14D2F-EB4F-4D29-BC71-C065250C0A9D}">
      <dgm:prSet phldrT="[Text]" custT="1"/>
      <dgm:spPr/>
      <dgm:t>
        <a:bodyPr/>
        <a:lstStyle/>
        <a:p>
          <a:r>
            <a:rPr lang="cs-CZ" sz="1800" dirty="0" smtClean="0"/>
            <a:t>Neumí je ale použít v praxi</a:t>
          </a:r>
          <a:endParaRPr lang="cs-CZ" sz="1800" dirty="0"/>
        </a:p>
      </dgm:t>
    </dgm:pt>
    <dgm:pt modelId="{58E6E51C-8561-49E6-8027-3D24991E6E26}" type="parTrans" cxnId="{A0924409-BFBD-4569-8C47-B434CAFC6327}">
      <dgm:prSet/>
      <dgm:spPr/>
      <dgm:t>
        <a:bodyPr/>
        <a:lstStyle/>
        <a:p>
          <a:endParaRPr lang="cs-CZ"/>
        </a:p>
      </dgm:t>
    </dgm:pt>
    <dgm:pt modelId="{CA4432C2-AC6E-46F0-8D83-2A010300ACFA}" type="sibTrans" cxnId="{A0924409-BFBD-4569-8C47-B434CAFC6327}">
      <dgm:prSet/>
      <dgm:spPr/>
      <dgm:t>
        <a:bodyPr/>
        <a:lstStyle/>
        <a:p>
          <a:endParaRPr lang="cs-CZ"/>
        </a:p>
      </dgm:t>
    </dgm:pt>
    <dgm:pt modelId="{9461400E-75D6-456B-9066-DA4E5D229F48}">
      <dgm:prSet phldrT="[Text]" custT="1"/>
      <dgm:spPr/>
      <dgm:t>
        <a:bodyPr/>
        <a:lstStyle/>
        <a:p>
          <a:r>
            <a:rPr lang="cs-CZ" sz="1800" dirty="0" smtClean="0"/>
            <a:t>Celosvětově klesá zájem o přírodní vědy</a:t>
          </a:r>
          <a:endParaRPr lang="cs-CZ" sz="1800" dirty="0"/>
        </a:p>
      </dgm:t>
    </dgm:pt>
    <dgm:pt modelId="{8676CBEC-D41B-408E-980A-17FE190940D2}" type="parTrans" cxnId="{020ADDD2-5E7E-4AE0-AB87-DA199B45859F}">
      <dgm:prSet/>
      <dgm:spPr/>
      <dgm:t>
        <a:bodyPr/>
        <a:lstStyle/>
        <a:p>
          <a:endParaRPr lang="cs-CZ"/>
        </a:p>
      </dgm:t>
    </dgm:pt>
    <dgm:pt modelId="{FE08A928-3FAA-4038-9BC9-27EB8F6D4D2A}" type="sibTrans" cxnId="{020ADDD2-5E7E-4AE0-AB87-DA199B45859F}">
      <dgm:prSet/>
      <dgm:spPr/>
      <dgm:t>
        <a:bodyPr/>
        <a:lstStyle/>
        <a:p>
          <a:endParaRPr lang="cs-CZ"/>
        </a:p>
      </dgm:t>
    </dgm:pt>
    <dgm:pt modelId="{F153EA71-CE09-4B31-9AF9-3411C54FF797}">
      <dgm:prSet phldrT="[Text]" custT="1"/>
      <dgm:spPr/>
      <dgm:t>
        <a:bodyPr/>
        <a:lstStyle/>
        <a:p>
          <a:r>
            <a:rPr lang="cs-CZ" sz="1800" dirty="0" smtClean="0"/>
            <a:t>Pozitivistický přístup</a:t>
          </a:r>
          <a:endParaRPr lang="cs-CZ" sz="1800" dirty="0"/>
        </a:p>
      </dgm:t>
    </dgm:pt>
    <dgm:pt modelId="{BA974DCE-3B6E-407D-B9DE-42D1A5CB328F}" type="parTrans" cxnId="{3F39337D-E43C-46FD-A91B-9BCC4A114518}">
      <dgm:prSet/>
      <dgm:spPr/>
      <dgm:t>
        <a:bodyPr/>
        <a:lstStyle/>
        <a:p>
          <a:endParaRPr lang="cs-CZ"/>
        </a:p>
      </dgm:t>
    </dgm:pt>
    <dgm:pt modelId="{CA2E9DDA-7BE8-4711-A452-E42EEFBD2C56}" type="sibTrans" cxnId="{3F39337D-E43C-46FD-A91B-9BCC4A114518}">
      <dgm:prSet/>
      <dgm:spPr/>
      <dgm:t>
        <a:bodyPr/>
        <a:lstStyle/>
        <a:p>
          <a:endParaRPr lang="cs-CZ"/>
        </a:p>
      </dgm:t>
    </dgm:pt>
    <dgm:pt modelId="{D945F634-8B79-4F6A-BADD-AF4FEB170F23}">
      <dgm:prSet phldrT="[Text]" custT="1"/>
      <dgm:spPr/>
      <dgm:t>
        <a:bodyPr/>
        <a:lstStyle/>
        <a:p>
          <a:r>
            <a:rPr lang="cs-CZ" sz="2800" dirty="0" smtClean="0"/>
            <a:t>Více strategií funguje</a:t>
          </a:r>
          <a:endParaRPr lang="cs-CZ" sz="2800" dirty="0"/>
        </a:p>
      </dgm:t>
    </dgm:pt>
    <dgm:pt modelId="{771E6172-DF03-45C8-857D-9460D4AA53A0}" type="parTrans" cxnId="{ECF77211-E52A-42C9-A682-621ACEE9D0D7}">
      <dgm:prSet/>
      <dgm:spPr/>
      <dgm:t>
        <a:bodyPr/>
        <a:lstStyle/>
        <a:p>
          <a:endParaRPr lang="cs-CZ"/>
        </a:p>
      </dgm:t>
    </dgm:pt>
    <dgm:pt modelId="{CCE0251D-9B74-4340-9E3C-FC1B0F42DA08}" type="sibTrans" cxnId="{ECF77211-E52A-42C9-A682-621ACEE9D0D7}">
      <dgm:prSet/>
      <dgm:spPr/>
      <dgm:t>
        <a:bodyPr/>
        <a:lstStyle/>
        <a:p>
          <a:endParaRPr lang="cs-CZ"/>
        </a:p>
      </dgm:t>
    </dgm:pt>
    <dgm:pt modelId="{54F151CC-0C5C-471B-BC3A-840595CE5F05}">
      <dgm:prSet phldrT="[Text]" custT="1"/>
      <dgm:spPr/>
      <dgm:t>
        <a:bodyPr/>
        <a:lstStyle/>
        <a:p>
          <a:r>
            <a:rPr lang="cs-CZ" sz="1800" dirty="0" smtClean="0"/>
            <a:t>Více procesy, méně stavy.</a:t>
          </a:r>
          <a:endParaRPr lang="cs-CZ" sz="1800" dirty="0"/>
        </a:p>
      </dgm:t>
    </dgm:pt>
    <dgm:pt modelId="{CA7B4936-A086-48FE-8185-E087D78E3600}" type="parTrans" cxnId="{833534BC-7AC9-433C-83AD-22BB920C7479}">
      <dgm:prSet/>
      <dgm:spPr/>
      <dgm:t>
        <a:bodyPr/>
        <a:lstStyle/>
        <a:p>
          <a:endParaRPr lang="cs-CZ"/>
        </a:p>
      </dgm:t>
    </dgm:pt>
    <dgm:pt modelId="{4B276695-2FFB-4D21-B1A3-30481113DEED}" type="sibTrans" cxnId="{833534BC-7AC9-433C-83AD-22BB920C7479}">
      <dgm:prSet/>
      <dgm:spPr/>
      <dgm:t>
        <a:bodyPr/>
        <a:lstStyle/>
        <a:p>
          <a:endParaRPr lang="cs-CZ"/>
        </a:p>
      </dgm:t>
    </dgm:pt>
    <dgm:pt modelId="{639641A4-8D0D-4241-BBA3-3A83B80EEA90}">
      <dgm:prSet phldrT="[Text]" custT="1"/>
      <dgm:spPr/>
      <dgm:t>
        <a:bodyPr/>
        <a:lstStyle/>
        <a:p>
          <a:r>
            <a:rPr lang="cs-CZ" sz="1800" dirty="0" err="1" smtClean="0"/>
            <a:t>Interpretivistický</a:t>
          </a:r>
          <a:r>
            <a:rPr lang="cs-CZ" sz="1800" dirty="0" smtClean="0"/>
            <a:t> přístup</a:t>
          </a:r>
          <a:endParaRPr lang="cs-CZ" sz="1800" dirty="0"/>
        </a:p>
      </dgm:t>
    </dgm:pt>
    <dgm:pt modelId="{09F5FDC8-50A8-4826-A295-E5166DF15FD3}" type="parTrans" cxnId="{52472D62-5C71-4E4D-BD44-56AD9918AF0D}">
      <dgm:prSet/>
      <dgm:spPr/>
      <dgm:t>
        <a:bodyPr/>
        <a:lstStyle/>
        <a:p>
          <a:endParaRPr lang="cs-CZ"/>
        </a:p>
      </dgm:t>
    </dgm:pt>
    <dgm:pt modelId="{1C0872E8-5F63-4425-BCDD-71954F708521}" type="sibTrans" cxnId="{52472D62-5C71-4E4D-BD44-56AD9918AF0D}">
      <dgm:prSet/>
      <dgm:spPr/>
      <dgm:t>
        <a:bodyPr/>
        <a:lstStyle/>
        <a:p>
          <a:endParaRPr lang="cs-CZ"/>
        </a:p>
      </dgm:t>
    </dgm:pt>
    <dgm:pt modelId="{3D620EB1-0F54-4635-BB4A-8E1F142DD5FD}">
      <dgm:prSet phldrT="[Text]" custT="1"/>
      <dgm:spPr/>
      <dgm:t>
        <a:bodyPr/>
        <a:lstStyle/>
        <a:p>
          <a:r>
            <a:rPr lang="cs-CZ" sz="1800" dirty="0" smtClean="0"/>
            <a:t>Postmoderní přístup</a:t>
          </a:r>
          <a:endParaRPr lang="cs-CZ" sz="1800" dirty="0"/>
        </a:p>
      </dgm:t>
    </dgm:pt>
    <dgm:pt modelId="{59C75640-DBA1-4AA5-B69B-A37A45A1F22C}" type="parTrans" cxnId="{8B0D721F-86F2-4B34-8431-1F5C0F8E0C8F}">
      <dgm:prSet/>
      <dgm:spPr/>
      <dgm:t>
        <a:bodyPr/>
        <a:lstStyle/>
        <a:p>
          <a:endParaRPr lang="cs-CZ"/>
        </a:p>
      </dgm:t>
    </dgm:pt>
    <dgm:pt modelId="{96243B43-00F7-432E-9BE0-B58B64AC514B}" type="sibTrans" cxnId="{8B0D721F-86F2-4B34-8431-1F5C0F8E0C8F}">
      <dgm:prSet/>
      <dgm:spPr/>
      <dgm:t>
        <a:bodyPr/>
        <a:lstStyle/>
        <a:p>
          <a:endParaRPr lang="cs-CZ"/>
        </a:p>
      </dgm:t>
    </dgm:pt>
    <dgm:pt modelId="{09D8DE38-66B3-4C1D-8F21-037FC7553FA7}" type="pres">
      <dgm:prSet presAssocID="{69ECCD6A-D719-4AB7-838F-1EC5DB9B37C7}" presName="linear" presStyleCnt="0">
        <dgm:presLayoutVars>
          <dgm:animLvl val="lvl"/>
          <dgm:resizeHandles val="exact"/>
        </dgm:presLayoutVars>
      </dgm:prSet>
      <dgm:spPr/>
      <dgm:t>
        <a:bodyPr/>
        <a:lstStyle/>
        <a:p>
          <a:endParaRPr lang="cs-CZ"/>
        </a:p>
      </dgm:t>
    </dgm:pt>
    <dgm:pt modelId="{399F8154-3F98-4352-91DB-A43D76A7195E}" type="pres">
      <dgm:prSet presAssocID="{CC49C942-9C71-44B3-9152-5C0E6CE83FE6}" presName="parentText" presStyleLbl="node1" presStyleIdx="0" presStyleCnt="3">
        <dgm:presLayoutVars>
          <dgm:chMax val="0"/>
          <dgm:bulletEnabled val="1"/>
        </dgm:presLayoutVars>
      </dgm:prSet>
      <dgm:spPr/>
      <dgm:t>
        <a:bodyPr/>
        <a:lstStyle/>
        <a:p>
          <a:endParaRPr lang="cs-CZ"/>
        </a:p>
      </dgm:t>
    </dgm:pt>
    <dgm:pt modelId="{8242C1DF-63F8-4F2F-9E17-0F6773D50582}" type="pres">
      <dgm:prSet presAssocID="{CC49C942-9C71-44B3-9152-5C0E6CE83FE6}" presName="childText" presStyleLbl="revTx" presStyleIdx="0" presStyleCnt="3">
        <dgm:presLayoutVars>
          <dgm:bulletEnabled val="1"/>
        </dgm:presLayoutVars>
      </dgm:prSet>
      <dgm:spPr/>
      <dgm:t>
        <a:bodyPr/>
        <a:lstStyle/>
        <a:p>
          <a:endParaRPr lang="cs-CZ"/>
        </a:p>
      </dgm:t>
    </dgm:pt>
    <dgm:pt modelId="{3EBCB521-F339-48BA-B6FA-4DFBA9265C61}" type="pres">
      <dgm:prSet presAssocID="{27B18239-C78D-427B-A98F-94DB593F63A6}" presName="parentText" presStyleLbl="node1" presStyleIdx="1" presStyleCnt="3">
        <dgm:presLayoutVars>
          <dgm:chMax val="0"/>
          <dgm:bulletEnabled val="1"/>
        </dgm:presLayoutVars>
      </dgm:prSet>
      <dgm:spPr/>
      <dgm:t>
        <a:bodyPr/>
        <a:lstStyle/>
        <a:p>
          <a:endParaRPr lang="cs-CZ"/>
        </a:p>
      </dgm:t>
    </dgm:pt>
    <dgm:pt modelId="{2283D092-1ECD-4A28-ADC4-EDFDF3D2AB14}" type="pres">
      <dgm:prSet presAssocID="{27B18239-C78D-427B-A98F-94DB593F63A6}" presName="childText" presStyleLbl="revTx" presStyleIdx="1" presStyleCnt="3">
        <dgm:presLayoutVars>
          <dgm:bulletEnabled val="1"/>
        </dgm:presLayoutVars>
      </dgm:prSet>
      <dgm:spPr/>
      <dgm:t>
        <a:bodyPr/>
        <a:lstStyle/>
        <a:p>
          <a:endParaRPr lang="cs-CZ"/>
        </a:p>
      </dgm:t>
    </dgm:pt>
    <dgm:pt modelId="{AD096827-6014-4FF5-AB0F-22AAF0EC10D1}" type="pres">
      <dgm:prSet presAssocID="{D945F634-8B79-4F6A-BADD-AF4FEB170F23}" presName="parentText" presStyleLbl="node1" presStyleIdx="2" presStyleCnt="3">
        <dgm:presLayoutVars>
          <dgm:chMax val="0"/>
          <dgm:bulletEnabled val="1"/>
        </dgm:presLayoutVars>
      </dgm:prSet>
      <dgm:spPr/>
      <dgm:t>
        <a:bodyPr/>
        <a:lstStyle/>
        <a:p>
          <a:endParaRPr lang="cs-CZ"/>
        </a:p>
      </dgm:t>
    </dgm:pt>
    <dgm:pt modelId="{3AC3E5AF-B2D7-4F40-9328-A6107B2D28A8}" type="pres">
      <dgm:prSet presAssocID="{D945F634-8B79-4F6A-BADD-AF4FEB170F23}" presName="childText" presStyleLbl="revTx" presStyleIdx="2" presStyleCnt="3">
        <dgm:presLayoutVars>
          <dgm:bulletEnabled val="1"/>
        </dgm:presLayoutVars>
      </dgm:prSet>
      <dgm:spPr/>
      <dgm:t>
        <a:bodyPr/>
        <a:lstStyle/>
        <a:p>
          <a:endParaRPr lang="cs-CZ"/>
        </a:p>
      </dgm:t>
    </dgm:pt>
  </dgm:ptLst>
  <dgm:cxnLst>
    <dgm:cxn modelId="{3F39337D-E43C-46FD-A91B-9BCC4A114518}" srcId="{D945F634-8B79-4F6A-BADD-AF4FEB170F23}" destId="{F153EA71-CE09-4B31-9AF9-3411C54FF797}" srcOrd="0" destOrd="0" parTransId="{BA974DCE-3B6E-407D-B9DE-42D1A5CB328F}" sibTransId="{CA2E9DDA-7BE8-4711-A452-E42EEFBD2C56}"/>
    <dgm:cxn modelId="{020ADDD2-5E7E-4AE0-AB87-DA199B45859F}" srcId="{27B18239-C78D-427B-A98F-94DB593F63A6}" destId="{9461400E-75D6-456B-9066-DA4E5D229F48}" srcOrd="1" destOrd="0" parTransId="{8676CBEC-D41B-408E-980A-17FE190940D2}" sibTransId="{FE08A928-3FAA-4038-9BC9-27EB8F6D4D2A}"/>
    <dgm:cxn modelId="{ECF77211-E52A-42C9-A682-621ACEE9D0D7}" srcId="{69ECCD6A-D719-4AB7-838F-1EC5DB9B37C7}" destId="{D945F634-8B79-4F6A-BADD-AF4FEB170F23}" srcOrd="2" destOrd="0" parTransId="{771E6172-DF03-45C8-857D-9460D4AA53A0}" sibTransId="{CCE0251D-9B74-4340-9E3C-FC1B0F42DA08}"/>
    <dgm:cxn modelId="{80F07938-3C95-4926-AF1B-9564D3DC33A0}" type="presOf" srcId="{54F151CC-0C5C-471B-BC3A-840595CE5F05}" destId="{8242C1DF-63F8-4F2F-9E17-0F6773D50582}" srcOrd="0" destOrd="1" presId="urn:microsoft.com/office/officeart/2005/8/layout/vList2"/>
    <dgm:cxn modelId="{56B79B3D-159F-4B2F-B2C0-E2C478D3B07C}" type="presOf" srcId="{69ECCD6A-D719-4AB7-838F-1EC5DB9B37C7}" destId="{09D8DE38-66B3-4C1D-8F21-037FC7553FA7}" srcOrd="0" destOrd="0" presId="urn:microsoft.com/office/officeart/2005/8/layout/vList2"/>
    <dgm:cxn modelId="{520FCA17-366B-437F-8B77-E06905D822A6}" type="presOf" srcId="{F153EA71-CE09-4B31-9AF9-3411C54FF797}" destId="{3AC3E5AF-B2D7-4F40-9328-A6107B2D28A8}" srcOrd="0" destOrd="0" presId="urn:microsoft.com/office/officeart/2005/8/layout/vList2"/>
    <dgm:cxn modelId="{B0640DE7-17B1-4574-9AAB-9DC7C93C3590}" type="presOf" srcId="{B0F14D2F-EB4F-4D29-BC71-C065250C0A9D}" destId="{2283D092-1ECD-4A28-ADC4-EDFDF3D2AB14}" srcOrd="0" destOrd="0" presId="urn:microsoft.com/office/officeart/2005/8/layout/vList2"/>
    <dgm:cxn modelId="{C167CCB6-6A76-4EB1-8AA7-BC242B45D0AF}" type="presOf" srcId="{CC49C942-9C71-44B3-9152-5C0E6CE83FE6}" destId="{399F8154-3F98-4352-91DB-A43D76A7195E}" srcOrd="0" destOrd="0" presId="urn:microsoft.com/office/officeart/2005/8/layout/vList2"/>
    <dgm:cxn modelId="{833534BC-7AC9-433C-83AD-22BB920C7479}" srcId="{CC49C942-9C71-44B3-9152-5C0E6CE83FE6}" destId="{54F151CC-0C5C-471B-BC3A-840595CE5F05}" srcOrd="1" destOrd="0" parTransId="{CA7B4936-A086-48FE-8185-E087D78E3600}" sibTransId="{4B276695-2FFB-4D21-B1A3-30481113DEED}"/>
    <dgm:cxn modelId="{7130F617-1E59-45D9-96C3-0172254F9B81}" type="presOf" srcId="{27B18239-C78D-427B-A98F-94DB593F63A6}" destId="{3EBCB521-F339-48BA-B6FA-4DFBA9265C61}" srcOrd="0" destOrd="0" presId="urn:microsoft.com/office/officeart/2005/8/layout/vList2"/>
    <dgm:cxn modelId="{52472D62-5C71-4E4D-BD44-56AD9918AF0D}" srcId="{D945F634-8B79-4F6A-BADD-AF4FEB170F23}" destId="{639641A4-8D0D-4241-BBA3-3A83B80EEA90}" srcOrd="1" destOrd="0" parTransId="{09F5FDC8-50A8-4826-A295-E5166DF15FD3}" sibTransId="{1C0872E8-5F63-4425-BCDD-71954F708521}"/>
    <dgm:cxn modelId="{A760D59B-200D-48A9-9400-B6F50F264B23}" srcId="{69ECCD6A-D719-4AB7-838F-1EC5DB9B37C7}" destId="{27B18239-C78D-427B-A98F-94DB593F63A6}" srcOrd="1" destOrd="0" parTransId="{1503C3E2-6B87-4E14-BA17-DB3270A03A6B}" sibTransId="{118787DE-FF96-4342-91FF-A1057FCED7CF}"/>
    <dgm:cxn modelId="{2D4846C1-9C91-47EB-A975-D7F21AF16970}" type="presOf" srcId="{D945F634-8B79-4F6A-BADD-AF4FEB170F23}" destId="{AD096827-6014-4FF5-AB0F-22AAF0EC10D1}" srcOrd="0" destOrd="0" presId="urn:microsoft.com/office/officeart/2005/8/layout/vList2"/>
    <dgm:cxn modelId="{862810CA-603B-49C4-A810-383C1FF68461}" srcId="{69ECCD6A-D719-4AB7-838F-1EC5DB9B37C7}" destId="{CC49C942-9C71-44B3-9152-5C0E6CE83FE6}" srcOrd="0" destOrd="0" parTransId="{D8A6946A-9CD2-40F1-A2E1-DB7CA3C5769A}" sibTransId="{FB3C09A9-43EE-42FB-9558-497C15C01AC9}"/>
    <dgm:cxn modelId="{8B0D721F-86F2-4B34-8431-1F5C0F8E0C8F}" srcId="{D945F634-8B79-4F6A-BADD-AF4FEB170F23}" destId="{3D620EB1-0F54-4635-BB4A-8E1F142DD5FD}" srcOrd="2" destOrd="0" parTransId="{59C75640-DBA1-4AA5-B69B-A37A45A1F22C}" sibTransId="{96243B43-00F7-432E-9BE0-B58B64AC514B}"/>
    <dgm:cxn modelId="{876A595E-816D-409C-9F81-07098E5CA809}" type="presOf" srcId="{639641A4-8D0D-4241-BBA3-3A83B80EEA90}" destId="{3AC3E5AF-B2D7-4F40-9328-A6107B2D28A8}" srcOrd="0" destOrd="1" presId="urn:microsoft.com/office/officeart/2005/8/layout/vList2"/>
    <dgm:cxn modelId="{A7B1C8A0-FA35-41B4-BB27-244F3BA20F9E}" type="presOf" srcId="{9461400E-75D6-456B-9066-DA4E5D229F48}" destId="{2283D092-1ECD-4A28-ADC4-EDFDF3D2AB14}" srcOrd="0" destOrd="1" presId="urn:microsoft.com/office/officeart/2005/8/layout/vList2"/>
    <dgm:cxn modelId="{BF2BC69B-55DA-426E-BCFE-DE773E46EFAA}" type="presOf" srcId="{8D8E2975-943A-4B35-BEAD-F1A0C3938E7D}" destId="{8242C1DF-63F8-4F2F-9E17-0F6773D50582}" srcOrd="0" destOrd="0" presId="urn:microsoft.com/office/officeart/2005/8/layout/vList2"/>
    <dgm:cxn modelId="{A0924409-BFBD-4569-8C47-B434CAFC6327}" srcId="{27B18239-C78D-427B-A98F-94DB593F63A6}" destId="{B0F14D2F-EB4F-4D29-BC71-C065250C0A9D}" srcOrd="0" destOrd="0" parTransId="{58E6E51C-8561-49E6-8027-3D24991E6E26}" sibTransId="{CA4432C2-AC6E-46F0-8D83-2A010300ACFA}"/>
    <dgm:cxn modelId="{3F9AC493-B3CA-4DC7-8D0B-85A247654DEB}" srcId="{CC49C942-9C71-44B3-9152-5C0E6CE83FE6}" destId="{8D8E2975-943A-4B35-BEAD-F1A0C3938E7D}" srcOrd="0" destOrd="0" parTransId="{BCBA28C3-E872-4976-AA20-56B1AAFF9DC0}" sibTransId="{C9D3F86D-0909-4D5E-80B9-51CC274770ED}"/>
    <dgm:cxn modelId="{AD1EA555-ADE4-4200-8AE7-EADAD2BF5A2F}" type="presOf" srcId="{3D620EB1-0F54-4635-BB4A-8E1F142DD5FD}" destId="{3AC3E5AF-B2D7-4F40-9328-A6107B2D28A8}" srcOrd="0" destOrd="2" presId="urn:microsoft.com/office/officeart/2005/8/layout/vList2"/>
    <dgm:cxn modelId="{712A120D-7C26-465A-9F3B-68EEFD5E421A}" type="presParOf" srcId="{09D8DE38-66B3-4C1D-8F21-037FC7553FA7}" destId="{399F8154-3F98-4352-91DB-A43D76A7195E}" srcOrd="0" destOrd="0" presId="urn:microsoft.com/office/officeart/2005/8/layout/vList2"/>
    <dgm:cxn modelId="{C1C6AC13-03BE-41E1-BF00-29289B6DA2CE}" type="presParOf" srcId="{09D8DE38-66B3-4C1D-8F21-037FC7553FA7}" destId="{8242C1DF-63F8-4F2F-9E17-0F6773D50582}" srcOrd="1" destOrd="0" presId="urn:microsoft.com/office/officeart/2005/8/layout/vList2"/>
    <dgm:cxn modelId="{A3999959-42E8-4536-8653-DEED17F061BC}" type="presParOf" srcId="{09D8DE38-66B3-4C1D-8F21-037FC7553FA7}" destId="{3EBCB521-F339-48BA-B6FA-4DFBA9265C61}" srcOrd="2" destOrd="0" presId="urn:microsoft.com/office/officeart/2005/8/layout/vList2"/>
    <dgm:cxn modelId="{1B911BFE-15FC-4A98-989B-83B223E964E6}" type="presParOf" srcId="{09D8DE38-66B3-4C1D-8F21-037FC7553FA7}" destId="{2283D092-1ECD-4A28-ADC4-EDFDF3D2AB14}" srcOrd="3" destOrd="0" presId="urn:microsoft.com/office/officeart/2005/8/layout/vList2"/>
    <dgm:cxn modelId="{CFE402BF-E37B-4C29-BD37-763661CD72D3}" type="presParOf" srcId="{09D8DE38-66B3-4C1D-8F21-037FC7553FA7}" destId="{AD096827-6014-4FF5-AB0F-22AAF0EC10D1}" srcOrd="4" destOrd="0" presId="urn:microsoft.com/office/officeart/2005/8/layout/vList2"/>
    <dgm:cxn modelId="{47200832-55B3-40B8-B8D8-F7158A1C14BC}" type="presParOf" srcId="{09D8DE38-66B3-4C1D-8F21-037FC7553FA7}" destId="{3AC3E5AF-B2D7-4F40-9328-A6107B2D28A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8E2B16-400C-4AF3-AFC8-120F0A7D233D}" type="doc">
      <dgm:prSet loTypeId="urn:diagrams.loki3.com/VaryingWidthList+Icon" loCatId="list" qsTypeId="urn:microsoft.com/office/officeart/2005/8/quickstyle/simple1" qsCatId="simple" csTypeId="urn:microsoft.com/office/officeart/2005/8/colors/colorful2" csCatId="colorful" phldr="1"/>
      <dgm:spPr/>
    </dgm:pt>
    <dgm:pt modelId="{37DC6A36-D128-4514-893D-28968E89C0D3}">
      <dgm:prSet phldrT="[Text]"/>
      <dgm:spPr/>
      <dgm:t>
        <a:bodyPr/>
        <a:lstStyle/>
        <a:p>
          <a:r>
            <a:rPr lang="cs-CZ" dirty="0" smtClean="0"/>
            <a:t>Toky energie</a:t>
          </a:r>
          <a:endParaRPr lang="cs-CZ" dirty="0"/>
        </a:p>
      </dgm:t>
    </dgm:pt>
    <dgm:pt modelId="{605F9F49-3F78-4827-9073-4AE2D48EBB77}" type="parTrans" cxnId="{BAA1BFC7-E031-43DE-BC79-1E9502A69E2F}">
      <dgm:prSet/>
      <dgm:spPr/>
      <dgm:t>
        <a:bodyPr/>
        <a:lstStyle/>
        <a:p>
          <a:endParaRPr lang="cs-CZ"/>
        </a:p>
      </dgm:t>
    </dgm:pt>
    <dgm:pt modelId="{C1D8D42D-06F5-4641-B3EC-CD02D7E49F3C}" type="sibTrans" cxnId="{BAA1BFC7-E031-43DE-BC79-1E9502A69E2F}">
      <dgm:prSet/>
      <dgm:spPr/>
      <dgm:t>
        <a:bodyPr/>
        <a:lstStyle/>
        <a:p>
          <a:endParaRPr lang="cs-CZ"/>
        </a:p>
      </dgm:t>
    </dgm:pt>
    <dgm:pt modelId="{D14311E0-4AFC-4BDC-B955-5DB11D764EB9}">
      <dgm:prSet phldrT="[Text]"/>
      <dgm:spPr/>
      <dgm:t>
        <a:bodyPr/>
        <a:lstStyle/>
        <a:p>
          <a:r>
            <a:rPr lang="cs-CZ" dirty="0" smtClean="0"/>
            <a:t>Cykly</a:t>
          </a:r>
          <a:endParaRPr lang="cs-CZ" dirty="0"/>
        </a:p>
      </dgm:t>
    </dgm:pt>
    <dgm:pt modelId="{4ACDF7A1-E6F6-4912-B108-D88DCB30150B}" type="parTrans" cxnId="{2C590575-813D-4035-B148-40B28EB92B33}">
      <dgm:prSet/>
      <dgm:spPr/>
      <dgm:t>
        <a:bodyPr/>
        <a:lstStyle/>
        <a:p>
          <a:endParaRPr lang="cs-CZ"/>
        </a:p>
      </dgm:t>
    </dgm:pt>
    <dgm:pt modelId="{2C9C2C5E-D0EB-41E2-8AA0-B70C90C8267F}" type="sibTrans" cxnId="{2C590575-813D-4035-B148-40B28EB92B33}">
      <dgm:prSet/>
      <dgm:spPr/>
      <dgm:t>
        <a:bodyPr/>
        <a:lstStyle/>
        <a:p>
          <a:endParaRPr lang="cs-CZ"/>
        </a:p>
      </dgm:t>
    </dgm:pt>
    <dgm:pt modelId="{4814E1FF-4829-4D17-BF3D-EB305A92DA61}">
      <dgm:prSet phldrT="[Text]"/>
      <dgm:spPr/>
      <dgm:t>
        <a:bodyPr/>
        <a:lstStyle/>
        <a:p>
          <a:r>
            <a:rPr lang="cs-CZ" dirty="0" smtClean="0"/>
            <a:t>Provázanost</a:t>
          </a:r>
          <a:endParaRPr lang="cs-CZ" dirty="0"/>
        </a:p>
      </dgm:t>
    </dgm:pt>
    <dgm:pt modelId="{45F608A3-6029-4CBD-85A2-28E14DA77D33}" type="parTrans" cxnId="{8334BBFF-CD82-4959-86F2-43022F53E4C2}">
      <dgm:prSet/>
      <dgm:spPr/>
      <dgm:t>
        <a:bodyPr/>
        <a:lstStyle/>
        <a:p>
          <a:endParaRPr lang="cs-CZ"/>
        </a:p>
      </dgm:t>
    </dgm:pt>
    <dgm:pt modelId="{A1A238D7-599E-4C82-B6B4-BDE073E8DC72}" type="sibTrans" cxnId="{8334BBFF-CD82-4959-86F2-43022F53E4C2}">
      <dgm:prSet/>
      <dgm:spPr/>
      <dgm:t>
        <a:bodyPr/>
        <a:lstStyle/>
        <a:p>
          <a:endParaRPr lang="cs-CZ"/>
        </a:p>
      </dgm:t>
    </dgm:pt>
    <dgm:pt modelId="{793A2C17-EA0D-41A4-9796-8FE5FEE73CF1}">
      <dgm:prSet phldrT="[Text]"/>
      <dgm:spPr/>
      <dgm:t>
        <a:bodyPr/>
        <a:lstStyle/>
        <a:p>
          <a:r>
            <a:rPr lang="cs-CZ" dirty="0" smtClean="0"/>
            <a:t>Změna</a:t>
          </a:r>
          <a:endParaRPr lang="cs-CZ" dirty="0"/>
        </a:p>
      </dgm:t>
    </dgm:pt>
    <dgm:pt modelId="{8E82D7A6-3D81-41D7-99EB-E524A1217556}" type="parTrans" cxnId="{5ED121E4-5334-4C66-8E24-5EFE05A5D19D}">
      <dgm:prSet/>
      <dgm:spPr/>
      <dgm:t>
        <a:bodyPr/>
        <a:lstStyle/>
        <a:p>
          <a:endParaRPr lang="cs-CZ"/>
        </a:p>
      </dgm:t>
    </dgm:pt>
    <dgm:pt modelId="{0B766193-5118-4A8D-A44E-5ECC87B64F6D}" type="sibTrans" cxnId="{5ED121E4-5334-4C66-8E24-5EFE05A5D19D}">
      <dgm:prSet/>
      <dgm:spPr/>
      <dgm:t>
        <a:bodyPr/>
        <a:lstStyle/>
        <a:p>
          <a:endParaRPr lang="cs-CZ"/>
        </a:p>
      </dgm:t>
    </dgm:pt>
    <dgm:pt modelId="{8C733BEF-E972-4EE7-B628-CA1B07404BB2}" type="pres">
      <dgm:prSet presAssocID="{048E2B16-400C-4AF3-AFC8-120F0A7D233D}" presName="Name0" presStyleCnt="0">
        <dgm:presLayoutVars>
          <dgm:resizeHandles/>
        </dgm:presLayoutVars>
      </dgm:prSet>
      <dgm:spPr/>
    </dgm:pt>
    <dgm:pt modelId="{3AD3444A-852C-4174-83C0-F0835E8E077F}" type="pres">
      <dgm:prSet presAssocID="{37DC6A36-D128-4514-893D-28968E89C0D3}" presName="text" presStyleLbl="node1" presStyleIdx="0" presStyleCnt="4" custScaleX="189813">
        <dgm:presLayoutVars>
          <dgm:bulletEnabled val="1"/>
        </dgm:presLayoutVars>
      </dgm:prSet>
      <dgm:spPr/>
      <dgm:t>
        <a:bodyPr/>
        <a:lstStyle/>
        <a:p>
          <a:endParaRPr lang="cs-CZ"/>
        </a:p>
      </dgm:t>
    </dgm:pt>
    <dgm:pt modelId="{31553D7B-9C74-4A97-BC3D-5C9646AD65E0}" type="pres">
      <dgm:prSet presAssocID="{C1D8D42D-06F5-4641-B3EC-CD02D7E49F3C}" presName="space" presStyleCnt="0"/>
      <dgm:spPr/>
    </dgm:pt>
    <dgm:pt modelId="{D8D6EDD4-AB8D-4F4B-B8D9-EC4CAC275A8C}" type="pres">
      <dgm:prSet presAssocID="{D14311E0-4AFC-4BDC-B955-5DB11D764EB9}" presName="text" presStyleLbl="node1" presStyleIdx="1" presStyleCnt="4" custScaleX="213559" custScaleY="97162">
        <dgm:presLayoutVars>
          <dgm:bulletEnabled val="1"/>
        </dgm:presLayoutVars>
      </dgm:prSet>
      <dgm:spPr/>
      <dgm:t>
        <a:bodyPr/>
        <a:lstStyle/>
        <a:p>
          <a:endParaRPr lang="cs-CZ"/>
        </a:p>
      </dgm:t>
    </dgm:pt>
    <dgm:pt modelId="{46F47305-B35E-4C0A-ABC8-AE6960C58C6C}" type="pres">
      <dgm:prSet presAssocID="{2C9C2C5E-D0EB-41E2-8AA0-B70C90C8267F}" presName="space" presStyleCnt="0"/>
      <dgm:spPr/>
    </dgm:pt>
    <dgm:pt modelId="{26B6D908-AD11-46A5-90B6-9BB36986656F}" type="pres">
      <dgm:prSet presAssocID="{4814E1FF-4829-4D17-BF3D-EB305A92DA61}" presName="text" presStyleLbl="node1" presStyleIdx="2" presStyleCnt="4" custScaleX="189813">
        <dgm:presLayoutVars>
          <dgm:bulletEnabled val="1"/>
        </dgm:presLayoutVars>
      </dgm:prSet>
      <dgm:spPr/>
      <dgm:t>
        <a:bodyPr/>
        <a:lstStyle/>
        <a:p>
          <a:endParaRPr lang="cs-CZ"/>
        </a:p>
      </dgm:t>
    </dgm:pt>
    <dgm:pt modelId="{2A7A6E0B-A701-4517-BB51-27D7559CABFC}" type="pres">
      <dgm:prSet presAssocID="{A1A238D7-599E-4C82-B6B4-BDE073E8DC72}" presName="space" presStyleCnt="0"/>
      <dgm:spPr/>
    </dgm:pt>
    <dgm:pt modelId="{7F8E91DD-BA4F-4FA1-A427-8120F91B25D0}" type="pres">
      <dgm:prSet presAssocID="{793A2C17-EA0D-41A4-9796-8FE5FEE73CF1}" presName="text" presStyleLbl="node1" presStyleIdx="3" presStyleCnt="4" custScaleX="176186">
        <dgm:presLayoutVars>
          <dgm:bulletEnabled val="1"/>
        </dgm:presLayoutVars>
      </dgm:prSet>
      <dgm:spPr/>
      <dgm:t>
        <a:bodyPr/>
        <a:lstStyle/>
        <a:p>
          <a:endParaRPr lang="cs-CZ"/>
        </a:p>
      </dgm:t>
    </dgm:pt>
  </dgm:ptLst>
  <dgm:cxnLst>
    <dgm:cxn modelId="{CC5D558F-D5CE-417D-B9EF-4CC09FE31839}" type="presOf" srcId="{793A2C17-EA0D-41A4-9796-8FE5FEE73CF1}" destId="{7F8E91DD-BA4F-4FA1-A427-8120F91B25D0}" srcOrd="0" destOrd="0" presId="urn:diagrams.loki3.com/VaryingWidthList+Icon"/>
    <dgm:cxn modelId="{BAA1BFC7-E031-43DE-BC79-1E9502A69E2F}" srcId="{048E2B16-400C-4AF3-AFC8-120F0A7D233D}" destId="{37DC6A36-D128-4514-893D-28968E89C0D3}" srcOrd="0" destOrd="0" parTransId="{605F9F49-3F78-4827-9073-4AE2D48EBB77}" sibTransId="{C1D8D42D-06F5-4641-B3EC-CD02D7E49F3C}"/>
    <dgm:cxn modelId="{36ABCFFE-9BB4-4B68-91CC-F1932F50F42C}" type="presOf" srcId="{D14311E0-4AFC-4BDC-B955-5DB11D764EB9}" destId="{D8D6EDD4-AB8D-4F4B-B8D9-EC4CAC275A8C}" srcOrd="0" destOrd="0" presId="urn:diagrams.loki3.com/VaryingWidthList+Icon"/>
    <dgm:cxn modelId="{2C590575-813D-4035-B148-40B28EB92B33}" srcId="{048E2B16-400C-4AF3-AFC8-120F0A7D233D}" destId="{D14311E0-4AFC-4BDC-B955-5DB11D764EB9}" srcOrd="1" destOrd="0" parTransId="{4ACDF7A1-E6F6-4912-B108-D88DCB30150B}" sibTransId="{2C9C2C5E-D0EB-41E2-8AA0-B70C90C8267F}"/>
    <dgm:cxn modelId="{8334BBFF-CD82-4959-86F2-43022F53E4C2}" srcId="{048E2B16-400C-4AF3-AFC8-120F0A7D233D}" destId="{4814E1FF-4829-4D17-BF3D-EB305A92DA61}" srcOrd="2" destOrd="0" parTransId="{45F608A3-6029-4CBD-85A2-28E14DA77D33}" sibTransId="{A1A238D7-599E-4C82-B6B4-BDE073E8DC72}"/>
    <dgm:cxn modelId="{5ED121E4-5334-4C66-8E24-5EFE05A5D19D}" srcId="{048E2B16-400C-4AF3-AFC8-120F0A7D233D}" destId="{793A2C17-EA0D-41A4-9796-8FE5FEE73CF1}" srcOrd="3" destOrd="0" parTransId="{8E82D7A6-3D81-41D7-99EB-E524A1217556}" sibTransId="{0B766193-5118-4A8D-A44E-5ECC87B64F6D}"/>
    <dgm:cxn modelId="{C469F4D2-4073-4659-8ACD-B5C22DC8D53C}" type="presOf" srcId="{4814E1FF-4829-4D17-BF3D-EB305A92DA61}" destId="{26B6D908-AD11-46A5-90B6-9BB36986656F}" srcOrd="0" destOrd="0" presId="urn:diagrams.loki3.com/VaryingWidthList+Icon"/>
    <dgm:cxn modelId="{B47D8882-81E0-453F-809E-0AE1AF261C7B}" type="presOf" srcId="{37DC6A36-D128-4514-893D-28968E89C0D3}" destId="{3AD3444A-852C-4174-83C0-F0835E8E077F}" srcOrd="0" destOrd="0" presId="urn:diagrams.loki3.com/VaryingWidthList+Icon"/>
    <dgm:cxn modelId="{8EFC19B0-C777-4DE3-B1FB-6B455D9AFF3D}" type="presOf" srcId="{048E2B16-400C-4AF3-AFC8-120F0A7D233D}" destId="{8C733BEF-E972-4EE7-B628-CA1B07404BB2}" srcOrd="0" destOrd="0" presId="urn:diagrams.loki3.com/VaryingWidthList+Icon"/>
    <dgm:cxn modelId="{6D9530C4-8328-40CD-B549-ADB82C12BF15}" type="presParOf" srcId="{8C733BEF-E972-4EE7-B628-CA1B07404BB2}" destId="{3AD3444A-852C-4174-83C0-F0835E8E077F}" srcOrd="0" destOrd="0" presId="urn:diagrams.loki3.com/VaryingWidthList+Icon"/>
    <dgm:cxn modelId="{348C71AD-B8F9-4F81-86FF-BBA92C7AEC6B}" type="presParOf" srcId="{8C733BEF-E972-4EE7-B628-CA1B07404BB2}" destId="{31553D7B-9C74-4A97-BC3D-5C9646AD65E0}" srcOrd="1" destOrd="0" presId="urn:diagrams.loki3.com/VaryingWidthList+Icon"/>
    <dgm:cxn modelId="{F9C332D9-392E-4FD3-97EA-76E08961D1B0}" type="presParOf" srcId="{8C733BEF-E972-4EE7-B628-CA1B07404BB2}" destId="{D8D6EDD4-AB8D-4F4B-B8D9-EC4CAC275A8C}" srcOrd="2" destOrd="0" presId="urn:diagrams.loki3.com/VaryingWidthList+Icon"/>
    <dgm:cxn modelId="{D1F38164-AC5F-4ADB-8C53-14C689D6B7E8}" type="presParOf" srcId="{8C733BEF-E972-4EE7-B628-CA1B07404BB2}" destId="{46F47305-B35E-4C0A-ABC8-AE6960C58C6C}" srcOrd="3" destOrd="0" presId="urn:diagrams.loki3.com/VaryingWidthList+Icon"/>
    <dgm:cxn modelId="{67B7019E-7E16-46CB-BFFA-D18FE131D6BB}" type="presParOf" srcId="{8C733BEF-E972-4EE7-B628-CA1B07404BB2}" destId="{26B6D908-AD11-46A5-90B6-9BB36986656F}" srcOrd="4" destOrd="0" presId="urn:diagrams.loki3.com/VaryingWidthList+Icon"/>
    <dgm:cxn modelId="{19D1D86D-0C51-4A19-929C-25C5B3F011A1}" type="presParOf" srcId="{8C733BEF-E972-4EE7-B628-CA1B07404BB2}" destId="{2A7A6E0B-A701-4517-BB51-27D7559CABFC}" srcOrd="5" destOrd="0" presId="urn:diagrams.loki3.com/VaryingWidthList+Icon"/>
    <dgm:cxn modelId="{F529F491-3C67-47CD-8BB7-D0704802124B}" type="presParOf" srcId="{8C733BEF-E972-4EE7-B628-CA1B07404BB2}" destId="{7F8E91DD-BA4F-4FA1-A427-8120F91B25D0}" srcOrd="6" destOrd="0" presId="urn:diagrams.loki3.com/VaryingWidthList+Ic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970D80-EBC1-4A4D-A964-65E51877BAB0}" type="doc">
      <dgm:prSet loTypeId="urn:microsoft.com/office/officeart/2009/3/layout/OpposingIdeas" loCatId="relationship" qsTypeId="urn:microsoft.com/office/officeart/2005/8/quickstyle/simple1" qsCatId="simple" csTypeId="urn:microsoft.com/office/officeart/2005/8/colors/accent0_1" csCatId="mainScheme" phldr="1"/>
      <dgm:spPr/>
      <dgm:t>
        <a:bodyPr/>
        <a:lstStyle/>
        <a:p>
          <a:endParaRPr lang="cs-CZ"/>
        </a:p>
      </dgm:t>
    </dgm:pt>
    <dgm:pt modelId="{D2788221-F565-4F25-88BF-8DD57CB02B91}">
      <dgm:prSet phldrT="[Text]"/>
      <dgm:spPr/>
      <dgm:t>
        <a:bodyPr/>
        <a:lstStyle/>
        <a:p>
          <a:r>
            <a:rPr lang="cs-CZ" dirty="0" smtClean="0"/>
            <a:t>ANO</a:t>
          </a:r>
          <a:endParaRPr lang="cs-CZ" dirty="0"/>
        </a:p>
      </dgm:t>
    </dgm:pt>
    <dgm:pt modelId="{F4C664D6-3DE9-4532-8C0F-2DA7C7F76A8F}" type="parTrans" cxnId="{9469EDB4-FCB8-4116-A463-DC5AC86FCC2E}">
      <dgm:prSet/>
      <dgm:spPr/>
      <dgm:t>
        <a:bodyPr/>
        <a:lstStyle/>
        <a:p>
          <a:endParaRPr lang="cs-CZ"/>
        </a:p>
      </dgm:t>
    </dgm:pt>
    <dgm:pt modelId="{519C7606-133A-4026-A316-6E4D092C6D2F}" type="sibTrans" cxnId="{9469EDB4-FCB8-4116-A463-DC5AC86FCC2E}">
      <dgm:prSet/>
      <dgm:spPr/>
      <dgm:t>
        <a:bodyPr/>
        <a:lstStyle/>
        <a:p>
          <a:endParaRPr lang="cs-CZ"/>
        </a:p>
      </dgm:t>
    </dgm:pt>
    <dgm:pt modelId="{9D56590C-A5F6-4722-85EE-30CEF85BE37D}">
      <dgm:prSet phldrT="[Text]"/>
      <dgm:spPr/>
      <dgm:t>
        <a:bodyPr/>
        <a:lstStyle/>
        <a:p>
          <a:r>
            <a:rPr lang="cs-CZ" dirty="0" smtClean="0"/>
            <a:t>Prožitek a aplikace</a:t>
          </a:r>
        </a:p>
        <a:p>
          <a:r>
            <a:rPr lang="cs-CZ" dirty="0" smtClean="0"/>
            <a:t>1 program = 1 koncept</a:t>
          </a:r>
        </a:p>
        <a:p>
          <a:r>
            <a:rPr lang="cs-CZ" dirty="0" smtClean="0"/>
            <a:t>Hlavní, ne dílčí</a:t>
          </a:r>
        </a:p>
        <a:p>
          <a:r>
            <a:rPr lang="cs-CZ" i="0" dirty="0" smtClean="0"/>
            <a:t>Jazyk žáků</a:t>
          </a:r>
        </a:p>
        <a:p>
          <a:r>
            <a:rPr lang="cs-CZ" i="0" dirty="0" smtClean="0"/>
            <a:t>Žáci aktivní</a:t>
          </a:r>
          <a:endParaRPr lang="cs-CZ" i="0" dirty="0"/>
        </a:p>
      </dgm:t>
    </dgm:pt>
    <dgm:pt modelId="{4A67606A-5DA6-4716-A1FE-A2CAAACF7F7E}" type="parTrans" cxnId="{DE23AC58-6601-4626-B818-56F7BBC4E480}">
      <dgm:prSet/>
      <dgm:spPr/>
      <dgm:t>
        <a:bodyPr/>
        <a:lstStyle/>
        <a:p>
          <a:endParaRPr lang="cs-CZ"/>
        </a:p>
      </dgm:t>
    </dgm:pt>
    <dgm:pt modelId="{02469588-BFA4-4D6F-977A-1988B09547E8}" type="sibTrans" cxnId="{DE23AC58-6601-4626-B818-56F7BBC4E480}">
      <dgm:prSet/>
      <dgm:spPr/>
      <dgm:t>
        <a:bodyPr/>
        <a:lstStyle/>
        <a:p>
          <a:endParaRPr lang="cs-CZ"/>
        </a:p>
      </dgm:t>
    </dgm:pt>
    <dgm:pt modelId="{32F83352-EA19-4B5C-B765-732CF1AD942D}">
      <dgm:prSet phldrT="[Text]"/>
      <dgm:spPr/>
      <dgm:t>
        <a:bodyPr/>
        <a:lstStyle/>
        <a:p>
          <a:r>
            <a:rPr lang="cs-CZ" dirty="0" smtClean="0"/>
            <a:t>NE</a:t>
          </a:r>
          <a:endParaRPr lang="cs-CZ" dirty="0"/>
        </a:p>
      </dgm:t>
    </dgm:pt>
    <dgm:pt modelId="{01BEFC42-BBAE-422F-87E0-61695DD4A420}" type="parTrans" cxnId="{2BA9CEDA-A478-42F4-866F-2F10F6E1E469}">
      <dgm:prSet/>
      <dgm:spPr/>
      <dgm:t>
        <a:bodyPr/>
        <a:lstStyle/>
        <a:p>
          <a:endParaRPr lang="cs-CZ"/>
        </a:p>
      </dgm:t>
    </dgm:pt>
    <dgm:pt modelId="{3ECE58ED-A603-4168-A9E8-5CF32ADF0166}" type="sibTrans" cxnId="{2BA9CEDA-A478-42F4-866F-2F10F6E1E469}">
      <dgm:prSet/>
      <dgm:spPr/>
      <dgm:t>
        <a:bodyPr/>
        <a:lstStyle/>
        <a:p>
          <a:endParaRPr lang="cs-CZ"/>
        </a:p>
      </dgm:t>
    </dgm:pt>
    <dgm:pt modelId="{B31071F0-AFF8-45E3-A1D5-DB7BB6FC02DD}">
      <dgm:prSet phldrT="[Text]"/>
      <dgm:spPr/>
      <dgm:t>
        <a:bodyPr/>
        <a:lstStyle/>
        <a:p>
          <a:r>
            <a:rPr lang="cs-CZ" dirty="0" smtClean="0"/>
            <a:t>Teorie a poučky</a:t>
          </a:r>
        </a:p>
        <a:p>
          <a:r>
            <a:rPr lang="cs-CZ" dirty="0" smtClean="0"/>
            <a:t>Moc zajíců najednou</a:t>
          </a:r>
          <a:endParaRPr lang="cs-CZ" dirty="0"/>
        </a:p>
      </dgm:t>
    </dgm:pt>
    <dgm:pt modelId="{36651A36-1309-40BF-B64F-8F88767ECD19}" type="parTrans" cxnId="{A0B44BAC-3806-4217-8377-5FC26563DBD8}">
      <dgm:prSet/>
      <dgm:spPr/>
      <dgm:t>
        <a:bodyPr/>
        <a:lstStyle/>
        <a:p>
          <a:endParaRPr lang="cs-CZ"/>
        </a:p>
      </dgm:t>
    </dgm:pt>
    <dgm:pt modelId="{04273BB1-1656-4732-B196-1D1C353EA374}" type="sibTrans" cxnId="{A0B44BAC-3806-4217-8377-5FC26563DBD8}">
      <dgm:prSet/>
      <dgm:spPr/>
      <dgm:t>
        <a:bodyPr/>
        <a:lstStyle/>
        <a:p>
          <a:endParaRPr lang="cs-CZ"/>
        </a:p>
      </dgm:t>
    </dgm:pt>
    <dgm:pt modelId="{7EA41B3E-F27D-4BC9-ABF2-E75A759DE8EC}">
      <dgm:prSet phldrT="[Text]"/>
      <dgm:spPr/>
      <dgm:t>
        <a:bodyPr/>
        <a:lstStyle/>
        <a:p>
          <a:r>
            <a:rPr lang="en-US" dirty="0" smtClean="0"/>
            <a:t>D</a:t>
          </a:r>
          <a:r>
            <a:rPr lang="cs-CZ" dirty="0" err="1" smtClean="0"/>
            <a:t>ůraz</a:t>
          </a:r>
          <a:r>
            <a:rPr lang="cs-CZ" dirty="0" smtClean="0"/>
            <a:t> na dílčí místo na hlavní</a:t>
          </a:r>
        </a:p>
        <a:p>
          <a:r>
            <a:rPr lang="cs-CZ" dirty="0" smtClean="0"/>
            <a:t>Hlavně ať je to „vědecky“</a:t>
          </a:r>
        </a:p>
        <a:p>
          <a:r>
            <a:rPr lang="cs-CZ" dirty="0" smtClean="0"/>
            <a:t>Učitel aktivní</a:t>
          </a:r>
          <a:endParaRPr lang="cs-CZ" dirty="0"/>
        </a:p>
      </dgm:t>
    </dgm:pt>
    <dgm:pt modelId="{765C0D97-92A5-4FAB-A18F-B5B290FED9CA}" type="parTrans" cxnId="{C0285D1F-5A21-4041-B6A4-89D14D37110D}">
      <dgm:prSet/>
      <dgm:spPr/>
      <dgm:t>
        <a:bodyPr/>
        <a:lstStyle/>
        <a:p>
          <a:endParaRPr lang="cs-CZ"/>
        </a:p>
      </dgm:t>
    </dgm:pt>
    <dgm:pt modelId="{3A160EA9-94D6-41EA-93A9-ACCCAEDAFEC4}" type="sibTrans" cxnId="{C0285D1F-5A21-4041-B6A4-89D14D37110D}">
      <dgm:prSet/>
      <dgm:spPr/>
      <dgm:t>
        <a:bodyPr/>
        <a:lstStyle/>
        <a:p>
          <a:endParaRPr lang="cs-CZ"/>
        </a:p>
      </dgm:t>
    </dgm:pt>
    <dgm:pt modelId="{FF219D61-5E50-483F-A21F-376627579DAE}" type="pres">
      <dgm:prSet presAssocID="{B5970D80-EBC1-4A4D-A964-65E51877BAB0}" presName="Name0" presStyleCnt="0">
        <dgm:presLayoutVars>
          <dgm:chMax val="2"/>
          <dgm:dir/>
          <dgm:animOne val="branch"/>
          <dgm:animLvl val="lvl"/>
          <dgm:resizeHandles val="exact"/>
        </dgm:presLayoutVars>
      </dgm:prSet>
      <dgm:spPr/>
      <dgm:t>
        <a:bodyPr/>
        <a:lstStyle/>
        <a:p>
          <a:endParaRPr lang="cs-CZ"/>
        </a:p>
      </dgm:t>
    </dgm:pt>
    <dgm:pt modelId="{39117C37-417E-4BC7-8CB8-CE4A07EEBABF}" type="pres">
      <dgm:prSet presAssocID="{B5970D80-EBC1-4A4D-A964-65E51877BAB0}" presName="Background" presStyleLbl="node1" presStyleIdx="0" presStyleCnt="1"/>
      <dgm:spPr/>
    </dgm:pt>
    <dgm:pt modelId="{0FB31E10-46D8-4A28-A292-0626783F9604}" type="pres">
      <dgm:prSet presAssocID="{B5970D80-EBC1-4A4D-A964-65E51877BAB0}" presName="Divider" presStyleLbl="callout" presStyleIdx="0" presStyleCnt="1"/>
      <dgm:spPr/>
    </dgm:pt>
    <dgm:pt modelId="{F8D8628D-FC36-41CB-A2E4-BF833BCF61C7}" type="pres">
      <dgm:prSet presAssocID="{B5970D80-EBC1-4A4D-A964-65E51877BAB0}" presName="ChildText1" presStyleLbl="revTx" presStyleIdx="0" presStyleCnt="0">
        <dgm:presLayoutVars>
          <dgm:chMax val="0"/>
          <dgm:chPref val="0"/>
          <dgm:bulletEnabled val="1"/>
        </dgm:presLayoutVars>
      </dgm:prSet>
      <dgm:spPr/>
      <dgm:t>
        <a:bodyPr/>
        <a:lstStyle/>
        <a:p>
          <a:endParaRPr lang="cs-CZ"/>
        </a:p>
      </dgm:t>
    </dgm:pt>
    <dgm:pt modelId="{09B52A1A-903F-4016-A9FD-BC40C51B75EF}" type="pres">
      <dgm:prSet presAssocID="{B5970D80-EBC1-4A4D-A964-65E51877BAB0}" presName="ChildText2" presStyleLbl="revTx" presStyleIdx="0" presStyleCnt="0">
        <dgm:presLayoutVars>
          <dgm:chMax val="0"/>
          <dgm:chPref val="0"/>
          <dgm:bulletEnabled val="1"/>
        </dgm:presLayoutVars>
      </dgm:prSet>
      <dgm:spPr/>
      <dgm:t>
        <a:bodyPr/>
        <a:lstStyle/>
        <a:p>
          <a:endParaRPr lang="cs-CZ"/>
        </a:p>
      </dgm:t>
    </dgm:pt>
    <dgm:pt modelId="{05C8A902-7CE8-4ED2-B126-C5224B7AFEE4}" type="pres">
      <dgm:prSet presAssocID="{B5970D80-EBC1-4A4D-A964-65E51877BAB0}" presName="ParentText1" presStyleLbl="revTx" presStyleIdx="0" presStyleCnt="0">
        <dgm:presLayoutVars>
          <dgm:chMax val="1"/>
          <dgm:chPref val="1"/>
        </dgm:presLayoutVars>
      </dgm:prSet>
      <dgm:spPr/>
      <dgm:t>
        <a:bodyPr/>
        <a:lstStyle/>
        <a:p>
          <a:endParaRPr lang="cs-CZ"/>
        </a:p>
      </dgm:t>
    </dgm:pt>
    <dgm:pt modelId="{4B1FA764-1882-466E-BAA7-790EEEDA354A}" type="pres">
      <dgm:prSet presAssocID="{B5970D80-EBC1-4A4D-A964-65E51877BAB0}" presName="ParentShape1" presStyleLbl="alignImgPlace1" presStyleIdx="0" presStyleCnt="2">
        <dgm:presLayoutVars/>
      </dgm:prSet>
      <dgm:spPr/>
      <dgm:t>
        <a:bodyPr/>
        <a:lstStyle/>
        <a:p>
          <a:endParaRPr lang="cs-CZ"/>
        </a:p>
      </dgm:t>
    </dgm:pt>
    <dgm:pt modelId="{88454D32-D29D-45A5-A439-10C640B90C18}" type="pres">
      <dgm:prSet presAssocID="{B5970D80-EBC1-4A4D-A964-65E51877BAB0}" presName="ParentText2" presStyleLbl="revTx" presStyleIdx="0" presStyleCnt="0">
        <dgm:presLayoutVars>
          <dgm:chMax val="1"/>
          <dgm:chPref val="1"/>
        </dgm:presLayoutVars>
      </dgm:prSet>
      <dgm:spPr/>
      <dgm:t>
        <a:bodyPr/>
        <a:lstStyle/>
        <a:p>
          <a:endParaRPr lang="cs-CZ"/>
        </a:p>
      </dgm:t>
    </dgm:pt>
    <dgm:pt modelId="{0719A4FE-D9F5-483D-B983-84C7BEE36846}" type="pres">
      <dgm:prSet presAssocID="{B5970D80-EBC1-4A4D-A964-65E51877BAB0}" presName="ParentShape2" presStyleLbl="alignImgPlace1" presStyleIdx="1" presStyleCnt="2">
        <dgm:presLayoutVars/>
      </dgm:prSet>
      <dgm:spPr/>
      <dgm:t>
        <a:bodyPr/>
        <a:lstStyle/>
        <a:p>
          <a:endParaRPr lang="cs-CZ"/>
        </a:p>
      </dgm:t>
    </dgm:pt>
  </dgm:ptLst>
  <dgm:cxnLst>
    <dgm:cxn modelId="{2BA9CEDA-A478-42F4-866F-2F10F6E1E469}" srcId="{B5970D80-EBC1-4A4D-A964-65E51877BAB0}" destId="{32F83352-EA19-4B5C-B765-732CF1AD942D}" srcOrd="1" destOrd="0" parTransId="{01BEFC42-BBAE-422F-87E0-61695DD4A420}" sibTransId="{3ECE58ED-A603-4168-A9E8-5CF32ADF0166}"/>
    <dgm:cxn modelId="{D62AE9FD-A14C-4DA7-8C01-551232F1D642}" type="presOf" srcId="{B5970D80-EBC1-4A4D-A964-65E51877BAB0}" destId="{FF219D61-5E50-483F-A21F-376627579DAE}" srcOrd="0" destOrd="0" presId="urn:microsoft.com/office/officeart/2009/3/layout/OpposingIdeas"/>
    <dgm:cxn modelId="{A0B44BAC-3806-4217-8377-5FC26563DBD8}" srcId="{32F83352-EA19-4B5C-B765-732CF1AD942D}" destId="{B31071F0-AFF8-45E3-A1D5-DB7BB6FC02DD}" srcOrd="0" destOrd="0" parTransId="{36651A36-1309-40BF-B64F-8F88767ECD19}" sibTransId="{04273BB1-1656-4732-B196-1D1C353EA374}"/>
    <dgm:cxn modelId="{6636AB79-D48F-4BA2-8803-2E102045C80E}" type="presOf" srcId="{D2788221-F565-4F25-88BF-8DD57CB02B91}" destId="{05C8A902-7CE8-4ED2-B126-C5224B7AFEE4}" srcOrd="0" destOrd="0" presId="urn:microsoft.com/office/officeart/2009/3/layout/OpposingIdeas"/>
    <dgm:cxn modelId="{544E8838-3E98-412E-AE24-2BA173C0D9D0}" type="presOf" srcId="{32F83352-EA19-4B5C-B765-732CF1AD942D}" destId="{0719A4FE-D9F5-483D-B983-84C7BEE36846}" srcOrd="1" destOrd="0" presId="urn:microsoft.com/office/officeart/2009/3/layout/OpposingIdeas"/>
    <dgm:cxn modelId="{DE23AC58-6601-4626-B818-56F7BBC4E480}" srcId="{D2788221-F565-4F25-88BF-8DD57CB02B91}" destId="{9D56590C-A5F6-4722-85EE-30CEF85BE37D}" srcOrd="0" destOrd="0" parTransId="{4A67606A-5DA6-4716-A1FE-A2CAAACF7F7E}" sibTransId="{02469588-BFA4-4D6F-977A-1988B09547E8}"/>
    <dgm:cxn modelId="{8C9B1A05-B943-4677-9986-00D8FC19AA58}" type="presOf" srcId="{9D56590C-A5F6-4722-85EE-30CEF85BE37D}" destId="{F8D8628D-FC36-41CB-A2E4-BF833BCF61C7}" srcOrd="0" destOrd="0" presId="urn:microsoft.com/office/officeart/2009/3/layout/OpposingIdeas"/>
    <dgm:cxn modelId="{09B8AE1F-060C-487D-AC91-5DEA38F8621A}" type="presOf" srcId="{7EA41B3E-F27D-4BC9-ABF2-E75A759DE8EC}" destId="{09B52A1A-903F-4016-A9FD-BC40C51B75EF}" srcOrd="0" destOrd="1" presId="urn:microsoft.com/office/officeart/2009/3/layout/OpposingIdeas"/>
    <dgm:cxn modelId="{4B007E54-7831-4FFD-B166-874634F150C2}" type="presOf" srcId="{B31071F0-AFF8-45E3-A1D5-DB7BB6FC02DD}" destId="{09B52A1A-903F-4016-A9FD-BC40C51B75EF}" srcOrd="0" destOrd="0" presId="urn:microsoft.com/office/officeart/2009/3/layout/OpposingIdeas"/>
    <dgm:cxn modelId="{9469EDB4-FCB8-4116-A463-DC5AC86FCC2E}" srcId="{B5970D80-EBC1-4A4D-A964-65E51877BAB0}" destId="{D2788221-F565-4F25-88BF-8DD57CB02B91}" srcOrd="0" destOrd="0" parTransId="{F4C664D6-3DE9-4532-8C0F-2DA7C7F76A8F}" sibTransId="{519C7606-133A-4026-A316-6E4D092C6D2F}"/>
    <dgm:cxn modelId="{3B33C0D6-36AB-4437-BDEF-C1334E5114D4}" type="presOf" srcId="{D2788221-F565-4F25-88BF-8DD57CB02B91}" destId="{4B1FA764-1882-466E-BAA7-790EEEDA354A}" srcOrd="1" destOrd="0" presId="urn:microsoft.com/office/officeart/2009/3/layout/OpposingIdeas"/>
    <dgm:cxn modelId="{C0285D1F-5A21-4041-B6A4-89D14D37110D}" srcId="{32F83352-EA19-4B5C-B765-732CF1AD942D}" destId="{7EA41B3E-F27D-4BC9-ABF2-E75A759DE8EC}" srcOrd="1" destOrd="0" parTransId="{765C0D97-92A5-4FAB-A18F-B5B290FED9CA}" sibTransId="{3A160EA9-94D6-41EA-93A9-ACCCAEDAFEC4}"/>
    <dgm:cxn modelId="{92FDFA25-D82C-4B13-84F2-A2B57955BCC8}" type="presOf" srcId="{32F83352-EA19-4B5C-B765-732CF1AD942D}" destId="{88454D32-D29D-45A5-A439-10C640B90C18}" srcOrd="0" destOrd="0" presId="urn:microsoft.com/office/officeart/2009/3/layout/OpposingIdeas"/>
    <dgm:cxn modelId="{CCB0959F-5A3D-48B8-91F9-5F834DE05003}" type="presParOf" srcId="{FF219D61-5E50-483F-A21F-376627579DAE}" destId="{39117C37-417E-4BC7-8CB8-CE4A07EEBABF}" srcOrd="0" destOrd="0" presId="urn:microsoft.com/office/officeart/2009/3/layout/OpposingIdeas"/>
    <dgm:cxn modelId="{BBD52ACE-2335-4205-B9E0-2AAC20BE1808}" type="presParOf" srcId="{FF219D61-5E50-483F-A21F-376627579DAE}" destId="{0FB31E10-46D8-4A28-A292-0626783F9604}" srcOrd="1" destOrd="0" presId="urn:microsoft.com/office/officeart/2009/3/layout/OpposingIdeas"/>
    <dgm:cxn modelId="{0094D159-75F0-40CD-834F-5B44C7992EA6}" type="presParOf" srcId="{FF219D61-5E50-483F-A21F-376627579DAE}" destId="{F8D8628D-FC36-41CB-A2E4-BF833BCF61C7}" srcOrd="2" destOrd="0" presId="urn:microsoft.com/office/officeart/2009/3/layout/OpposingIdeas"/>
    <dgm:cxn modelId="{3E9F6082-7FC1-451B-A26C-0F482D614E97}" type="presParOf" srcId="{FF219D61-5E50-483F-A21F-376627579DAE}" destId="{09B52A1A-903F-4016-A9FD-BC40C51B75EF}" srcOrd="3" destOrd="0" presId="urn:microsoft.com/office/officeart/2009/3/layout/OpposingIdeas"/>
    <dgm:cxn modelId="{AB1E3740-E47E-4B9D-A42C-3A14602DEE7B}" type="presParOf" srcId="{FF219D61-5E50-483F-A21F-376627579DAE}" destId="{05C8A902-7CE8-4ED2-B126-C5224B7AFEE4}" srcOrd="4" destOrd="0" presId="urn:microsoft.com/office/officeart/2009/3/layout/OpposingIdeas"/>
    <dgm:cxn modelId="{B35990B0-7F2A-424C-99B6-FCAE3251C351}" type="presParOf" srcId="{FF219D61-5E50-483F-A21F-376627579DAE}" destId="{4B1FA764-1882-466E-BAA7-790EEEDA354A}" srcOrd="5" destOrd="0" presId="urn:microsoft.com/office/officeart/2009/3/layout/OpposingIdeas"/>
    <dgm:cxn modelId="{6D33DC7E-C5C4-4DFD-85B7-10EDE26F227F}" type="presParOf" srcId="{FF219D61-5E50-483F-A21F-376627579DAE}" destId="{88454D32-D29D-45A5-A439-10C640B90C18}" srcOrd="6" destOrd="0" presId="urn:microsoft.com/office/officeart/2009/3/layout/OpposingIdeas"/>
    <dgm:cxn modelId="{7CDB24E1-4A68-4EDC-B203-3F93A0AAF96B}" type="presParOf" srcId="{FF219D61-5E50-483F-A21F-376627579DAE}" destId="{0719A4FE-D9F5-483D-B983-84C7BEE36846}"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A2F3FA6-3608-40DE-BD9F-391F343C3029}"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cs-CZ"/>
        </a:p>
      </dgm:t>
    </dgm:pt>
    <dgm:pt modelId="{3B5768CA-59C2-4A51-9D71-5ED13688F649}">
      <dgm:prSet phldrT="[Text]" custT="1"/>
      <dgm:spPr/>
      <dgm:t>
        <a:bodyPr/>
        <a:lstStyle/>
        <a:p>
          <a:r>
            <a:rPr lang="cs-CZ" sz="1400" dirty="0" smtClean="0"/>
            <a:t>Kontrolor potravních řetězců</a:t>
          </a:r>
          <a:endParaRPr lang="cs-CZ" sz="1400" dirty="0"/>
        </a:p>
      </dgm:t>
    </dgm:pt>
    <dgm:pt modelId="{3AEF8A7B-6A67-4F06-ACC7-69C75F268EA2}" type="parTrans" cxnId="{BB2CA995-72A1-4E75-9993-0C17C80740B7}">
      <dgm:prSet/>
      <dgm:spPr/>
      <dgm:t>
        <a:bodyPr/>
        <a:lstStyle/>
        <a:p>
          <a:endParaRPr lang="cs-CZ"/>
        </a:p>
      </dgm:t>
    </dgm:pt>
    <dgm:pt modelId="{4A457B82-A18D-4A0D-86A9-51FB176C2077}" type="sibTrans" cxnId="{BB2CA995-72A1-4E75-9993-0C17C80740B7}">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cs-CZ"/>
        </a:p>
      </dgm:t>
    </dgm:pt>
    <dgm:pt modelId="{DAF6BEDD-F0A0-4AEF-9CCF-C62452BA9987}">
      <dgm:prSet phldrT="[Text]"/>
      <dgm:spPr/>
      <dgm:t>
        <a:bodyPr/>
        <a:lstStyle/>
        <a:p>
          <a:r>
            <a:rPr lang="cs-CZ" dirty="0" smtClean="0"/>
            <a:t> </a:t>
          </a:r>
          <a:endParaRPr lang="cs-CZ" dirty="0"/>
        </a:p>
      </dgm:t>
    </dgm:pt>
    <dgm:pt modelId="{D442F674-B66C-4114-91C4-CE269415823F}" type="parTrans" cxnId="{A1A9F0A0-410A-4E59-A6A2-FAEDC8230870}">
      <dgm:prSet/>
      <dgm:spPr/>
      <dgm:t>
        <a:bodyPr/>
        <a:lstStyle/>
        <a:p>
          <a:endParaRPr lang="cs-CZ"/>
        </a:p>
      </dgm:t>
    </dgm:pt>
    <dgm:pt modelId="{104DCF89-3EBB-4BF3-AABA-E20DBA634140}" type="sibTrans" cxnId="{A1A9F0A0-410A-4E59-A6A2-FAEDC8230870}">
      <dgm:prSet/>
      <dgm:spPr/>
      <dgm:t>
        <a:bodyPr/>
        <a:lstStyle/>
        <a:p>
          <a:endParaRPr lang="cs-CZ"/>
        </a:p>
      </dgm:t>
    </dgm:pt>
    <dgm:pt modelId="{142F575E-E939-49B7-836C-6B1EE72EC10A}">
      <dgm:prSet phldrT="[Text]"/>
      <dgm:spPr/>
      <dgm:t>
        <a:bodyPr/>
        <a:lstStyle/>
        <a:p>
          <a:r>
            <a:rPr lang="cs-CZ" dirty="0" smtClean="0"/>
            <a:t> </a:t>
          </a:r>
          <a:endParaRPr lang="cs-CZ" dirty="0"/>
        </a:p>
      </dgm:t>
    </dgm:pt>
    <dgm:pt modelId="{A816F361-A09D-4A2D-93DE-112022C90C24}" type="parTrans" cxnId="{1102C9F8-1725-4557-982B-F99A81382F34}">
      <dgm:prSet/>
      <dgm:spPr/>
      <dgm:t>
        <a:bodyPr/>
        <a:lstStyle/>
        <a:p>
          <a:endParaRPr lang="cs-CZ"/>
        </a:p>
      </dgm:t>
    </dgm:pt>
    <dgm:pt modelId="{0EF36023-E8CB-4953-8F0C-168C8AEB631C}" type="sibTrans" cxnId="{1102C9F8-1725-4557-982B-F99A81382F34}">
      <dgm:prSet/>
      <dgm:spPr/>
      <dgm:t>
        <a:bodyPr/>
        <a:lstStyle/>
        <a:p>
          <a:endParaRPr lang="cs-CZ"/>
        </a:p>
      </dgm:t>
    </dgm:pt>
    <dgm:pt modelId="{1B43D95C-4D40-4181-81DB-D32FC3557B0A}">
      <dgm:prSet phldrT="[Text]" custT="1"/>
      <dgm:spPr/>
      <dgm:t>
        <a:bodyPr/>
        <a:lstStyle/>
        <a:p>
          <a:r>
            <a:rPr lang="cs-CZ" sz="2400" dirty="0" smtClean="0"/>
            <a:t> </a:t>
          </a:r>
          <a:endParaRPr lang="cs-CZ" sz="2400" dirty="0"/>
        </a:p>
      </dgm:t>
    </dgm:pt>
    <dgm:pt modelId="{E792DFE8-DB89-445A-B9FE-32C742D45830}" type="sibTrans" cxnId="{B6D9CAD7-881D-4A1E-95FF-2EB898D176E8}">
      <dgm:prSet/>
      <dgm:spPr/>
      <dgm:t>
        <a:bodyPr/>
        <a:lstStyle/>
        <a:p>
          <a:endParaRPr lang="cs-CZ"/>
        </a:p>
      </dgm:t>
    </dgm:pt>
    <dgm:pt modelId="{02E3A460-15DE-4627-9423-3E8B15FA8F81}" type="parTrans" cxnId="{B6D9CAD7-881D-4A1E-95FF-2EB898D176E8}">
      <dgm:prSet/>
      <dgm:spPr/>
      <dgm:t>
        <a:bodyPr/>
        <a:lstStyle/>
        <a:p>
          <a:endParaRPr lang="cs-CZ"/>
        </a:p>
      </dgm:t>
    </dgm:pt>
    <dgm:pt modelId="{FDE57807-9BF4-48D0-8F05-8BB6493C0FF5}" type="pres">
      <dgm:prSet presAssocID="{AA2F3FA6-3608-40DE-BD9F-391F343C3029}" presName="Name0" presStyleCnt="0">
        <dgm:presLayoutVars>
          <dgm:dir/>
        </dgm:presLayoutVars>
      </dgm:prSet>
      <dgm:spPr/>
      <dgm:t>
        <a:bodyPr/>
        <a:lstStyle/>
        <a:p>
          <a:endParaRPr lang="cs-CZ"/>
        </a:p>
      </dgm:t>
    </dgm:pt>
    <dgm:pt modelId="{EBE08E1A-FBA7-4152-97BA-6F30150AC66E}" type="pres">
      <dgm:prSet presAssocID="{4A457B82-A18D-4A0D-86A9-51FB176C2077}" presName="picture_1" presStyleLbl="bgImgPlace1" presStyleIdx="0" presStyleCnt="1" custLinFactNeighborX="-30706" custLinFactNeighborY="-1170"/>
      <dgm:spPr/>
      <dgm:t>
        <a:bodyPr/>
        <a:lstStyle/>
        <a:p>
          <a:endParaRPr lang="cs-CZ"/>
        </a:p>
      </dgm:t>
    </dgm:pt>
    <dgm:pt modelId="{1C57CCFF-0CAE-4920-8892-3B613543A4F6}" type="pres">
      <dgm:prSet presAssocID="{3B5768CA-59C2-4A51-9D71-5ED13688F649}" presName="text_1" presStyleLbl="node1" presStyleIdx="0" presStyleCnt="0" custLinFactNeighborX="-10964" custLinFactNeighborY="1405">
        <dgm:presLayoutVars>
          <dgm:bulletEnabled val="1"/>
        </dgm:presLayoutVars>
      </dgm:prSet>
      <dgm:spPr/>
      <dgm:t>
        <a:bodyPr/>
        <a:lstStyle/>
        <a:p>
          <a:endParaRPr lang="cs-CZ"/>
        </a:p>
      </dgm:t>
    </dgm:pt>
    <dgm:pt modelId="{919B9E82-A30F-4A06-BF0A-E687F1544388}" type="pres">
      <dgm:prSet presAssocID="{AA2F3FA6-3608-40DE-BD9F-391F343C3029}" presName="linV" presStyleCnt="0"/>
      <dgm:spPr/>
    </dgm:pt>
    <dgm:pt modelId="{E7912C0A-AC3F-4C57-AACE-D709B5D0EF44}" type="pres">
      <dgm:prSet presAssocID="{1B43D95C-4D40-4181-81DB-D32FC3557B0A}" presName="pair" presStyleCnt="0"/>
      <dgm:spPr/>
    </dgm:pt>
    <dgm:pt modelId="{0963B940-1552-4D0C-85BA-BFD61711AB0B}" type="pres">
      <dgm:prSet presAssocID="{1B43D95C-4D40-4181-81DB-D32FC3557B0A}" presName="spaceH" presStyleLbl="node1" presStyleIdx="0" presStyleCnt="0"/>
      <dgm:spPr/>
    </dgm:pt>
    <dgm:pt modelId="{A04F831A-5CAC-4D8B-B058-A7659ACBE1E5}" type="pres">
      <dgm:prSet presAssocID="{1B43D95C-4D40-4181-81DB-D32FC3557B0A}" presName="desPictures" presStyleLbl="alignImgPlace1" presStyleIdx="0" presStyleCnt="3" custLinFactNeighborX="-30353" custLinFactNeighborY="20052"/>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cs-CZ"/>
        </a:p>
      </dgm:t>
    </dgm:pt>
    <dgm:pt modelId="{A4323FC7-1FCF-4C87-BFB1-292DC8D87F3F}" type="pres">
      <dgm:prSet presAssocID="{1B43D95C-4D40-4181-81DB-D32FC3557B0A}" presName="desTextWrapper" presStyleCnt="0"/>
      <dgm:spPr/>
    </dgm:pt>
    <dgm:pt modelId="{40EB98ED-E749-4F0C-BBCF-836286DF74D3}" type="pres">
      <dgm:prSet presAssocID="{1B43D95C-4D40-4181-81DB-D32FC3557B0A}" presName="desText" presStyleLbl="revTx" presStyleIdx="0" presStyleCnt="3" custScaleX="2000000" custScaleY="104358">
        <dgm:presLayoutVars>
          <dgm:bulletEnabled val="1"/>
        </dgm:presLayoutVars>
      </dgm:prSet>
      <dgm:spPr/>
      <dgm:t>
        <a:bodyPr/>
        <a:lstStyle/>
        <a:p>
          <a:endParaRPr lang="cs-CZ"/>
        </a:p>
      </dgm:t>
    </dgm:pt>
    <dgm:pt modelId="{645E9CB6-4E06-483A-A263-1C86374545A8}" type="pres">
      <dgm:prSet presAssocID="{E792DFE8-DB89-445A-B9FE-32C742D45830}" presName="spaceV" presStyleCnt="0"/>
      <dgm:spPr/>
    </dgm:pt>
    <dgm:pt modelId="{420BA61E-7384-429D-B75F-70909855642F}" type="pres">
      <dgm:prSet presAssocID="{DAF6BEDD-F0A0-4AEF-9CCF-C62452BA9987}" presName="pair" presStyleCnt="0"/>
      <dgm:spPr/>
    </dgm:pt>
    <dgm:pt modelId="{0DD0CA96-0CFB-4099-81AE-530A25A30844}" type="pres">
      <dgm:prSet presAssocID="{DAF6BEDD-F0A0-4AEF-9CCF-C62452BA9987}" presName="spaceH" presStyleLbl="node1" presStyleIdx="0" presStyleCnt="0"/>
      <dgm:spPr/>
    </dgm:pt>
    <dgm:pt modelId="{CFF22AE9-7DC7-458D-BB6E-DCDED42B10BE}" type="pres">
      <dgm:prSet presAssocID="{DAF6BEDD-F0A0-4AEF-9CCF-C62452BA9987}" presName="desPictures" presStyleLbl="alignImgPlace1" presStyleIdx="1" presStyleCnt="3" custLinFactNeighborX="-30353" custLinFactNeighborY="3697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cs-CZ"/>
        </a:p>
      </dgm:t>
    </dgm:pt>
    <dgm:pt modelId="{2BC35A1B-1913-4856-8494-28FC525393BA}" type="pres">
      <dgm:prSet presAssocID="{DAF6BEDD-F0A0-4AEF-9CCF-C62452BA9987}" presName="desTextWrapper" presStyleCnt="0"/>
      <dgm:spPr/>
    </dgm:pt>
    <dgm:pt modelId="{8E10CF1C-A1B5-4344-9AEA-529924376962}" type="pres">
      <dgm:prSet presAssocID="{DAF6BEDD-F0A0-4AEF-9CCF-C62452BA9987}" presName="desText" presStyleLbl="revTx" presStyleIdx="1" presStyleCnt="3" custScaleX="424828">
        <dgm:presLayoutVars>
          <dgm:bulletEnabled val="1"/>
        </dgm:presLayoutVars>
      </dgm:prSet>
      <dgm:spPr/>
      <dgm:t>
        <a:bodyPr/>
        <a:lstStyle/>
        <a:p>
          <a:endParaRPr lang="cs-CZ"/>
        </a:p>
      </dgm:t>
    </dgm:pt>
    <dgm:pt modelId="{6F2440EC-ED6A-49ED-B71B-D88E72AF3E0A}" type="pres">
      <dgm:prSet presAssocID="{104DCF89-3EBB-4BF3-AABA-E20DBA634140}" presName="spaceV" presStyleCnt="0"/>
      <dgm:spPr/>
    </dgm:pt>
    <dgm:pt modelId="{088BF862-37D7-4584-A711-2B6A95483688}" type="pres">
      <dgm:prSet presAssocID="{142F575E-E939-49B7-836C-6B1EE72EC10A}" presName="pair" presStyleCnt="0"/>
      <dgm:spPr/>
    </dgm:pt>
    <dgm:pt modelId="{3C1E32A0-A2E8-43A9-A856-1E1A7E5CF5C2}" type="pres">
      <dgm:prSet presAssocID="{142F575E-E939-49B7-836C-6B1EE72EC10A}" presName="spaceH" presStyleLbl="node1" presStyleIdx="0" presStyleCnt="0"/>
      <dgm:spPr/>
    </dgm:pt>
    <dgm:pt modelId="{93845764-DEF2-4ADD-98C4-B2824391B4B0}" type="pres">
      <dgm:prSet presAssocID="{142F575E-E939-49B7-836C-6B1EE72EC10A}" presName="desPictures" presStyleLbl="alignImgPlace1" presStyleIdx="2" presStyleCnt="3" custLinFactNeighborX="-18620" custLinFactNeighborY="42166"/>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cs-CZ"/>
        </a:p>
      </dgm:t>
    </dgm:pt>
    <dgm:pt modelId="{FC25428A-BCB9-45B0-96AA-0C8323D2CBBE}" type="pres">
      <dgm:prSet presAssocID="{142F575E-E939-49B7-836C-6B1EE72EC10A}" presName="desTextWrapper" presStyleCnt="0"/>
      <dgm:spPr/>
    </dgm:pt>
    <dgm:pt modelId="{BA97B2CB-9D56-42BB-8C34-7FC0ECFE42A8}" type="pres">
      <dgm:prSet presAssocID="{142F575E-E939-49B7-836C-6B1EE72EC10A}" presName="desText" presStyleLbl="revTx" presStyleIdx="2" presStyleCnt="3" custScaleX="2000000" custScaleY="89925">
        <dgm:presLayoutVars>
          <dgm:bulletEnabled val="1"/>
        </dgm:presLayoutVars>
      </dgm:prSet>
      <dgm:spPr/>
      <dgm:t>
        <a:bodyPr/>
        <a:lstStyle/>
        <a:p>
          <a:endParaRPr lang="cs-CZ"/>
        </a:p>
      </dgm:t>
    </dgm:pt>
    <dgm:pt modelId="{374FB335-5991-469D-B858-66AA8BED2733}" type="pres">
      <dgm:prSet presAssocID="{AA2F3FA6-3608-40DE-BD9F-391F343C3029}" presName="maxNode" presStyleCnt="0"/>
      <dgm:spPr/>
    </dgm:pt>
    <dgm:pt modelId="{29AA9CC4-2CA9-409A-AD31-1EB16D598D6C}" type="pres">
      <dgm:prSet presAssocID="{AA2F3FA6-3608-40DE-BD9F-391F343C3029}" presName="Name33" presStyleCnt="0"/>
      <dgm:spPr/>
    </dgm:pt>
  </dgm:ptLst>
  <dgm:cxnLst>
    <dgm:cxn modelId="{0E99BFB9-4E66-463B-9B6A-110EABB59BA4}" type="presOf" srcId="{DAF6BEDD-F0A0-4AEF-9CCF-C62452BA9987}" destId="{8E10CF1C-A1B5-4344-9AEA-529924376962}" srcOrd="0" destOrd="0" presId="urn:microsoft.com/office/officeart/2008/layout/AccentedPicture"/>
    <dgm:cxn modelId="{9AEFB733-9403-49AC-8E20-FD6ABD5AAEC8}" type="presOf" srcId="{1B43D95C-4D40-4181-81DB-D32FC3557B0A}" destId="{40EB98ED-E749-4F0C-BBCF-836286DF74D3}" srcOrd="0" destOrd="0" presId="urn:microsoft.com/office/officeart/2008/layout/AccentedPicture"/>
    <dgm:cxn modelId="{A1A9F0A0-410A-4E59-A6A2-FAEDC8230870}" srcId="{AA2F3FA6-3608-40DE-BD9F-391F343C3029}" destId="{DAF6BEDD-F0A0-4AEF-9CCF-C62452BA9987}" srcOrd="2" destOrd="0" parTransId="{D442F674-B66C-4114-91C4-CE269415823F}" sibTransId="{104DCF89-3EBB-4BF3-AABA-E20DBA634140}"/>
    <dgm:cxn modelId="{164D8D24-6A85-4F74-8BFA-59C99CA617CE}" type="presOf" srcId="{142F575E-E939-49B7-836C-6B1EE72EC10A}" destId="{BA97B2CB-9D56-42BB-8C34-7FC0ECFE42A8}" srcOrd="0" destOrd="0" presId="urn:microsoft.com/office/officeart/2008/layout/AccentedPicture"/>
    <dgm:cxn modelId="{1102C9F8-1725-4557-982B-F99A81382F34}" srcId="{AA2F3FA6-3608-40DE-BD9F-391F343C3029}" destId="{142F575E-E939-49B7-836C-6B1EE72EC10A}" srcOrd="3" destOrd="0" parTransId="{A816F361-A09D-4A2D-93DE-112022C90C24}" sibTransId="{0EF36023-E8CB-4953-8F0C-168C8AEB631C}"/>
    <dgm:cxn modelId="{088EAA1C-8280-4352-9690-5D54B4D7353E}" type="presOf" srcId="{3B5768CA-59C2-4A51-9D71-5ED13688F649}" destId="{1C57CCFF-0CAE-4920-8892-3B613543A4F6}" srcOrd="0" destOrd="0" presId="urn:microsoft.com/office/officeart/2008/layout/AccentedPicture"/>
    <dgm:cxn modelId="{CC6C68EB-5FB9-480A-AA44-7CECEF09CFD1}" type="presOf" srcId="{4A457B82-A18D-4A0D-86A9-51FB176C2077}" destId="{EBE08E1A-FBA7-4152-97BA-6F30150AC66E}" srcOrd="0" destOrd="0" presId="urn:microsoft.com/office/officeart/2008/layout/AccentedPicture"/>
    <dgm:cxn modelId="{BB2CA995-72A1-4E75-9993-0C17C80740B7}" srcId="{AA2F3FA6-3608-40DE-BD9F-391F343C3029}" destId="{3B5768CA-59C2-4A51-9D71-5ED13688F649}" srcOrd="0" destOrd="0" parTransId="{3AEF8A7B-6A67-4F06-ACC7-69C75F268EA2}" sibTransId="{4A457B82-A18D-4A0D-86A9-51FB176C2077}"/>
    <dgm:cxn modelId="{B6D9CAD7-881D-4A1E-95FF-2EB898D176E8}" srcId="{AA2F3FA6-3608-40DE-BD9F-391F343C3029}" destId="{1B43D95C-4D40-4181-81DB-D32FC3557B0A}" srcOrd="1" destOrd="0" parTransId="{02E3A460-15DE-4627-9423-3E8B15FA8F81}" sibTransId="{E792DFE8-DB89-445A-B9FE-32C742D45830}"/>
    <dgm:cxn modelId="{262DB3B4-25C0-437D-BE3C-4C185D9FF530}" type="presOf" srcId="{AA2F3FA6-3608-40DE-BD9F-391F343C3029}" destId="{FDE57807-9BF4-48D0-8F05-8BB6493C0FF5}" srcOrd="0" destOrd="0" presId="urn:microsoft.com/office/officeart/2008/layout/AccentedPicture"/>
    <dgm:cxn modelId="{1491EC52-014E-481F-A511-42755C65B3B8}" type="presParOf" srcId="{FDE57807-9BF4-48D0-8F05-8BB6493C0FF5}" destId="{EBE08E1A-FBA7-4152-97BA-6F30150AC66E}" srcOrd="0" destOrd="0" presId="urn:microsoft.com/office/officeart/2008/layout/AccentedPicture"/>
    <dgm:cxn modelId="{7EA41A79-FB48-4D00-9A3B-B6CD33C880F2}" type="presParOf" srcId="{FDE57807-9BF4-48D0-8F05-8BB6493C0FF5}" destId="{1C57CCFF-0CAE-4920-8892-3B613543A4F6}" srcOrd="1" destOrd="0" presId="urn:microsoft.com/office/officeart/2008/layout/AccentedPicture"/>
    <dgm:cxn modelId="{9E96891A-7F18-4F14-924D-26D6E6743CB1}" type="presParOf" srcId="{FDE57807-9BF4-48D0-8F05-8BB6493C0FF5}" destId="{919B9E82-A30F-4A06-BF0A-E687F1544388}" srcOrd="2" destOrd="0" presId="urn:microsoft.com/office/officeart/2008/layout/AccentedPicture"/>
    <dgm:cxn modelId="{C69A4846-3ABB-4388-9D0C-6C1EC524D27E}" type="presParOf" srcId="{919B9E82-A30F-4A06-BF0A-E687F1544388}" destId="{E7912C0A-AC3F-4C57-AACE-D709B5D0EF44}" srcOrd="0" destOrd="0" presId="urn:microsoft.com/office/officeart/2008/layout/AccentedPicture"/>
    <dgm:cxn modelId="{BD062FAD-BABF-4CA2-8BC9-C870B3B7DFE3}" type="presParOf" srcId="{E7912C0A-AC3F-4C57-AACE-D709B5D0EF44}" destId="{0963B940-1552-4D0C-85BA-BFD61711AB0B}" srcOrd="0" destOrd="0" presId="urn:microsoft.com/office/officeart/2008/layout/AccentedPicture"/>
    <dgm:cxn modelId="{7C53E7B5-8C76-4C2C-9B05-DEA8003DD203}" type="presParOf" srcId="{E7912C0A-AC3F-4C57-AACE-D709B5D0EF44}" destId="{A04F831A-5CAC-4D8B-B058-A7659ACBE1E5}" srcOrd="1" destOrd="0" presId="urn:microsoft.com/office/officeart/2008/layout/AccentedPicture"/>
    <dgm:cxn modelId="{E56884A0-F7F1-4703-82FD-63DE56537E59}" type="presParOf" srcId="{E7912C0A-AC3F-4C57-AACE-D709B5D0EF44}" destId="{A4323FC7-1FCF-4C87-BFB1-292DC8D87F3F}" srcOrd="2" destOrd="0" presId="urn:microsoft.com/office/officeart/2008/layout/AccentedPicture"/>
    <dgm:cxn modelId="{219D05F7-C9B6-4C21-84F5-B0FC720468A4}" type="presParOf" srcId="{A4323FC7-1FCF-4C87-BFB1-292DC8D87F3F}" destId="{40EB98ED-E749-4F0C-BBCF-836286DF74D3}" srcOrd="0" destOrd="0" presId="urn:microsoft.com/office/officeart/2008/layout/AccentedPicture"/>
    <dgm:cxn modelId="{D1B7BCDA-439B-4015-8180-19AF1DDF9B32}" type="presParOf" srcId="{919B9E82-A30F-4A06-BF0A-E687F1544388}" destId="{645E9CB6-4E06-483A-A263-1C86374545A8}" srcOrd="1" destOrd="0" presId="urn:microsoft.com/office/officeart/2008/layout/AccentedPicture"/>
    <dgm:cxn modelId="{A8339ED3-07BF-47BB-9933-F8AF062FF571}" type="presParOf" srcId="{919B9E82-A30F-4A06-BF0A-E687F1544388}" destId="{420BA61E-7384-429D-B75F-70909855642F}" srcOrd="2" destOrd="0" presId="urn:microsoft.com/office/officeart/2008/layout/AccentedPicture"/>
    <dgm:cxn modelId="{70F0E083-461E-4777-96B2-CECAA7E26536}" type="presParOf" srcId="{420BA61E-7384-429D-B75F-70909855642F}" destId="{0DD0CA96-0CFB-4099-81AE-530A25A30844}" srcOrd="0" destOrd="0" presId="urn:microsoft.com/office/officeart/2008/layout/AccentedPicture"/>
    <dgm:cxn modelId="{125986E9-3A11-4719-872B-ABB7D162E2E6}" type="presParOf" srcId="{420BA61E-7384-429D-B75F-70909855642F}" destId="{CFF22AE9-7DC7-458D-BB6E-DCDED42B10BE}" srcOrd="1" destOrd="0" presId="urn:microsoft.com/office/officeart/2008/layout/AccentedPicture"/>
    <dgm:cxn modelId="{C665B8E5-B9BD-4DEA-917D-6B7C0476C4E9}" type="presParOf" srcId="{420BA61E-7384-429D-B75F-70909855642F}" destId="{2BC35A1B-1913-4856-8494-28FC525393BA}" srcOrd="2" destOrd="0" presId="urn:microsoft.com/office/officeart/2008/layout/AccentedPicture"/>
    <dgm:cxn modelId="{CEC31A48-B8DC-4115-9622-CAA318B4E88F}" type="presParOf" srcId="{2BC35A1B-1913-4856-8494-28FC525393BA}" destId="{8E10CF1C-A1B5-4344-9AEA-529924376962}" srcOrd="0" destOrd="0" presId="urn:microsoft.com/office/officeart/2008/layout/AccentedPicture"/>
    <dgm:cxn modelId="{98BF80C6-13F8-470E-BBA9-B205DF44C8AA}" type="presParOf" srcId="{919B9E82-A30F-4A06-BF0A-E687F1544388}" destId="{6F2440EC-ED6A-49ED-B71B-D88E72AF3E0A}" srcOrd="3" destOrd="0" presId="urn:microsoft.com/office/officeart/2008/layout/AccentedPicture"/>
    <dgm:cxn modelId="{AB2624C1-A77E-4FF3-8F96-F47669E11811}" type="presParOf" srcId="{919B9E82-A30F-4A06-BF0A-E687F1544388}" destId="{088BF862-37D7-4584-A711-2B6A95483688}" srcOrd="4" destOrd="0" presId="urn:microsoft.com/office/officeart/2008/layout/AccentedPicture"/>
    <dgm:cxn modelId="{C87BB1E1-E107-428F-AF8B-6EC963A72E02}" type="presParOf" srcId="{088BF862-37D7-4584-A711-2B6A95483688}" destId="{3C1E32A0-A2E8-43A9-A856-1E1A7E5CF5C2}" srcOrd="0" destOrd="0" presId="urn:microsoft.com/office/officeart/2008/layout/AccentedPicture"/>
    <dgm:cxn modelId="{B843221B-2340-404D-A173-81C6A5F8FAAB}" type="presParOf" srcId="{088BF862-37D7-4584-A711-2B6A95483688}" destId="{93845764-DEF2-4ADD-98C4-B2824391B4B0}" srcOrd="1" destOrd="0" presId="urn:microsoft.com/office/officeart/2008/layout/AccentedPicture"/>
    <dgm:cxn modelId="{9E2AC944-84FD-4F92-A6A8-4FF18231BB50}" type="presParOf" srcId="{088BF862-37D7-4584-A711-2B6A95483688}" destId="{FC25428A-BCB9-45B0-96AA-0C8323D2CBBE}" srcOrd="2" destOrd="0" presId="urn:microsoft.com/office/officeart/2008/layout/AccentedPicture"/>
    <dgm:cxn modelId="{FD60D42E-E188-49CB-A6FB-F67A743163B7}" type="presParOf" srcId="{FC25428A-BCB9-45B0-96AA-0C8323D2CBBE}" destId="{BA97B2CB-9D56-42BB-8C34-7FC0ECFE42A8}" srcOrd="0" destOrd="0" presId="urn:microsoft.com/office/officeart/2008/layout/AccentedPicture"/>
    <dgm:cxn modelId="{33F28DD1-51A6-4521-BA09-7EE3135A333C}" type="presParOf" srcId="{FDE57807-9BF4-48D0-8F05-8BB6493C0FF5}" destId="{374FB335-5991-469D-B858-66AA8BED2733}" srcOrd="3" destOrd="0" presId="urn:microsoft.com/office/officeart/2008/layout/AccentedPicture"/>
    <dgm:cxn modelId="{C2CB2262-15B9-481F-8AED-6D3CF7105DC6}" type="presParOf" srcId="{374FB335-5991-469D-B858-66AA8BED2733}" destId="{29AA9CC4-2CA9-409A-AD31-1EB16D598D6C}"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237C35F-97E5-489B-BC33-97D4E6F69516}" type="doc">
      <dgm:prSet loTypeId="urn:microsoft.com/office/officeart/2005/8/layout/cycle2" loCatId="cycle" qsTypeId="urn:microsoft.com/office/officeart/2005/8/quickstyle/simple1" qsCatId="simple" csTypeId="urn:microsoft.com/office/officeart/2005/8/colors/colorful1#18" csCatId="colorful" phldr="1"/>
      <dgm:spPr/>
      <dgm:t>
        <a:bodyPr/>
        <a:lstStyle/>
        <a:p>
          <a:endParaRPr lang="cs-CZ"/>
        </a:p>
      </dgm:t>
    </dgm:pt>
    <dgm:pt modelId="{0784BAC1-C26D-430E-99D1-9148D284D535}">
      <dgm:prSet phldrT="[Text]"/>
      <dgm:spPr/>
      <dgm:t>
        <a:bodyPr/>
        <a:lstStyle/>
        <a:p>
          <a:r>
            <a:rPr lang="cs-CZ" dirty="0" smtClean="0"/>
            <a:t>Téma</a:t>
          </a:r>
          <a:endParaRPr lang="cs-CZ" dirty="0"/>
        </a:p>
      </dgm:t>
    </dgm:pt>
    <dgm:pt modelId="{C997E885-E457-4589-9141-C7AE03D14013}" type="parTrans" cxnId="{7C0C851F-9DAF-4C6B-A609-ADDD2EA76F87}">
      <dgm:prSet/>
      <dgm:spPr/>
      <dgm:t>
        <a:bodyPr/>
        <a:lstStyle/>
        <a:p>
          <a:endParaRPr lang="cs-CZ"/>
        </a:p>
      </dgm:t>
    </dgm:pt>
    <dgm:pt modelId="{3A735FDF-AEBF-4D12-9421-8092A7BA29E7}" type="sibTrans" cxnId="{7C0C851F-9DAF-4C6B-A609-ADDD2EA76F87}">
      <dgm:prSet/>
      <dgm:spPr/>
      <dgm:t>
        <a:bodyPr/>
        <a:lstStyle/>
        <a:p>
          <a:endParaRPr lang="cs-CZ"/>
        </a:p>
      </dgm:t>
    </dgm:pt>
    <dgm:pt modelId="{5006A08C-62D0-4BE5-AFE2-F1F34468B9EB}">
      <dgm:prSet phldrT="[Text]"/>
      <dgm:spPr/>
      <dgm:t>
        <a:bodyPr/>
        <a:lstStyle/>
        <a:p>
          <a:r>
            <a:rPr lang="cs-CZ" dirty="0" smtClean="0"/>
            <a:t>Otázka a hypotéza</a:t>
          </a:r>
          <a:endParaRPr lang="cs-CZ" dirty="0"/>
        </a:p>
      </dgm:t>
    </dgm:pt>
    <dgm:pt modelId="{CCB2F361-CEBC-440A-B213-59EE071BF419}" type="parTrans" cxnId="{0637165B-224B-4448-B901-230732D9CB4E}">
      <dgm:prSet/>
      <dgm:spPr/>
      <dgm:t>
        <a:bodyPr/>
        <a:lstStyle/>
        <a:p>
          <a:endParaRPr lang="cs-CZ"/>
        </a:p>
      </dgm:t>
    </dgm:pt>
    <dgm:pt modelId="{77D8BFFE-C19D-4F2A-AC5A-DBAB4C038760}" type="sibTrans" cxnId="{0637165B-224B-4448-B901-230732D9CB4E}">
      <dgm:prSet/>
      <dgm:spPr/>
      <dgm:t>
        <a:bodyPr/>
        <a:lstStyle/>
        <a:p>
          <a:endParaRPr lang="cs-CZ"/>
        </a:p>
      </dgm:t>
    </dgm:pt>
    <dgm:pt modelId="{08EC0EE1-0C6B-4C1D-94E7-3C2E69C020BA}">
      <dgm:prSet phldrT="[Text]"/>
      <dgm:spPr/>
      <dgm:t>
        <a:bodyPr/>
        <a:lstStyle/>
        <a:p>
          <a:r>
            <a:rPr lang="cs-CZ" dirty="0" smtClean="0"/>
            <a:t>Plán výzkumu</a:t>
          </a:r>
          <a:endParaRPr lang="cs-CZ" dirty="0"/>
        </a:p>
      </dgm:t>
    </dgm:pt>
    <dgm:pt modelId="{81575F71-7801-4939-8D54-280CBFA85B9D}" type="parTrans" cxnId="{840E1AD5-B88D-472F-928B-E6D0715DACC9}">
      <dgm:prSet/>
      <dgm:spPr/>
      <dgm:t>
        <a:bodyPr/>
        <a:lstStyle/>
        <a:p>
          <a:endParaRPr lang="cs-CZ"/>
        </a:p>
      </dgm:t>
    </dgm:pt>
    <dgm:pt modelId="{4BC96429-8606-4768-8078-5DE74B780BFD}" type="sibTrans" cxnId="{840E1AD5-B88D-472F-928B-E6D0715DACC9}">
      <dgm:prSet/>
      <dgm:spPr/>
      <dgm:t>
        <a:bodyPr/>
        <a:lstStyle/>
        <a:p>
          <a:endParaRPr lang="cs-CZ"/>
        </a:p>
      </dgm:t>
    </dgm:pt>
    <dgm:pt modelId="{38867EF2-A6F7-47F3-8B4C-4E3034072321}">
      <dgm:prSet phldrT="[Text]"/>
      <dgm:spPr/>
      <dgm:t>
        <a:bodyPr/>
        <a:lstStyle/>
        <a:p>
          <a:r>
            <a:rPr lang="cs-CZ" dirty="0" smtClean="0"/>
            <a:t>Sběr dat</a:t>
          </a:r>
          <a:endParaRPr lang="cs-CZ" dirty="0"/>
        </a:p>
      </dgm:t>
    </dgm:pt>
    <dgm:pt modelId="{6E32BDD0-4C41-41C1-82D9-BE55827A320B}" type="parTrans" cxnId="{00155B7F-61EB-473A-A725-5221972B78A3}">
      <dgm:prSet/>
      <dgm:spPr/>
      <dgm:t>
        <a:bodyPr/>
        <a:lstStyle/>
        <a:p>
          <a:endParaRPr lang="cs-CZ"/>
        </a:p>
      </dgm:t>
    </dgm:pt>
    <dgm:pt modelId="{22DC7462-32E3-4388-8C2C-76F408C0FE93}" type="sibTrans" cxnId="{00155B7F-61EB-473A-A725-5221972B78A3}">
      <dgm:prSet/>
      <dgm:spPr/>
      <dgm:t>
        <a:bodyPr/>
        <a:lstStyle/>
        <a:p>
          <a:endParaRPr lang="cs-CZ"/>
        </a:p>
      </dgm:t>
    </dgm:pt>
    <dgm:pt modelId="{8987EA83-942F-4A10-AF78-4F8096F10E5F}">
      <dgm:prSet phldrT="[Text]"/>
      <dgm:spPr/>
      <dgm:t>
        <a:bodyPr/>
        <a:lstStyle/>
        <a:p>
          <a:r>
            <a:rPr lang="cs-CZ" dirty="0" smtClean="0"/>
            <a:t>Analýza</a:t>
          </a:r>
          <a:endParaRPr lang="cs-CZ" dirty="0"/>
        </a:p>
      </dgm:t>
    </dgm:pt>
    <dgm:pt modelId="{E30EF643-9BE7-4F45-809A-D5154C425B95}" type="parTrans" cxnId="{3871CC01-34C0-4B23-BEC6-64162BB78A1E}">
      <dgm:prSet/>
      <dgm:spPr/>
      <dgm:t>
        <a:bodyPr/>
        <a:lstStyle/>
        <a:p>
          <a:endParaRPr lang="cs-CZ"/>
        </a:p>
      </dgm:t>
    </dgm:pt>
    <dgm:pt modelId="{D0F7F347-D9B3-4DB7-B8EE-0925FD043ACC}" type="sibTrans" cxnId="{3871CC01-34C0-4B23-BEC6-64162BB78A1E}">
      <dgm:prSet/>
      <dgm:spPr/>
      <dgm:t>
        <a:bodyPr/>
        <a:lstStyle/>
        <a:p>
          <a:endParaRPr lang="cs-CZ"/>
        </a:p>
      </dgm:t>
    </dgm:pt>
    <dgm:pt modelId="{65E20107-8E3C-4F89-B544-7CFA3722B663}">
      <dgm:prSet phldrT="[Text]"/>
      <dgm:spPr/>
      <dgm:t>
        <a:bodyPr/>
        <a:lstStyle/>
        <a:p>
          <a:r>
            <a:rPr lang="cs-CZ" dirty="0" smtClean="0"/>
            <a:t>Interpretace, závěr</a:t>
          </a:r>
          <a:endParaRPr lang="cs-CZ" dirty="0"/>
        </a:p>
      </dgm:t>
    </dgm:pt>
    <dgm:pt modelId="{77DE57BD-ADD4-487C-A314-85C1B2D3BA83}" type="parTrans" cxnId="{C69A7251-BC39-41ED-9831-69367BA89FBD}">
      <dgm:prSet/>
      <dgm:spPr/>
      <dgm:t>
        <a:bodyPr/>
        <a:lstStyle/>
        <a:p>
          <a:endParaRPr lang="cs-CZ"/>
        </a:p>
      </dgm:t>
    </dgm:pt>
    <dgm:pt modelId="{7BE444C0-F825-490B-A28A-B2FB23A57E1C}" type="sibTrans" cxnId="{C69A7251-BC39-41ED-9831-69367BA89FBD}">
      <dgm:prSet/>
      <dgm:spPr/>
      <dgm:t>
        <a:bodyPr/>
        <a:lstStyle/>
        <a:p>
          <a:endParaRPr lang="cs-CZ"/>
        </a:p>
      </dgm:t>
    </dgm:pt>
    <dgm:pt modelId="{E553E2BB-5273-47D7-9B7C-9A8A85FA5FC2}" type="pres">
      <dgm:prSet presAssocID="{3237C35F-97E5-489B-BC33-97D4E6F69516}" presName="cycle" presStyleCnt="0">
        <dgm:presLayoutVars>
          <dgm:dir/>
          <dgm:resizeHandles val="exact"/>
        </dgm:presLayoutVars>
      </dgm:prSet>
      <dgm:spPr/>
      <dgm:t>
        <a:bodyPr/>
        <a:lstStyle/>
        <a:p>
          <a:endParaRPr lang="cs-CZ"/>
        </a:p>
      </dgm:t>
    </dgm:pt>
    <dgm:pt modelId="{03B9A6B5-C420-4D2E-8014-0EC155FB1068}" type="pres">
      <dgm:prSet presAssocID="{0784BAC1-C26D-430E-99D1-9148D284D535}" presName="node" presStyleLbl="node1" presStyleIdx="0" presStyleCnt="6">
        <dgm:presLayoutVars>
          <dgm:bulletEnabled val="1"/>
        </dgm:presLayoutVars>
      </dgm:prSet>
      <dgm:spPr/>
      <dgm:t>
        <a:bodyPr/>
        <a:lstStyle/>
        <a:p>
          <a:endParaRPr lang="cs-CZ"/>
        </a:p>
      </dgm:t>
    </dgm:pt>
    <dgm:pt modelId="{B2CF06E2-94F8-4E2D-B0F3-BFD560E4A13E}" type="pres">
      <dgm:prSet presAssocID="{3A735FDF-AEBF-4D12-9421-8092A7BA29E7}" presName="sibTrans" presStyleLbl="sibTrans2D1" presStyleIdx="0" presStyleCnt="6"/>
      <dgm:spPr/>
      <dgm:t>
        <a:bodyPr/>
        <a:lstStyle/>
        <a:p>
          <a:endParaRPr lang="cs-CZ"/>
        </a:p>
      </dgm:t>
    </dgm:pt>
    <dgm:pt modelId="{79D5D610-233D-4F05-BA26-7F46C4683274}" type="pres">
      <dgm:prSet presAssocID="{3A735FDF-AEBF-4D12-9421-8092A7BA29E7}" presName="connectorText" presStyleLbl="sibTrans2D1" presStyleIdx="0" presStyleCnt="6"/>
      <dgm:spPr/>
      <dgm:t>
        <a:bodyPr/>
        <a:lstStyle/>
        <a:p>
          <a:endParaRPr lang="cs-CZ"/>
        </a:p>
      </dgm:t>
    </dgm:pt>
    <dgm:pt modelId="{CD65A585-B1F1-4F45-8837-4764BEA19AB9}" type="pres">
      <dgm:prSet presAssocID="{5006A08C-62D0-4BE5-AFE2-F1F34468B9EB}" presName="node" presStyleLbl="node1" presStyleIdx="1" presStyleCnt="6">
        <dgm:presLayoutVars>
          <dgm:bulletEnabled val="1"/>
        </dgm:presLayoutVars>
      </dgm:prSet>
      <dgm:spPr/>
      <dgm:t>
        <a:bodyPr/>
        <a:lstStyle/>
        <a:p>
          <a:endParaRPr lang="cs-CZ"/>
        </a:p>
      </dgm:t>
    </dgm:pt>
    <dgm:pt modelId="{D3F0A02D-3C1D-499E-9C07-BB94E3C7B0F2}" type="pres">
      <dgm:prSet presAssocID="{77D8BFFE-C19D-4F2A-AC5A-DBAB4C038760}" presName="sibTrans" presStyleLbl="sibTrans2D1" presStyleIdx="1" presStyleCnt="6"/>
      <dgm:spPr/>
      <dgm:t>
        <a:bodyPr/>
        <a:lstStyle/>
        <a:p>
          <a:endParaRPr lang="cs-CZ"/>
        </a:p>
      </dgm:t>
    </dgm:pt>
    <dgm:pt modelId="{6943679E-E048-4E33-9237-ABFD32EC1BBE}" type="pres">
      <dgm:prSet presAssocID="{77D8BFFE-C19D-4F2A-AC5A-DBAB4C038760}" presName="connectorText" presStyleLbl="sibTrans2D1" presStyleIdx="1" presStyleCnt="6"/>
      <dgm:spPr/>
      <dgm:t>
        <a:bodyPr/>
        <a:lstStyle/>
        <a:p>
          <a:endParaRPr lang="cs-CZ"/>
        </a:p>
      </dgm:t>
    </dgm:pt>
    <dgm:pt modelId="{EE8CE6A4-44C2-4C0C-AE7C-A2461EC0ECE1}" type="pres">
      <dgm:prSet presAssocID="{08EC0EE1-0C6B-4C1D-94E7-3C2E69C020BA}" presName="node" presStyleLbl="node1" presStyleIdx="2" presStyleCnt="6">
        <dgm:presLayoutVars>
          <dgm:bulletEnabled val="1"/>
        </dgm:presLayoutVars>
      </dgm:prSet>
      <dgm:spPr/>
      <dgm:t>
        <a:bodyPr/>
        <a:lstStyle/>
        <a:p>
          <a:endParaRPr lang="cs-CZ"/>
        </a:p>
      </dgm:t>
    </dgm:pt>
    <dgm:pt modelId="{61D2BDFB-55B2-46CE-8795-45272BB0B8B2}" type="pres">
      <dgm:prSet presAssocID="{4BC96429-8606-4768-8078-5DE74B780BFD}" presName="sibTrans" presStyleLbl="sibTrans2D1" presStyleIdx="2" presStyleCnt="6"/>
      <dgm:spPr/>
      <dgm:t>
        <a:bodyPr/>
        <a:lstStyle/>
        <a:p>
          <a:endParaRPr lang="cs-CZ"/>
        </a:p>
      </dgm:t>
    </dgm:pt>
    <dgm:pt modelId="{3F79E488-3CEA-4E3A-883E-E9DA9A850458}" type="pres">
      <dgm:prSet presAssocID="{4BC96429-8606-4768-8078-5DE74B780BFD}" presName="connectorText" presStyleLbl="sibTrans2D1" presStyleIdx="2" presStyleCnt="6"/>
      <dgm:spPr/>
      <dgm:t>
        <a:bodyPr/>
        <a:lstStyle/>
        <a:p>
          <a:endParaRPr lang="cs-CZ"/>
        </a:p>
      </dgm:t>
    </dgm:pt>
    <dgm:pt modelId="{DDE739FF-F327-4DE9-9ACD-99D10E56345E}" type="pres">
      <dgm:prSet presAssocID="{38867EF2-A6F7-47F3-8B4C-4E3034072321}" presName="node" presStyleLbl="node1" presStyleIdx="3" presStyleCnt="6">
        <dgm:presLayoutVars>
          <dgm:bulletEnabled val="1"/>
        </dgm:presLayoutVars>
      </dgm:prSet>
      <dgm:spPr/>
      <dgm:t>
        <a:bodyPr/>
        <a:lstStyle/>
        <a:p>
          <a:endParaRPr lang="cs-CZ"/>
        </a:p>
      </dgm:t>
    </dgm:pt>
    <dgm:pt modelId="{25B6E78C-FA40-4EEE-94EE-963A39893B5B}" type="pres">
      <dgm:prSet presAssocID="{22DC7462-32E3-4388-8C2C-76F408C0FE93}" presName="sibTrans" presStyleLbl="sibTrans2D1" presStyleIdx="3" presStyleCnt="6"/>
      <dgm:spPr/>
      <dgm:t>
        <a:bodyPr/>
        <a:lstStyle/>
        <a:p>
          <a:endParaRPr lang="cs-CZ"/>
        </a:p>
      </dgm:t>
    </dgm:pt>
    <dgm:pt modelId="{4EB4DD07-7FDD-47C7-B3F3-B587C9B29693}" type="pres">
      <dgm:prSet presAssocID="{22DC7462-32E3-4388-8C2C-76F408C0FE93}" presName="connectorText" presStyleLbl="sibTrans2D1" presStyleIdx="3" presStyleCnt="6"/>
      <dgm:spPr/>
      <dgm:t>
        <a:bodyPr/>
        <a:lstStyle/>
        <a:p>
          <a:endParaRPr lang="cs-CZ"/>
        </a:p>
      </dgm:t>
    </dgm:pt>
    <dgm:pt modelId="{94C786C6-F4B6-44B1-9009-AD698B65A5F1}" type="pres">
      <dgm:prSet presAssocID="{8987EA83-942F-4A10-AF78-4F8096F10E5F}" presName="node" presStyleLbl="node1" presStyleIdx="4" presStyleCnt="6">
        <dgm:presLayoutVars>
          <dgm:bulletEnabled val="1"/>
        </dgm:presLayoutVars>
      </dgm:prSet>
      <dgm:spPr/>
      <dgm:t>
        <a:bodyPr/>
        <a:lstStyle/>
        <a:p>
          <a:endParaRPr lang="cs-CZ"/>
        </a:p>
      </dgm:t>
    </dgm:pt>
    <dgm:pt modelId="{80990AAE-C068-46F3-85A1-9D52175014CB}" type="pres">
      <dgm:prSet presAssocID="{D0F7F347-D9B3-4DB7-B8EE-0925FD043ACC}" presName="sibTrans" presStyleLbl="sibTrans2D1" presStyleIdx="4" presStyleCnt="6"/>
      <dgm:spPr/>
      <dgm:t>
        <a:bodyPr/>
        <a:lstStyle/>
        <a:p>
          <a:endParaRPr lang="cs-CZ"/>
        </a:p>
      </dgm:t>
    </dgm:pt>
    <dgm:pt modelId="{A02D96B0-6E28-48BE-BA6E-68D9DCE00B8C}" type="pres">
      <dgm:prSet presAssocID="{D0F7F347-D9B3-4DB7-B8EE-0925FD043ACC}" presName="connectorText" presStyleLbl="sibTrans2D1" presStyleIdx="4" presStyleCnt="6"/>
      <dgm:spPr/>
      <dgm:t>
        <a:bodyPr/>
        <a:lstStyle/>
        <a:p>
          <a:endParaRPr lang="cs-CZ"/>
        </a:p>
      </dgm:t>
    </dgm:pt>
    <dgm:pt modelId="{C484BC75-722C-4C47-9481-3CAE999BEF1D}" type="pres">
      <dgm:prSet presAssocID="{65E20107-8E3C-4F89-B544-7CFA3722B663}" presName="node" presStyleLbl="node1" presStyleIdx="5" presStyleCnt="6">
        <dgm:presLayoutVars>
          <dgm:bulletEnabled val="1"/>
        </dgm:presLayoutVars>
      </dgm:prSet>
      <dgm:spPr/>
      <dgm:t>
        <a:bodyPr/>
        <a:lstStyle/>
        <a:p>
          <a:endParaRPr lang="cs-CZ"/>
        </a:p>
      </dgm:t>
    </dgm:pt>
    <dgm:pt modelId="{A4BB67E9-59CF-4C06-B9BD-D4D710AA0ACA}" type="pres">
      <dgm:prSet presAssocID="{7BE444C0-F825-490B-A28A-B2FB23A57E1C}" presName="sibTrans" presStyleLbl="sibTrans2D1" presStyleIdx="5" presStyleCnt="6"/>
      <dgm:spPr/>
      <dgm:t>
        <a:bodyPr/>
        <a:lstStyle/>
        <a:p>
          <a:endParaRPr lang="cs-CZ"/>
        </a:p>
      </dgm:t>
    </dgm:pt>
    <dgm:pt modelId="{5BAB0779-0523-490F-B978-9739E7A81A8B}" type="pres">
      <dgm:prSet presAssocID="{7BE444C0-F825-490B-A28A-B2FB23A57E1C}" presName="connectorText" presStyleLbl="sibTrans2D1" presStyleIdx="5" presStyleCnt="6"/>
      <dgm:spPr/>
      <dgm:t>
        <a:bodyPr/>
        <a:lstStyle/>
        <a:p>
          <a:endParaRPr lang="cs-CZ"/>
        </a:p>
      </dgm:t>
    </dgm:pt>
  </dgm:ptLst>
  <dgm:cxnLst>
    <dgm:cxn modelId="{05305257-E050-4AE0-B983-CF28980EE495}" type="presOf" srcId="{5006A08C-62D0-4BE5-AFE2-F1F34468B9EB}" destId="{CD65A585-B1F1-4F45-8837-4764BEA19AB9}" srcOrd="0" destOrd="0" presId="urn:microsoft.com/office/officeart/2005/8/layout/cycle2"/>
    <dgm:cxn modelId="{3871CC01-34C0-4B23-BEC6-64162BB78A1E}" srcId="{3237C35F-97E5-489B-BC33-97D4E6F69516}" destId="{8987EA83-942F-4A10-AF78-4F8096F10E5F}" srcOrd="4" destOrd="0" parTransId="{E30EF643-9BE7-4F45-809A-D5154C425B95}" sibTransId="{D0F7F347-D9B3-4DB7-B8EE-0925FD043ACC}"/>
    <dgm:cxn modelId="{D5642BCB-F731-49B6-B796-6AE2DE66A3C7}" type="presOf" srcId="{65E20107-8E3C-4F89-B544-7CFA3722B663}" destId="{C484BC75-722C-4C47-9481-3CAE999BEF1D}" srcOrd="0" destOrd="0" presId="urn:microsoft.com/office/officeart/2005/8/layout/cycle2"/>
    <dgm:cxn modelId="{3099CEC1-CD9A-477E-9347-0E80910FB729}" type="presOf" srcId="{D0F7F347-D9B3-4DB7-B8EE-0925FD043ACC}" destId="{A02D96B0-6E28-48BE-BA6E-68D9DCE00B8C}" srcOrd="1" destOrd="0" presId="urn:microsoft.com/office/officeart/2005/8/layout/cycle2"/>
    <dgm:cxn modelId="{840E1AD5-B88D-472F-928B-E6D0715DACC9}" srcId="{3237C35F-97E5-489B-BC33-97D4E6F69516}" destId="{08EC0EE1-0C6B-4C1D-94E7-3C2E69C020BA}" srcOrd="2" destOrd="0" parTransId="{81575F71-7801-4939-8D54-280CBFA85B9D}" sibTransId="{4BC96429-8606-4768-8078-5DE74B780BFD}"/>
    <dgm:cxn modelId="{E41B46F2-A40B-476A-B920-4340AEDD76EE}" type="presOf" srcId="{22DC7462-32E3-4388-8C2C-76F408C0FE93}" destId="{25B6E78C-FA40-4EEE-94EE-963A39893B5B}" srcOrd="0" destOrd="0" presId="urn:microsoft.com/office/officeart/2005/8/layout/cycle2"/>
    <dgm:cxn modelId="{2F37DCA0-5383-45DF-9724-831ECE84DDE7}" type="presOf" srcId="{3A735FDF-AEBF-4D12-9421-8092A7BA29E7}" destId="{B2CF06E2-94F8-4E2D-B0F3-BFD560E4A13E}" srcOrd="0" destOrd="0" presId="urn:microsoft.com/office/officeart/2005/8/layout/cycle2"/>
    <dgm:cxn modelId="{667EB4FD-2987-4B6D-9993-871B6139DC2F}" type="presOf" srcId="{3237C35F-97E5-489B-BC33-97D4E6F69516}" destId="{E553E2BB-5273-47D7-9B7C-9A8A85FA5FC2}" srcOrd="0" destOrd="0" presId="urn:microsoft.com/office/officeart/2005/8/layout/cycle2"/>
    <dgm:cxn modelId="{BE786420-9C07-4819-A9AE-ABE9B4F776A1}" type="presOf" srcId="{4BC96429-8606-4768-8078-5DE74B780BFD}" destId="{3F79E488-3CEA-4E3A-883E-E9DA9A850458}" srcOrd="1" destOrd="0" presId="urn:microsoft.com/office/officeart/2005/8/layout/cycle2"/>
    <dgm:cxn modelId="{4D5A11A5-DAB0-43E7-ADB7-DAAC69BA849B}" type="presOf" srcId="{4BC96429-8606-4768-8078-5DE74B780BFD}" destId="{61D2BDFB-55B2-46CE-8795-45272BB0B8B2}" srcOrd="0" destOrd="0" presId="urn:microsoft.com/office/officeart/2005/8/layout/cycle2"/>
    <dgm:cxn modelId="{2D0240C8-B890-4311-9F07-2D23708596E3}" type="presOf" srcId="{3A735FDF-AEBF-4D12-9421-8092A7BA29E7}" destId="{79D5D610-233D-4F05-BA26-7F46C4683274}" srcOrd="1" destOrd="0" presId="urn:microsoft.com/office/officeart/2005/8/layout/cycle2"/>
    <dgm:cxn modelId="{C69A7251-BC39-41ED-9831-69367BA89FBD}" srcId="{3237C35F-97E5-489B-BC33-97D4E6F69516}" destId="{65E20107-8E3C-4F89-B544-7CFA3722B663}" srcOrd="5" destOrd="0" parTransId="{77DE57BD-ADD4-487C-A314-85C1B2D3BA83}" sibTransId="{7BE444C0-F825-490B-A28A-B2FB23A57E1C}"/>
    <dgm:cxn modelId="{6531D089-7BCB-4B79-A4E1-ACE329458706}" type="presOf" srcId="{7BE444C0-F825-490B-A28A-B2FB23A57E1C}" destId="{5BAB0779-0523-490F-B978-9739E7A81A8B}" srcOrd="1" destOrd="0" presId="urn:microsoft.com/office/officeart/2005/8/layout/cycle2"/>
    <dgm:cxn modelId="{3CE768C2-1A25-4627-AB1E-485B9C1454FF}" type="presOf" srcId="{0784BAC1-C26D-430E-99D1-9148D284D535}" destId="{03B9A6B5-C420-4D2E-8014-0EC155FB1068}" srcOrd="0" destOrd="0" presId="urn:microsoft.com/office/officeart/2005/8/layout/cycle2"/>
    <dgm:cxn modelId="{D4DA9DDB-3DF2-4ADD-9EBB-839965256AC9}" type="presOf" srcId="{38867EF2-A6F7-47F3-8B4C-4E3034072321}" destId="{DDE739FF-F327-4DE9-9ACD-99D10E56345E}" srcOrd="0" destOrd="0" presId="urn:microsoft.com/office/officeart/2005/8/layout/cycle2"/>
    <dgm:cxn modelId="{F7DF3513-12D0-43D2-BC4A-D65761CC3430}" type="presOf" srcId="{8987EA83-942F-4A10-AF78-4F8096F10E5F}" destId="{94C786C6-F4B6-44B1-9009-AD698B65A5F1}" srcOrd="0" destOrd="0" presId="urn:microsoft.com/office/officeart/2005/8/layout/cycle2"/>
    <dgm:cxn modelId="{EB3B15AC-6EC7-409B-AA58-EDD0B5FF6F89}" type="presOf" srcId="{D0F7F347-D9B3-4DB7-B8EE-0925FD043ACC}" destId="{80990AAE-C068-46F3-85A1-9D52175014CB}" srcOrd="0" destOrd="0" presId="urn:microsoft.com/office/officeart/2005/8/layout/cycle2"/>
    <dgm:cxn modelId="{A596A2F8-189D-4D69-96A0-4B09904FAAB0}" type="presOf" srcId="{7BE444C0-F825-490B-A28A-B2FB23A57E1C}" destId="{A4BB67E9-59CF-4C06-B9BD-D4D710AA0ACA}" srcOrd="0" destOrd="0" presId="urn:microsoft.com/office/officeart/2005/8/layout/cycle2"/>
    <dgm:cxn modelId="{D90A3049-8530-42F8-A229-75CC778B3827}" type="presOf" srcId="{22DC7462-32E3-4388-8C2C-76F408C0FE93}" destId="{4EB4DD07-7FDD-47C7-B3F3-B587C9B29693}" srcOrd="1" destOrd="0" presId="urn:microsoft.com/office/officeart/2005/8/layout/cycle2"/>
    <dgm:cxn modelId="{B587B99B-E3B9-4E1A-89C8-107C4B61A084}" type="presOf" srcId="{77D8BFFE-C19D-4F2A-AC5A-DBAB4C038760}" destId="{6943679E-E048-4E33-9237-ABFD32EC1BBE}" srcOrd="1" destOrd="0" presId="urn:microsoft.com/office/officeart/2005/8/layout/cycle2"/>
    <dgm:cxn modelId="{00155B7F-61EB-473A-A725-5221972B78A3}" srcId="{3237C35F-97E5-489B-BC33-97D4E6F69516}" destId="{38867EF2-A6F7-47F3-8B4C-4E3034072321}" srcOrd="3" destOrd="0" parTransId="{6E32BDD0-4C41-41C1-82D9-BE55827A320B}" sibTransId="{22DC7462-32E3-4388-8C2C-76F408C0FE93}"/>
    <dgm:cxn modelId="{7C0C851F-9DAF-4C6B-A609-ADDD2EA76F87}" srcId="{3237C35F-97E5-489B-BC33-97D4E6F69516}" destId="{0784BAC1-C26D-430E-99D1-9148D284D535}" srcOrd="0" destOrd="0" parTransId="{C997E885-E457-4589-9141-C7AE03D14013}" sibTransId="{3A735FDF-AEBF-4D12-9421-8092A7BA29E7}"/>
    <dgm:cxn modelId="{0637165B-224B-4448-B901-230732D9CB4E}" srcId="{3237C35F-97E5-489B-BC33-97D4E6F69516}" destId="{5006A08C-62D0-4BE5-AFE2-F1F34468B9EB}" srcOrd="1" destOrd="0" parTransId="{CCB2F361-CEBC-440A-B213-59EE071BF419}" sibTransId="{77D8BFFE-C19D-4F2A-AC5A-DBAB4C038760}"/>
    <dgm:cxn modelId="{3E0A5C98-AAB7-4A7D-95AB-00CBF6D03102}" type="presOf" srcId="{77D8BFFE-C19D-4F2A-AC5A-DBAB4C038760}" destId="{D3F0A02D-3C1D-499E-9C07-BB94E3C7B0F2}" srcOrd="0" destOrd="0" presId="urn:microsoft.com/office/officeart/2005/8/layout/cycle2"/>
    <dgm:cxn modelId="{E9C9F418-A4B0-494E-8BD9-CA09F90739D9}" type="presOf" srcId="{08EC0EE1-0C6B-4C1D-94E7-3C2E69C020BA}" destId="{EE8CE6A4-44C2-4C0C-AE7C-A2461EC0ECE1}" srcOrd="0" destOrd="0" presId="urn:microsoft.com/office/officeart/2005/8/layout/cycle2"/>
    <dgm:cxn modelId="{3B793330-BA50-42FC-8DD1-4D982CF34BDC}" type="presParOf" srcId="{E553E2BB-5273-47D7-9B7C-9A8A85FA5FC2}" destId="{03B9A6B5-C420-4D2E-8014-0EC155FB1068}" srcOrd="0" destOrd="0" presId="urn:microsoft.com/office/officeart/2005/8/layout/cycle2"/>
    <dgm:cxn modelId="{1061E0E8-A1FD-4E8C-9240-410623130BD2}" type="presParOf" srcId="{E553E2BB-5273-47D7-9B7C-9A8A85FA5FC2}" destId="{B2CF06E2-94F8-4E2D-B0F3-BFD560E4A13E}" srcOrd="1" destOrd="0" presId="urn:microsoft.com/office/officeart/2005/8/layout/cycle2"/>
    <dgm:cxn modelId="{9E804DFA-9C9D-4614-BDAE-CD20FB62E9E8}" type="presParOf" srcId="{B2CF06E2-94F8-4E2D-B0F3-BFD560E4A13E}" destId="{79D5D610-233D-4F05-BA26-7F46C4683274}" srcOrd="0" destOrd="0" presId="urn:microsoft.com/office/officeart/2005/8/layout/cycle2"/>
    <dgm:cxn modelId="{27AAD68A-BA86-4828-9D97-872F8AE98346}" type="presParOf" srcId="{E553E2BB-5273-47D7-9B7C-9A8A85FA5FC2}" destId="{CD65A585-B1F1-4F45-8837-4764BEA19AB9}" srcOrd="2" destOrd="0" presId="urn:microsoft.com/office/officeart/2005/8/layout/cycle2"/>
    <dgm:cxn modelId="{66C70581-4408-48EF-9636-15BEE967BAAA}" type="presParOf" srcId="{E553E2BB-5273-47D7-9B7C-9A8A85FA5FC2}" destId="{D3F0A02D-3C1D-499E-9C07-BB94E3C7B0F2}" srcOrd="3" destOrd="0" presId="urn:microsoft.com/office/officeart/2005/8/layout/cycle2"/>
    <dgm:cxn modelId="{0245BD96-B0DE-4BD5-B679-D452E9EFF611}" type="presParOf" srcId="{D3F0A02D-3C1D-499E-9C07-BB94E3C7B0F2}" destId="{6943679E-E048-4E33-9237-ABFD32EC1BBE}" srcOrd="0" destOrd="0" presId="urn:microsoft.com/office/officeart/2005/8/layout/cycle2"/>
    <dgm:cxn modelId="{AAC02883-3699-4D91-8E4A-15A6528F4193}" type="presParOf" srcId="{E553E2BB-5273-47D7-9B7C-9A8A85FA5FC2}" destId="{EE8CE6A4-44C2-4C0C-AE7C-A2461EC0ECE1}" srcOrd="4" destOrd="0" presId="urn:microsoft.com/office/officeart/2005/8/layout/cycle2"/>
    <dgm:cxn modelId="{27B98627-1646-47FC-AF41-FC2D5696D64E}" type="presParOf" srcId="{E553E2BB-5273-47D7-9B7C-9A8A85FA5FC2}" destId="{61D2BDFB-55B2-46CE-8795-45272BB0B8B2}" srcOrd="5" destOrd="0" presId="urn:microsoft.com/office/officeart/2005/8/layout/cycle2"/>
    <dgm:cxn modelId="{0C5E5B8F-110B-4B83-B363-6FD62B837227}" type="presParOf" srcId="{61D2BDFB-55B2-46CE-8795-45272BB0B8B2}" destId="{3F79E488-3CEA-4E3A-883E-E9DA9A850458}" srcOrd="0" destOrd="0" presId="urn:microsoft.com/office/officeart/2005/8/layout/cycle2"/>
    <dgm:cxn modelId="{66521C35-4BFC-40C6-B9A9-2E79E7C644B4}" type="presParOf" srcId="{E553E2BB-5273-47D7-9B7C-9A8A85FA5FC2}" destId="{DDE739FF-F327-4DE9-9ACD-99D10E56345E}" srcOrd="6" destOrd="0" presId="urn:microsoft.com/office/officeart/2005/8/layout/cycle2"/>
    <dgm:cxn modelId="{6AC30376-260E-4944-AEC2-3B6392040253}" type="presParOf" srcId="{E553E2BB-5273-47D7-9B7C-9A8A85FA5FC2}" destId="{25B6E78C-FA40-4EEE-94EE-963A39893B5B}" srcOrd="7" destOrd="0" presId="urn:microsoft.com/office/officeart/2005/8/layout/cycle2"/>
    <dgm:cxn modelId="{84BFE1BB-B257-403F-A981-0437AADB8DCD}" type="presParOf" srcId="{25B6E78C-FA40-4EEE-94EE-963A39893B5B}" destId="{4EB4DD07-7FDD-47C7-B3F3-B587C9B29693}" srcOrd="0" destOrd="0" presId="urn:microsoft.com/office/officeart/2005/8/layout/cycle2"/>
    <dgm:cxn modelId="{AE8BF3EF-431B-4061-8629-0615F3066BA9}" type="presParOf" srcId="{E553E2BB-5273-47D7-9B7C-9A8A85FA5FC2}" destId="{94C786C6-F4B6-44B1-9009-AD698B65A5F1}" srcOrd="8" destOrd="0" presId="urn:microsoft.com/office/officeart/2005/8/layout/cycle2"/>
    <dgm:cxn modelId="{B0FC7AAF-7A1B-4913-BC31-7A58477BAB45}" type="presParOf" srcId="{E553E2BB-5273-47D7-9B7C-9A8A85FA5FC2}" destId="{80990AAE-C068-46F3-85A1-9D52175014CB}" srcOrd="9" destOrd="0" presId="urn:microsoft.com/office/officeart/2005/8/layout/cycle2"/>
    <dgm:cxn modelId="{3E993A7B-6FB7-4C9C-B666-72D2E5A14326}" type="presParOf" srcId="{80990AAE-C068-46F3-85A1-9D52175014CB}" destId="{A02D96B0-6E28-48BE-BA6E-68D9DCE00B8C}" srcOrd="0" destOrd="0" presId="urn:microsoft.com/office/officeart/2005/8/layout/cycle2"/>
    <dgm:cxn modelId="{9DD0AD5D-35F6-4B9E-96E2-E19F90D4025B}" type="presParOf" srcId="{E553E2BB-5273-47D7-9B7C-9A8A85FA5FC2}" destId="{C484BC75-722C-4C47-9481-3CAE999BEF1D}" srcOrd="10" destOrd="0" presId="urn:microsoft.com/office/officeart/2005/8/layout/cycle2"/>
    <dgm:cxn modelId="{B89282C1-DBBB-4FBC-88AF-22F04B414D4B}" type="presParOf" srcId="{E553E2BB-5273-47D7-9B7C-9A8A85FA5FC2}" destId="{A4BB67E9-59CF-4C06-B9BD-D4D710AA0ACA}" srcOrd="11" destOrd="0" presId="urn:microsoft.com/office/officeart/2005/8/layout/cycle2"/>
    <dgm:cxn modelId="{F80652E0-31DD-4053-8F28-2E40BD66E57E}" type="presParOf" srcId="{A4BB67E9-59CF-4C06-B9BD-D4D710AA0ACA}" destId="{5BAB0779-0523-490F-B978-9739E7A81A8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437F837-D7F9-42D8-8B92-B0895F3848A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cs-CZ"/>
        </a:p>
      </dgm:t>
    </dgm:pt>
    <dgm:pt modelId="{18C588C4-A217-47CF-8B88-4C308A3C5305}">
      <dgm:prSet phldrT="[Text]"/>
      <dgm:spPr/>
      <dgm:t>
        <a:bodyPr/>
        <a:lstStyle/>
        <a:p>
          <a:r>
            <a:rPr lang="cs-CZ" dirty="0" smtClean="0"/>
            <a:t>NE</a:t>
          </a:r>
          <a:endParaRPr lang="cs-CZ" dirty="0"/>
        </a:p>
      </dgm:t>
    </dgm:pt>
    <dgm:pt modelId="{E0477F53-F9C1-499F-9384-91A024546BC9}" type="parTrans" cxnId="{4629474B-6AC5-4CE8-8211-0BDEA011861F}">
      <dgm:prSet/>
      <dgm:spPr/>
      <dgm:t>
        <a:bodyPr/>
        <a:lstStyle/>
        <a:p>
          <a:endParaRPr lang="cs-CZ"/>
        </a:p>
      </dgm:t>
    </dgm:pt>
    <dgm:pt modelId="{7DD60A0C-40B5-4D5A-B19E-BCB8975E6D5A}" type="sibTrans" cxnId="{4629474B-6AC5-4CE8-8211-0BDEA011861F}">
      <dgm:prSet/>
      <dgm:spPr/>
      <dgm:t>
        <a:bodyPr/>
        <a:lstStyle/>
        <a:p>
          <a:endParaRPr lang="cs-CZ"/>
        </a:p>
      </dgm:t>
    </dgm:pt>
    <dgm:pt modelId="{BBAC93C2-C21B-4DB8-A387-7FFD53391FB4}">
      <dgm:prSet phldrT="[Text]"/>
      <dgm:spPr/>
      <dgm:t>
        <a:bodyPr/>
        <a:lstStyle/>
        <a:p>
          <a:r>
            <a:rPr lang="cs-CZ" dirty="0" smtClean="0"/>
            <a:t>Pouze dílčí fáze</a:t>
          </a:r>
          <a:endParaRPr lang="cs-CZ" dirty="0"/>
        </a:p>
      </dgm:t>
    </dgm:pt>
    <dgm:pt modelId="{11AD6A08-38B0-44B3-B282-4C04430D6A22}" type="parTrans" cxnId="{0ADA61C2-AC0C-48B3-AA46-467F758AB843}">
      <dgm:prSet/>
      <dgm:spPr/>
      <dgm:t>
        <a:bodyPr/>
        <a:lstStyle/>
        <a:p>
          <a:endParaRPr lang="cs-CZ"/>
        </a:p>
      </dgm:t>
    </dgm:pt>
    <dgm:pt modelId="{00B32CED-9FBF-46FE-92A4-B0A77D11D50B}" type="sibTrans" cxnId="{0ADA61C2-AC0C-48B3-AA46-467F758AB843}">
      <dgm:prSet/>
      <dgm:spPr/>
      <dgm:t>
        <a:bodyPr/>
        <a:lstStyle/>
        <a:p>
          <a:endParaRPr lang="cs-CZ"/>
        </a:p>
      </dgm:t>
    </dgm:pt>
    <dgm:pt modelId="{CC0A301B-3E9E-48BD-8FF8-5AB7B674C476}">
      <dgm:prSet phldrT="[Text]"/>
      <dgm:spPr/>
      <dgm:t>
        <a:bodyPr/>
        <a:lstStyle/>
        <a:p>
          <a:r>
            <a:rPr lang="cs-CZ" dirty="0" smtClean="0"/>
            <a:t>ANO</a:t>
          </a:r>
          <a:endParaRPr lang="cs-CZ" dirty="0"/>
        </a:p>
      </dgm:t>
    </dgm:pt>
    <dgm:pt modelId="{278EA960-5104-4F25-8C40-419AF7BAF427}" type="parTrans" cxnId="{45C2A394-D661-4DE3-A3B7-9D44F3E06602}">
      <dgm:prSet/>
      <dgm:spPr/>
      <dgm:t>
        <a:bodyPr/>
        <a:lstStyle/>
        <a:p>
          <a:endParaRPr lang="cs-CZ"/>
        </a:p>
      </dgm:t>
    </dgm:pt>
    <dgm:pt modelId="{CF6746F6-9817-4BB6-981D-2B2027F7CC3C}" type="sibTrans" cxnId="{45C2A394-D661-4DE3-A3B7-9D44F3E06602}">
      <dgm:prSet/>
      <dgm:spPr/>
      <dgm:t>
        <a:bodyPr/>
        <a:lstStyle/>
        <a:p>
          <a:endParaRPr lang="cs-CZ"/>
        </a:p>
      </dgm:t>
    </dgm:pt>
    <dgm:pt modelId="{56100FB8-920B-4995-B271-24F6D71E0F5C}">
      <dgm:prSet phldrT="[Text]"/>
      <dgm:spPr/>
      <dgm:t>
        <a:bodyPr/>
        <a:lstStyle/>
        <a:p>
          <a:r>
            <a:rPr lang="cs-CZ" dirty="0" smtClean="0"/>
            <a:t>Zapojení do celého cyklu</a:t>
          </a:r>
          <a:endParaRPr lang="cs-CZ" dirty="0"/>
        </a:p>
      </dgm:t>
    </dgm:pt>
    <dgm:pt modelId="{4CC77185-0737-4DB3-B5B6-77CCDA8295D0}" type="parTrans" cxnId="{8A77082D-6841-457E-BAA1-212925E48214}">
      <dgm:prSet/>
      <dgm:spPr/>
      <dgm:t>
        <a:bodyPr/>
        <a:lstStyle/>
        <a:p>
          <a:endParaRPr lang="cs-CZ"/>
        </a:p>
      </dgm:t>
    </dgm:pt>
    <dgm:pt modelId="{B6124C5C-D6A6-4815-87FF-9EFB7D302C74}" type="sibTrans" cxnId="{8A77082D-6841-457E-BAA1-212925E48214}">
      <dgm:prSet/>
      <dgm:spPr/>
      <dgm:t>
        <a:bodyPr/>
        <a:lstStyle/>
        <a:p>
          <a:endParaRPr lang="cs-CZ"/>
        </a:p>
      </dgm:t>
    </dgm:pt>
    <dgm:pt modelId="{B8B29351-7076-485B-8217-AB47F9BEAAD5}">
      <dgm:prSet phldrT="[Text]"/>
      <dgm:spPr/>
      <dgm:t>
        <a:bodyPr/>
        <a:lstStyle/>
        <a:p>
          <a:r>
            <a:rPr lang="cs-CZ" dirty="0" smtClean="0"/>
            <a:t>Vlastní otázka</a:t>
          </a:r>
          <a:endParaRPr lang="cs-CZ" dirty="0"/>
        </a:p>
      </dgm:t>
    </dgm:pt>
    <dgm:pt modelId="{D179E795-BCE0-48E7-94D7-E2B5A62E1C5D}" type="parTrans" cxnId="{DC1B1520-D43D-4CF7-9E6D-BEF89E29C326}">
      <dgm:prSet/>
      <dgm:spPr/>
      <dgm:t>
        <a:bodyPr/>
        <a:lstStyle/>
        <a:p>
          <a:endParaRPr lang="cs-CZ"/>
        </a:p>
      </dgm:t>
    </dgm:pt>
    <dgm:pt modelId="{D4502593-4447-4922-99E0-260D64808577}" type="sibTrans" cxnId="{DC1B1520-D43D-4CF7-9E6D-BEF89E29C326}">
      <dgm:prSet/>
      <dgm:spPr/>
      <dgm:t>
        <a:bodyPr/>
        <a:lstStyle/>
        <a:p>
          <a:endParaRPr lang="cs-CZ"/>
        </a:p>
      </dgm:t>
    </dgm:pt>
    <dgm:pt modelId="{38208296-DA0A-49C6-A61D-57CB4206D4F5}">
      <dgm:prSet phldrT="[Text]"/>
      <dgm:spPr/>
      <dgm:t>
        <a:bodyPr/>
        <a:lstStyle/>
        <a:p>
          <a:r>
            <a:rPr lang="cs-CZ" dirty="0" smtClean="0"/>
            <a:t>Reflexe dovedností</a:t>
          </a:r>
          <a:endParaRPr lang="cs-CZ" dirty="0"/>
        </a:p>
      </dgm:t>
    </dgm:pt>
    <dgm:pt modelId="{A577DBD6-82A6-4937-B8AD-824D73229945}" type="parTrans" cxnId="{A2B618B1-5552-406A-AB7C-F22454FEEE03}">
      <dgm:prSet/>
      <dgm:spPr/>
      <dgm:t>
        <a:bodyPr/>
        <a:lstStyle/>
        <a:p>
          <a:endParaRPr lang="cs-CZ"/>
        </a:p>
      </dgm:t>
    </dgm:pt>
    <dgm:pt modelId="{B575DA42-C8A3-4A72-90B6-E43E9679CB98}" type="sibTrans" cxnId="{A2B618B1-5552-406A-AB7C-F22454FEEE03}">
      <dgm:prSet/>
      <dgm:spPr/>
      <dgm:t>
        <a:bodyPr/>
        <a:lstStyle/>
        <a:p>
          <a:endParaRPr lang="cs-CZ"/>
        </a:p>
      </dgm:t>
    </dgm:pt>
    <dgm:pt modelId="{BF5EBB74-EB0E-4D64-A53C-12BCDAFE56CE}">
      <dgm:prSet phldrT="[Text]"/>
      <dgm:spPr/>
      <dgm:t>
        <a:bodyPr/>
        <a:lstStyle/>
        <a:p>
          <a:r>
            <a:rPr lang="cs-CZ" dirty="0" smtClean="0"/>
            <a:t>Badatelský cyklus</a:t>
          </a:r>
          <a:endParaRPr lang="cs-CZ" dirty="0"/>
        </a:p>
      </dgm:t>
    </dgm:pt>
    <dgm:pt modelId="{1386BCC7-FF1F-4911-BA2C-700C37FCF66E}" type="parTrans" cxnId="{8BF559F5-81E3-48D9-A140-977CD61761F1}">
      <dgm:prSet/>
      <dgm:spPr/>
      <dgm:t>
        <a:bodyPr/>
        <a:lstStyle/>
        <a:p>
          <a:endParaRPr lang="cs-CZ"/>
        </a:p>
      </dgm:t>
    </dgm:pt>
    <dgm:pt modelId="{703ED453-C50F-4E15-94DB-09344BCDE13E}" type="sibTrans" cxnId="{8BF559F5-81E3-48D9-A140-977CD61761F1}">
      <dgm:prSet/>
      <dgm:spPr/>
      <dgm:t>
        <a:bodyPr/>
        <a:lstStyle/>
        <a:p>
          <a:endParaRPr lang="cs-CZ"/>
        </a:p>
      </dgm:t>
    </dgm:pt>
    <dgm:pt modelId="{4070AE06-0DC0-4456-BED2-85AFD28F2737}">
      <dgm:prSet phldrT="[Text]"/>
      <dgm:spPr/>
      <dgm:t>
        <a:bodyPr/>
        <a:lstStyle/>
        <a:p>
          <a:r>
            <a:rPr lang="cs-CZ" dirty="0" smtClean="0"/>
            <a:t>Řídí učitel</a:t>
          </a:r>
          <a:endParaRPr lang="cs-CZ" dirty="0"/>
        </a:p>
      </dgm:t>
    </dgm:pt>
    <dgm:pt modelId="{41A4CE1E-2208-4CD8-9F16-B3DF2C40CAC1}" type="parTrans" cxnId="{798E9B4B-65DB-49FC-97C0-A94C07A6B0ED}">
      <dgm:prSet/>
      <dgm:spPr/>
      <dgm:t>
        <a:bodyPr/>
        <a:lstStyle/>
        <a:p>
          <a:endParaRPr lang="cs-CZ"/>
        </a:p>
      </dgm:t>
    </dgm:pt>
    <dgm:pt modelId="{3A6BAB63-C4F9-40A8-92E5-97BDC2296AC8}" type="sibTrans" cxnId="{798E9B4B-65DB-49FC-97C0-A94C07A6B0ED}">
      <dgm:prSet/>
      <dgm:spPr/>
      <dgm:t>
        <a:bodyPr/>
        <a:lstStyle/>
        <a:p>
          <a:endParaRPr lang="cs-CZ"/>
        </a:p>
      </dgm:t>
    </dgm:pt>
    <dgm:pt modelId="{A82BCA28-C0EB-49B9-B590-9D0FD55DA149}" type="pres">
      <dgm:prSet presAssocID="{6437F837-D7F9-42D8-8B92-B0895F3848AF}" presName="linear" presStyleCnt="0">
        <dgm:presLayoutVars>
          <dgm:animLvl val="lvl"/>
          <dgm:resizeHandles val="exact"/>
        </dgm:presLayoutVars>
      </dgm:prSet>
      <dgm:spPr/>
      <dgm:t>
        <a:bodyPr/>
        <a:lstStyle/>
        <a:p>
          <a:endParaRPr lang="cs-CZ"/>
        </a:p>
      </dgm:t>
    </dgm:pt>
    <dgm:pt modelId="{FB6A7544-D1D0-43C3-8314-D3FCB9BA05D2}" type="pres">
      <dgm:prSet presAssocID="{BF5EBB74-EB0E-4D64-A53C-12BCDAFE56CE}" presName="parentText" presStyleLbl="node1" presStyleIdx="0" presStyleCnt="3" custScaleY="108241">
        <dgm:presLayoutVars>
          <dgm:chMax val="0"/>
          <dgm:bulletEnabled val="1"/>
        </dgm:presLayoutVars>
      </dgm:prSet>
      <dgm:spPr/>
      <dgm:t>
        <a:bodyPr/>
        <a:lstStyle/>
        <a:p>
          <a:endParaRPr lang="cs-CZ"/>
        </a:p>
      </dgm:t>
    </dgm:pt>
    <dgm:pt modelId="{10CCED31-12FA-40A7-B881-57578C3835AE}" type="pres">
      <dgm:prSet presAssocID="{703ED453-C50F-4E15-94DB-09344BCDE13E}" presName="spacer" presStyleCnt="0"/>
      <dgm:spPr/>
    </dgm:pt>
    <dgm:pt modelId="{DF6A2B73-9E2E-4E14-8EB2-DFC7A498F72D}" type="pres">
      <dgm:prSet presAssocID="{18C588C4-A217-47CF-8B88-4C308A3C5305}" presName="parentText" presStyleLbl="node1" presStyleIdx="1" presStyleCnt="3">
        <dgm:presLayoutVars>
          <dgm:chMax val="0"/>
          <dgm:bulletEnabled val="1"/>
        </dgm:presLayoutVars>
      </dgm:prSet>
      <dgm:spPr/>
      <dgm:t>
        <a:bodyPr/>
        <a:lstStyle/>
        <a:p>
          <a:endParaRPr lang="cs-CZ"/>
        </a:p>
      </dgm:t>
    </dgm:pt>
    <dgm:pt modelId="{47918F94-24EF-413E-9162-3CDC65275B16}" type="pres">
      <dgm:prSet presAssocID="{18C588C4-A217-47CF-8B88-4C308A3C5305}" presName="childText" presStyleLbl="revTx" presStyleIdx="0" presStyleCnt="2">
        <dgm:presLayoutVars>
          <dgm:bulletEnabled val="1"/>
        </dgm:presLayoutVars>
      </dgm:prSet>
      <dgm:spPr/>
      <dgm:t>
        <a:bodyPr/>
        <a:lstStyle/>
        <a:p>
          <a:endParaRPr lang="cs-CZ"/>
        </a:p>
      </dgm:t>
    </dgm:pt>
    <dgm:pt modelId="{F443741E-44A6-4279-9699-9433A5EB261C}" type="pres">
      <dgm:prSet presAssocID="{CC0A301B-3E9E-48BD-8FF8-5AB7B674C476}" presName="parentText" presStyleLbl="node1" presStyleIdx="2" presStyleCnt="3">
        <dgm:presLayoutVars>
          <dgm:chMax val="0"/>
          <dgm:bulletEnabled val="1"/>
        </dgm:presLayoutVars>
      </dgm:prSet>
      <dgm:spPr/>
      <dgm:t>
        <a:bodyPr/>
        <a:lstStyle/>
        <a:p>
          <a:endParaRPr lang="cs-CZ"/>
        </a:p>
      </dgm:t>
    </dgm:pt>
    <dgm:pt modelId="{D062E367-8FCA-4D6A-AE15-1456723BDE4F}" type="pres">
      <dgm:prSet presAssocID="{CC0A301B-3E9E-48BD-8FF8-5AB7B674C476}" presName="childText" presStyleLbl="revTx" presStyleIdx="1" presStyleCnt="2">
        <dgm:presLayoutVars>
          <dgm:bulletEnabled val="1"/>
        </dgm:presLayoutVars>
      </dgm:prSet>
      <dgm:spPr/>
      <dgm:t>
        <a:bodyPr/>
        <a:lstStyle/>
        <a:p>
          <a:endParaRPr lang="cs-CZ"/>
        </a:p>
      </dgm:t>
    </dgm:pt>
  </dgm:ptLst>
  <dgm:cxnLst>
    <dgm:cxn modelId="{45C2A394-D661-4DE3-A3B7-9D44F3E06602}" srcId="{6437F837-D7F9-42D8-8B92-B0895F3848AF}" destId="{CC0A301B-3E9E-48BD-8FF8-5AB7B674C476}" srcOrd="2" destOrd="0" parTransId="{278EA960-5104-4F25-8C40-419AF7BAF427}" sibTransId="{CF6746F6-9817-4BB6-981D-2B2027F7CC3C}"/>
    <dgm:cxn modelId="{8A77082D-6841-457E-BAA1-212925E48214}" srcId="{CC0A301B-3E9E-48BD-8FF8-5AB7B674C476}" destId="{56100FB8-920B-4995-B271-24F6D71E0F5C}" srcOrd="0" destOrd="0" parTransId="{4CC77185-0737-4DB3-B5B6-77CCDA8295D0}" sibTransId="{B6124C5C-D6A6-4815-87FF-9EFB7D302C74}"/>
    <dgm:cxn modelId="{E1415F8F-889D-4755-92FA-0DCB56D7FF2D}" type="presOf" srcId="{6437F837-D7F9-42D8-8B92-B0895F3848AF}" destId="{A82BCA28-C0EB-49B9-B590-9D0FD55DA149}" srcOrd="0" destOrd="0" presId="urn:microsoft.com/office/officeart/2005/8/layout/vList2"/>
    <dgm:cxn modelId="{798E9B4B-65DB-49FC-97C0-A94C07A6B0ED}" srcId="{18C588C4-A217-47CF-8B88-4C308A3C5305}" destId="{4070AE06-0DC0-4456-BED2-85AFD28F2737}" srcOrd="1" destOrd="0" parTransId="{41A4CE1E-2208-4CD8-9F16-B3DF2C40CAC1}" sibTransId="{3A6BAB63-C4F9-40A8-92E5-97BDC2296AC8}"/>
    <dgm:cxn modelId="{4629474B-6AC5-4CE8-8211-0BDEA011861F}" srcId="{6437F837-D7F9-42D8-8B92-B0895F3848AF}" destId="{18C588C4-A217-47CF-8B88-4C308A3C5305}" srcOrd="1" destOrd="0" parTransId="{E0477F53-F9C1-499F-9384-91A024546BC9}" sibTransId="{7DD60A0C-40B5-4D5A-B19E-BCB8975E6D5A}"/>
    <dgm:cxn modelId="{E6BFE225-A15D-434E-8A3A-BD9EE12B880E}" type="presOf" srcId="{BF5EBB74-EB0E-4D64-A53C-12BCDAFE56CE}" destId="{FB6A7544-D1D0-43C3-8314-D3FCB9BA05D2}" srcOrd="0" destOrd="0" presId="urn:microsoft.com/office/officeart/2005/8/layout/vList2"/>
    <dgm:cxn modelId="{62D8F551-7D5A-4115-AEC3-790A800CA4CE}" type="presOf" srcId="{18C588C4-A217-47CF-8B88-4C308A3C5305}" destId="{DF6A2B73-9E2E-4E14-8EB2-DFC7A498F72D}" srcOrd="0" destOrd="0" presId="urn:microsoft.com/office/officeart/2005/8/layout/vList2"/>
    <dgm:cxn modelId="{DC1B1520-D43D-4CF7-9E6D-BEF89E29C326}" srcId="{CC0A301B-3E9E-48BD-8FF8-5AB7B674C476}" destId="{B8B29351-7076-485B-8217-AB47F9BEAAD5}" srcOrd="1" destOrd="0" parTransId="{D179E795-BCE0-48E7-94D7-E2B5A62E1C5D}" sibTransId="{D4502593-4447-4922-99E0-260D64808577}"/>
    <dgm:cxn modelId="{A9395974-5A81-4E95-B621-C1F1E8994603}" type="presOf" srcId="{BBAC93C2-C21B-4DB8-A387-7FFD53391FB4}" destId="{47918F94-24EF-413E-9162-3CDC65275B16}" srcOrd="0" destOrd="0" presId="urn:microsoft.com/office/officeart/2005/8/layout/vList2"/>
    <dgm:cxn modelId="{0ADA61C2-AC0C-48B3-AA46-467F758AB843}" srcId="{18C588C4-A217-47CF-8B88-4C308A3C5305}" destId="{BBAC93C2-C21B-4DB8-A387-7FFD53391FB4}" srcOrd="0" destOrd="0" parTransId="{11AD6A08-38B0-44B3-B282-4C04430D6A22}" sibTransId="{00B32CED-9FBF-46FE-92A4-B0A77D11D50B}"/>
    <dgm:cxn modelId="{8BF559F5-81E3-48D9-A140-977CD61761F1}" srcId="{6437F837-D7F9-42D8-8B92-B0895F3848AF}" destId="{BF5EBB74-EB0E-4D64-A53C-12BCDAFE56CE}" srcOrd="0" destOrd="0" parTransId="{1386BCC7-FF1F-4911-BA2C-700C37FCF66E}" sibTransId="{703ED453-C50F-4E15-94DB-09344BCDE13E}"/>
    <dgm:cxn modelId="{9A1B3865-637C-498B-8827-03E29FB69063}" type="presOf" srcId="{CC0A301B-3E9E-48BD-8FF8-5AB7B674C476}" destId="{F443741E-44A6-4279-9699-9433A5EB261C}" srcOrd="0" destOrd="0" presId="urn:microsoft.com/office/officeart/2005/8/layout/vList2"/>
    <dgm:cxn modelId="{E2A35BA3-1F95-4A01-891B-F32DFBDF26B4}" type="presOf" srcId="{38208296-DA0A-49C6-A61D-57CB4206D4F5}" destId="{D062E367-8FCA-4D6A-AE15-1456723BDE4F}" srcOrd="0" destOrd="2" presId="urn:microsoft.com/office/officeart/2005/8/layout/vList2"/>
    <dgm:cxn modelId="{A2B618B1-5552-406A-AB7C-F22454FEEE03}" srcId="{CC0A301B-3E9E-48BD-8FF8-5AB7B674C476}" destId="{38208296-DA0A-49C6-A61D-57CB4206D4F5}" srcOrd="2" destOrd="0" parTransId="{A577DBD6-82A6-4937-B8AD-824D73229945}" sibTransId="{B575DA42-C8A3-4A72-90B6-E43E9679CB98}"/>
    <dgm:cxn modelId="{35447B84-2228-4B6F-96FE-EB2C79CE23B0}" type="presOf" srcId="{4070AE06-0DC0-4456-BED2-85AFD28F2737}" destId="{47918F94-24EF-413E-9162-3CDC65275B16}" srcOrd="0" destOrd="1" presId="urn:microsoft.com/office/officeart/2005/8/layout/vList2"/>
    <dgm:cxn modelId="{211F073D-649C-40C7-9A97-A3A3DF034013}" type="presOf" srcId="{B8B29351-7076-485B-8217-AB47F9BEAAD5}" destId="{D062E367-8FCA-4D6A-AE15-1456723BDE4F}" srcOrd="0" destOrd="1" presId="urn:microsoft.com/office/officeart/2005/8/layout/vList2"/>
    <dgm:cxn modelId="{F1E102A6-1E72-4F99-BAAC-3CD9AE69A43F}" type="presOf" srcId="{56100FB8-920B-4995-B271-24F6D71E0F5C}" destId="{D062E367-8FCA-4D6A-AE15-1456723BDE4F}" srcOrd="0" destOrd="0" presId="urn:microsoft.com/office/officeart/2005/8/layout/vList2"/>
    <dgm:cxn modelId="{C0B4FDAD-A71D-465B-B742-1C9B88F12FBA}" type="presParOf" srcId="{A82BCA28-C0EB-49B9-B590-9D0FD55DA149}" destId="{FB6A7544-D1D0-43C3-8314-D3FCB9BA05D2}" srcOrd="0" destOrd="0" presId="urn:microsoft.com/office/officeart/2005/8/layout/vList2"/>
    <dgm:cxn modelId="{17B3F669-3C83-44C8-B526-28381C715C85}" type="presParOf" srcId="{A82BCA28-C0EB-49B9-B590-9D0FD55DA149}" destId="{10CCED31-12FA-40A7-B881-57578C3835AE}" srcOrd="1" destOrd="0" presId="urn:microsoft.com/office/officeart/2005/8/layout/vList2"/>
    <dgm:cxn modelId="{310F3E3A-3310-4140-B2B1-5FDCE8AC69B2}" type="presParOf" srcId="{A82BCA28-C0EB-49B9-B590-9D0FD55DA149}" destId="{DF6A2B73-9E2E-4E14-8EB2-DFC7A498F72D}" srcOrd="2" destOrd="0" presId="urn:microsoft.com/office/officeart/2005/8/layout/vList2"/>
    <dgm:cxn modelId="{878006F3-4564-4B08-97A9-0DF0FA722EA2}" type="presParOf" srcId="{A82BCA28-C0EB-49B9-B590-9D0FD55DA149}" destId="{47918F94-24EF-413E-9162-3CDC65275B16}" srcOrd="3" destOrd="0" presId="urn:microsoft.com/office/officeart/2005/8/layout/vList2"/>
    <dgm:cxn modelId="{6C4D6CD6-7599-4559-98E3-4ED82C497D9D}" type="presParOf" srcId="{A82BCA28-C0EB-49B9-B590-9D0FD55DA149}" destId="{F443741E-44A6-4279-9699-9433A5EB261C}" srcOrd="4" destOrd="0" presId="urn:microsoft.com/office/officeart/2005/8/layout/vList2"/>
    <dgm:cxn modelId="{7B6DFEB5-2131-4534-9FA0-9F41AAA6939A}" type="presParOf" srcId="{A82BCA28-C0EB-49B9-B590-9D0FD55DA149}" destId="{D062E367-8FCA-4D6A-AE15-1456723BDE4F}"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CCD4F36-FC17-47DD-8904-D64EF0403467}" type="doc">
      <dgm:prSet loTypeId="urn:microsoft.com/office/officeart/2008/layout/AscendingPictureAccentProcess" loCatId="process" qsTypeId="urn:microsoft.com/office/officeart/2005/8/quickstyle/simple1" qsCatId="simple" csTypeId="urn:microsoft.com/office/officeart/2005/8/colors/colorful1#19" csCatId="colorful" phldr="1"/>
      <dgm:spPr/>
      <dgm:t>
        <a:bodyPr/>
        <a:lstStyle/>
        <a:p>
          <a:endParaRPr lang="cs-CZ"/>
        </a:p>
      </dgm:t>
    </dgm:pt>
    <dgm:pt modelId="{9DCE8F8C-F5F8-4769-828A-F61395AC342C}">
      <dgm:prSet phldrT="[Text]"/>
      <dgm:spPr/>
      <dgm:t>
        <a:bodyPr/>
        <a:lstStyle/>
        <a:p>
          <a:r>
            <a:rPr lang="cs-CZ" b="1" dirty="0" smtClean="0"/>
            <a:t>Procvičení</a:t>
          </a:r>
          <a:r>
            <a:rPr lang="cs-CZ" dirty="0" smtClean="0"/>
            <a:t> dovedností</a:t>
          </a:r>
          <a:endParaRPr lang="cs-CZ" dirty="0"/>
        </a:p>
      </dgm:t>
    </dgm:pt>
    <dgm:pt modelId="{BE9C6505-7949-49E9-BF3A-EFA85725760C}" type="parTrans" cxnId="{5CDCC137-7847-45E0-9068-7F19400A9727}">
      <dgm:prSet/>
      <dgm:spPr/>
      <dgm:t>
        <a:bodyPr/>
        <a:lstStyle/>
        <a:p>
          <a:endParaRPr lang="cs-CZ"/>
        </a:p>
      </dgm:t>
    </dgm:pt>
    <dgm:pt modelId="{9E30AD4E-1C64-426E-9D21-EF2EA99CBCFB}" type="sibTrans" cxnId="{5CDCC137-7847-45E0-9068-7F19400A9727}">
      <dgm:prSet/>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cs-CZ"/>
        </a:p>
      </dgm:t>
    </dgm:pt>
    <dgm:pt modelId="{3ACC4300-09B8-48AD-B690-4A7AADA1E3B0}">
      <dgm:prSet phldrT="[Text]"/>
      <dgm:spPr/>
      <dgm:t>
        <a:bodyPr/>
        <a:lstStyle/>
        <a:p>
          <a:r>
            <a:rPr lang="cs-CZ" b="1" dirty="0" smtClean="0"/>
            <a:t>Aplikace</a:t>
          </a:r>
          <a:r>
            <a:rPr lang="cs-CZ" dirty="0" smtClean="0"/>
            <a:t>: badatelské lekce</a:t>
          </a:r>
          <a:endParaRPr lang="cs-CZ" dirty="0"/>
        </a:p>
      </dgm:t>
    </dgm:pt>
    <dgm:pt modelId="{6FA6FC80-8783-48A1-99B0-772D7F3D8293}" type="parTrans" cxnId="{C2053FDA-1834-4617-82FB-449C421AA7AD}">
      <dgm:prSet/>
      <dgm:spPr/>
      <dgm:t>
        <a:bodyPr/>
        <a:lstStyle/>
        <a:p>
          <a:endParaRPr lang="cs-CZ"/>
        </a:p>
      </dgm:t>
    </dgm:pt>
    <dgm:pt modelId="{8D9F98C6-7964-419E-8F7A-CC4C0944554D}" type="sibTrans" cxnId="{C2053FDA-1834-4617-82FB-449C421AA7AD}">
      <dgm:prSet/>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cs-CZ"/>
        </a:p>
      </dgm:t>
    </dgm:pt>
    <dgm:pt modelId="{0C94CB50-D425-46BD-B734-A7CCD3DFB90C}">
      <dgm:prSet phldrT="[Text]"/>
      <dgm:spPr/>
      <dgm:t>
        <a:bodyPr/>
        <a:lstStyle/>
        <a:p>
          <a:r>
            <a:rPr lang="cs-CZ" b="1" dirty="0" smtClean="0"/>
            <a:t>Vysvětlení</a:t>
          </a:r>
          <a:r>
            <a:rPr lang="cs-CZ" dirty="0" smtClean="0"/>
            <a:t> badatelského cyklu</a:t>
          </a:r>
          <a:endParaRPr lang="cs-CZ" dirty="0"/>
        </a:p>
      </dgm:t>
    </dgm:pt>
    <dgm:pt modelId="{1A5FE95B-2D18-48DD-AEBF-04D878D645A6}" type="parTrans" cxnId="{6E947015-3ACA-4C57-992A-6C192AAE92B3}">
      <dgm:prSet/>
      <dgm:spPr/>
      <dgm:t>
        <a:bodyPr/>
        <a:lstStyle/>
        <a:p>
          <a:endParaRPr lang="cs-CZ"/>
        </a:p>
      </dgm:t>
    </dgm:pt>
    <dgm:pt modelId="{139D9069-C5B3-4E7A-AC5C-4984A1692F41}" type="sibTrans" cxnId="{6E947015-3ACA-4C57-992A-6C192AAE92B3}">
      <dgm:prSet/>
      <dgm:spPr>
        <a:blipFill rotWithShape="1">
          <a:blip xmlns:r="http://schemas.openxmlformats.org/officeDocument/2006/relationships" r:embed="rId3"/>
          <a:stretch>
            <a:fillRect/>
          </a:stretch>
        </a:blipFill>
      </dgm:spPr>
      <dgm:t>
        <a:bodyPr/>
        <a:lstStyle/>
        <a:p>
          <a:endParaRPr lang="cs-CZ"/>
        </a:p>
      </dgm:t>
    </dgm:pt>
    <dgm:pt modelId="{6E720F6E-F4F8-45F3-B414-3C4ACFA1AB0B}" type="pres">
      <dgm:prSet presAssocID="{6CCD4F36-FC17-47DD-8904-D64EF0403467}" presName="Name0" presStyleCnt="0">
        <dgm:presLayoutVars>
          <dgm:chMax val="7"/>
          <dgm:chPref val="7"/>
          <dgm:dir/>
        </dgm:presLayoutVars>
      </dgm:prSet>
      <dgm:spPr/>
      <dgm:t>
        <a:bodyPr/>
        <a:lstStyle/>
        <a:p>
          <a:endParaRPr lang="cs-CZ"/>
        </a:p>
      </dgm:t>
    </dgm:pt>
    <dgm:pt modelId="{EB4948C7-8B3C-47F2-8E0B-4FE960ECF92F}" type="pres">
      <dgm:prSet presAssocID="{6CCD4F36-FC17-47DD-8904-D64EF0403467}" presName="dot1" presStyleLbl="alignNode1" presStyleIdx="0" presStyleCnt="12"/>
      <dgm:spPr/>
    </dgm:pt>
    <dgm:pt modelId="{BF8DCF45-C2FF-419C-86A6-50A61E1ACEAB}" type="pres">
      <dgm:prSet presAssocID="{6CCD4F36-FC17-47DD-8904-D64EF0403467}" presName="dot2" presStyleLbl="alignNode1" presStyleIdx="1" presStyleCnt="12"/>
      <dgm:spPr/>
    </dgm:pt>
    <dgm:pt modelId="{F1B856EE-7F15-4751-8CC3-FEDDA2FE7035}" type="pres">
      <dgm:prSet presAssocID="{6CCD4F36-FC17-47DD-8904-D64EF0403467}" presName="dot3" presStyleLbl="alignNode1" presStyleIdx="2" presStyleCnt="12"/>
      <dgm:spPr/>
    </dgm:pt>
    <dgm:pt modelId="{FB8B8CBA-3CD2-4716-BB7D-0D78B9D9A8DE}" type="pres">
      <dgm:prSet presAssocID="{6CCD4F36-FC17-47DD-8904-D64EF0403467}" presName="dot4" presStyleLbl="alignNode1" presStyleIdx="3" presStyleCnt="12"/>
      <dgm:spPr/>
    </dgm:pt>
    <dgm:pt modelId="{9B1F3028-BCBC-40E3-B9C6-118B102F4867}" type="pres">
      <dgm:prSet presAssocID="{6CCD4F36-FC17-47DD-8904-D64EF0403467}" presName="dot5" presStyleLbl="alignNode1" presStyleIdx="4" presStyleCnt="12"/>
      <dgm:spPr/>
    </dgm:pt>
    <dgm:pt modelId="{4EC1E66C-A969-4B71-AC63-8EE00A295185}" type="pres">
      <dgm:prSet presAssocID="{6CCD4F36-FC17-47DD-8904-D64EF0403467}" presName="dotArrow1" presStyleLbl="alignNode1" presStyleIdx="5" presStyleCnt="12"/>
      <dgm:spPr/>
    </dgm:pt>
    <dgm:pt modelId="{21FE6122-93EB-4190-A60F-993A96D5DAF2}" type="pres">
      <dgm:prSet presAssocID="{6CCD4F36-FC17-47DD-8904-D64EF0403467}" presName="dotArrow2" presStyleLbl="alignNode1" presStyleIdx="6" presStyleCnt="12"/>
      <dgm:spPr/>
    </dgm:pt>
    <dgm:pt modelId="{3B043548-2A92-458F-95A8-2B7B56A34597}" type="pres">
      <dgm:prSet presAssocID="{6CCD4F36-FC17-47DD-8904-D64EF0403467}" presName="dotArrow3" presStyleLbl="alignNode1" presStyleIdx="7" presStyleCnt="12"/>
      <dgm:spPr/>
    </dgm:pt>
    <dgm:pt modelId="{DFF166FC-020A-4098-8253-9472FAAF0C14}" type="pres">
      <dgm:prSet presAssocID="{6CCD4F36-FC17-47DD-8904-D64EF0403467}" presName="dotArrow4" presStyleLbl="alignNode1" presStyleIdx="8" presStyleCnt="12"/>
      <dgm:spPr/>
    </dgm:pt>
    <dgm:pt modelId="{6F16A863-8743-45C3-B9C9-055EBF834283}" type="pres">
      <dgm:prSet presAssocID="{6CCD4F36-FC17-47DD-8904-D64EF0403467}" presName="dotArrow5" presStyleLbl="alignNode1" presStyleIdx="9" presStyleCnt="12"/>
      <dgm:spPr/>
    </dgm:pt>
    <dgm:pt modelId="{392F6EA4-4195-4D82-A7C6-BE4D6142B020}" type="pres">
      <dgm:prSet presAssocID="{6CCD4F36-FC17-47DD-8904-D64EF0403467}" presName="dotArrow6" presStyleLbl="alignNode1" presStyleIdx="10" presStyleCnt="12"/>
      <dgm:spPr/>
    </dgm:pt>
    <dgm:pt modelId="{5109F8A5-6551-4FCE-8323-71BF4056C80B}" type="pres">
      <dgm:prSet presAssocID="{6CCD4F36-FC17-47DD-8904-D64EF0403467}" presName="dotArrow7" presStyleLbl="alignNode1" presStyleIdx="11" presStyleCnt="12"/>
      <dgm:spPr/>
    </dgm:pt>
    <dgm:pt modelId="{ECB06368-9EA7-48A7-A270-4044F5A5E2B5}" type="pres">
      <dgm:prSet presAssocID="{0C94CB50-D425-46BD-B734-A7CCD3DFB90C}" presName="parTx1" presStyleLbl="node1" presStyleIdx="0" presStyleCnt="3"/>
      <dgm:spPr/>
      <dgm:t>
        <a:bodyPr/>
        <a:lstStyle/>
        <a:p>
          <a:endParaRPr lang="cs-CZ"/>
        </a:p>
      </dgm:t>
    </dgm:pt>
    <dgm:pt modelId="{67724F1C-BEB5-4AAB-97CE-85A1B9B2DE77}" type="pres">
      <dgm:prSet presAssocID="{139D9069-C5B3-4E7A-AC5C-4984A1692F41}" presName="picture1" presStyleCnt="0"/>
      <dgm:spPr/>
    </dgm:pt>
    <dgm:pt modelId="{99A909D9-7E16-422F-ACDD-0CA0E9C6802C}" type="pres">
      <dgm:prSet presAssocID="{139D9069-C5B3-4E7A-AC5C-4984A1692F41}" presName="imageRepeatNode" presStyleLbl="fgImgPlace1" presStyleIdx="0" presStyleCnt="3"/>
      <dgm:spPr/>
      <dgm:t>
        <a:bodyPr/>
        <a:lstStyle/>
        <a:p>
          <a:endParaRPr lang="cs-CZ"/>
        </a:p>
      </dgm:t>
    </dgm:pt>
    <dgm:pt modelId="{05AC7DFA-C062-41FD-A179-F22D1AD334DD}" type="pres">
      <dgm:prSet presAssocID="{9DCE8F8C-F5F8-4769-828A-F61395AC342C}" presName="parTx2" presStyleLbl="node1" presStyleIdx="1" presStyleCnt="3"/>
      <dgm:spPr/>
      <dgm:t>
        <a:bodyPr/>
        <a:lstStyle/>
        <a:p>
          <a:endParaRPr lang="cs-CZ"/>
        </a:p>
      </dgm:t>
    </dgm:pt>
    <dgm:pt modelId="{6E0C1746-7DBE-4A82-A97B-6294B29F79D5}" type="pres">
      <dgm:prSet presAssocID="{9E30AD4E-1C64-426E-9D21-EF2EA99CBCFB}" presName="picture2" presStyleCnt="0"/>
      <dgm:spPr/>
    </dgm:pt>
    <dgm:pt modelId="{363F2605-7AD1-4C55-8DC6-2392B9272883}" type="pres">
      <dgm:prSet presAssocID="{9E30AD4E-1C64-426E-9D21-EF2EA99CBCFB}" presName="imageRepeatNode" presStyleLbl="fgImgPlace1" presStyleIdx="1" presStyleCnt="3"/>
      <dgm:spPr/>
      <dgm:t>
        <a:bodyPr/>
        <a:lstStyle/>
        <a:p>
          <a:endParaRPr lang="cs-CZ"/>
        </a:p>
      </dgm:t>
    </dgm:pt>
    <dgm:pt modelId="{E7EF47A8-B437-40BC-9A4A-F928D291FE03}" type="pres">
      <dgm:prSet presAssocID="{3ACC4300-09B8-48AD-B690-4A7AADA1E3B0}" presName="parTx3" presStyleLbl="node1" presStyleIdx="2" presStyleCnt="3"/>
      <dgm:spPr/>
      <dgm:t>
        <a:bodyPr/>
        <a:lstStyle/>
        <a:p>
          <a:endParaRPr lang="cs-CZ"/>
        </a:p>
      </dgm:t>
    </dgm:pt>
    <dgm:pt modelId="{271E1E40-CC15-457C-AD75-EC30C7356628}" type="pres">
      <dgm:prSet presAssocID="{8D9F98C6-7964-419E-8F7A-CC4C0944554D}" presName="picture3" presStyleCnt="0"/>
      <dgm:spPr/>
    </dgm:pt>
    <dgm:pt modelId="{73784D92-AE8B-4AA5-8EAC-F9E84022E3C7}" type="pres">
      <dgm:prSet presAssocID="{8D9F98C6-7964-419E-8F7A-CC4C0944554D}" presName="imageRepeatNode" presStyleLbl="fgImgPlace1" presStyleIdx="2" presStyleCnt="3"/>
      <dgm:spPr/>
      <dgm:t>
        <a:bodyPr/>
        <a:lstStyle/>
        <a:p>
          <a:endParaRPr lang="cs-CZ"/>
        </a:p>
      </dgm:t>
    </dgm:pt>
  </dgm:ptLst>
  <dgm:cxnLst>
    <dgm:cxn modelId="{4F8998DE-9E0D-4F9A-82FC-867E7F0EA789}" type="presOf" srcId="{8D9F98C6-7964-419E-8F7A-CC4C0944554D}" destId="{73784D92-AE8B-4AA5-8EAC-F9E84022E3C7}" srcOrd="0" destOrd="0" presId="urn:microsoft.com/office/officeart/2008/layout/AscendingPictureAccentProcess"/>
    <dgm:cxn modelId="{6DD573D8-D2AA-401E-90C8-3AEDB9A761F0}" type="presOf" srcId="{139D9069-C5B3-4E7A-AC5C-4984A1692F41}" destId="{99A909D9-7E16-422F-ACDD-0CA0E9C6802C}" srcOrd="0" destOrd="0" presId="urn:microsoft.com/office/officeart/2008/layout/AscendingPictureAccentProcess"/>
    <dgm:cxn modelId="{C2053FDA-1834-4617-82FB-449C421AA7AD}" srcId="{6CCD4F36-FC17-47DD-8904-D64EF0403467}" destId="{3ACC4300-09B8-48AD-B690-4A7AADA1E3B0}" srcOrd="2" destOrd="0" parTransId="{6FA6FC80-8783-48A1-99B0-772D7F3D8293}" sibTransId="{8D9F98C6-7964-419E-8F7A-CC4C0944554D}"/>
    <dgm:cxn modelId="{6E947015-3ACA-4C57-992A-6C192AAE92B3}" srcId="{6CCD4F36-FC17-47DD-8904-D64EF0403467}" destId="{0C94CB50-D425-46BD-B734-A7CCD3DFB90C}" srcOrd="0" destOrd="0" parTransId="{1A5FE95B-2D18-48DD-AEBF-04D878D645A6}" sibTransId="{139D9069-C5B3-4E7A-AC5C-4984A1692F41}"/>
    <dgm:cxn modelId="{6E611CE6-ABAA-4A62-9906-38B161D7D2FE}" type="presOf" srcId="{0C94CB50-D425-46BD-B734-A7CCD3DFB90C}" destId="{ECB06368-9EA7-48A7-A270-4044F5A5E2B5}" srcOrd="0" destOrd="0" presId="urn:microsoft.com/office/officeart/2008/layout/AscendingPictureAccentProcess"/>
    <dgm:cxn modelId="{5CDCC137-7847-45E0-9068-7F19400A9727}" srcId="{6CCD4F36-FC17-47DD-8904-D64EF0403467}" destId="{9DCE8F8C-F5F8-4769-828A-F61395AC342C}" srcOrd="1" destOrd="0" parTransId="{BE9C6505-7949-49E9-BF3A-EFA85725760C}" sibTransId="{9E30AD4E-1C64-426E-9D21-EF2EA99CBCFB}"/>
    <dgm:cxn modelId="{170196FE-131E-40D3-BA65-CF07B8C44333}" type="presOf" srcId="{3ACC4300-09B8-48AD-B690-4A7AADA1E3B0}" destId="{E7EF47A8-B437-40BC-9A4A-F928D291FE03}" srcOrd="0" destOrd="0" presId="urn:microsoft.com/office/officeart/2008/layout/AscendingPictureAccentProcess"/>
    <dgm:cxn modelId="{2820D98E-DDBC-4607-8995-D79340239292}" type="presOf" srcId="{9E30AD4E-1C64-426E-9D21-EF2EA99CBCFB}" destId="{363F2605-7AD1-4C55-8DC6-2392B9272883}" srcOrd="0" destOrd="0" presId="urn:microsoft.com/office/officeart/2008/layout/AscendingPictureAccentProcess"/>
    <dgm:cxn modelId="{907DE74D-E541-46F1-B5DC-699194AE35BE}" type="presOf" srcId="{6CCD4F36-FC17-47DD-8904-D64EF0403467}" destId="{6E720F6E-F4F8-45F3-B414-3C4ACFA1AB0B}" srcOrd="0" destOrd="0" presId="urn:microsoft.com/office/officeart/2008/layout/AscendingPictureAccentProcess"/>
    <dgm:cxn modelId="{A3C6A4EA-C383-48C2-8F85-B62062619418}" type="presOf" srcId="{9DCE8F8C-F5F8-4769-828A-F61395AC342C}" destId="{05AC7DFA-C062-41FD-A179-F22D1AD334DD}" srcOrd="0" destOrd="0" presId="urn:microsoft.com/office/officeart/2008/layout/AscendingPictureAccentProcess"/>
    <dgm:cxn modelId="{8126F879-8E87-40CE-8FC4-08AC1A940ACA}" type="presParOf" srcId="{6E720F6E-F4F8-45F3-B414-3C4ACFA1AB0B}" destId="{EB4948C7-8B3C-47F2-8E0B-4FE960ECF92F}" srcOrd="0" destOrd="0" presId="urn:microsoft.com/office/officeart/2008/layout/AscendingPictureAccentProcess"/>
    <dgm:cxn modelId="{6C98E783-2BEA-4E10-B33B-DB81AAF94F3F}" type="presParOf" srcId="{6E720F6E-F4F8-45F3-B414-3C4ACFA1AB0B}" destId="{BF8DCF45-C2FF-419C-86A6-50A61E1ACEAB}" srcOrd="1" destOrd="0" presId="urn:microsoft.com/office/officeart/2008/layout/AscendingPictureAccentProcess"/>
    <dgm:cxn modelId="{D733BE5F-7F0E-4B41-98D0-EBD241B122AB}" type="presParOf" srcId="{6E720F6E-F4F8-45F3-B414-3C4ACFA1AB0B}" destId="{F1B856EE-7F15-4751-8CC3-FEDDA2FE7035}" srcOrd="2" destOrd="0" presId="urn:microsoft.com/office/officeart/2008/layout/AscendingPictureAccentProcess"/>
    <dgm:cxn modelId="{0ECF741A-2395-429A-AF2E-50A6EFE1A5EF}" type="presParOf" srcId="{6E720F6E-F4F8-45F3-B414-3C4ACFA1AB0B}" destId="{FB8B8CBA-3CD2-4716-BB7D-0D78B9D9A8DE}" srcOrd="3" destOrd="0" presId="urn:microsoft.com/office/officeart/2008/layout/AscendingPictureAccentProcess"/>
    <dgm:cxn modelId="{53D27DB8-4829-4367-931F-C6261EE31F39}" type="presParOf" srcId="{6E720F6E-F4F8-45F3-B414-3C4ACFA1AB0B}" destId="{9B1F3028-BCBC-40E3-B9C6-118B102F4867}" srcOrd="4" destOrd="0" presId="urn:microsoft.com/office/officeart/2008/layout/AscendingPictureAccentProcess"/>
    <dgm:cxn modelId="{96FA29E1-EE7D-43B7-A7AB-729EC22C76CD}" type="presParOf" srcId="{6E720F6E-F4F8-45F3-B414-3C4ACFA1AB0B}" destId="{4EC1E66C-A969-4B71-AC63-8EE00A295185}" srcOrd="5" destOrd="0" presId="urn:microsoft.com/office/officeart/2008/layout/AscendingPictureAccentProcess"/>
    <dgm:cxn modelId="{620A2D34-9BE0-4FB6-BF17-D7EFFED74BBB}" type="presParOf" srcId="{6E720F6E-F4F8-45F3-B414-3C4ACFA1AB0B}" destId="{21FE6122-93EB-4190-A60F-993A96D5DAF2}" srcOrd="6" destOrd="0" presId="urn:microsoft.com/office/officeart/2008/layout/AscendingPictureAccentProcess"/>
    <dgm:cxn modelId="{EC86A757-7649-4186-A7C9-0FFC343475BC}" type="presParOf" srcId="{6E720F6E-F4F8-45F3-B414-3C4ACFA1AB0B}" destId="{3B043548-2A92-458F-95A8-2B7B56A34597}" srcOrd="7" destOrd="0" presId="urn:microsoft.com/office/officeart/2008/layout/AscendingPictureAccentProcess"/>
    <dgm:cxn modelId="{498C2AB5-A41F-4FF5-9A9D-23B54B0BC124}" type="presParOf" srcId="{6E720F6E-F4F8-45F3-B414-3C4ACFA1AB0B}" destId="{DFF166FC-020A-4098-8253-9472FAAF0C14}" srcOrd="8" destOrd="0" presId="urn:microsoft.com/office/officeart/2008/layout/AscendingPictureAccentProcess"/>
    <dgm:cxn modelId="{C6C2D024-100D-411F-A6FD-7189EAB05ACA}" type="presParOf" srcId="{6E720F6E-F4F8-45F3-B414-3C4ACFA1AB0B}" destId="{6F16A863-8743-45C3-B9C9-055EBF834283}" srcOrd="9" destOrd="0" presId="urn:microsoft.com/office/officeart/2008/layout/AscendingPictureAccentProcess"/>
    <dgm:cxn modelId="{A9852298-F9B6-41BC-AC33-4356EE9B9D47}" type="presParOf" srcId="{6E720F6E-F4F8-45F3-B414-3C4ACFA1AB0B}" destId="{392F6EA4-4195-4D82-A7C6-BE4D6142B020}" srcOrd="10" destOrd="0" presId="urn:microsoft.com/office/officeart/2008/layout/AscendingPictureAccentProcess"/>
    <dgm:cxn modelId="{E2544177-BFBE-42C6-8AD3-0BB7A1D459CD}" type="presParOf" srcId="{6E720F6E-F4F8-45F3-B414-3C4ACFA1AB0B}" destId="{5109F8A5-6551-4FCE-8323-71BF4056C80B}" srcOrd="11" destOrd="0" presId="urn:microsoft.com/office/officeart/2008/layout/AscendingPictureAccentProcess"/>
    <dgm:cxn modelId="{DBD61E12-6946-4336-AB93-985B01A0E112}" type="presParOf" srcId="{6E720F6E-F4F8-45F3-B414-3C4ACFA1AB0B}" destId="{ECB06368-9EA7-48A7-A270-4044F5A5E2B5}" srcOrd="12" destOrd="0" presId="urn:microsoft.com/office/officeart/2008/layout/AscendingPictureAccentProcess"/>
    <dgm:cxn modelId="{5DEC4712-9323-4C3D-B439-69247DD1EBFD}" type="presParOf" srcId="{6E720F6E-F4F8-45F3-B414-3C4ACFA1AB0B}" destId="{67724F1C-BEB5-4AAB-97CE-85A1B9B2DE77}" srcOrd="13" destOrd="0" presId="urn:microsoft.com/office/officeart/2008/layout/AscendingPictureAccentProcess"/>
    <dgm:cxn modelId="{58FF5188-FEEF-4BA1-B235-D363ACA4C357}" type="presParOf" srcId="{67724F1C-BEB5-4AAB-97CE-85A1B9B2DE77}" destId="{99A909D9-7E16-422F-ACDD-0CA0E9C6802C}" srcOrd="0" destOrd="0" presId="urn:microsoft.com/office/officeart/2008/layout/AscendingPictureAccentProcess"/>
    <dgm:cxn modelId="{846C6E4E-95EB-4B14-A3D9-DF2FAF57378D}" type="presParOf" srcId="{6E720F6E-F4F8-45F3-B414-3C4ACFA1AB0B}" destId="{05AC7DFA-C062-41FD-A179-F22D1AD334DD}" srcOrd="14" destOrd="0" presId="urn:microsoft.com/office/officeart/2008/layout/AscendingPictureAccentProcess"/>
    <dgm:cxn modelId="{1B6DB3C2-D018-468B-BC26-C389B91677BA}" type="presParOf" srcId="{6E720F6E-F4F8-45F3-B414-3C4ACFA1AB0B}" destId="{6E0C1746-7DBE-4A82-A97B-6294B29F79D5}" srcOrd="15" destOrd="0" presId="urn:microsoft.com/office/officeart/2008/layout/AscendingPictureAccentProcess"/>
    <dgm:cxn modelId="{B0530668-B5BB-47F3-ACD3-C0813DEC5883}" type="presParOf" srcId="{6E0C1746-7DBE-4A82-A97B-6294B29F79D5}" destId="{363F2605-7AD1-4C55-8DC6-2392B9272883}" srcOrd="0" destOrd="0" presId="urn:microsoft.com/office/officeart/2008/layout/AscendingPictureAccentProcess"/>
    <dgm:cxn modelId="{50DC20AC-8704-43B8-9976-560800AFCF33}" type="presParOf" srcId="{6E720F6E-F4F8-45F3-B414-3C4ACFA1AB0B}" destId="{E7EF47A8-B437-40BC-9A4A-F928D291FE03}" srcOrd="16" destOrd="0" presId="urn:microsoft.com/office/officeart/2008/layout/AscendingPictureAccentProcess"/>
    <dgm:cxn modelId="{94727049-7086-41C1-8D65-B6B26775801F}" type="presParOf" srcId="{6E720F6E-F4F8-45F3-B414-3C4ACFA1AB0B}" destId="{271E1E40-CC15-457C-AD75-EC30C7356628}" srcOrd="17" destOrd="0" presId="urn:microsoft.com/office/officeart/2008/layout/AscendingPictureAccentProcess"/>
    <dgm:cxn modelId="{4CA05A5B-1521-476D-B9E1-6F3D74D704CF}" type="presParOf" srcId="{271E1E40-CC15-457C-AD75-EC30C7356628}" destId="{73784D92-AE8B-4AA5-8EAC-F9E84022E3C7}"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EDB0728-2206-49C6-92EA-F7F0C074B11E}" type="doc">
      <dgm:prSet loTypeId="urn:microsoft.com/office/officeart/2005/8/layout/arrow3" loCatId="relationship" qsTypeId="urn:microsoft.com/office/officeart/2005/8/quickstyle/simple1" qsCatId="simple" csTypeId="urn:microsoft.com/office/officeart/2005/8/colors/colorful4" csCatId="colorful" phldr="1"/>
      <dgm:spPr/>
      <dgm:t>
        <a:bodyPr/>
        <a:lstStyle/>
        <a:p>
          <a:endParaRPr lang="cs-CZ"/>
        </a:p>
      </dgm:t>
    </dgm:pt>
    <dgm:pt modelId="{82E6C40B-488E-4839-B580-3833A79832F6}">
      <dgm:prSet phldrT="[Text]" custT="1"/>
      <dgm:spPr/>
      <dgm:t>
        <a:bodyPr/>
        <a:lstStyle/>
        <a:p>
          <a:pPr algn="ctr"/>
          <a:r>
            <a:rPr lang="cs-CZ" sz="2000" b="1" dirty="0" smtClean="0"/>
            <a:t>Problémy…</a:t>
          </a:r>
        </a:p>
        <a:p>
          <a:pPr algn="l"/>
          <a:r>
            <a:rPr lang="cs-CZ" sz="1900" dirty="0" smtClean="0"/>
            <a:t>…ohroženo něco, co je pro nás hodnotou</a:t>
          </a:r>
        </a:p>
        <a:p>
          <a:pPr algn="l"/>
          <a:r>
            <a:rPr lang="cs-CZ" sz="1900" dirty="0" smtClean="0"/>
            <a:t>…VĚDA: příčiny – mechanismy – následky – možná řešení</a:t>
          </a:r>
        </a:p>
        <a:p>
          <a:pPr algn="ctr"/>
          <a:endParaRPr lang="cs-CZ" sz="1600" dirty="0" smtClean="0"/>
        </a:p>
        <a:p>
          <a:pPr algn="ctr"/>
          <a:endParaRPr lang="cs-CZ" sz="1600" dirty="0"/>
        </a:p>
      </dgm:t>
    </dgm:pt>
    <dgm:pt modelId="{107BAD86-54E5-4C9C-9AE2-565E2CEFC88C}" type="parTrans" cxnId="{8E8D31D7-6A5B-4996-9793-E6BD5DC1A687}">
      <dgm:prSet/>
      <dgm:spPr/>
      <dgm:t>
        <a:bodyPr/>
        <a:lstStyle/>
        <a:p>
          <a:endParaRPr lang="cs-CZ"/>
        </a:p>
      </dgm:t>
    </dgm:pt>
    <dgm:pt modelId="{13D911CA-976F-465F-8F8B-B65C589F63BB}" type="sibTrans" cxnId="{8E8D31D7-6A5B-4996-9793-E6BD5DC1A687}">
      <dgm:prSet/>
      <dgm:spPr/>
      <dgm:t>
        <a:bodyPr/>
        <a:lstStyle/>
        <a:p>
          <a:endParaRPr lang="cs-CZ"/>
        </a:p>
      </dgm:t>
    </dgm:pt>
    <dgm:pt modelId="{5AE5C725-DED7-498D-8158-4065D85C47BA}">
      <dgm:prSet phldrT="[Text]" custT="1"/>
      <dgm:spPr/>
      <dgm:t>
        <a:bodyPr/>
        <a:lstStyle/>
        <a:p>
          <a:r>
            <a:rPr lang="cs-CZ" sz="2000" b="1" dirty="0" smtClean="0"/>
            <a:t>Konflikty:</a:t>
          </a:r>
        </a:p>
        <a:p>
          <a:r>
            <a:rPr lang="cs-CZ" sz="1900" dirty="0" smtClean="0"/>
            <a:t>…různé názory na řešení problému</a:t>
          </a:r>
        </a:p>
        <a:p>
          <a:r>
            <a:rPr lang="cs-CZ" sz="1900" dirty="0" smtClean="0"/>
            <a:t>…NÁZOROVÉ STRANY: kdo, co, proč, jak se dohodnout</a:t>
          </a:r>
          <a:endParaRPr lang="cs-CZ" sz="1900" dirty="0"/>
        </a:p>
      </dgm:t>
    </dgm:pt>
    <dgm:pt modelId="{D57BFC92-3471-493F-88A7-5D35F2992B20}" type="parTrans" cxnId="{527EF932-2A53-4DC8-92E3-DD29A2D06BB1}">
      <dgm:prSet/>
      <dgm:spPr/>
      <dgm:t>
        <a:bodyPr/>
        <a:lstStyle/>
        <a:p>
          <a:endParaRPr lang="cs-CZ"/>
        </a:p>
      </dgm:t>
    </dgm:pt>
    <dgm:pt modelId="{460BD814-DEE4-4849-A7D8-77FDF9F22044}" type="sibTrans" cxnId="{527EF932-2A53-4DC8-92E3-DD29A2D06BB1}">
      <dgm:prSet/>
      <dgm:spPr/>
      <dgm:t>
        <a:bodyPr/>
        <a:lstStyle/>
        <a:p>
          <a:endParaRPr lang="cs-CZ"/>
        </a:p>
      </dgm:t>
    </dgm:pt>
    <dgm:pt modelId="{59EECF66-9A1D-4319-B61D-4A59F9984B92}" type="pres">
      <dgm:prSet presAssocID="{6EDB0728-2206-49C6-92EA-F7F0C074B11E}" presName="compositeShape" presStyleCnt="0">
        <dgm:presLayoutVars>
          <dgm:chMax val="2"/>
          <dgm:dir/>
          <dgm:resizeHandles val="exact"/>
        </dgm:presLayoutVars>
      </dgm:prSet>
      <dgm:spPr/>
      <dgm:t>
        <a:bodyPr/>
        <a:lstStyle/>
        <a:p>
          <a:endParaRPr lang="cs-CZ"/>
        </a:p>
      </dgm:t>
    </dgm:pt>
    <dgm:pt modelId="{2D3BFF69-9DEF-4F6A-9355-6ED2FBF60A49}" type="pres">
      <dgm:prSet presAssocID="{6EDB0728-2206-49C6-92EA-F7F0C074B11E}" presName="divider" presStyleLbl="fgShp" presStyleIdx="0" presStyleCnt="1"/>
      <dgm:spPr/>
    </dgm:pt>
    <dgm:pt modelId="{80F09EBB-E470-4448-973F-D780461F59C1}" type="pres">
      <dgm:prSet presAssocID="{82E6C40B-488E-4839-B580-3833A79832F6}" presName="downArrow" presStyleLbl="node1" presStyleIdx="0" presStyleCnt="2"/>
      <dgm:spPr/>
    </dgm:pt>
    <dgm:pt modelId="{2A3B8CF7-CD1C-4496-A909-FADE87AA8050}" type="pres">
      <dgm:prSet presAssocID="{82E6C40B-488E-4839-B580-3833A79832F6}" presName="downArrowText" presStyleLbl="revTx" presStyleIdx="0" presStyleCnt="2" custScaleX="147829" custScaleY="93084">
        <dgm:presLayoutVars>
          <dgm:bulletEnabled val="1"/>
        </dgm:presLayoutVars>
      </dgm:prSet>
      <dgm:spPr/>
      <dgm:t>
        <a:bodyPr/>
        <a:lstStyle/>
        <a:p>
          <a:endParaRPr lang="cs-CZ"/>
        </a:p>
      </dgm:t>
    </dgm:pt>
    <dgm:pt modelId="{83523584-BAAC-40A0-9CA3-E15676AF3B9B}" type="pres">
      <dgm:prSet presAssocID="{5AE5C725-DED7-498D-8158-4065D85C47BA}" presName="upArrow" presStyleLbl="node1" presStyleIdx="1" presStyleCnt="2"/>
      <dgm:spPr/>
    </dgm:pt>
    <dgm:pt modelId="{892E7B36-7B1D-4F6B-B2F0-B5BCA9F8EC89}" type="pres">
      <dgm:prSet presAssocID="{5AE5C725-DED7-498D-8158-4065D85C47BA}" presName="upArrowText" presStyleLbl="revTx" presStyleIdx="1" presStyleCnt="2" custScaleX="135109" custScaleY="98174">
        <dgm:presLayoutVars>
          <dgm:bulletEnabled val="1"/>
        </dgm:presLayoutVars>
      </dgm:prSet>
      <dgm:spPr/>
      <dgm:t>
        <a:bodyPr/>
        <a:lstStyle/>
        <a:p>
          <a:endParaRPr lang="cs-CZ"/>
        </a:p>
      </dgm:t>
    </dgm:pt>
  </dgm:ptLst>
  <dgm:cxnLst>
    <dgm:cxn modelId="{E6E4753A-E166-49B2-BC09-C430484275D7}" type="presOf" srcId="{82E6C40B-488E-4839-B580-3833A79832F6}" destId="{2A3B8CF7-CD1C-4496-A909-FADE87AA8050}" srcOrd="0" destOrd="0" presId="urn:microsoft.com/office/officeart/2005/8/layout/arrow3"/>
    <dgm:cxn modelId="{527EF932-2A53-4DC8-92E3-DD29A2D06BB1}" srcId="{6EDB0728-2206-49C6-92EA-F7F0C074B11E}" destId="{5AE5C725-DED7-498D-8158-4065D85C47BA}" srcOrd="1" destOrd="0" parTransId="{D57BFC92-3471-493F-88A7-5D35F2992B20}" sibTransId="{460BD814-DEE4-4849-A7D8-77FDF9F22044}"/>
    <dgm:cxn modelId="{8E8D31D7-6A5B-4996-9793-E6BD5DC1A687}" srcId="{6EDB0728-2206-49C6-92EA-F7F0C074B11E}" destId="{82E6C40B-488E-4839-B580-3833A79832F6}" srcOrd="0" destOrd="0" parTransId="{107BAD86-54E5-4C9C-9AE2-565E2CEFC88C}" sibTransId="{13D911CA-976F-465F-8F8B-B65C589F63BB}"/>
    <dgm:cxn modelId="{362D68D6-9900-43E8-B86F-8FE74957C862}" type="presOf" srcId="{6EDB0728-2206-49C6-92EA-F7F0C074B11E}" destId="{59EECF66-9A1D-4319-B61D-4A59F9984B92}" srcOrd="0" destOrd="0" presId="urn:microsoft.com/office/officeart/2005/8/layout/arrow3"/>
    <dgm:cxn modelId="{B84E88F8-435F-4493-AB01-F3A8F8EA11C9}" type="presOf" srcId="{5AE5C725-DED7-498D-8158-4065D85C47BA}" destId="{892E7B36-7B1D-4F6B-B2F0-B5BCA9F8EC89}" srcOrd="0" destOrd="0" presId="urn:microsoft.com/office/officeart/2005/8/layout/arrow3"/>
    <dgm:cxn modelId="{29D5BDCB-C52B-4806-861C-06E48BAE4ADD}" type="presParOf" srcId="{59EECF66-9A1D-4319-B61D-4A59F9984B92}" destId="{2D3BFF69-9DEF-4F6A-9355-6ED2FBF60A49}" srcOrd="0" destOrd="0" presId="urn:microsoft.com/office/officeart/2005/8/layout/arrow3"/>
    <dgm:cxn modelId="{FA9675D3-B94C-454A-A6EB-C47122302CE8}" type="presParOf" srcId="{59EECF66-9A1D-4319-B61D-4A59F9984B92}" destId="{80F09EBB-E470-4448-973F-D780461F59C1}" srcOrd="1" destOrd="0" presId="urn:microsoft.com/office/officeart/2005/8/layout/arrow3"/>
    <dgm:cxn modelId="{CAC150B6-8850-4E7C-BE97-E51071922B1E}" type="presParOf" srcId="{59EECF66-9A1D-4319-B61D-4A59F9984B92}" destId="{2A3B8CF7-CD1C-4496-A909-FADE87AA8050}" srcOrd="2" destOrd="0" presId="urn:microsoft.com/office/officeart/2005/8/layout/arrow3"/>
    <dgm:cxn modelId="{ABA37716-F0FF-48CB-9CB7-227FB3DEBAF5}" type="presParOf" srcId="{59EECF66-9A1D-4319-B61D-4A59F9984B92}" destId="{83523584-BAAC-40A0-9CA3-E15676AF3B9B}" srcOrd="3" destOrd="0" presId="urn:microsoft.com/office/officeart/2005/8/layout/arrow3"/>
    <dgm:cxn modelId="{BDB8D41E-4538-49D3-B146-A9C0BFE43704}" type="presParOf" srcId="{59EECF66-9A1D-4319-B61D-4A59F9984B92}" destId="{892E7B36-7B1D-4F6B-B2F0-B5BCA9F8EC89}"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9ECCD6A-D719-4AB7-838F-1EC5DB9B37C7}" type="doc">
      <dgm:prSet loTypeId="urn:microsoft.com/office/officeart/2005/8/layout/vList2" loCatId="list" qsTypeId="urn:microsoft.com/office/officeart/2005/8/quickstyle/simple1" qsCatId="simple" csTypeId="urn:microsoft.com/office/officeart/2005/8/colors/colorful1#16" csCatId="colorful" phldr="1"/>
      <dgm:spPr/>
      <dgm:t>
        <a:bodyPr/>
        <a:lstStyle/>
        <a:p>
          <a:endParaRPr lang="cs-CZ"/>
        </a:p>
      </dgm:t>
    </dgm:pt>
    <dgm:pt modelId="{CC49C942-9C71-44B3-9152-5C0E6CE83FE6}">
      <dgm:prSet phldrT="[Text]" custT="1"/>
      <dgm:spPr/>
      <dgm:t>
        <a:bodyPr/>
        <a:lstStyle/>
        <a:p>
          <a:r>
            <a:rPr lang="cs-CZ" sz="3200" dirty="0" smtClean="0"/>
            <a:t>Lidé o problémech ŽP vědí</a:t>
          </a:r>
          <a:endParaRPr lang="cs-CZ" sz="3200" dirty="0"/>
        </a:p>
      </dgm:t>
    </dgm:pt>
    <dgm:pt modelId="{D8A6946A-9CD2-40F1-A2E1-DB7CA3C5769A}" type="parTrans" cxnId="{862810CA-603B-49C4-A810-383C1FF68461}">
      <dgm:prSet/>
      <dgm:spPr/>
      <dgm:t>
        <a:bodyPr/>
        <a:lstStyle/>
        <a:p>
          <a:endParaRPr lang="cs-CZ"/>
        </a:p>
      </dgm:t>
    </dgm:pt>
    <dgm:pt modelId="{FB3C09A9-43EE-42FB-9558-497C15C01AC9}" type="sibTrans" cxnId="{862810CA-603B-49C4-A810-383C1FF68461}">
      <dgm:prSet/>
      <dgm:spPr/>
      <dgm:t>
        <a:bodyPr/>
        <a:lstStyle/>
        <a:p>
          <a:endParaRPr lang="cs-CZ"/>
        </a:p>
      </dgm:t>
    </dgm:pt>
    <dgm:pt modelId="{8D8E2975-943A-4B35-BEAD-F1A0C3938E7D}">
      <dgm:prSet phldrT="[Text]" custT="1"/>
      <dgm:spPr/>
      <dgm:t>
        <a:bodyPr/>
        <a:lstStyle/>
        <a:p>
          <a:r>
            <a:rPr lang="cs-CZ" sz="1800" dirty="0" smtClean="0"/>
            <a:t>Většinou souhlasí s ochranou životního prostředí.</a:t>
          </a:r>
          <a:endParaRPr lang="cs-CZ" sz="1800" dirty="0"/>
        </a:p>
      </dgm:t>
    </dgm:pt>
    <dgm:pt modelId="{BCBA28C3-E872-4976-AA20-56B1AAFF9DC0}" type="parTrans" cxnId="{3F9AC493-B3CA-4DC7-8D0B-85A247654DEB}">
      <dgm:prSet/>
      <dgm:spPr/>
      <dgm:t>
        <a:bodyPr/>
        <a:lstStyle/>
        <a:p>
          <a:endParaRPr lang="cs-CZ"/>
        </a:p>
      </dgm:t>
    </dgm:pt>
    <dgm:pt modelId="{C9D3F86D-0909-4D5E-80B9-51CC274770ED}" type="sibTrans" cxnId="{3F9AC493-B3CA-4DC7-8D0B-85A247654DEB}">
      <dgm:prSet/>
      <dgm:spPr/>
      <dgm:t>
        <a:bodyPr/>
        <a:lstStyle/>
        <a:p>
          <a:endParaRPr lang="cs-CZ"/>
        </a:p>
      </dgm:t>
    </dgm:pt>
    <dgm:pt modelId="{27B18239-C78D-427B-A98F-94DB593F63A6}">
      <dgm:prSet phldrT="[Text]" custT="1"/>
      <dgm:spPr/>
      <dgm:t>
        <a:bodyPr/>
        <a:lstStyle/>
        <a:p>
          <a:r>
            <a:rPr lang="cs-CZ" sz="2800" dirty="0" smtClean="0"/>
            <a:t>Vědět neznamená rozumět.</a:t>
          </a:r>
          <a:endParaRPr lang="cs-CZ" sz="2800" dirty="0"/>
        </a:p>
      </dgm:t>
    </dgm:pt>
    <dgm:pt modelId="{1503C3E2-6B87-4E14-BA17-DB3270A03A6B}" type="parTrans" cxnId="{A760D59B-200D-48A9-9400-B6F50F264B23}">
      <dgm:prSet/>
      <dgm:spPr/>
      <dgm:t>
        <a:bodyPr/>
        <a:lstStyle/>
        <a:p>
          <a:endParaRPr lang="cs-CZ"/>
        </a:p>
      </dgm:t>
    </dgm:pt>
    <dgm:pt modelId="{118787DE-FF96-4342-91FF-A1057FCED7CF}" type="sibTrans" cxnId="{A760D59B-200D-48A9-9400-B6F50F264B23}">
      <dgm:prSet/>
      <dgm:spPr/>
      <dgm:t>
        <a:bodyPr/>
        <a:lstStyle/>
        <a:p>
          <a:endParaRPr lang="cs-CZ"/>
        </a:p>
      </dgm:t>
    </dgm:pt>
    <dgm:pt modelId="{B0F14D2F-EB4F-4D29-BC71-C065250C0A9D}">
      <dgm:prSet phldrT="[Text]" custT="1"/>
      <dgm:spPr/>
      <dgm:t>
        <a:bodyPr/>
        <a:lstStyle/>
        <a:p>
          <a:r>
            <a:rPr lang="cs-CZ" sz="1800" dirty="0" smtClean="0"/>
            <a:t>Zmatek v příčinách, důsledcích i řešeních.</a:t>
          </a:r>
          <a:endParaRPr lang="cs-CZ" sz="1800" dirty="0"/>
        </a:p>
      </dgm:t>
    </dgm:pt>
    <dgm:pt modelId="{58E6E51C-8561-49E6-8027-3D24991E6E26}" type="parTrans" cxnId="{A0924409-BFBD-4569-8C47-B434CAFC6327}">
      <dgm:prSet/>
      <dgm:spPr/>
      <dgm:t>
        <a:bodyPr/>
        <a:lstStyle/>
        <a:p>
          <a:endParaRPr lang="cs-CZ"/>
        </a:p>
      </dgm:t>
    </dgm:pt>
    <dgm:pt modelId="{CA4432C2-AC6E-46F0-8D83-2A010300ACFA}" type="sibTrans" cxnId="{A0924409-BFBD-4569-8C47-B434CAFC6327}">
      <dgm:prSet/>
      <dgm:spPr/>
      <dgm:t>
        <a:bodyPr/>
        <a:lstStyle/>
        <a:p>
          <a:endParaRPr lang="cs-CZ"/>
        </a:p>
      </dgm:t>
    </dgm:pt>
    <dgm:pt modelId="{9F398B39-C978-42DB-A666-B44013CF9A6E}">
      <dgm:prSet phldrT="[Text]" custT="1"/>
      <dgm:spPr/>
      <dgm:t>
        <a:bodyPr/>
        <a:lstStyle/>
        <a:p>
          <a:r>
            <a:rPr lang="cs-CZ" sz="1800" dirty="0" smtClean="0"/>
            <a:t>Informace nejvíce z médií.</a:t>
          </a:r>
          <a:endParaRPr lang="cs-CZ" sz="1800" dirty="0"/>
        </a:p>
      </dgm:t>
    </dgm:pt>
    <dgm:pt modelId="{048D0531-1EFA-4337-9EBD-9EC2201168EC}" type="parTrans" cxnId="{572DAF6A-A877-41B6-BC27-6ABBBDC5609E}">
      <dgm:prSet/>
      <dgm:spPr/>
      <dgm:t>
        <a:bodyPr/>
        <a:lstStyle/>
        <a:p>
          <a:endParaRPr lang="cs-CZ"/>
        </a:p>
      </dgm:t>
    </dgm:pt>
    <dgm:pt modelId="{429AA3DD-1237-4B38-A197-469323B72878}" type="sibTrans" cxnId="{572DAF6A-A877-41B6-BC27-6ABBBDC5609E}">
      <dgm:prSet/>
      <dgm:spPr/>
      <dgm:t>
        <a:bodyPr/>
        <a:lstStyle/>
        <a:p>
          <a:endParaRPr lang="cs-CZ"/>
        </a:p>
      </dgm:t>
    </dgm:pt>
    <dgm:pt modelId="{4D2ABFE3-8D89-475D-A02A-2A39D53D9E6C}">
      <dgm:prSet phldrT="[Text]" custT="1"/>
      <dgm:spPr/>
      <dgm:t>
        <a:bodyPr/>
        <a:lstStyle/>
        <a:p>
          <a:r>
            <a:rPr lang="cs-CZ" sz="2800" dirty="0" smtClean="0"/>
            <a:t>Vědět neznamená jednat.</a:t>
          </a:r>
          <a:endParaRPr lang="cs-CZ" sz="2800" dirty="0"/>
        </a:p>
      </dgm:t>
    </dgm:pt>
    <dgm:pt modelId="{66DE263E-C10F-46F6-9A07-AC269572B51C}" type="parTrans" cxnId="{88CCE734-59BB-4CB7-9A91-A1A5169ECB59}">
      <dgm:prSet/>
      <dgm:spPr/>
      <dgm:t>
        <a:bodyPr/>
        <a:lstStyle/>
        <a:p>
          <a:endParaRPr lang="cs-CZ"/>
        </a:p>
      </dgm:t>
    </dgm:pt>
    <dgm:pt modelId="{0CE9321F-315B-437D-A18A-974B606DF651}" type="sibTrans" cxnId="{88CCE734-59BB-4CB7-9A91-A1A5169ECB59}">
      <dgm:prSet/>
      <dgm:spPr/>
      <dgm:t>
        <a:bodyPr/>
        <a:lstStyle/>
        <a:p>
          <a:endParaRPr lang="cs-CZ"/>
        </a:p>
      </dgm:t>
    </dgm:pt>
    <dgm:pt modelId="{F153EA71-CE09-4B31-9AF9-3411C54FF797}">
      <dgm:prSet phldrT="[Text]" custT="1"/>
      <dgm:spPr/>
      <dgm:t>
        <a:bodyPr/>
        <a:lstStyle/>
        <a:p>
          <a:r>
            <a:rPr lang="cs-CZ" sz="1800" dirty="0" smtClean="0"/>
            <a:t>Symbolické činy nahrazují smysluplné akce.</a:t>
          </a:r>
          <a:endParaRPr lang="cs-CZ" sz="1800" dirty="0"/>
        </a:p>
      </dgm:t>
    </dgm:pt>
    <dgm:pt modelId="{BA974DCE-3B6E-407D-B9DE-42D1A5CB328F}" type="parTrans" cxnId="{3F39337D-E43C-46FD-A91B-9BCC4A114518}">
      <dgm:prSet/>
      <dgm:spPr/>
      <dgm:t>
        <a:bodyPr/>
        <a:lstStyle/>
        <a:p>
          <a:endParaRPr lang="cs-CZ"/>
        </a:p>
      </dgm:t>
    </dgm:pt>
    <dgm:pt modelId="{CA2E9DDA-7BE8-4711-A452-E42EEFBD2C56}" type="sibTrans" cxnId="{3F39337D-E43C-46FD-A91B-9BCC4A114518}">
      <dgm:prSet/>
      <dgm:spPr/>
      <dgm:t>
        <a:bodyPr/>
        <a:lstStyle/>
        <a:p>
          <a:endParaRPr lang="cs-CZ"/>
        </a:p>
      </dgm:t>
    </dgm:pt>
    <dgm:pt modelId="{D945F634-8B79-4F6A-BADD-AF4FEB170F23}">
      <dgm:prSet phldrT="[Text]" custT="1"/>
      <dgm:spPr/>
      <dgm:t>
        <a:bodyPr/>
        <a:lstStyle/>
        <a:p>
          <a:r>
            <a:rPr lang="cs-CZ" sz="1800" dirty="0" smtClean="0"/>
            <a:t>Většina nevěří ve vlastní schopnost něco změnit.</a:t>
          </a:r>
          <a:endParaRPr lang="cs-CZ" sz="1800" dirty="0"/>
        </a:p>
      </dgm:t>
    </dgm:pt>
    <dgm:pt modelId="{771E6172-DF03-45C8-857D-9460D4AA53A0}" type="parTrans" cxnId="{ECF77211-E52A-42C9-A682-621ACEE9D0D7}">
      <dgm:prSet/>
      <dgm:spPr/>
      <dgm:t>
        <a:bodyPr/>
        <a:lstStyle/>
        <a:p>
          <a:endParaRPr lang="cs-CZ"/>
        </a:p>
      </dgm:t>
    </dgm:pt>
    <dgm:pt modelId="{CCE0251D-9B74-4340-9E3C-FC1B0F42DA08}" type="sibTrans" cxnId="{ECF77211-E52A-42C9-A682-621ACEE9D0D7}">
      <dgm:prSet/>
      <dgm:spPr/>
      <dgm:t>
        <a:bodyPr/>
        <a:lstStyle/>
        <a:p>
          <a:endParaRPr lang="cs-CZ"/>
        </a:p>
      </dgm:t>
    </dgm:pt>
    <dgm:pt modelId="{B35A1965-3756-4008-B241-D8D06415604F}">
      <dgm:prSet phldrT="[Text]" custT="1"/>
      <dgm:spPr/>
      <dgm:t>
        <a:bodyPr/>
        <a:lstStyle/>
        <a:p>
          <a:r>
            <a:rPr lang="cs-CZ" sz="1800" dirty="0" smtClean="0"/>
            <a:t>Mladší děti a dívky větší zájem, než starší a chlapci. </a:t>
          </a:r>
          <a:endParaRPr lang="cs-CZ" sz="1800" dirty="0"/>
        </a:p>
      </dgm:t>
    </dgm:pt>
    <dgm:pt modelId="{981EC2FD-08A1-4930-A224-CC80D1A23278}" type="parTrans" cxnId="{BA85699A-3000-43C0-AE1A-1EA69C82E055}">
      <dgm:prSet/>
      <dgm:spPr/>
      <dgm:t>
        <a:bodyPr/>
        <a:lstStyle/>
        <a:p>
          <a:endParaRPr lang="cs-CZ"/>
        </a:p>
      </dgm:t>
    </dgm:pt>
    <dgm:pt modelId="{DED97469-14E7-4E23-B498-B9A5CF6235D5}" type="sibTrans" cxnId="{BA85699A-3000-43C0-AE1A-1EA69C82E055}">
      <dgm:prSet/>
      <dgm:spPr/>
      <dgm:t>
        <a:bodyPr/>
        <a:lstStyle/>
        <a:p>
          <a:endParaRPr lang="cs-CZ"/>
        </a:p>
      </dgm:t>
    </dgm:pt>
    <dgm:pt modelId="{09D8DE38-66B3-4C1D-8F21-037FC7553FA7}" type="pres">
      <dgm:prSet presAssocID="{69ECCD6A-D719-4AB7-838F-1EC5DB9B37C7}" presName="linear" presStyleCnt="0">
        <dgm:presLayoutVars>
          <dgm:animLvl val="lvl"/>
          <dgm:resizeHandles val="exact"/>
        </dgm:presLayoutVars>
      </dgm:prSet>
      <dgm:spPr/>
      <dgm:t>
        <a:bodyPr/>
        <a:lstStyle/>
        <a:p>
          <a:endParaRPr lang="cs-CZ"/>
        </a:p>
      </dgm:t>
    </dgm:pt>
    <dgm:pt modelId="{399F8154-3F98-4352-91DB-A43D76A7195E}" type="pres">
      <dgm:prSet presAssocID="{CC49C942-9C71-44B3-9152-5C0E6CE83FE6}" presName="parentText" presStyleLbl="node1" presStyleIdx="0" presStyleCnt="3">
        <dgm:presLayoutVars>
          <dgm:chMax val="0"/>
          <dgm:bulletEnabled val="1"/>
        </dgm:presLayoutVars>
      </dgm:prSet>
      <dgm:spPr/>
      <dgm:t>
        <a:bodyPr/>
        <a:lstStyle/>
        <a:p>
          <a:endParaRPr lang="cs-CZ"/>
        </a:p>
      </dgm:t>
    </dgm:pt>
    <dgm:pt modelId="{8242C1DF-63F8-4F2F-9E17-0F6773D50582}" type="pres">
      <dgm:prSet presAssocID="{CC49C942-9C71-44B3-9152-5C0E6CE83FE6}" presName="childText" presStyleLbl="revTx" presStyleIdx="0" presStyleCnt="3">
        <dgm:presLayoutVars>
          <dgm:bulletEnabled val="1"/>
        </dgm:presLayoutVars>
      </dgm:prSet>
      <dgm:spPr/>
      <dgm:t>
        <a:bodyPr/>
        <a:lstStyle/>
        <a:p>
          <a:endParaRPr lang="cs-CZ"/>
        </a:p>
      </dgm:t>
    </dgm:pt>
    <dgm:pt modelId="{3EBCB521-F339-48BA-B6FA-4DFBA9265C61}" type="pres">
      <dgm:prSet presAssocID="{27B18239-C78D-427B-A98F-94DB593F63A6}" presName="parentText" presStyleLbl="node1" presStyleIdx="1" presStyleCnt="3">
        <dgm:presLayoutVars>
          <dgm:chMax val="0"/>
          <dgm:bulletEnabled val="1"/>
        </dgm:presLayoutVars>
      </dgm:prSet>
      <dgm:spPr/>
      <dgm:t>
        <a:bodyPr/>
        <a:lstStyle/>
        <a:p>
          <a:endParaRPr lang="cs-CZ"/>
        </a:p>
      </dgm:t>
    </dgm:pt>
    <dgm:pt modelId="{2283D092-1ECD-4A28-ADC4-EDFDF3D2AB14}" type="pres">
      <dgm:prSet presAssocID="{27B18239-C78D-427B-A98F-94DB593F63A6}" presName="childText" presStyleLbl="revTx" presStyleIdx="1" presStyleCnt="3">
        <dgm:presLayoutVars>
          <dgm:bulletEnabled val="1"/>
        </dgm:presLayoutVars>
      </dgm:prSet>
      <dgm:spPr/>
      <dgm:t>
        <a:bodyPr/>
        <a:lstStyle/>
        <a:p>
          <a:endParaRPr lang="cs-CZ"/>
        </a:p>
      </dgm:t>
    </dgm:pt>
    <dgm:pt modelId="{C9424960-7C05-4AE9-B7BE-658B293EB082}" type="pres">
      <dgm:prSet presAssocID="{4D2ABFE3-8D89-475D-A02A-2A39D53D9E6C}" presName="parentText" presStyleLbl="node1" presStyleIdx="2" presStyleCnt="3">
        <dgm:presLayoutVars>
          <dgm:chMax val="0"/>
          <dgm:bulletEnabled val="1"/>
        </dgm:presLayoutVars>
      </dgm:prSet>
      <dgm:spPr/>
      <dgm:t>
        <a:bodyPr/>
        <a:lstStyle/>
        <a:p>
          <a:endParaRPr lang="cs-CZ"/>
        </a:p>
      </dgm:t>
    </dgm:pt>
    <dgm:pt modelId="{7DBBA215-709D-4C59-AFA3-E0C4C138C92D}" type="pres">
      <dgm:prSet presAssocID="{4D2ABFE3-8D89-475D-A02A-2A39D53D9E6C}" presName="childText" presStyleLbl="revTx" presStyleIdx="2" presStyleCnt="3">
        <dgm:presLayoutVars>
          <dgm:bulletEnabled val="1"/>
        </dgm:presLayoutVars>
      </dgm:prSet>
      <dgm:spPr/>
      <dgm:t>
        <a:bodyPr/>
        <a:lstStyle/>
        <a:p>
          <a:endParaRPr lang="cs-CZ"/>
        </a:p>
      </dgm:t>
    </dgm:pt>
  </dgm:ptLst>
  <dgm:cxnLst>
    <dgm:cxn modelId="{FFF7484E-3E49-49F6-93CF-E8D2CADEE243}" type="presOf" srcId="{8D8E2975-943A-4B35-BEAD-F1A0C3938E7D}" destId="{8242C1DF-63F8-4F2F-9E17-0F6773D50582}" srcOrd="0" destOrd="0" presId="urn:microsoft.com/office/officeart/2005/8/layout/vList2"/>
    <dgm:cxn modelId="{1652D6BE-BCCE-4CE2-AD99-A6AB73D932CF}" type="presOf" srcId="{27B18239-C78D-427B-A98F-94DB593F63A6}" destId="{3EBCB521-F339-48BA-B6FA-4DFBA9265C61}" srcOrd="0" destOrd="0" presId="urn:microsoft.com/office/officeart/2005/8/layout/vList2"/>
    <dgm:cxn modelId="{3F39337D-E43C-46FD-A91B-9BCC4A114518}" srcId="{4D2ABFE3-8D89-475D-A02A-2A39D53D9E6C}" destId="{F153EA71-CE09-4B31-9AF9-3411C54FF797}" srcOrd="1" destOrd="0" parTransId="{BA974DCE-3B6E-407D-B9DE-42D1A5CB328F}" sibTransId="{CA2E9DDA-7BE8-4711-A452-E42EEFBD2C56}"/>
    <dgm:cxn modelId="{88CCE734-59BB-4CB7-9A91-A1A5169ECB59}" srcId="{69ECCD6A-D719-4AB7-838F-1EC5DB9B37C7}" destId="{4D2ABFE3-8D89-475D-A02A-2A39D53D9E6C}" srcOrd="2" destOrd="0" parTransId="{66DE263E-C10F-46F6-9A07-AC269572B51C}" sibTransId="{0CE9321F-315B-437D-A18A-974B606DF651}"/>
    <dgm:cxn modelId="{ECF77211-E52A-42C9-A682-621ACEE9D0D7}" srcId="{4D2ABFE3-8D89-475D-A02A-2A39D53D9E6C}" destId="{D945F634-8B79-4F6A-BADD-AF4FEB170F23}" srcOrd="0" destOrd="0" parTransId="{771E6172-DF03-45C8-857D-9460D4AA53A0}" sibTransId="{CCE0251D-9B74-4340-9E3C-FC1B0F42DA08}"/>
    <dgm:cxn modelId="{553423FB-6EB0-4C2C-AA4C-F9F372C78390}" type="presOf" srcId="{9F398B39-C978-42DB-A666-B44013CF9A6E}" destId="{8242C1DF-63F8-4F2F-9E17-0F6773D50582}" srcOrd="0" destOrd="2" presId="urn:microsoft.com/office/officeart/2005/8/layout/vList2"/>
    <dgm:cxn modelId="{572DAF6A-A877-41B6-BC27-6ABBBDC5609E}" srcId="{CC49C942-9C71-44B3-9152-5C0E6CE83FE6}" destId="{9F398B39-C978-42DB-A666-B44013CF9A6E}" srcOrd="2" destOrd="0" parTransId="{048D0531-1EFA-4337-9EBD-9EC2201168EC}" sibTransId="{429AA3DD-1237-4B38-A197-469323B72878}"/>
    <dgm:cxn modelId="{A4332579-025F-4E6F-A13A-A126DFBDD924}" type="presOf" srcId="{69ECCD6A-D719-4AB7-838F-1EC5DB9B37C7}" destId="{09D8DE38-66B3-4C1D-8F21-037FC7553FA7}" srcOrd="0" destOrd="0" presId="urn:microsoft.com/office/officeart/2005/8/layout/vList2"/>
    <dgm:cxn modelId="{1630A8A4-2E68-459B-86BE-8A88267F439F}" type="presOf" srcId="{B35A1965-3756-4008-B241-D8D06415604F}" destId="{8242C1DF-63F8-4F2F-9E17-0F6773D50582}" srcOrd="0" destOrd="1" presId="urn:microsoft.com/office/officeart/2005/8/layout/vList2"/>
    <dgm:cxn modelId="{BA85699A-3000-43C0-AE1A-1EA69C82E055}" srcId="{CC49C942-9C71-44B3-9152-5C0E6CE83FE6}" destId="{B35A1965-3756-4008-B241-D8D06415604F}" srcOrd="1" destOrd="0" parTransId="{981EC2FD-08A1-4930-A224-CC80D1A23278}" sibTransId="{DED97469-14E7-4E23-B498-B9A5CF6235D5}"/>
    <dgm:cxn modelId="{A760D59B-200D-48A9-9400-B6F50F264B23}" srcId="{69ECCD6A-D719-4AB7-838F-1EC5DB9B37C7}" destId="{27B18239-C78D-427B-A98F-94DB593F63A6}" srcOrd="1" destOrd="0" parTransId="{1503C3E2-6B87-4E14-BA17-DB3270A03A6B}" sibTransId="{118787DE-FF96-4342-91FF-A1057FCED7CF}"/>
    <dgm:cxn modelId="{799ED86B-0BEF-4BD6-9CE3-A1589F3E201F}" type="presOf" srcId="{D945F634-8B79-4F6A-BADD-AF4FEB170F23}" destId="{7DBBA215-709D-4C59-AFA3-E0C4C138C92D}" srcOrd="0" destOrd="0" presId="urn:microsoft.com/office/officeart/2005/8/layout/vList2"/>
    <dgm:cxn modelId="{E90619C9-B5F1-4025-9788-2E6415E01ED5}" type="presOf" srcId="{F153EA71-CE09-4B31-9AF9-3411C54FF797}" destId="{7DBBA215-709D-4C59-AFA3-E0C4C138C92D}" srcOrd="0" destOrd="1" presId="urn:microsoft.com/office/officeart/2005/8/layout/vList2"/>
    <dgm:cxn modelId="{862810CA-603B-49C4-A810-383C1FF68461}" srcId="{69ECCD6A-D719-4AB7-838F-1EC5DB9B37C7}" destId="{CC49C942-9C71-44B3-9152-5C0E6CE83FE6}" srcOrd="0" destOrd="0" parTransId="{D8A6946A-9CD2-40F1-A2E1-DB7CA3C5769A}" sibTransId="{FB3C09A9-43EE-42FB-9558-497C15C01AC9}"/>
    <dgm:cxn modelId="{72B67C79-FB8C-454A-9317-CD62606FE1E4}" type="presOf" srcId="{4D2ABFE3-8D89-475D-A02A-2A39D53D9E6C}" destId="{C9424960-7C05-4AE9-B7BE-658B293EB082}" srcOrd="0" destOrd="0" presId="urn:microsoft.com/office/officeart/2005/8/layout/vList2"/>
    <dgm:cxn modelId="{3BC3E208-B279-40A3-895E-32351AB52719}" type="presOf" srcId="{B0F14D2F-EB4F-4D29-BC71-C065250C0A9D}" destId="{2283D092-1ECD-4A28-ADC4-EDFDF3D2AB14}" srcOrd="0" destOrd="0" presId="urn:microsoft.com/office/officeart/2005/8/layout/vList2"/>
    <dgm:cxn modelId="{B5DB06BF-5216-401F-A31F-7E0CE047318A}" type="presOf" srcId="{CC49C942-9C71-44B3-9152-5C0E6CE83FE6}" destId="{399F8154-3F98-4352-91DB-A43D76A7195E}" srcOrd="0" destOrd="0" presId="urn:microsoft.com/office/officeart/2005/8/layout/vList2"/>
    <dgm:cxn modelId="{A0924409-BFBD-4569-8C47-B434CAFC6327}" srcId="{27B18239-C78D-427B-A98F-94DB593F63A6}" destId="{B0F14D2F-EB4F-4D29-BC71-C065250C0A9D}" srcOrd="0" destOrd="0" parTransId="{58E6E51C-8561-49E6-8027-3D24991E6E26}" sibTransId="{CA4432C2-AC6E-46F0-8D83-2A010300ACFA}"/>
    <dgm:cxn modelId="{3F9AC493-B3CA-4DC7-8D0B-85A247654DEB}" srcId="{CC49C942-9C71-44B3-9152-5C0E6CE83FE6}" destId="{8D8E2975-943A-4B35-BEAD-F1A0C3938E7D}" srcOrd="0" destOrd="0" parTransId="{BCBA28C3-E872-4976-AA20-56B1AAFF9DC0}" sibTransId="{C9D3F86D-0909-4D5E-80B9-51CC274770ED}"/>
    <dgm:cxn modelId="{F1D5BE89-432F-4B87-8607-AE7B881D5969}" type="presParOf" srcId="{09D8DE38-66B3-4C1D-8F21-037FC7553FA7}" destId="{399F8154-3F98-4352-91DB-A43D76A7195E}" srcOrd="0" destOrd="0" presId="urn:microsoft.com/office/officeart/2005/8/layout/vList2"/>
    <dgm:cxn modelId="{B1DAB756-4BA5-470F-80A2-F37BCDE6889F}" type="presParOf" srcId="{09D8DE38-66B3-4C1D-8F21-037FC7553FA7}" destId="{8242C1DF-63F8-4F2F-9E17-0F6773D50582}" srcOrd="1" destOrd="0" presId="urn:microsoft.com/office/officeart/2005/8/layout/vList2"/>
    <dgm:cxn modelId="{FF2EB200-8543-4E07-B9F5-0F3FB75A71C6}" type="presParOf" srcId="{09D8DE38-66B3-4C1D-8F21-037FC7553FA7}" destId="{3EBCB521-F339-48BA-B6FA-4DFBA9265C61}" srcOrd="2" destOrd="0" presId="urn:microsoft.com/office/officeart/2005/8/layout/vList2"/>
    <dgm:cxn modelId="{25BD79CE-E3C3-4E0C-A12F-8E840FE9E5FB}" type="presParOf" srcId="{09D8DE38-66B3-4C1D-8F21-037FC7553FA7}" destId="{2283D092-1ECD-4A28-ADC4-EDFDF3D2AB14}" srcOrd="3" destOrd="0" presId="urn:microsoft.com/office/officeart/2005/8/layout/vList2"/>
    <dgm:cxn modelId="{5060AC47-13BC-44DC-ADE1-C18232F6608A}" type="presParOf" srcId="{09D8DE38-66B3-4C1D-8F21-037FC7553FA7}" destId="{C9424960-7C05-4AE9-B7BE-658B293EB082}" srcOrd="4" destOrd="0" presId="urn:microsoft.com/office/officeart/2005/8/layout/vList2"/>
    <dgm:cxn modelId="{B6838DAF-B40E-4F06-8AE5-3337A3AE2F4B}" type="presParOf" srcId="{09D8DE38-66B3-4C1D-8F21-037FC7553FA7}" destId="{7DBBA215-709D-4C59-AFA3-E0C4C138C92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425B18-4444-4F61-B51E-3B10F1DBAC55}" type="doc">
      <dgm:prSet loTypeId="urn:microsoft.com/office/officeart/2005/8/layout/process3" loCatId="process" qsTypeId="urn:microsoft.com/office/officeart/2005/8/quickstyle/simple1" qsCatId="simple" csTypeId="urn:microsoft.com/office/officeart/2005/8/colors/colorful3" csCatId="colorful" phldr="1"/>
      <dgm:spPr/>
      <dgm:t>
        <a:bodyPr/>
        <a:lstStyle/>
        <a:p>
          <a:endParaRPr lang="cs-CZ"/>
        </a:p>
      </dgm:t>
    </dgm:pt>
    <dgm:pt modelId="{9FCE5377-DDAD-4FE6-B142-B8AC581E82E3}">
      <dgm:prSet phldrT="[Text]"/>
      <dgm:spPr/>
      <dgm:t>
        <a:bodyPr/>
        <a:lstStyle/>
        <a:p>
          <a:r>
            <a:rPr lang="cs-CZ" dirty="0" smtClean="0"/>
            <a:t>Vstupní</a:t>
          </a:r>
          <a:endParaRPr lang="cs-CZ" dirty="0"/>
        </a:p>
      </dgm:t>
    </dgm:pt>
    <dgm:pt modelId="{E0EEC16D-8D2D-49FF-BF27-2438572FA901}" type="parTrans" cxnId="{DE3672BB-4A07-4579-823D-05D694B76B7B}">
      <dgm:prSet/>
      <dgm:spPr/>
      <dgm:t>
        <a:bodyPr/>
        <a:lstStyle/>
        <a:p>
          <a:endParaRPr lang="cs-CZ"/>
        </a:p>
      </dgm:t>
    </dgm:pt>
    <dgm:pt modelId="{E371AF11-0CF0-4F7C-A12F-83B7F1C3494E}" type="sibTrans" cxnId="{DE3672BB-4A07-4579-823D-05D694B76B7B}">
      <dgm:prSet/>
      <dgm:spPr/>
      <dgm:t>
        <a:bodyPr/>
        <a:lstStyle/>
        <a:p>
          <a:endParaRPr lang="cs-CZ"/>
        </a:p>
      </dgm:t>
    </dgm:pt>
    <dgm:pt modelId="{40D59797-D05D-4EBF-AD6D-1959E8FF8E14}">
      <dgm:prSet phldrT="[Text]"/>
      <dgm:spPr/>
      <dgm:t>
        <a:bodyPr/>
        <a:lstStyle/>
        <a:p>
          <a:r>
            <a:rPr lang="cs-CZ" dirty="0" smtClean="0"/>
            <a:t>Senzitivita</a:t>
          </a:r>
          <a:endParaRPr lang="cs-CZ" dirty="0"/>
        </a:p>
      </dgm:t>
    </dgm:pt>
    <dgm:pt modelId="{D193F0A9-2C6B-4F32-9C0B-177F7CBA9500}" type="parTrans" cxnId="{4AC22862-85CE-44FE-A416-DA711E1149A5}">
      <dgm:prSet/>
      <dgm:spPr/>
      <dgm:t>
        <a:bodyPr/>
        <a:lstStyle/>
        <a:p>
          <a:endParaRPr lang="cs-CZ"/>
        </a:p>
      </dgm:t>
    </dgm:pt>
    <dgm:pt modelId="{FE462C8D-5556-4FC7-8FCF-3A72AD9D5A6F}" type="sibTrans" cxnId="{4AC22862-85CE-44FE-A416-DA711E1149A5}">
      <dgm:prSet/>
      <dgm:spPr/>
      <dgm:t>
        <a:bodyPr/>
        <a:lstStyle/>
        <a:p>
          <a:endParaRPr lang="cs-CZ"/>
        </a:p>
      </dgm:t>
    </dgm:pt>
    <dgm:pt modelId="{468DFDCE-FCE5-4B68-980A-7BB9B026CB62}">
      <dgm:prSet phldrT="[Text]"/>
      <dgm:spPr/>
      <dgm:t>
        <a:bodyPr/>
        <a:lstStyle/>
        <a:p>
          <a:r>
            <a:rPr lang="cs-CZ" dirty="0" smtClean="0"/>
            <a:t>Vlastnické</a:t>
          </a:r>
          <a:endParaRPr lang="cs-CZ" dirty="0"/>
        </a:p>
      </dgm:t>
    </dgm:pt>
    <dgm:pt modelId="{7F719371-23CE-4605-9FB7-7C86F285B025}" type="parTrans" cxnId="{20AD50CF-45E5-4A39-AA67-8C1C2367F588}">
      <dgm:prSet/>
      <dgm:spPr/>
      <dgm:t>
        <a:bodyPr/>
        <a:lstStyle/>
        <a:p>
          <a:endParaRPr lang="cs-CZ"/>
        </a:p>
      </dgm:t>
    </dgm:pt>
    <dgm:pt modelId="{F7809472-D535-4438-8187-90C8DDFA070F}" type="sibTrans" cxnId="{20AD50CF-45E5-4A39-AA67-8C1C2367F588}">
      <dgm:prSet/>
      <dgm:spPr/>
      <dgm:t>
        <a:bodyPr/>
        <a:lstStyle/>
        <a:p>
          <a:endParaRPr lang="cs-CZ"/>
        </a:p>
      </dgm:t>
    </dgm:pt>
    <dgm:pt modelId="{1935AC7D-C2FF-4C99-B877-CB55B4324AD2}">
      <dgm:prSet phldrT="[Text]"/>
      <dgm:spPr/>
      <dgm:t>
        <a:bodyPr/>
        <a:lstStyle/>
        <a:p>
          <a:r>
            <a:rPr lang="cs-CZ" dirty="0" smtClean="0"/>
            <a:t>Porozumění problému / konfliktu</a:t>
          </a:r>
          <a:endParaRPr lang="cs-CZ" dirty="0"/>
        </a:p>
      </dgm:t>
    </dgm:pt>
    <dgm:pt modelId="{3277EE7D-475F-41B3-8A7C-0B3DDBCF7090}" type="parTrans" cxnId="{F612674B-4602-4F61-B7FB-B620E8031C41}">
      <dgm:prSet/>
      <dgm:spPr/>
      <dgm:t>
        <a:bodyPr/>
        <a:lstStyle/>
        <a:p>
          <a:endParaRPr lang="cs-CZ"/>
        </a:p>
      </dgm:t>
    </dgm:pt>
    <dgm:pt modelId="{C492BC73-F03B-4D02-92AC-A8666DF0CA04}" type="sibTrans" cxnId="{F612674B-4602-4F61-B7FB-B620E8031C41}">
      <dgm:prSet/>
      <dgm:spPr/>
      <dgm:t>
        <a:bodyPr/>
        <a:lstStyle/>
        <a:p>
          <a:endParaRPr lang="cs-CZ"/>
        </a:p>
      </dgm:t>
    </dgm:pt>
    <dgm:pt modelId="{6438FCDA-6478-4EF3-AA99-4AA1B79BA1CF}">
      <dgm:prSet phldrT="[Text]"/>
      <dgm:spPr/>
      <dgm:t>
        <a:bodyPr/>
        <a:lstStyle/>
        <a:p>
          <a:r>
            <a:rPr lang="cs-CZ" dirty="0" smtClean="0"/>
            <a:t>Akční</a:t>
          </a:r>
          <a:endParaRPr lang="cs-CZ" dirty="0"/>
        </a:p>
      </dgm:t>
    </dgm:pt>
    <dgm:pt modelId="{6AD9DF2B-ED9F-49DB-AC81-79E5E8D3A4E7}" type="parTrans" cxnId="{163C7EC2-FF62-4684-9ACA-E0BAB85EAC87}">
      <dgm:prSet/>
      <dgm:spPr/>
      <dgm:t>
        <a:bodyPr/>
        <a:lstStyle/>
        <a:p>
          <a:endParaRPr lang="cs-CZ"/>
        </a:p>
      </dgm:t>
    </dgm:pt>
    <dgm:pt modelId="{F2F02B03-2BEB-45FB-9848-D8E46A42935E}" type="sibTrans" cxnId="{163C7EC2-FF62-4684-9ACA-E0BAB85EAC87}">
      <dgm:prSet/>
      <dgm:spPr/>
      <dgm:t>
        <a:bodyPr/>
        <a:lstStyle/>
        <a:p>
          <a:endParaRPr lang="cs-CZ"/>
        </a:p>
      </dgm:t>
    </dgm:pt>
    <dgm:pt modelId="{29488584-3393-41EB-B0E7-CC491ED7333F}">
      <dgm:prSet phldrT="[Text]"/>
      <dgm:spPr/>
      <dgm:t>
        <a:bodyPr/>
        <a:lstStyle/>
        <a:p>
          <a:r>
            <a:rPr lang="cs-CZ" dirty="0" smtClean="0"/>
            <a:t>Akční kompetence</a:t>
          </a:r>
          <a:endParaRPr lang="cs-CZ" dirty="0"/>
        </a:p>
      </dgm:t>
    </dgm:pt>
    <dgm:pt modelId="{9C21476F-651C-4D84-8B50-87A37152C464}" type="parTrans" cxnId="{34DA67D6-8F78-4905-9A1A-3CEA66B862ED}">
      <dgm:prSet/>
      <dgm:spPr/>
      <dgm:t>
        <a:bodyPr/>
        <a:lstStyle/>
        <a:p>
          <a:endParaRPr lang="cs-CZ"/>
        </a:p>
      </dgm:t>
    </dgm:pt>
    <dgm:pt modelId="{21ED2EE1-B066-47CF-AAEA-07FA844AE5A1}" type="sibTrans" cxnId="{34DA67D6-8F78-4905-9A1A-3CEA66B862ED}">
      <dgm:prSet/>
      <dgm:spPr/>
      <dgm:t>
        <a:bodyPr/>
        <a:lstStyle/>
        <a:p>
          <a:endParaRPr lang="cs-CZ"/>
        </a:p>
      </dgm:t>
    </dgm:pt>
    <dgm:pt modelId="{5DFFF4EA-9AFF-4F92-85AE-51D47ACFDA27}">
      <dgm:prSet phldrT="[Text]"/>
      <dgm:spPr/>
      <dgm:t>
        <a:bodyPr/>
        <a:lstStyle/>
        <a:p>
          <a:r>
            <a:rPr lang="cs-CZ" dirty="0" smtClean="0"/>
            <a:t>Znalost ekologie</a:t>
          </a:r>
          <a:endParaRPr lang="cs-CZ" dirty="0"/>
        </a:p>
      </dgm:t>
    </dgm:pt>
    <dgm:pt modelId="{78576BAF-7DFD-4A15-937C-878380CACD96}" type="parTrans" cxnId="{FDB36795-E72B-4D61-AA93-816BBCF48C01}">
      <dgm:prSet/>
      <dgm:spPr/>
      <dgm:t>
        <a:bodyPr/>
        <a:lstStyle/>
        <a:p>
          <a:endParaRPr lang="cs-CZ"/>
        </a:p>
      </dgm:t>
    </dgm:pt>
    <dgm:pt modelId="{266F3B8B-B4A2-44ED-A6B6-E6C4C962B3E9}" type="sibTrans" cxnId="{FDB36795-E72B-4D61-AA93-816BBCF48C01}">
      <dgm:prSet/>
      <dgm:spPr/>
      <dgm:t>
        <a:bodyPr/>
        <a:lstStyle/>
        <a:p>
          <a:endParaRPr lang="cs-CZ"/>
        </a:p>
      </dgm:t>
    </dgm:pt>
    <dgm:pt modelId="{39DC2542-DCCB-4C15-9819-56A7C03BD81C}">
      <dgm:prSet phldrT="[Text]"/>
      <dgm:spPr/>
      <dgm:t>
        <a:bodyPr/>
        <a:lstStyle/>
        <a:p>
          <a:endParaRPr lang="cs-CZ" dirty="0"/>
        </a:p>
      </dgm:t>
    </dgm:pt>
    <dgm:pt modelId="{75F24CB1-4AFB-4FE1-A82B-FB05C69CFFDC}" type="parTrans" cxnId="{16A2FC85-6FD8-45A6-9E5F-3B154BB7ECE3}">
      <dgm:prSet/>
      <dgm:spPr/>
      <dgm:t>
        <a:bodyPr/>
        <a:lstStyle/>
        <a:p>
          <a:endParaRPr lang="cs-CZ"/>
        </a:p>
      </dgm:t>
    </dgm:pt>
    <dgm:pt modelId="{FE00E6A4-B2A2-4E93-AC27-10AD227799AD}" type="sibTrans" cxnId="{16A2FC85-6FD8-45A6-9E5F-3B154BB7ECE3}">
      <dgm:prSet/>
      <dgm:spPr/>
      <dgm:t>
        <a:bodyPr/>
        <a:lstStyle/>
        <a:p>
          <a:endParaRPr lang="cs-CZ"/>
        </a:p>
      </dgm:t>
    </dgm:pt>
    <dgm:pt modelId="{6C49A25F-D60B-406A-B27E-D3C38DC9E1A2}">
      <dgm:prSet phldrT="[Text]"/>
      <dgm:spPr/>
      <dgm:t>
        <a:bodyPr/>
        <a:lstStyle/>
        <a:p>
          <a:r>
            <a:rPr lang="cs-CZ" dirty="0" smtClean="0"/>
            <a:t>Interní ohnisko kontroly</a:t>
          </a:r>
          <a:endParaRPr lang="cs-CZ" dirty="0"/>
        </a:p>
      </dgm:t>
    </dgm:pt>
    <dgm:pt modelId="{5C8C27BA-1A5A-422E-8D56-83E807F2AAB6}" type="parTrans" cxnId="{9BA450EA-E25E-4A74-8A5F-68143B73E197}">
      <dgm:prSet/>
      <dgm:spPr/>
      <dgm:t>
        <a:bodyPr/>
        <a:lstStyle/>
        <a:p>
          <a:endParaRPr lang="cs-CZ"/>
        </a:p>
      </dgm:t>
    </dgm:pt>
    <dgm:pt modelId="{3FDB5C75-3547-4C90-B0A5-82A63B4A7464}" type="sibTrans" cxnId="{9BA450EA-E25E-4A74-8A5F-68143B73E197}">
      <dgm:prSet/>
      <dgm:spPr/>
      <dgm:t>
        <a:bodyPr/>
        <a:lstStyle/>
        <a:p>
          <a:endParaRPr lang="cs-CZ"/>
        </a:p>
      </dgm:t>
    </dgm:pt>
    <dgm:pt modelId="{172A5B5C-64BD-4484-943D-E0A9EB6F7B89}" type="pres">
      <dgm:prSet presAssocID="{71425B18-4444-4F61-B51E-3B10F1DBAC55}" presName="linearFlow" presStyleCnt="0">
        <dgm:presLayoutVars>
          <dgm:dir/>
          <dgm:animLvl val="lvl"/>
          <dgm:resizeHandles val="exact"/>
        </dgm:presLayoutVars>
      </dgm:prSet>
      <dgm:spPr/>
      <dgm:t>
        <a:bodyPr/>
        <a:lstStyle/>
        <a:p>
          <a:endParaRPr lang="cs-CZ"/>
        </a:p>
      </dgm:t>
    </dgm:pt>
    <dgm:pt modelId="{D7D00865-1F19-4D5D-ADFF-979728FFC768}" type="pres">
      <dgm:prSet presAssocID="{9FCE5377-DDAD-4FE6-B142-B8AC581E82E3}" presName="composite" presStyleCnt="0"/>
      <dgm:spPr/>
      <dgm:t>
        <a:bodyPr/>
        <a:lstStyle/>
        <a:p>
          <a:endParaRPr lang="cs-CZ"/>
        </a:p>
      </dgm:t>
    </dgm:pt>
    <dgm:pt modelId="{7BC76E9A-1657-48EE-BEC6-8D57FA1070F4}" type="pres">
      <dgm:prSet presAssocID="{9FCE5377-DDAD-4FE6-B142-B8AC581E82E3}" presName="parTx" presStyleLbl="node1" presStyleIdx="0" presStyleCnt="3">
        <dgm:presLayoutVars>
          <dgm:chMax val="0"/>
          <dgm:chPref val="0"/>
          <dgm:bulletEnabled val="1"/>
        </dgm:presLayoutVars>
      </dgm:prSet>
      <dgm:spPr/>
      <dgm:t>
        <a:bodyPr/>
        <a:lstStyle/>
        <a:p>
          <a:endParaRPr lang="cs-CZ"/>
        </a:p>
      </dgm:t>
    </dgm:pt>
    <dgm:pt modelId="{D6AB75AB-9408-4439-8C70-A6BF9A580D30}" type="pres">
      <dgm:prSet presAssocID="{9FCE5377-DDAD-4FE6-B142-B8AC581E82E3}" presName="parSh" presStyleLbl="node1" presStyleIdx="0" presStyleCnt="3"/>
      <dgm:spPr/>
      <dgm:t>
        <a:bodyPr/>
        <a:lstStyle/>
        <a:p>
          <a:endParaRPr lang="cs-CZ"/>
        </a:p>
      </dgm:t>
    </dgm:pt>
    <dgm:pt modelId="{34B78365-C444-4AA7-9DF1-FC9CDD2F6B0B}" type="pres">
      <dgm:prSet presAssocID="{9FCE5377-DDAD-4FE6-B142-B8AC581E82E3}" presName="desTx" presStyleLbl="fgAcc1" presStyleIdx="0" presStyleCnt="3">
        <dgm:presLayoutVars>
          <dgm:bulletEnabled val="1"/>
        </dgm:presLayoutVars>
      </dgm:prSet>
      <dgm:spPr/>
      <dgm:t>
        <a:bodyPr/>
        <a:lstStyle/>
        <a:p>
          <a:endParaRPr lang="cs-CZ"/>
        </a:p>
      </dgm:t>
    </dgm:pt>
    <dgm:pt modelId="{B71FBE3B-EB4B-4372-882A-5D4AD8A0E953}" type="pres">
      <dgm:prSet presAssocID="{E371AF11-0CF0-4F7C-A12F-83B7F1C3494E}" presName="sibTrans" presStyleLbl="sibTrans2D1" presStyleIdx="0" presStyleCnt="2"/>
      <dgm:spPr/>
      <dgm:t>
        <a:bodyPr/>
        <a:lstStyle/>
        <a:p>
          <a:endParaRPr lang="cs-CZ"/>
        </a:p>
      </dgm:t>
    </dgm:pt>
    <dgm:pt modelId="{667C8CE7-225C-4B2D-9309-BEB42981A39F}" type="pres">
      <dgm:prSet presAssocID="{E371AF11-0CF0-4F7C-A12F-83B7F1C3494E}" presName="connTx" presStyleLbl="sibTrans2D1" presStyleIdx="0" presStyleCnt="2"/>
      <dgm:spPr/>
      <dgm:t>
        <a:bodyPr/>
        <a:lstStyle/>
        <a:p>
          <a:endParaRPr lang="cs-CZ"/>
        </a:p>
      </dgm:t>
    </dgm:pt>
    <dgm:pt modelId="{215F8583-026A-44AE-B190-05FAC529C6D4}" type="pres">
      <dgm:prSet presAssocID="{468DFDCE-FCE5-4B68-980A-7BB9B026CB62}" presName="composite" presStyleCnt="0"/>
      <dgm:spPr/>
      <dgm:t>
        <a:bodyPr/>
        <a:lstStyle/>
        <a:p>
          <a:endParaRPr lang="cs-CZ"/>
        </a:p>
      </dgm:t>
    </dgm:pt>
    <dgm:pt modelId="{89E7DFC2-1136-4881-98BB-C6829B84A143}" type="pres">
      <dgm:prSet presAssocID="{468DFDCE-FCE5-4B68-980A-7BB9B026CB62}" presName="parTx" presStyleLbl="node1" presStyleIdx="0" presStyleCnt="3">
        <dgm:presLayoutVars>
          <dgm:chMax val="0"/>
          <dgm:chPref val="0"/>
          <dgm:bulletEnabled val="1"/>
        </dgm:presLayoutVars>
      </dgm:prSet>
      <dgm:spPr/>
      <dgm:t>
        <a:bodyPr/>
        <a:lstStyle/>
        <a:p>
          <a:endParaRPr lang="cs-CZ"/>
        </a:p>
      </dgm:t>
    </dgm:pt>
    <dgm:pt modelId="{77DE673B-9323-4B4C-A1A8-0978FCC7B47A}" type="pres">
      <dgm:prSet presAssocID="{468DFDCE-FCE5-4B68-980A-7BB9B026CB62}" presName="parSh" presStyleLbl="node1" presStyleIdx="1" presStyleCnt="3"/>
      <dgm:spPr/>
      <dgm:t>
        <a:bodyPr/>
        <a:lstStyle/>
        <a:p>
          <a:endParaRPr lang="cs-CZ"/>
        </a:p>
      </dgm:t>
    </dgm:pt>
    <dgm:pt modelId="{179BFA68-8A7D-476C-A91C-CAC6267F6E55}" type="pres">
      <dgm:prSet presAssocID="{468DFDCE-FCE5-4B68-980A-7BB9B026CB62}" presName="desTx" presStyleLbl="fgAcc1" presStyleIdx="1" presStyleCnt="3" custLinFactNeighborX="-1760" custLinFactNeighborY="482">
        <dgm:presLayoutVars>
          <dgm:bulletEnabled val="1"/>
        </dgm:presLayoutVars>
      </dgm:prSet>
      <dgm:spPr/>
      <dgm:t>
        <a:bodyPr/>
        <a:lstStyle/>
        <a:p>
          <a:endParaRPr lang="cs-CZ"/>
        </a:p>
      </dgm:t>
    </dgm:pt>
    <dgm:pt modelId="{E6599478-F3DB-4FC7-B8DD-768C93236E32}" type="pres">
      <dgm:prSet presAssocID="{F7809472-D535-4438-8187-90C8DDFA070F}" presName="sibTrans" presStyleLbl="sibTrans2D1" presStyleIdx="1" presStyleCnt="2"/>
      <dgm:spPr/>
      <dgm:t>
        <a:bodyPr/>
        <a:lstStyle/>
        <a:p>
          <a:endParaRPr lang="cs-CZ"/>
        </a:p>
      </dgm:t>
    </dgm:pt>
    <dgm:pt modelId="{EA92F64B-4DC9-4CED-B9B1-F63DF37D9BDE}" type="pres">
      <dgm:prSet presAssocID="{F7809472-D535-4438-8187-90C8DDFA070F}" presName="connTx" presStyleLbl="sibTrans2D1" presStyleIdx="1" presStyleCnt="2"/>
      <dgm:spPr/>
      <dgm:t>
        <a:bodyPr/>
        <a:lstStyle/>
        <a:p>
          <a:endParaRPr lang="cs-CZ"/>
        </a:p>
      </dgm:t>
    </dgm:pt>
    <dgm:pt modelId="{AE743A99-92E8-458A-B7ED-E83794998E79}" type="pres">
      <dgm:prSet presAssocID="{6438FCDA-6478-4EF3-AA99-4AA1B79BA1CF}" presName="composite" presStyleCnt="0"/>
      <dgm:spPr/>
      <dgm:t>
        <a:bodyPr/>
        <a:lstStyle/>
        <a:p>
          <a:endParaRPr lang="cs-CZ"/>
        </a:p>
      </dgm:t>
    </dgm:pt>
    <dgm:pt modelId="{A3CE2B3C-7606-4CE3-8499-2C9100B4B3D3}" type="pres">
      <dgm:prSet presAssocID="{6438FCDA-6478-4EF3-AA99-4AA1B79BA1CF}" presName="parTx" presStyleLbl="node1" presStyleIdx="1" presStyleCnt="3">
        <dgm:presLayoutVars>
          <dgm:chMax val="0"/>
          <dgm:chPref val="0"/>
          <dgm:bulletEnabled val="1"/>
        </dgm:presLayoutVars>
      </dgm:prSet>
      <dgm:spPr/>
      <dgm:t>
        <a:bodyPr/>
        <a:lstStyle/>
        <a:p>
          <a:endParaRPr lang="cs-CZ"/>
        </a:p>
      </dgm:t>
    </dgm:pt>
    <dgm:pt modelId="{E3302D22-FF66-41F2-8AB9-1D408032A601}" type="pres">
      <dgm:prSet presAssocID="{6438FCDA-6478-4EF3-AA99-4AA1B79BA1CF}" presName="parSh" presStyleLbl="node1" presStyleIdx="2" presStyleCnt="3"/>
      <dgm:spPr/>
      <dgm:t>
        <a:bodyPr/>
        <a:lstStyle/>
        <a:p>
          <a:endParaRPr lang="cs-CZ"/>
        </a:p>
      </dgm:t>
    </dgm:pt>
    <dgm:pt modelId="{51A20678-3C07-44C6-990D-D28938C2291F}" type="pres">
      <dgm:prSet presAssocID="{6438FCDA-6478-4EF3-AA99-4AA1B79BA1CF}" presName="desTx" presStyleLbl="fgAcc1" presStyleIdx="2" presStyleCnt="3">
        <dgm:presLayoutVars>
          <dgm:bulletEnabled val="1"/>
        </dgm:presLayoutVars>
      </dgm:prSet>
      <dgm:spPr/>
      <dgm:t>
        <a:bodyPr/>
        <a:lstStyle/>
        <a:p>
          <a:endParaRPr lang="cs-CZ"/>
        </a:p>
      </dgm:t>
    </dgm:pt>
  </dgm:ptLst>
  <dgm:cxnLst>
    <dgm:cxn modelId="{0163AB6C-9347-4649-99A6-B6E1CE566387}" type="presOf" srcId="{29488584-3393-41EB-B0E7-CC491ED7333F}" destId="{51A20678-3C07-44C6-990D-D28938C2291F}" srcOrd="0" destOrd="0" presId="urn:microsoft.com/office/officeart/2005/8/layout/process3"/>
    <dgm:cxn modelId="{34DA67D6-8F78-4905-9A1A-3CEA66B862ED}" srcId="{6438FCDA-6478-4EF3-AA99-4AA1B79BA1CF}" destId="{29488584-3393-41EB-B0E7-CC491ED7333F}" srcOrd="0" destOrd="0" parTransId="{9C21476F-651C-4D84-8B50-87A37152C464}" sibTransId="{21ED2EE1-B066-47CF-AAEA-07FA844AE5A1}"/>
    <dgm:cxn modelId="{2EEDD18C-0642-4031-85A7-66A3EE600ACC}" type="presOf" srcId="{1935AC7D-C2FF-4C99-B877-CB55B4324AD2}" destId="{179BFA68-8A7D-476C-A91C-CAC6267F6E55}" srcOrd="0" destOrd="0" presId="urn:microsoft.com/office/officeart/2005/8/layout/process3"/>
    <dgm:cxn modelId="{F612674B-4602-4F61-B7FB-B620E8031C41}" srcId="{468DFDCE-FCE5-4B68-980A-7BB9B026CB62}" destId="{1935AC7D-C2FF-4C99-B877-CB55B4324AD2}" srcOrd="0" destOrd="0" parTransId="{3277EE7D-475F-41B3-8A7C-0B3DDBCF7090}" sibTransId="{C492BC73-F03B-4D02-92AC-A8666DF0CA04}"/>
    <dgm:cxn modelId="{F896494F-1F68-49A7-98E0-E10F49B41285}" type="presOf" srcId="{6438FCDA-6478-4EF3-AA99-4AA1B79BA1CF}" destId="{A3CE2B3C-7606-4CE3-8499-2C9100B4B3D3}" srcOrd="0" destOrd="0" presId="urn:microsoft.com/office/officeart/2005/8/layout/process3"/>
    <dgm:cxn modelId="{4AC22862-85CE-44FE-A416-DA711E1149A5}" srcId="{9FCE5377-DDAD-4FE6-B142-B8AC581E82E3}" destId="{40D59797-D05D-4EBF-AD6D-1959E8FF8E14}" srcOrd="0" destOrd="0" parTransId="{D193F0A9-2C6B-4F32-9C0B-177F7CBA9500}" sibTransId="{FE462C8D-5556-4FC7-8FCF-3A72AD9D5A6F}"/>
    <dgm:cxn modelId="{F5ABBDAE-8F73-4B73-8BFB-846DEF3E64FF}" type="presOf" srcId="{F7809472-D535-4438-8187-90C8DDFA070F}" destId="{E6599478-F3DB-4FC7-B8DD-768C93236E32}" srcOrd="0" destOrd="0" presId="urn:microsoft.com/office/officeart/2005/8/layout/process3"/>
    <dgm:cxn modelId="{9BA450EA-E25E-4A74-8A5F-68143B73E197}" srcId="{6438FCDA-6478-4EF3-AA99-4AA1B79BA1CF}" destId="{6C49A25F-D60B-406A-B27E-D3C38DC9E1A2}" srcOrd="1" destOrd="0" parTransId="{5C8C27BA-1A5A-422E-8D56-83E807F2AAB6}" sibTransId="{3FDB5C75-3547-4C90-B0A5-82A63B4A7464}"/>
    <dgm:cxn modelId="{DE3672BB-4A07-4579-823D-05D694B76B7B}" srcId="{71425B18-4444-4F61-B51E-3B10F1DBAC55}" destId="{9FCE5377-DDAD-4FE6-B142-B8AC581E82E3}" srcOrd="0" destOrd="0" parTransId="{E0EEC16D-8D2D-49FF-BF27-2438572FA901}" sibTransId="{E371AF11-0CF0-4F7C-A12F-83B7F1C3494E}"/>
    <dgm:cxn modelId="{16A2FC85-6FD8-45A6-9E5F-3B154BB7ECE3}" srcId="{6438FCDA-6478-4EF3-AA99-4AA1B79BA1CF}" destId="{39DC2542-DCCB-4C15-9819-56A7C03BD81C}" srcOrd="2" destOrd="0" parTransId="{75F24CB1-4AFB-4FE1-A82B-FB05C69CFFDC}" sibTransId="{FE00E6A4-B2A2-4E93-AC27-10AD227799AD}"/>
    <dgm:cxn modelId="{2F74EAA5-986D-4D83-8A56-D026244FFA11}" type="presOf" srcId="{6C49A25F-D60B-406A-B27E-D3C38DC9E1A2}" destId="{51A20678-3C07-44C6-990D-D28938C2291F}" srcOrd="0" destOrd="1" presId="urn:microsoft.com/office/officeart/2005/8/layout/process3"/>
    <dgm:cxn modelId="{36333286-E2E7-4AB9-928C-5773BDF0F101}" type="presOf" srcId="{468DFDCE-FCE5-4B68-980A-7BB9B026CB62}" destId="{77DE673B-9323-4B4C-A1A8-0978FCC7B47A}" srcOrd="1" destOrd="0" presId="urn:microsoft.com/office/officeart/2005/8/layout/process3"/>
    <dgm:cxn modelId="{60D4FA77-4BB7-4E50-8D33-B677431D6F71}" type="presOf" srcId="{6438FCDA-6478-4EF3-AA99-4AA1B79BA1CF}" destId="{E3302D22-FF66-41F2-8AB9-1D408032A601}" srcOrd="1" destOrd="0" presId="urn:microsoft.com/office/officeart/2005/8/layout/process3"/>
    <dgm:cxn modelId="{DED5CAC9-D23B-4FF0-8FF9-C144219805EE}" type="presOf" srcId="{40D59797-D05D-4EBF-AD6D-1959E8FF8E14}" destId="{34B78365-C444-4AA7-9DF1-FC9CDD2F6B0B}" srcOrd="0" destOrd="0" presId="urn:microsoft.com/office/officeart/2005/8/layout/process3"/>
    <dgm:cxn modelId="{163C7EC2-FF62-4684-9ACA-E0BAB85EAC87}" srcId="{71425B18-4444-4F61-B51E-3B10F1DBAC55}" destId="{6438FCDA-6478-4EF3-AA99-4AA1B79BA1CF}" srcOrd="2" destOrd="0" parTransId="{6AD9DF2B-ED9F-49DB-AC81-79E5E8D3A4E7}" sibTransId="{F2F02B03-2BEB-45FB-9848-D8E46A42935E}"/>
    <dgm:cxn modelId="{002EBF93-9B33-44CA-B1B5-138AC2D3751B}" type="presOf" srcId="{E371AF11-0CF0-4F7C-A12F-83B7F1C3494E}" destId="{B71FBE3B-EB4B-4372-882A-5D4AD8A0E953}" srcOrd="0" destOrd="0" presId="urn:microsoft.com/office/officeart/2005/8/layout/process3"/>
    <dgm:cxn modelId="{F41B7AEE-2C2C-41C7-8949-64D3CD2BC4A6}" type="presOf" srcId="{F7809472-D535-4438-8187-90C8DDFA070F}" destId="{EA92F64B-4DC9-4CED-B9B1-F63DF37D9BDE}" srcOrd="1" destOrd="0" presId="urn:microsoft.com/office/officeart/2005/8/layout/process3"/>
    <dgm:cxn modelId="{FDB36795-E72B-4D61-AA93-816BBCF48C01}" srcId="{9FCE5377-DDAD-4FE6-B142-B8AC581E82E3}" destId="{5DFFF4EA-9AFF-4F92-85AE-51D47ACFDA27}" srcOrd="1" destOrd="0" parTransId="{78576BAF-7DFD-4A15-937C-878380CACD96}" sibTransId="{266F3B8B-B4A2-44ED-A6B6-E6C4C962B3E9}"/>
    <dgm:cxn modelId="{6C273E5D-BC33-40F4-86D7-CEB3A429AA10}" type="presOf" srcId="{39DC2542-DCCB-4C15-9819-56A7C03BD81C}" destId="{51A20678-3C07-44C6-990D-D28938C2291F}" srcOrd="0" destOrd="2" presId="urn:microsoft.com/office/officeart/2005/8/layout/process3"/>
    <dgm:cxn modelId="{E8F55900-F958-4791-8B20-7632CB1749C9}" type="presOf" srcId="{468DFDCE-FCE5-4B68-980A-7BB9B026CB62}" destId="{89E7DFC2-1136-4881-98BB-C6829B84A143}" srcOrd="0" destOrd="0" presId="urn:microsoft.com/office/officeart/2005/8/layout/process3"/>
    <dgm:cxn modelId="{B441EF59-1D0C-4543-A168-F772F7393B00}" type="presOf" srcId="{9FCE5377-DDAD-4FE6-B142-B8AC581E82E3}" destId="{7BC76E9A-1657-48EE-BEC6-8D57FA1070F4}" srcOrd="0" destOrd="0" presId="urn:microsoft.com/office/officeart/2005/8/layout/process3"/>
    <dgm:cxn modelId="{9C4EEF5E-1ABD-4004-8CAA-613779FF33EA}" type="presOf" srcId="{E371AF11-0CF0-4F7C-A12F-83B7F1C3494E}" destId="{667C8CE7-225C-4B2D-9309-BEB42981A39F}" srcOrd="1" destOrd="0" presId="urn:microsoft.com/office/officeart/2005/8/layout/process3"/>
    <dgm:cxn modelId="{2D55AA23-6B23-45BC-A55F-0B262B3DEE0F}" type="presOf" srcId="{9FCE5377-DDAD-4FE6-B142-B8AC581E82E3}" destId="{D6AB75AB-9408-4439-8C70-A6BF9A580D30}" srcOrd="1" destOrd="0" presId="urn:microsoft.com/office/officeart/2005/8/layout/process3"/>
    <dgm:cxn modelId="{20AD50CF-45E5-4A39-AA67-8C1C2367F588}" srcId="{71425B18-4444-4F61-B51E-3B10F1DBAC55}" destId="{468DFDCE-FCE5-4B68-980A-7BB9B026CB62}" srcOrd="1" destOrd="0" parTransId="{7F719371-23CE-4605-9FB7-7C86F285B025}" sibTransId="{F7809472-D535-4438-8187-90C8DDFA070F}"/>
    <dgm:cxn modelId="{89E6C808-3B6B-436A-8DC9-8C9AD18FC2EC}" type="presOf" srcId="{5DFFF4EA-9AFF-4F92-85AE-51D47ACFDA27}" destId="{34B78365-C444-4AA7-9DF1-FC9CDD2F6B0B}" srcOrd="0" destOrd="1" presId="urn:microsoft.com/office/officeart/2005/8/layout/process3"/>
    <dgm:cxn modelId="{BB22715B-973C-43E5-88E1-5F7FBD03C112}" type="presOf" srcId="{71425B18-4444-4F61-B51E-3B10F1DBAC55}" destId="{172A5B5C-64BD-4484-943D-E0A9EB6F7B89}" srcOrd="0" destOrd="0" presId="urn:microsoft.com/office/officeart/2005/8/layout/process3"/>
    <dgm:cxn modelId="{CEB235AB-675E-48BB-A723-30F53271A454}" type="presParOf" srcId="{172A5B5C-64BD-4484-943D-E0A9EB6F7B89}" destId="{D7D00865-1F19-4D5D-ADFF-979728FFC768}" srcOrd="0" destOrd="0" presId="urn:microsoft.com/office/officeart/2005/8/layout/process3"/>
    <dgm:cxn modelId="{E5118784-3F46-4320-8734-D5D9AF38FE09}" type="presParOf" srcId="{D7D00865-1F19-4D5D-ADFF-979728FFC768}" destId="{7BC76E9A-1657-48EE-BEC6-8D57FA1070F4}" srcOrd="0" destOrd="0" presId="urn:microsoft.com/office/officeart/2005/8/layout/process3"/>
    <dgm:cxn modelId="{C9BFAE93-494E-4ED4-956C-E26CFFD0929E}" type="presParOf" srcId="{D7D00865-1F19-4D5D-ADFF-979728FFC768}" destId="{D6AB75AB-9408-4439-8C70-A6BF9A580D30}" srcOrd="1" destOrd="0" presId="urn:microsoft.com/office/officeart/2005/8/layout/process3"/>
    <dgm:cxn modelId="{24883536-17F5-4132-B087-5AAFE2BE049F}" type="presParOf" srcId="{D7D00865-1F19-4D5D-ADFF-979728FFC768}" destId="{34B78365-C444-4AA7-9DF1-FC9CDD2F6B0B}" srcOrd="2" destOrd="0" presId="urn:microsoft.com/office/officeart/2005/8/layout/process3"/>
    <dgm:cxn modelId="{79601ECC-7DA5-4EF9-B3F0-B8A17299D25C}" type="presParOf" srcId="{172A5B5C-64BD-4484-943D-E0A9EB6F7B89}" destId="{B71FBE3B-EB4B-4372-882A-5D4AD8A0E953}" srcOrd="1" destOrd="0" presId="urn:microsoft.com/office/officeart/2005/8/layout/process3"/>
    <dgm:cxn modelId="{6971BFDB-424E-4BB2-BE0E-6DAD064FC9A5}" type="presParOf" srcId="{B71FBE3B-EB4B-4372-882A-5D4AD8A0E953}" destId="{667C8CE7-225C-4B2D-9309-BEB42981A39F}" srcOrd="0" destOrd="0" presId="urn:microsoft.com/office/officeart/2005/8/layout/process3"/>
    <dgm:cxn modelId="{662CCDE3-4D32-4EB8-89B3-11579C41342C}" type="presParOf" srcId="{172A5B5C-64BD-4484-943D-E0A9EB6F7B89}" destId="{215F8583-026A-44AE-B190-05FAC529C6D4}" srcOrd="2" destOrd="0" presId="urn:microsoft.com/office/officeart/2005/8/layout/process3"/>
    <dgm:cxn modelId="{B0D78979-8E81-4120-96CA-F3847F0EA2E1}" type="presParOf" srcId="{215F8583-026A-44AE-B190-05FAC529C6D4}" destId="{89E7DFC2-1136-4881-98BB-C6829B84A143}" srcOrd="0" destOrd="0" presId="urn:microsoft.com/office/officeart/2005/8/layout/process3"/>
    <dgm:cxn modelId="{4AD2CF1F-1E40-408C-825E-D43A24D6880C}" type="presParOf" srcId="{215F8583-026A-44AE-B190-05FAC529C6D4}" destId="{77DE673B-9323-4B4C-A1A8-0978FCC7B47A}" srcOrd="1" destOrd="0" presId="urn:microsoft.com/office/officeart/2005/8/layout/process3"/>
    <dgm:cxn modelId="{21FAC6CC-598A-49CF-AC26-53273C25E3E2}" type="presParOf" srcId="{215F8583-026A-44AE-B190-05FAC529C6D4}" destId="{179BFA68-8A7D-476C-A91C-CAC6267F6E55}" srcOrd="2" destOrd="0" presId="urn:microsoft.com/office/officeart/2005/8/layout/process3"/>
    <dgm:cxn modelId="{26AE80A0-5EB0-4444-A8BD-DA41F58EB0BA}" type="presParOf" srcId="{172A5B5C-64BD-4484-943D-E0A9EB6F7B89}" destId="{E6599478-F3DB-4FC7-B8DD-768C93236E32}" srcOrd="3" destOrd="0" presId="urn:microsoft.com/office/officeart/2005/8/layout/process3"/>
    <dgm:cxn modelId="{15081B39-3A20-4012-A032-4CB8044C8765}" type="presParOf" srcId="{E6599478-F3DB-4FC7-B8DD-768C93236E32}" destId="{EA92F64B-4DC9-4CED-B9B1-F63DF37D9BDE}" srcOrd="0" destOrd="0" presId="urn:microsoft.com/office/officeart/2005/8/layout/process3"/>
    <dgm:cxn modelId="{E9CC6129-FED9-424B-BD66-7DA716BE1714}" type="presParOf" srcId="{172A5B5C-64BD-4484-943D-E0A9EB6F7B89}" destId="{AE743A99-92E8-458A-B7ED-E83794998E79}" srcOrd="4" destOrd="0" presId="urn:microsoft.com/office/officeart/2005/8/layout/process3"/>
    <dgm:cxn modelId="{4F501A40-BEEB-4BC1-8446-A818D2ADF28B}" type="presParOf" srcId="{AE743A99-92E8-458A-B7ED-E83794998E79}" destId="{A3CE2B3C-7606-4CE3-8499-2C9100B4B3D3}" srcOrd="0" destOrd="0" presId="urn:microsoft.com/office/officeart/2005/8/layout/process3"/>
    <dgm:cxn modelId="{222ECF38-1154-4D86-9244-8DCE9AA4795E}" type="presParOf" srcId="{AE743A99-92E8-458A-B7ED-E83794998E79}" destId="{E3302D22-FF66-41F2-8AB9-1D408032A601}" srcOrd="1" destOrd="0" presId="urn:microsoft.com/office/officeart/2005/8/layout/process3"/>
    <dgm:cxn modelId="{C423030E-04EB-48BA-8F49-AD13809DC028}" type="presParOf" srcId="{AE743A99-92E8-458A-B7ED-E83794998E79}" destId="{51A20678-3C07-44C6-990D-D28938C2291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5970D80-EBC1-4A4D-A964-65E51877BAB0}" type="doc">
      <dgm:prSet loTypeId="urn:microsoft.com/office/officeart/2009/3/layout/OpposingIdeas" loCatId="relationship" qsTypeId="urn:microsoft.com/office/officeart/2005/8/quickstyle/simple1" qsCatId="simple" csTypeId="urn:microsoft.com/office/officeart/2005/8/colors/accent0_1" csCatId="mainScheme" phldr="1"/>
      <dgm:spPr/>
      <dgm:t>
        <a:bodyPr/>
        <a:lstStyle/>
        <a:p>
          <a:endParaRPr lang="cs-CZ"/>
        </a:p>
      </dgm:t>
    </dgm:pt>
    <dgm:pt modelId="{D2788221-F565-4F25-88BF-8DD57CB02B91}">
      <dgm:prSet phldrT="[Text]"/>
      <dgm:spPr/>
      <dgm:t>
        <a:bodyPr/>
        <a:lstStyle/>
        <a:p>
          <a:r>
            <a:rPr lang="cs-CZ" dirty="0" smtClean="0"/>
            <a:t>ANO</a:t>
          </a:r>
          <a:endParaRPr lang="cs-CZ" dirty="0"/>
        </a:p>
      </dgm:t>
    </dgm:pt>
    <dgm:pt modelId="{F4C664D6-3DE9-4532-8C0F-2DA7C7F76A8F}" type="parTrans" cxnId="{9469EDB4-FCB8-4116-A463-DC5AC86FCC2E}">
      <dgm:prSet/>
      <dgm:spPr/>
      <dgm:t>
        <a:bodyPr/>
        <a:lstStyle/>
        <a:p>
          <a:endParaRPr lang="cs-CZ"/>
        </a:p>
      </dgm:t>
    </dgm:pt>
    <dgm:pt modelId="{519C7606-133A-4026-A316-6E4D092C6D2F}" type="sibTrans" cxnId="{9469EDB4-FCB8-4116-A463-DC5AC86FCC2E}">
      <dgm:prSet/>
      <dgm:spPr/>
      <dgm:t>
        <a:bodyPr/>
        <a:lstStyle/>
        <a:p>
          <a:endParaRPr lang="cs-CZ"/>
        </a:p>
      </dgm:t>
    </dgm:pt>
    <dgm:pt modelId="{9D56590C-A5F6-4722-85EE-30CEF85BE37D}">
      <dgm:prSet phldrT="[Text]"/>
      <dgm:spPr/>
      <dgm:t>
        <a:bodyPr/>
        <a:lstStyle/>
        <a:p>
          <a:r>
            <a:rPr lang="cs-CZ" dirty="0" smtClean="0"/>
            <a:t>1 téma do hloubky</a:t>
          </a:r>
        </a:p>
        <a:p>
          <a:r>
            <a:rPr lang="cs-CZ" i="0" dirty="0" smtClean="0"/>
            <a:t>Konflikt</a:t>
          </a:r>
        </a:p>
        <a:p>
          <a:r>
            <a:rPr lang="cs-CZ" i="0" dirty="0" smtClean="0"/>
            <a:t>Místní</a:t>
          </a:r>
        </a:p>
        <a:p>
          <a:r>
            <a:rPr lang="cs-CZ" i="0" dirty="0" smtClean="0"/>
            <a:t>Řešitelný</a:t>
          </a:r>
        </a:p>
        <a:p>
          <a:r>
            <a:rPr lang="cs-CZ" i="0" dirty="0" smtClean="0"/>
            <a:t>Žáci zkoumají</a:t>
          </a:r>
        </a:p>
        <a:p>
          <a:r>
            <a:rPr lang="cs-CZ" i="0" dirty="0" smtClean="0"/>
            <a:t>Žáci řeší</a:t>
          </a:r>
        </a:p>
        <a:p>
          <a:r>
            <a:rPr lang="cs-CZ" i="1" dirty="0" smtClean="0"/>
            <a:t>Když chceš, změň to</a:t>
          </a:r>
          <a:endParaRPr lang="cs-CZ" i="1" dirty="0"/>
        </a:p>
      </dgm:t>
    </dgm:pt>
    <dgm:pt modelId="{4A67606A-5DA6-4716-A1FE-A2CAAACF7F7E}" type="parTrans" cxnId="{DE23AC58-6601-4626-B818-56F7BBC4E480}">
      <dgm:prSet/>
      <dgm:spPr/>
      <dgm:t>
        <a:bodyPr/>
        <a:lstStyle/>
        <a:p>
          <a:endParaRPr lang="cs-CZ"/>
        </a:p>
      </dgm:t>
    </dgm:pt>
    <dgm:pt modelId="{02469588-BFA4-4D6F-977A-1988B09547E8}" type="sibTrans" cxnId="{DE23AC58-6601-4626-B818-56F7BBC4E480}">
      <dgm:prSet/>
      <dgm:spPr/>
      <dgm:t>
        <a:bodyPr/>
        <a:lstStyle/>
        <a:p>
          <a:endParaRPr lang="cs-CZ"/>
        </a:p>
      </dgm:t>
    </dgm:pt>
    <dgm:pt modelId="{32F83352-EA19-4B5C-B765-732CF1AD942D}">
      <dgm:prSet phldrT="[Text]"/>
      <dgm:spPr/>
      <dgm:t>
        <a:bodyPr/>
        <a:lstStyle/>
        <a:p>
          <a:r>
            <a:rPr lang="cs-CZ" dirty="0" smtClean="0"/>
            <a:t>NE</a:t>
          </a:r>
          <a:endParaRPr lang="cs-CZ" dirty="0"/>
        </a:p>
      </dgm:t>
    </dgm:pt>
    <dgm:pt modelId="{01BEFC42-BBAE-422F-87E0-61695DD4A420}" type="parTrans" cxnId="{2BA9CEDA-A478-42F4-866F-2F10F6E1E469}">
      <dgm:prSet/>
      <dgm:spPr/>
      <dgm:t>
        <a:bodyPr/>
        <a:lstStyle/>
        <a:p>
          <a:endParaRPr lang="cs-CZ"/>
        </a:p>
      </dgm:t>
    </dgm:pt>
    <dgm:pt modelId="{3ECE58ED-A603-4168-A9E8-5CF32ADF0166}" type="sibTrans" cxnId="{2BA9CEDA-A478-42F4-866F-2F10F6E1E469}">
      <dgm:prSet/>
      <dgm:spPr/>
      <dgm:t>
        <a:bodyPr/>
        <a:lstStyle/>
        <a:p>
          <a:endParaRPr lang="cs-CZ"/>
        </a:p>
      </dgm:t>
    </dgm:pt>
    <dgm:pt modelId="{B31071F0-AFF8-45E3-A1D5-DB7BB6FC02DD}">
      <dgm:prSet phldrT="[Text]"/>
      <dgm:spPr/>
      <dgm:t>
        <a:bodyPr/>
        <a:lstStyle/>
        <a:p>
          <a:r>
            <a:rPr lang="cs-CZ" dirty="0" smtClean="0"/>
            <a:t>Více témat - přehled</a:t>
          </a:r>
        </a:p>
        <a:p>
          <a:r>
            <a:rPr lang="cs-CZ" dirty="0" smtClean="0"/>
            <a:t>Problém</a:t>
          </a:r>
        </a:p>
        <a:p>
          <a:r>
            <a:rPr lang="cs-CZ" dirty="0" smtClean="0"/>
            <a:t>Vzdálený</a:t>
          </a:r>
        </a:p>
        <a:p>
          <a:r>
            <a:rPr lang="cs-CZ" dirty="0" smtClean="0"/>
            <a:t>Hrozivý</a:t>
          </a:r>
        </a:p>
        <a:p>
          <a:r>
            <a:rPr lang="cs-CZ" dirty="0" smtClean="0"/>
            <a:t>Učitel informuje</a:t>
          </a:r>
        </a:p>
        <a:p>
          <a:r>
            <a:rPr lang="cs-CZ" dirty="0" smtClean="0"/>
            <a:t>Učitel uvádí řešení</a:t>
          </a:r>
        </a:p>
        <a:p>
          <a:r>
            <a:rPr lang="cs-CZ" i="1" dirty="0" smtClean="0"/>
            <a:t>Lidé by měli…</a:t>
          </a:r>
        </a:p>
        <a:p>
          <a:endParaRPr lang="cs-CZ" dirty="0"/>
        </a:p>
      </dgm:t>
    </dgm:pt>
    <dgm:pt modelId="{36651A36-1309-40BF-B64F-8F88767ECD19}" type="parTrans" cxnId="{A0B44BAC-3806-4217-8377-5FC26563DBD8}">
      <dgm:prSet/>
      <dgm:spPr/>
      <dgm:t>
        <a:bodyPr/>
        <a:lstStyle/>
        <a:p>
          <a:endParaRPr lang="cs-CZ"/>
        </a:p>
      </dgm:t>
    </dgm:pt>
    <dgm:pt modelId="{04273BB1-1656-4732-B196-1D1C353EA374}" type="sibTrans" cxnId="{A0B44BAC-3806-4217-8377-5FC26563DBD8}">
      <dgm:prSet/>
      <dgm:spPr/>
      <dgm:t>
        <a:bodyPr/>
        <a:lstStyle/>
        <a:p>
          <a:endParaRPr lang="cs-CZ"/>
        </a:p>
      </dgm:t>
    </dgm:pt>
    <dgm:pt modelId="{FF219D61-5E50-483F-A21F-376627579DAE}" type="pres">
      <dgm:prSet presAssocID="{B5970D80-EBC1-4A4D-A964-65E51877BAB0}" presName="Name0" presStyleCnt="0">
        <dgm:presLayoutVars>
          <dgm:chMax val="2"/>
          <dgm:dir/>
          <dgm:animOne val="branch"/>
          <dgm:animLvl val="lvl"/>
          <dgm:resizeHandles val="exact"/>
        </dgm:presLayoutVars>
      </dgm:prSet>
      <dgm:spPr/>
      <dgm:t>
        <a:bodyPr/>
        <a:lstStyle/>
        <a:p>
          <a:endParaRPr lang="cs-CZ"/>
        </a:p>
      </dgm:t>
    </dgm:pt>
    <dgm:pt modelId="{39117C37-417E-4BC7-8CB8-CE4A07EEBABF}" type="pres">
      <dgm:prSet presAssocID="{B5970D80-EBC1-4A4D-A964-65E51877BAB0}" presName="Background" presStyleLbl="node1" presStyleIdx="0" presStyleCnt="1"/>
      <dgm:spPr/>
    </dgm:pt>
    <dgm:pt modelId="{0FB31E10-46D8-4A28-A292-0626783F9604}" type="pres">
      <dgm:prSet presAssocID="{B5970D80-EBC1-4A4D-A964-65E51877BAB0}" presName="Divider" presStyleLbl="callout" presStyleIdx="0" presStyleCnt="1"/>
      <dgm:spPr/>
    </dgm:pt>
    <dgm:pt modelId="{F8D8628D-FC36-41CB-A2E4-BF833BCF61C7}" type="pres">
      <dgm:prSet presAssocID="{B5970D80-EBC1-4A4D-A964-65E51877BAB0}" presName="ChildText1" presStyleLbl="revTx" presStyleIdx="0" presStyleCnt="0">
        <dgm:presLayoutVars>
          <dgm:chMax val="0"/>
          <dgm:chPref val="0"/>
          <dgm:bulletEnabled val="1"/>
        </dgm:presLayoutVars>
      </dgm:prSet>
      <dgm:spPr/>
      <dgm:t>
        <a:bodyPr/>
        <a:lstStyle/>
        <a:p>
          <a:endParaRPr lang="cs-CZ"/>
        </a:p>
      </dgm:t>
    </dgm:pt>
    <dgm:pt modelId="{09B52A1A-903F-4016-A9FD-BC40C51B75EF}" type="pres">
      <dgm:prSet presAssocID="{B5970D80-EBC1-4A4D-A964-65E51877BAB0}" presName="ChildText2" presStyleLbl="revTx" presStyleIdx="0" presStyleCnt="0">
        <dgm:presLayoutVars>
          <dgm:chMax val="0"/>
          <dgm:chPref val="0"/>
          <dgm:bulletEnabled val="1"/>
        </dgm:presLayoutVars>
      </dgm:prSet>
      <dgm:spPr/>
      <dgm:t>
        <a:bodyPr/>
        <a:lstStyle/>
        <a:p>
          <a:endParaRPr lang="cs-CZ"/>
        </a:p>
      </dgm:t>
    </dgm:pt>
    <dgm:pt modelId="{05C8A902-7CE8-4ED2-B126-C5224B7AFEE4}" type="pres">
      <dgm:prSet presAssocID="{B5970D80-EBC1-4A4D-A964-65E51877BAB0}" presName="ParentText1" presStyleLbl="revTx" presStyleIdx="0" presStyleCnt="0">
        <dgm:presLayoutVars>
          <dgm:chMax val="1"/>
          <dgm:chPref val="1"/>
        </dgm:presLayoutVars>
      </dgm:prSet>
      <dgm:spPr/>
      <dgm:t>
        <a:bodyPr/>
        <a:lstStyle/>
        <a:p>
          <a:endParaRPr lang="cs-CZ"/>
        </a:p>
      </dgm:t>
    </dgm:pt>
    <dgm:pt modelId="{4B1FA764-1882-466E-BAA7-790EEEDA354A}" type="pres">
      <dgm:prSet presAssocID="{B5970D80-EBC1-4A4D-A964-65E51877BAB0}" presName="ParentShape1" presStyleLbl="alignImgPlace1" presStyleIdx="0" presStyleCnt="2">
        <dgm:presLayoutVars/>
      </dgm:prSet>
      <dgm:spPr/>
      <dgm:t>
        <a:bodyPr/>
        <a:lstStyle/>
        <a:p>
          <a:endParaRPr lang="cs-CZ"/>
        </a:p>
      </dgm:t>
    </dgm:pt>
    <dgm:pt modelId="{88454D32-D29D-45A5-A439-10C640B90C18}" type="pres">
      <dgm:prSet presAssocID="{B5970D80-EBC1-4A4D-A964-65E51877BAB0}" presName="ParentText2" presStyleLbl="revTx" presStyleIdx="0" presStyleCnt="0">
        <dgm:presLayoutVars>
          <dgm:chMax val="1"/>
          <dgm:chPref val="1"/>
        </dgm:presLayoutVars>
      </dgm:prSet>
      <dgm:spPr/>
      <dgm:t>
        <a:bodyPr/>
        <a:lstStyle/>
        <a:p>
          <a:endParaRPr lang="cs-CZ"/>
        </a:p>
      </dgm:t>
    </dgm:pt>
    <dgm:pt modelId="{0719A4FE-D9F5-483D-B983-84C7BEE36846}" type="pres">
      <dgm:prSet presAssocID="{B5970D80-EBC1-4A4D-A964-65E51877BAB0}" presName="ParentShape2" presStyleLbl="alignImgPlace1" presStyleIdx="1" presStyleCnt="2">
        <dgm:presLayoutVars/>
      </dgm:prSet>
      <dgm:spPr/>
      <dgm:t>
        <a:bodyPr/>
        <a:lstStyle/>
        <a:p>
          <a:endParaRPr lang="cs-CZ"/>
        </a:p>
      </dgm:t>
    </dgm:pt>
  </dgm:ptLst>
  <dgm:cxnLst>
    <dgm:cxn modelId="{DE23AC58-6601-4626-B818-56F7BBC4E480}" srcId="{D2788221-F565-4F25-88BF-8DD57CB02B91}" destId="{9D56590C-A5F6-4722-85EE-30CEF85BE37D}" srcOrd="0" destOrd="0" parTransId="{4A67606A-5DA6-4716-A1FE-A2CAAACF7F7E}" sibTransId="{02469588-BFA4-4D6F-977A-1988B09547E8}"/>
    <dgm:cxn modelId="{78004772-034F-4AFB-9456-D1C4B5D99D15}" type="presOf" srcId="{D2788221-F565-4F25-88BF-8DD57CB02B91}" destId="{05C8A902-7CE8-4ED2-B126-C5224B7AFEE4}" srcOrd="0" destOrd="0" presId="urn:microsoft.com/office/officeart/2009/3/layout/OpposingIdeas"/>
    <dgm:cxn modelId="{1822B0EE-3289-49DB-8F56-B3A616EBA51A}" type="presOf" srcId="{B5970D80-EBC1-4A4D-A964-65E51877BAB0}" destId="{FF219D61-5E50-483F-A21F-376627579DAE}" srcOrd="0" destOrd="0" presId="urn:microsoft.com/office/officeart/2009/3/layout/OpposingIdeas"/>
    <dgm:cxn modelId="{19C62026-775D-4F85-B861-CF871CC6A121}" type="presOf" srcId="{B31071F0-AFF8-45E3-A1D5-DB7BB6FC02DD}" destId="{09B52A1A-903F-4016-A9FD-BC40C51B75EF}" srcOrd="0" destOrd="0" presId="urn:microsoft.com/office/officeart/2009/3/layout/OpposingIdeas"/>
    <dgm:cxn modelId="{2BA9CEDA-A478-42F4-866F-2F10F6E1E469}" srcId="{B5970D80-EBC1-4A4D-A964-65E51877BAB0}" destId="{32F83352-EA19-4B5C-B765-732CF1AD942D}" srcOrd="1" destOrd="0" parTransId="{01BEFC42-BBAE-422F-87E0-61695DD4A420}" sibTransId="{3ECE58ED-A603-4168-A9E8-5CF32ADF0166}"/>
    <dgm:cxn modelId="{E9111D68-1877-4363-BC52-FD2A5C0EA48B}" type="presOf" srcId="{D2788221-F565-4F25-88BF-8DD57CB02B91}" destId="{4B1FA764-1882-466E-BAA7-790EEEDA354A}" srcOrd="1" destOrd="0" presId="urn:microsoft.com/office/officeart/2009/3/layout/OpposingIdeas"/>
    <dgm:cxn modelId="{9469EDB4-FCB8-4116-A463-DC5AC86FCC2E}" srcId="{B5970D80-EBC1-4A4D-A964-65E51877BAB0}" destId="{D2788221-F565-4F25-88BF-8DD57CB02B91}" srcOrd="0" destOrd="0" parTransId="{F4C664D6-3DE9-4532-8C0F-2DA7C7F76A8F}" sibTransId="{519C7606-133A-4026-A316-6E4D092C6D2F}"/>
    <dgm:cxn modelId="{A0B44BAC-3806-4217-8377-5FC26563DBD8}" srcId="{32F83352-EA19-4B5C-B765-732CF1AD942D}" destId="{B31071F0-AFF8-45E3-A1D5-DB7BB6FC02DD}" srcOrd="0" destOrd="0" parTransId="{36651A36-1309-40BF-B64F-8F88767ECD19}" sibTransId="{04273BB1-1656-4732-B196-1D1C353EA374}"/>
    <dgm:cxn modelId="{FC401613-0326-4B07-83BA-2BAF68F428C7}" type="presOf" srcId="{32F83352-EA19-4B5C-B765-732CF1AD942D}" destId="{0719A4FE-D9F5-483D-B983-84C7BEE36846}" srcOrd="1" destOrd="0" presId="urn:microsoft.com/office/officeart/2009/3/layout/OpposingIdeas"/>
    <dgm:cxn modelId="{07D2F148-7520-47B5-8CCB-979694AF24F1}" type="presOf" srcId="{32F83352-EA19-4B5C-B765-732CF1AD942D}" destId="{88454D32-D29D-45A5-A439-10C640B90C18}" srcOrd="0" destOrd="0" presId="urn:microsoft.com/office/officeart/2009/3/layout/OpposingIdeas"/>
    <dgm:cxn modelId="{D6947CF9-ACD8-4B4A-86E6-8C7DCD3749A5}" type="presOf" srcId="{9D56590C-A5F6-4722-85EE-30CEF85BE37D}" destId="{F8D8628D-FC36-41CB-A2E4-BF833BCF61C7}" srcOrd="0" destOrd="0" presId="urn:microsoft.com/office/officeart/2009/3/layout/OpposingIdeas"/>
    <dgm:cxn modelId="{C4E9C5A8-739C-4D5F-9249-604E33F55FB6}" type="presParOf" srcId="{FF219D61-5E50-483F-A21F-376627579DAE}" destId="{39117C37-417E-4BC7-8CB8-CE4A07EEBABF}" srcOrd="0" destOrd="0" presId="urn:microsoft.com/office/officeart/2009/3/layout/OpposingIdeas"/>
    <dgm:cxn modelId="{457DCE4B-B00F-41B1-875F-8B31BF366511}" type="presParOf" srcId="{FF219D61-5E50-483F-A21F-376627579DAE}" destId="{0FB31E10-46D8-4A28-A292-0626783F9604}" srcOrd="1" destOrd="0" presId="urn:microsoft.com/office/officeart/2009/3/layout/OpposingIdeas"/>
    <dgm:cxn modelId="{934B2B39-EA58-4503-AF2D-60F60684C954}" type="presParOf" srcId="{FF219D61-5E50-483F-A21F-376627579DAE}" destId="{F8D8628D-FC36-41CB-A2E4-BF833BCF61C7}" srcOrd="2" destOrd="0" presId="urn:microsoft.com/office/officeart/2009/3/layout/OpposingIdeas"/>
    <dgm:cxn modelId="{131935D3-A544-4659-B85E-93AF3055D501}" type="presParOf" srcId="{FF219D61-5E50-483F-A21F-376627579DAE}" destId="{09B52A1A-903F-4016-A9FD-BC40C51B75EF}" srcOrd="3" destOrd="0" presId="urn:microsoft.com/office/officeart/2009/3/layout/OpposingIdeas"/>
    <dgm:cxn modelId="{542081EA-31B7-4A3D-A241-942BF3003AE7}" type="presParOf" srcId="{FF219D61-5E50-483F-A21F-376627579DAE}" destId="{05C8A902-7CE8-4ED2-B126-C5224B7AFEE4}" srcOrd="4" destOrd="0" presId="urn:microsoft.com/office/officeart/2009/3/layout/OpposingIdeas"/>
    <dgm:cxn modelId="{A7D550EB-F26D-40D7-921A-0ADE660C1625}" type="presParOf" srcId="{FF219D61-5E50-483F-A21F-376627579DAE}" destId="{4B1FA764-1882-466E-BAA7-790EEEDA354A}" srcOrd="5" destOrd="0" presId="urn:microsoft.com/office/officeart/2009/3/layout/OpposingIdeas"/>
    <dgm:cxn modelId="{C44572C2-069B-4335-A642-11C28F5DFEAF}" type="presParOf" srcId="{FF219D61-5E50-483F-A21F-376627579DAE}" destId="{88454D32-D29D-45A5-A439-10C640B90C18}" srcOrd="6" destOrd="0" presId="urn:microsoft.com/office/officeart/2009/3/layout/OpposingIdeas"/>
    <dgm:cxn modelId="{97CF24CC-C2DB-4693-A356-989B0E0D8A93}" type="presParOf" srcId="{FF219D61-5E50-483F-A21F-376627579DAE}" destId="{0719A4FE-D9F5-483D-B983-84C7BEE36846}"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BEC8DC2-EA43-4DB2-8ADE-8ED80D067908}" type="doc">
      <dgm:prSet loTypeId="urn:microsoft.com/office/officeart/2005/8/layout/arrow4" loCatId="relationship" qsTypeId="urn:microsoft.com/office/officeart/2005/8/quickstyle/simple1" qsCatId="simple" csTypeId="urn:microsoft.com/office/officeart/2005/8/colors/colorful3" csCatId="colorful" phldr="1"/>
      <dgm:spPr/>
      <dgm:t>
        <a:bodyPr/>
        <a:lstStyle/>
        <a:p>
          <a:endParaRPr lang="cs-CZ"/>
        </a:p>
      </dgm:t>
    </dgm:pt>
    <dgm:pt modelId="{94F43138-EA32-4CEA-9757-A21B676C768F}">
      <dgm:prSet phldrT="[Text]"/>
      <dgm:spPr/>
      <dgm:t>
        <a:bodyPr/>
        <a:lstStyle/>
        <a:p>
          <a:r>
            <a:rPr lang="cs-CZ" b="1" dirty="0" smtClean="0"/>
            <a:t>ANO</a:t>
          </a:r>
        </a:p>
        <a:p>
          <a:r>
            <a:rPr lang="cs-CZ" dirty="0" smtClean="0"/>
            <a:t>Je společenská shoda</a:t>
          </a:r>
        </a:p>
        <a:p>
          <a:r>
            <a:rPr lang="cs-CZ" i="1" dirty="0" smtClean="0"/>
            <a:t>Příklad: záměrné týrání zvířat, lesní požár…</a:t>
          </a:r>
          <a:endParaRPr lang="cs-CZ" i="1" dirty="0"/>
        </a:p>
      </dgm:t>
    </dgm:pt>
    <dgm:pt modelId="{EDEE4C50-1BCD-4F5D-8C27-575591E77546}" type="parTrans" cxnId="{20981211-E6DB-4C7B-AC50-468BCD79A81F}">
      <dgm:prSet/>
      <dgm:spPr/>
      <dgm:t>
        <a:bodyPr/>
        <a:lstStyle/>
        <a:p>
          <a:endParaRPr lang="cs-CZ"/>
        </a:p>
      </dgm:t>
    </dgm:pt>
    <dgm:pt modelId="{19DF7F65-323A-4D69-91A5-D76F505D6237}" type="sibTrans" cxnId="{20981211-E6DB-4C7B-AC50-468BCD79A81F}">
      <dgm:prSet/>
      <dgm:spPr/>
      <dgm:t>
        <a:bodyPr/>
        <a:lstStyle/>
        <a:p>
          <a:endParaRPr lang="cs-CZ"/>
        </a:p>
      </dgm:t>
    </dgm:pt>
    <dgm:pt modelId="{8E3D4BAC-11E2-463E-AA89-80130D7680B5}">
      <dgm:prSet phldrT="[Text]"/>
      <dgm:spPr/>
      <dgm:t>
        <a:bodyPr/>
        <a:lstStyle/>
        <a:p>
          <a:r>
            <a:rPr lang="cs-CZ" b="1" dirty="0" smtClean="0"/>
            <a:t>NE:</a:t>
          </a:r>
          <a:r>
            <a:rPr lang="cs-CZ" dirty="0" smtClean="0"/>
            <a:t> </a:t>
          </a:r>
        </a:p>
        <a:p>
          <a:r>
            <a:rPr lang="cs-CZ" dirty="0" smtClean="0"/>
            <a:t>Není společenská shoda</a:t>
          </a:r>
        </a:p>
        <a:p>
          <a:r>
            <a:rPr lang="cs-CZ" i="1" dirty="0" smtClean="0"/>
            <a:t>Příklad: kácení na Šumavě, změny klimatu…</a:t>
          </a:r>
          <a:endParaRPr lang="cs-CZ" i="1" dirty="0"/>
        </a:p>
      </dgm:t>
    </dgm:pt>
    <dgm:pt modelId="{79E23B8B-39B6-4171-8EAE-401D2ED02B38}" type="parTrans" cxnId="{804E8C80-14D5-4538-92FA-09B46EBF83D0}">
      <dgm:prSet/>
      <dgm:spPr/>
      <dgm:t>
        <a:bodyPr/>
        <a:lstStyle/>
        <a:p>
          <a:endParaRPr lang="cs-CZ"/>
        </a:p>
      </dgm:t>
    </dgm:pt>
    <dgm:pt modelId="{6B41E3F7-EA92-4FBB-94AD-9A8F53E6A5E6}" type="sibTrans" cxnId="{804E8C80-14D5-4538-92FA-09B46EBF83D0}">
      <dgm:prSet/>
      <dgm:spPr/>
      <dgm:t>
        <a:bodyPr/>
        <a:lstStyle/>
        <a:p>
          <a:endParaRPr lang="cs-CZ"/>
        </a:p>
      </dgm:t>
    </dgm:pt>
    <dgm:pt modelId="{1A982215-5E12-44D6-BD25-499E8B04C4C7}" type="pres">
      <dgm:prSet presAssocID="{1BEC8DC2-EA43-4DB2-8ADE-8ED80D067908}" presName="compositeShape" presStyleCnt="0">
        <dgm:presLayoutVars>
          <dgm:chMax val="2"/>
          <dgm:dir/>
          <dgm:resizeHandles val="exact"/>
        </dgm:presLayoutVars>
      </dgm:prSet>
      <dgm:spPr/>
      <dgm:t>
        <a:bodyPr/>
        <a:lstStyle/>
        <a:p>
          <a:endParaRPr lang="cs-CZ"/>
        </a:p>
      </dgm:t>
    </dgm:pt>
    <dgm:pt modelId="{061AC62C-275F-4B82-8C68-A2D3886D84FA}" type="pres">
      <dgm:prSet presAssocID="{94F43138-EA32-4CEA-9757-A21B676C768F}" presName="upArrow" presStyleLbl="node1" presStyleIdx="0" presStyleCnt="2"/>
      <dgm:spPr/>
    </dgm:pt>
    <dgm:pt modelId="{7C39DDA0-7BC7-4F3A-A677-AAA9961F2D11}" type="pres">
      <dgm:prSet presAssocID="{94F43138-EA32-4CEA-9757-A21B676C768F}" presName="upArrowText" presStyleLbl="revTx" presStyleIdx="0" presStyleCnt="2">
        <dgm:presLayoutVars>
          <dgm:chMax val="0"/>
          <dgm:bulletEnabled val="1"/>
        </dgm:presLayoutVars>
      </dgm:prSet>
      <dgm:spPr/>
      <dgm:t>
        <a:bodyPr/>
        <a:lstStyle/>
        <a:p>
          <a:endParaRPr lang="cs-CZ"/>
        </a:p>
      </dgm:t>
    </dgm:pt>
    <dgm:pt modelId="{5376E063-BE21-41A6-B150-71CB56CB0419}" type="pres">
      <dgm:prSet presAssocID="{8E3D4BAC-11E2-463E-AA89-80130D7680B5}" presName="downArrow" presStyleLbl="node1" presStyleIdx="1" presStyleCnt="2"/>
      <dgm:spPr/>
    </dgm:pt>
    <dgm:pt modelId="{8E31AB59-8AF8-4ECE-80DD-1C11C987BCF0}" type="pres">
      <dgm:prSet presAssocID="{8E3D4BAC-11E2-463E-AA89-80130D7680B5}" presName="downArrowText" presStyleLbl="revTx" presStyleIdx="1" presStyleCnt="2">
        <dgm:presLayoutVars>
          <dgm:chMax val="0"/>
          <dgm:bulletEnabled val="1"/>
        </dgm:presLayoutVars>
      </dgm:prSet>
      <dgm:spPr/>
      <dgm:t>
        <a:bodyPr/>
        <a:lstStyle/>
        <a:p>
          <a:endParaRPr lang="cs-CZ"/>
        </a:p>
      </dgm:t>
    </dgm:pt>
  </dgm:ptLst>
  <dgm:cxnLst>
    <dgm:cxn modelId="{9574FAC4-0E57-468E-A752-FAFEB16AD9D4}" type="presOf" srcId="{94F43138-EA32-4CEA-9757-A21B676C768F}" destId="{7C39DDA0-7BC7-4F3A-A677-AAA9961F2D11}" srcOrd="0" destOrd="0" presId="urn:microsoft.com/office/officeart/2005/8/layout/arrow4"/>
    <dgm:cxn modelId="{BFEFEF56-381A-4925-BA16-7E394D2023AF}" type="presOf" srcId="{1BEC8DC2-EA43-4DB2-8ADE-8ED80D067908}" destId="{1A982215-5E12-44D6-BD25-499E8B04C4C7}" srcOrd="0" destOrd="0" presId="urn:microsoft.com/office/officeart/2005/8/layout/arrow4"/>
    <dgm:cxn modelId="{4ED4A00A-2D52-403C-9513-27BBBD68DF21}" type="presOf" srcId="{8E3D4BAC-11E2-463E-AA89-80130D7680B5}" destId="{8E31AB59-8AF8-4ECE-80DD-1C11C987BCF0}" srcOrd="0" destOrd="0" presId="urn:microsoft.com/office/officeart/2005/8/layout/arrow4"/>
    <dgm:cxn modelId="{20981211-E6DB-4C7B-AC50-468BCD79A81F}" srcId="{1BEC8DC2-EA43-4DB2-8ADE-8ED80D067908}" destId="{94F43138-EA32-4CEA-9757-A21B676C768F}" srcOrd="0" destOrd="0" parTransId="{EDEE4C50-1BCD-4F5D-8C27-575591E77546}" sibTransId="{19DF7F65-323A-4D69-91A5-D76F505D6237}"/>
    <dgm:cxn modelId="{804E8C80-14D5-4538-92FA-09B46EBF83D0}" srcId="{1BEC8DC2-EA43-4DB2-8ADE-8ED80D067908}" destId="{8E3D4BAC-11E2-463E-AA89-80130D7680B5}" srcOrd="1" destOrd="0" parTransId="{79E23B8B-39B6-4171-8EAE-401D2ED02B38}" sibTransId="{6B41E3F7-EA92-4FBB-94AD-9A8F53E6A5E6}"/>
    <dgm:cxn modelId="{2715C8A8-9499-474B-BE0D-8B12EE1054CB}" type="presParOf" srcId="{1A982215-5E12-44D6-BD25-499E8B04C4C7}" destId="{061AC62C-275F-4B82-8C68-A2D3886D84FA}" srcOrd="0" destOrd="0" presId="urn:microsoft.com/office/officeart/2005/8/layout/arrow4"/>
    <dgm:cxn modelId="{539BE3D3-BAF1-4BAE-BC6B-B78CF3F30A5E}" type="presParOf" srcId="{1A982215-5E12-44D6-BD25-499E8B04C4C7}" destId="{7C39DDA0-7BC7-4F3A-A677-AAA9961F2D11}" srcOrd="1" destOrd="0" presId="urn:microsoft.com/office/officeart/2005/8/layout/arrow4"/>
    <dgm:cxn modelId="{360D3947-D2B9-411F-A75A-F911329FB948}" type="presParOf" srcId="{1A982215-5E12-44D6-BD25-499E8B04C4C7}" destId="{5376E063-BE21-41A6-B150-71CB56CB0419}" srcOrd="2" destOrd="0" presId="urn:microsoft.com/office/officeart/2005/8/layout/arrow4"/>
    <dgm:cxn modelId="{5CA63839-B50E-4B57-A60B-5EA83AA69A28}" type="presParOf" srcId="{1A982215-5E12-44D6-BD25-499E8B04C4C7}" destId="{8E31AB59-8AF8-4ECE-80DD-1C11C987BCF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68371D-ECFC-42CC-8584-747D01B7540E}" type="doc">
      <dgm:prSet loTypeId="urn:microsoft.com/office/officeart/2005/8/layout/radial6" loCatId="relationship" qsTypeId="urn:microsoft.com/office/officeart/2005/8/quickstyle/simple1" qsCatId="simple" csTypeId="urn:microsoft.com/office/officeart/2005/8/colors/colorful1#1" csCatId="colorful" phldr="1"/>
      <dgm:spPr/>
      <dgm:t>
        <a:bodyPr/>
        <a:lstStyle/>
        <a:p>
          <a:endParaRPr lang="cs-CZ"/>
        </a:p>
      </dgm:t>
    </dgm:pt>
    <dgm:pt modelId="{29C9B765-E55D-4E2A-9148-D2BC86ED38BD}">
      <dgm:prSet phldrT="[Text]"/>
      <dgm:spPr/>
      <dgm:t>
        <a:bodyPr/>
        <a:lstStyle/>
        <a:p>
          <a:r>
            <a:rPr lang="cs-CZ" dirty="0" smtClean="0"/>
            <a:t>Velký, vzdálený problém</a:t>
          </a:r>
          <a:endParaRPr lang="cs-CZ" dirty="0"/>
        </a:p>
      </dgm:t>
    </dgm:pt>
    <dgm:pt modelId="{5F00A10B-0EE2-4BB8-BE16-9DBC2D5323DA}" type="parTrans" cxnId="{158E05DF-D11E-41EE-B2C3-D75FDFE38AC4}">
      <dgm:prSet/>
      <dgm:spPr/>
      <dgm:t>
        <a:bodyPr/>
        <a:lstStyle/>
        <a:p>
          <a:endParaRPr lang="cs-CZ"/>
        </a:p>
      </dgm:t>
    </dgm:pt>
    <dgm:pt modelId="{9013965A-A019-4875-B56A-72622CAA8F7A}" type="sibTrans" cxnId="{158E05DF-D11E-41EE-B2C3-D75FDFE38AC4}">
      <dgm:prSet/>
      <dgm:spPr/>
      <dgm:t>
        <a:bodyPr/>
        <a:lstStyle/>
        <a:p>
          <a:endParaRPr lang="cs-CZ"/>
        </a:p>
      </dgm:t>
    </dgm:pt>
    <dgm:pt modelId="{A442494A-B7E7-4806-A48E-4AF955F3DBCD}">
      <dgm:prSet phldrT="[Text]"/>
      <dgm:spPr/>
      <dgm:t>
        <a:bodyPr/>
        <a:lstStyle/>
        <a:p>
          <a:r>
            <a:rPr lang="cs-CZ" dirty="0" smtClean="0"/>
            <a:t>To jsem nevěděl</a:t>
          </a:r>
          <a:endParaRPr lang="cs-CZ" dirty="0"/>
        </a:p>
      </dgm:t>
    </dgm:pt>
    <dgm:pt modelId="{930B231E-6A87-43AC-9D55-0F0B04FAC8E6}" type="parTrans" cxnId="{B7FA9A35-26C1-4EDC-A77B-066E2E4366AC}">
      <dgm:prSet/>
      <dgm:spPr/>
      <dgm:t>
        <a:bodyPr/>
        <a:lstStyle/>
        <a:p>
          <a:endParaRPr lang="cs-CZ"/>
        </a:p>
      </dgm:t>
    </dgm:pt>
    <dgm:pt modelId="{ABA953A7-FED3-4E62-BE39-4A86859586FD}" type="sibTrans" cxnId="{B7FA9A35-26C1-4EDC-A77B-066E2E4366AC}">
      <dgm:prSet/>
      <dgm:spPr/>
      <dgm:t>
        <a:bodyPr/>
        <a:lstStyle/>
        <a:p>
          <a:endParaRPr lang="cs-CZ"/>
        </a:p>
      </dgm:t>
    </dgm:pt>
    <dgm:pt modelId="{3A4BFC30-F7A8-41EF-AA20-4A74DC676ABA}">
      <dgm:prSet phldrT="[Text]"/>
      <dgm:spPr/>
      <dgm:t>
        <a:bodyPr/>
        <a:lstStyle/>
        <a:p>
          <a:r>
            <a:rPr lang="cs-CZ" dirty="0" smtClean="0"/>
            <a:t>Hrozné</a:t>
          </a:r>
          <a:endParaRPr lang="cs-CZ" dirty="0"/>
        </a:p>
      </dgm:t>
    </dgm:pt>
    <dgm:pt modelId="{DA69FE97-2FF6-4050-A1F3-94A6BB892C4A}" type="parTrans" cxnId="{95E97B18-BD85-465B-A499-3D763D6A5FD3}">
      <dgm:prSet/>
      <dgm:spPr/>
      <dgm:t>
        <a:bodyPr/>
        <a:lstStyle/>
        <a:p>
          <a:endParaRPr lang="cs-CZ"/>
        </a:p>
      </dgm:t>
    </dgm:pt>
    <dgm:pt modelId="{7D729254-438F-4C88-9C6E-D909510AEFCB}" type="sibTrans" cxnId="{95E97B18-BD85-465B-A499-3D763D6A5FD3}">
      <dgm:prSet/>
      <dgm:spPr/>
      <dgm:t>
        <a:bodyPr/>
        <a:lstStyle/>
        <a:p>
          <a:endParaRPr lang="cs-CZ"/>
        </a:p>
      </dgm:t>
    </dgm:pt>
    <dgm:pt modelId="{6ACBA470-9A2D-4B23-90AB-0E4990370BFD}">
      <dgm:prSet phldrT="[Text]"/>
      <dgm:spPr/>
      <dgm:t>
        <a:bodyPr/>
        <a:lstStyle/>
        <a:p>
          <a:r>
            <a:rPr lang="cs-CZ" dirty="0" smtClean="0"/>
            <a:t>Co já s tím</a:t>
          </a:r>
          <a:endParaRPr lang="cs-CZ" dirty="0"/>
        </a:p>
      </dgm:t>
    </dgm:pt>
    <dgm:pt modelId="{2598193D-1381-4B62-803B-2F71A2BE6A9B}" type="parTrans" cxnId="{725921DB-BB17-4AF3-95AE-908B228FAE16}">
      <dgm:prSet/>
      <dgm:spPr/>
      <dgm:t>
        <a:bodyPr/>
        <a:lstStyle/>
        <a:p>
          <a:endParaRPr lang="cs-CZ"/>
        </a:p>
      </dgm:t>
    </dgm:pt>
    <dgm:pt modelId="{A663792C-AD0F-4E92-9A6A-04D9ED5E8348}" type="sibTrans" cxnId="{725921DB-BB17-4AF3-95AE-908B228FAE16}">
      <dgm:prSet/>
      <dgm:spPr/>
      <dgm:t>
        <a:bodyPr/>
        <a:lstStyle/>
        <a:p>
          <a:endParaRPr lang="cs-CZ"/>
        </a:p>
      </dgm:t>
    </dgm:pt>
    <dgm:pt modelId="{022654D2-0C75-405F-8B97-FDD1D93B707E}">
      <dgm:prSet phldrT="[Text]"/>
      <dgm:spPr/>
      <dgm:t>
        <a:bodyPr/>
        <a:lstStyle/>
        <a:p>
          <a:r>
            <a:rPr lang="cs-CZ" dirty="0" smtClean="0"/>
            <a:t>Ať to někdo řeší</a:t>
          </a:r>
          <a:endParaRPr lang="cs-CZ" dirty="0"/>
        </a:p>
      </dgm:t>
    </dgm:pt>
    <dgm:pt modelId="{EDBC829D-BFDD-462A-9F43-A608DA2DA481}" type="parTrans" cxnId="{41E4A46D-7547-499F-AFE9-E33A1A91D5BD}">
      <dgm:prSet/>
      <dgm:spPr/>
      <dgm:t>
        <a:bodyPr/>
        <a:lstStyle/>
        <a:p>
          <a:endParaRPr lang="cs-CZ"/>
        </a:p>
      </dgm:t>
    </dgm:pt>
    <dgm:pt modelId="{B2EFF147-9A82-40B8-A2AA-4F28BCAC615E}" type="sibTrans" cxnId="{41E4A46D-7547-499F-AFE9-E33A1A91D5BD}">
      <dgm:prSet/>
      <dgm:spPr/>
      <dgm:t>
        <a:bodyPr/>
        <a:lstStyle/>
        <a:p>
          <a:endParaRPr lang="cs-CZ"/>
        </a:p>
      </dgm:t>
    </dgm:pt>
    <dgm:pt modelId="{0F83320F-8603-4026-8AB8-CBCDB7413345}" type="pres">
      <dgm:prSet presAssocID="{7068371D-ECFC-42CC-8584-747D01B7540E}" presName="Name0" presStyleCnt="0">
        <dgm:presLayoutVars>
          <dgm:chMax val="1"/>
          <dgm:dir/>
          <dgm:animLvl val="ctr"/>
          <dgm:resizeHandles val="exact"/>
        </dgm:presLayoutVars>
      </dgm:prSet>
      <dgm:spPr/>
      <dgm:t>
        <a:bodyPr/>
        <a:lstStyle/>
        <a:p>
          <a:endParaRPr lang="cs-CZ"/>
        </a:p>
      </dgm:t>
    </dgm:pt>
    <dgm:pt modelId="{0785BFE5-043F-496C-8D49-3A316E5991ED}" type="pres">
      <dgm:prSet presAssocID="{29C9B765-E55D-4E2A-9148-D2BC86ED38BD}" presName="centerShape" presStyleLbl="node0" presStyleIdx="0" presStyleCnt="1"/>
      <dgm:spPr/>
      <dgm:t>
        <a:bodyPr/>
        <a:lstStyle/>
        <a:p>
          <a:endParaRPr lang="cs-CZ"/>
        </a:p>
      </dgm:t>
    </dgm:pt>
    <dgm:pt modelId="{2265DE11-D751-4BC6-A642-0A4C7E9FEA84}" type="pres">
      <dgm:prSet presAssocID="{A442494A-B7E7-4806-A48E-4AF955F3DBCD}" presName="node" presStyleLbl="node1" presStyleIdx="0" presStyleCnt="4">
        <dgm:presLayoutVars>
          <dgm:bulletEnabled val="1"/>
        </dgm:presLayoutVars>
      </dgm:prSet>
      <dgm:spPr/>
      <dgm:t>
        <a:bodyPr/>
        <a:lstStyle/>
        <a:p>
          <a:endParaRPr lang="cs-CZ"/>
        </a:p>
      </dgm:t>
    </dgm:pt>
    <dgm:pt modelId="{6393CE3C-79C3-45FD-BFBE-88B64CD821C3}" type="pres">
      <dgm:prSet presAssocID="{A442494A-B7E7-4806-A48E-4AF955F3DBCD}" presName="dummy" presStyleCnt="0"/>
      <dgm:spPr/>
    </dgm:pt>
    <dgm:pt modelId="{034A1451-A3EF-4A41-84FB-E4255B3CA969}" type="pres">
      <dgm:prSet presAssocID="{ABA953A7-FED3-4E62-BE39-4A86859586FD}" presName="sibTrans" presStyleLbl="sibTrans2D1" presStyleIdx="0" presStyleCnt="4"/>
      <dgm:spPr/>
      <dgm:t>
        <a:bodyPr/>
        <a:lstStyle/>
        <a:p>
          <a:endParaRPr lang="cs-CZ"/>
        </a:p>
      </dgm:t>
    </dgm:pt>
    <dgm:pt modelId="{7453360A-8EBE-4620-9F1C-5CB55EAEE55A}" type="pres">
      <dgm:prSet presAssocID="{3A4BFC30-F7A8-41EF-AA20-4A74DC676ABA}" presName="node" presStyleLbl="node1" presStyleIdx="1" presStyleCnt="4">
        <dgm:presLayoutVars>
          <dgm:bulletEnabled val="1"/>
        </dgm:presLayoutVars>
      </dgm:prSet>
      <dgm:spPr/>
      <dgm:t>
        <a:bodyPr/>
        <a:lstStyle/>
        <a:p>
          <a:endParaRPr lang="cs-CZ"/>
        </a:p>
      </dgm:t>
    </dgm:pt>
    <dgm:pt modelId="{7FEC0AC1-F360-4107-A009-5693576D4A9E}" type="pres">
      <dgm:prSet presAssocID="{3A4BFC30-F7A8-41EF-AA20-4A74DC676ABA}" presName="dummy" presStyleCnt="0"/>
      <dgm:spPr/>
    </dgm:pt>
    <dgm:pt modelId="{7BC6EE96-9745-4630-9BBE-3D798D120EBA}" type="pres">
      <dgm:prSet presAssocID="{7D729254-438F-4C88-9C6E-D909510AEFCB}" presName="sibTrans" presStyleLbl="sibTrans2D1" presStyleIdx="1" presStyleCnt="4"/>
      <dgm:spPr/>
      <dgm:t>
        <a:bodyPr/>
        <a:lstStyle/>
        <a:p>
          <a:endParaRPr lang="cs-CZ"/>
        </a:p>
      </dgm:t>
    </dgm:pt>
    <dgm:pt modelId="{2CAE0085-9D8F-4EF3-85BA-565CEF3B1752}" type="pres">
      <dgm:prSet presAssocID="{6ACBA470-9A2D-4B23-90AB-0E4990370BFD}" presName="node" presStyleLbl="node1" presStyleIdx="2" presStyleCnt="4">
        <dgm:presLayoutVars>
          <dgm:bulletEnabled val="1"/>
        </dgm:presLayoutVars>
      </dgm:prSet>
      <dgm:spPr/>
      <dgm:t>
        <a:bodyPr/>
        <a:lstStyle/>
        <a:p>
          <a:endParaRPr lang="cs-CZ"/>
        </a:p>
      </dgm:t>
    </dgm:pt>
    <dgm:pt modelId="{9B30D513-1462-43ED-81F7-8DE7BA21BD84}" type="pres">
      <dgm:prSet presAssocID="{6ACBA470-9A2D-4B23-90AB-0E4990370BFD}" presName="dummy" presStyleCnt="0"/>
      <dgm:spPr/>
    </dgm:pt>
    <dgm:pt modelId="{86C90482-8335-434E-9674-926178A4764A}" type="pres">
      <dgm:prSet presAssocID="{A663792C-AD0F-4E92-9A6A-04D9ED5E8348}" presName="sibTrans" presStyleLbl="sibTrans2D1" presStyleIdx="2" presStyleCnt="4"/>
      <dgm:spPr/>
      <dgm:t>
        <a:bodyPr/>
        <a:lstStyle/>
        <a:p>
          <a:endParaRPr lang="cs-CZ"/>
        </a:p>
      </dgm:t>
    </dgm:pt>
    <dgm:pt modelId="{8DA21B66-13E9-4E13-992A-807865F6DC62}" type="pres">
      <dgm:prSet presAssocID="{022654D2-0C75-405F-8B97-FDD1D93B707E}" presName="node" presStyleLbl="node1" presStyleIdx="3" presStyleCnt="4">
        <dgm:presLayoutVars>
          <dgm:bulletEnabled val="1"/>
        </dgm:presLayoutVars>
      </dgm:prSet>
      <dgm:spPr/>
      <dgm:t>
        <a:bodyPr/>
        <a:lstStyle/>
        <a:p>
          <a:endParaRPr lang="cs-CZ"/>
        </a:p>
      </dgm:t>
    </dgm:pt>
    <dgm:pt modelId="{4A884DD8-389C-4B72-982F-328BEBABA105}" type="pres">
      <dgm:prSet presAssocID="{022654D2-0C75-405F-8B97-FDD1D93B707E}" presName="dummy" presStyleCnt="0"/>
      <dgm:spPr/>
    </dgm:pt>
    <dgm:pt modelId="{9CFCF076-83DB-4D2E-A5F9-B289178581FC}" type="pres">
      <dgm:prSet presAssocID="{B2EFF147-9A82-40B8-A2AA-4F28BCAC615E}" presName="sibTrans" presStyleLbl="sibTrans2D1" presStyleIdx="3" presStyleCnt="4"/>
      <dgm:spPr/>
      <dgm:t>
        <a:bodyPr/>
        <a:lstStyle/>
        <a:p>
          <a:endParaRPr lang="cs-CZ"/>
        </a:p>
      </dgm:t>
    </dgm:pt>
  </dgm:ptLst>
  <dgm:cxnLst>
    <dgm:cxn modelId="{61CBAF64-FD66-40DF-9E59-834605C799AD}" type="presOf" srcId="{ABA953A7-FED3-4E62-BE39-4A86859586FD}" destId="{034A1451-A3EF-4A41-84FB-E4255B3CA969}" srcOrd="0" destOrd="0" presId="urn:microsoft.com/office/officeart/2005/8/layout/radial6"/>
    <dgm:cxn modelId="{41E4A46D-7547-499F-AFE9-E33A1A91D5BD}" srcId="{29C9B765-E55D-4E2A-9148-D2BC86ED38BD}" destId="{022654D2-0C75-405F-8B97-FDD1D93B707E}" srcOrd="3" destOrd="0" parTransId="{EDBC829D-BFDD-462A-9F43-A608DA2DA481}" sibTransId="{B2EFF147-9A82-40B8-A2AA-4F28BCAC615E}"/>
    <dgm:cxn modelId="{060EE642-92B9-4EEE-84B3-7E0B2936129B}" type="presOf" srcId="{7D729254-438F-4C88-9C6E-D909510AEFCB}" destId="{7BC6EE96-9745-4630-9BBE-3D798D120EBA}" srcOrd="0" destOrd="0" presId="urn:microsoft.com/office/officeart/2005/8/layout/radial6"/>
    <dgm:cxn modelId="{ED5D5FAB-F4AD-4C6F-8744-CBC264FB0505}" type="presOf" srcId="{6ACBA470-9A2D-4B23-90AB-0E4990370BFD}" destId="{2CAE0085-9D8F-4EF3-85BA-565CEF3B1752}" srcOrd="0" destOrd="0" presId="urn:microsoft.com/office/officeart/2005/8/layout/radial6"/>
    <dgm:cxn modelId="{E07BCF2A-E32C-4A05-9AB6-EA187DE2E237}" type="presOf" srcId="{A663792C-AD0F-4E92-9A6A-04D9ED5E8348}" destId="{86C90482-8335-434E-9674-926178A4764A}" srcOrd="0" destOrd="0" presId="urn:microsoft.com/office/officeart/2005/8/layout/radial6"/>
    <dgm:cxn modelId="{158E05DF-D11E-41EE-B2C3-D75FDFE38AC4}" srcId="{7068371D-ECFC-42CC-8584-747D01B7540E}" destId="{29C9B765-E55D-4E2A-9148-D2BC86ED38BD}" srcOrd="0" destOrd="0" parTransId="{5F00A10B-0EE2-4BB8-BE16-9DBC2D5323DA}" sibTransId="{9013965A-A019-4875-B56A-72622CAA8F7A}"/>
    <dgm:cxn modelId="{B7FA9A35-26C1-4EDC-A77B-066E2E4366AC}" srcId="{29C9B765-E55D-4E2A-9148-D2BC86ED38BD}" destId="{A442494A-B7E7-4806-A48E-4AF955F3DBCD}" srcOrd="0" destOrd="0" parTransId="{930B231E-6A87-43AC-9D55-0F0B04FAC8E6}" sibTransId="{ABA953A7-FED3-4E62-BE39-4A86859586FD}"/>
    <dgm:cxn modelId="{B2BA6D64-952B-4991-9BA6-932D1653899E}" type="presOf" srcId="{A442494A-B7E7-4806-A48E-4AF955F3DBCD}" destId="{2265DE11-D751-4BC6-A642-0A4C7E9FEA84}" srcOrd="0" destOrd="0" presId="urn:microsoft.com/office/officeart/2005/8/layout/radial6"/>
    <dgm:cxn modelId="{937C24AA-FCCF-4399-A346-A61B9A85F812}" type="presOf" srcId="{B2EFF147-9A82-40B8-A2AA-4F28BCAC615E}" destId="{9CFCF076-83DB-4D2E-A5F9-B289178581FC}" srcOrd="0" destOrd="0" presId="urn:microsoft.com/office/officeart/2005/8/layout/radial6"/>
    <dgm:cxn modelId="{DB11DB7B-E55D-4D8A-8A42-738B0A5A248B}" type="presOf" srcId="{7068371D-ECFC-42CC-8584-747D01B7540E}" destId="{0F83320F-8603-4026-8AB8-CBCDB7413345}" srcOrd="0" destOrd="0" presId="urn:microsoft.com/office/officeart/2005/8/layout/radial6"/>
    <dgm:cxn modelId="{725921DB-BB17-4AF3-95AE-908B228FAE16}" srcId="{29C9B765-E55D-4E2A-9148-D2BC86ED38BD}" destId="{6ACBA470-9A2D-4B23-90AB-0E4990370BFD}" srcOrd="2" destOrd="0" parTransId="{2598193D-1381-4B62-803B-2F71A2BE6A9B}" sibTransId="{A663792C-AD0F-4E92-9A6A-04D9ED5E8348}"/>
    <dgm:cxn modelId="{6C499BDE-8780-49CB-AEE2-11B2EF7CCFFB}" type="presOf" srcId="{3A4BFC30-F7A8-41EF-AA20-4A74DC676ABA}" destId="{7453360A-8EBE-4620-9F1C-5CB55EAEE55A}" srcOrd="0" destOrd="0" presId="urn:microsoft.com/office/officeart/2005/8/layout/radial6"/>
    <dgm:cxn modelId="{3F60DDA0-EEDD-4F82-BBC5-F3B3ACFE81E9}" type="presOf" srcId="{022654D2-0C75-405F-8B97-FDD1D93B707E}" destId="{8DA21B66-13E9-4E13-992A-807865F6DC62}" srcOrd="0" destOrd="0" presId="urn:microsoft.com/office/officeart/2005/8/layout/radial6"/>
    <dgm:cxn modelId="{95E97B18-BD85-465B-A499-3D763D6A5FD3}" srcId="{29C9B765-E55D-4E2A-9148-D2BC86ED38BD}" destId="{3A4BFC30-F7A8-41EF-AA20-4A74DC676ABA}" srcOrd="1" destOrd="0" parTransId="{DA69FE97-2FF6-4050-A1F3-94A6BB892C4A}" sibTransId="{7D729254-438F-4C88-9C6E-D909510AEFCB}"/>
    <dgm:cxn modelId="{F27525A4-D2FD-4500-8BBE-1EA19B78CB38}" type="presOf" srcId="{29C9B765-E55D-4E2A-9148-D2BC86ED38BD}" destId="{0785BFE5-043F-496C-8D49-3A316E5991ED}" srcOrd="0" destOrd="0" presId="urn:microsoft.com/office/officeart/2005/8/layout/radial6"/>
    <dgm:cxn modelId="{3A7CABDF-A56B-483E-806A-FA60E56104ED}" type="presParOf" srcId="{0F83320F-8603-4026-8AB8-CBCDB7413345}" destId="{0785BFE5-043F-496C-8D49-3A316E5991ED}" srcOrd="0" destOrd="0" presId="urn:microsoft.com/office/officeart/2005/8/layout/radial6"/>
    <dgm:cxn modelId="{4BB112B0-93AC-44AC-A2D8-E2F60BC1985D}" type="presParOf" srcId="{0F83320F-8603-4026-8AB8-CBCDB7413345}" destId="{2265DE11-D751-4BC6-A642-0A4C7E9FEA84}" srcOrd="1" destOrd="0" presId="urn:microsoft.com/office/officeart/2005/8/layout/radial6"/>
    <dgm:cxn modelId="{35B18C6C-7AED-476D-91A0-7949A82E340F}" type="presParOf" srcId="{0F83320F-8603-4026-8AB8-CBCDB7413345}" destId="{6393CE3C-79C3-45FD-BFBE-88B64CD821C3}" srcOrd="2" destOrd="0" presId="urn:microsoft.com/office/officeart/2005/8/layout/radial6"/>
    <dgm:cxn modelId="{E43D81A8-0E6B-4E1A-AB65-D6B301B472A3}" type="presParOf" srcId="{0F83320F-8603-4026-8AB8-CBCDB7413345}" destId="{034A1451-A3EF-4A41-84FB-E4255B3CA969}" srcOrd="3" destOrd="0" presId="urn:microsoft.com/office/officeart/2005/8/layout/radial6"/>
    <dgm:cxn modelId="{CDFBC280-808E-46F7-9486-EFCC41AEABFE}" type="presParOf" srcId="{0F83320F-8603-4026-8AB8-CBCDB7413345}" destId="{7453360A-8EBE-4620-9F1C-5CB55EAEE55A}" srcOrd="4" destOrd="0" presId="urn:microsoft.com/office/officeart/2005/8/layout/radial6"/>
    <dgm:cxn modelId="{7D8F53FA-9043-483C-9F88-949E4D21362D}" type="presParOf" srcId="{0F83320F-8603-4026-8AB8-CBCDB7413345}" destId="{7FEC0AC1-F360-4107-A009-5693576D4A9E}" srcOrd="5" destOrd="0" presId="urn:microsoft.com/office/officeart/2005/8/layout/radial6"/>
    <dgm:cxn modelId="{60D97466-0780-4101-B3EE-4D5E3114F31E}" type="presParOf" srcId="{0F83320F-8603-4026-8AB8-CBCDB7413345}" destId="{7BC6EE96-9745-4630-9BBE-3D798D120EBA}" srcOrd="6" destOrd="0" presId="urn:microsoft.com/office/officeart/2005/8/layout/radial6"/>
    <dgm:cxn modelId="{D02E0898-60F7-4924-B82B-C8A1550B42AD}" type="presParOf" srcId="{0F83320F-8603-4026-8AB8-CBCDB7413345}" destId="{2CAE0085-9D8F-4EF3-85BA-565CEF3B1752}" srcOrd="7" destOrd="0" presId="urn:microsoft.com/office/officeart/2005/8/layout/radial6"/>
    <dgm:cxn modelId="{678D9D36-E989-4DAC-9218-277ABA25130E}" type="presParOf" srcId="{0F83320F-8603-4026-8AB8-CBCDB7413345}" destId="{9B30D513-1462-43ED-81F7-8DE7BA21BD84}" srcOrd="8" destOrd="0" presId="urn:microsoft.com/office/officeart/2005/8/layout/radial6"/>
    <dgm:cxn modelId="{5C2096E4-071A-46C3-B846-74DCAE7D6C0C}" type="presParOf" srcId="{0F83320F-8603-4026-8AB8-CBCDB7413345}" destId="{86C90482-8335-434E-9674-926178A4764A}" srcOrd="9" destOrd="0" presId="urn:microsoft.com/office/officeart/2005/8/layout/radial6"/>
    <dgm:cxn modelId="{DFBA621A-F2FC-4820-8491-290BA38E0860}" type="presParOf" srcId="{0F83320F-8603-4026-8AB8-CBCDB7413345}" destId="{8DA21B66-13E9-4E13-992A-807865F6DC62}" srcOrd="10" destOrd="0" presId="urn:microsoft.com/office/officeart/2005/8/layout/radial6"/>
    <dgm:cxn modelId="{7278D955-76CD-41C7-86EE-7F978D7EFC8E}" type="presParOf" srcId="{0F83320F-8603-4026-8AB8-CBCDB7413345}" destId="{4A884DD8-389C-4B72-982F-328BEBABA105}" srcOrd="11" destOrd="0" presId="urn:microsoft.com/office/officeart/2005/8/layout/radial6"/>
    <dgm:cxn modelId="{A1AEFB29-24DA-4554-A3D0-BCB15C635642}" type="presParOf" srcId="{0F83320F-8603-4026-8AB8-CBCDB7413345}" destId="{9CFCF076-83DB-4D2E-A5F9-B289178581FC}" srcOrd="12" destOrd="0" presId="urn:microsoft.com/office/officeart/2005/8/layout/radial6"/>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D11CD53-C6D5-488E-93D2-A600A94E0254}" type="doc">
      <dgm:prSet loTypeId="urn:microsoft.com/office/officeart/2005/8/layout/process2" loCatId="process" qsTypeId="urn:microsoft.com/office/officeart/2005/8/quickstyle/simple1" qsCatId="simple" csTypeId="urn:microsoft.com/office/officeart/2005/8/colors/colorful1#2" csCatId="colorful" phldr="1"/>
      <dgm:spPr/>
    </dgm:pt>
    <dgm:pt modelId="{6ECDD296-5AF5-47AC-BB24-9F186F0739CF}">
      <dgm:prSet phldrT="[Text]"/>
      <dgm:spPr/>
      <dgm:t>
        <a:bodyPr/>
        <a:lstStyle/>
        <a:p>
          <a:r>
            <a:rPr lang="cs-CZ" dirty="0" smtClean="0"/>
            <a:t>Krátké programy</a:t>
          </a:r>
          <a:endParaRPr lang="cs-CZ" dirty="0"/>
        </a:p>
      </dgm:t>
    </dgm:pt>
    <dgm:pt modelId="{5C727A9D-26B1-455E-8E98-8124A016655B}" type="parTrans" cxnId="{0A2DF89E-7822-4EEE-A81E-AC48EE55F198}">
      <dgm:prSet/>
      <dgm:spPr/>
      <dgm:t>
        <a:bodyPr/>
        <a:lstStyle/>
        <a:p>
          <a:endParaRPr lang="cs-CZ"/>
        </a:p>
      </dgm:t>
    </dgm:pt>
    <dgm:pt modelId="{B2DA7C9D-C0FC-4FE2-A684-01ED88FE4090}" type="sibTrans" cxnId="{0A2DF89E-7822-4EEE-A81E-AC48EE55F198}">
      <dgm:prSet/>
      <dgm:spPr/>
      <dgm:t>
        <a:bodyPr/>
        <a:lstStyle/>
        <a:p>
          <a:endParaRPr lang="cs-CZ"/>
        </a:p>
      </dgm:t>
    </dgm:pt>
    <dgm:pt modelId="{19C040F7-2226-4250-8372-52E35E4E1371}">
      <dgm:prSet phldrT="[Text]"/>
      <dgm:spPr/>
      <dgm:t>
        <a:bodyPr/>
        <a:lstStyle/>
        <a:p>
          <a:r>
            <a:rPr lang="cs-CZ" dirty="0" smtClean="0"/>
            <a:t>Zvýší informovanost a zájem</a:t>
          </a:r>
          <a:endParaRPr lang="cs-CZ" dirty="0"/>
        </a:p>
      </dgm:t>
    </dgm:pt>
    <dgm:pt modelId="{513A6776-D61E-46B8-9A6B-739CE8595AA5}" type="parTrans" cxnId="{5EE01A33-629F-4FE9-8644-A8525CBD5DDC}">
      <dgm:prSet/>
      <dgm:spPr/>
      <dgm:t>
        <a:bodyPr/>
        <a:lstStyle/>
        <a:p>
          <a:endParaRPr lang="cs-CZ"/>
        </a:p>
      </dgm:t>
    </dgm:pt>
    <dgm:pt modelId="{D0A1AB45-3E8D-4DA1-B32A-CD87E2FCCE4B}" type="sibTrans" cxnId="{5EE01A33-629F-4FE9-8644-A8525CBD5DDC}">
      <dgm:prSet/>
      <dgm:spPr/>
      <dgm:t>
        <a:bodyPr/>
        <a:lstStyle/>
        <a:p>
          <a:endParaRPr lang="cs-CZ"/>
        </a:p>
      </dgm:t>
    </dgm:pt>
    <dgm:pt modelId="{551CEBBC-E85F-4255-B74E-663ABE920951}">
      <dgm:prSet phldrT="[Text]"/>
      <dgm:spPr/>
      <dgm:t>
        <a:bodyPr/>
        <a:lstStyle/>
        <a:p>
          <a:r>
            <a:rPr lang="cs-CZ" dirty="0" smtClean="0"/>
            <a:t>ale vyvolají beznaděj a cynismus</a:t>
          </a:r>
          <a:endParaRPr lang="cs-CZ" dirty="0"/>
        </a:p>
      </dgm:t>
    </dgm:pt>
    <dgm:pt modelId="{74C7186C-1F6C-4818-AFCB-F1A5D5B21B45}" type="parTrans" cxnId="{910B5507-3B60-4B8B-8F28-03B885EDCE47}">
      <dgm:prSet/>
      <dgm:spPr/>
      <dgm:t>
        <a:bodyPr/>
        <a:lstStyle/>
        <a:p>
          <a:endParaRPr lang="cs-CZ"/>
        </a:p>
      </dgm:t>
    </dgm:pt>
    <dgm:pt modelId="{4269667D-CA7E-4775-AE78-D37D8084AE64}" type="sibTrans" cxnId="{910B5507-3B60-4B8B-8F28-03B885EDCE47}">
      <dgm:prSet/>
      <dgm:spPr/>
      <dgm:t>
        <a:bodyPr/>
        <a:lstStyle/>
        <a:p>
          <a:endParaRPr lang="cs-CZ"/>
        </a:p>
      </dgm:t>
    </dgm:pt>
    <dgm:pt modelId="{EE70DCDE-D079-402C-B842-61804B5A9A70}">
      <dgm:prSet phldrT="[Text]"/>
      <dgm:spPr/>
      <dgm:t>
        <a:bodyPr/>
        <a:lstStyle/>
        <a:p>
          <a:r>
            <a:rPr lang="cs-CZ" dirty="0" smtClean="0"/>
            <a:t>a nemění chování.</a:t>
          </a:r>
          <a:endParaRPr lang="cs-CZ" dirty="0"/>
        </a:p>
      </dgm:t>
    </dgm:pt>
    <dgm:pt modelId="{88349F9F-1C9D-471A-9E0A-4154ADC2FFCA}" type="parTrans" cxnId="{97B2F061-0870-4252-826C-D48256AB88E5}">
      <dgm:prSet/>
      <dgm:spPr/>
    </dgm:pt>
    <dgm:pt modelId="{2843257B-F181-4F51-AC30-AACF4ADDCCBB}" type="sibTrans" cxnId="{97B2F061-0870-4252-826C-D48256AB88E5}">
      <dgm:prSet/>
      <dgm:spPr/>
    </dgm:pt>
    <dgm:pt modelId="{FD3E4997-DB35-42E7-8640-74DBAEBAD336}" type="pres">
      <dgm:prSet presAssocID="{2D11CD53-C6D5-488E-93D2-A600A94E0254}" presName="linearFlow" presStyleCnt="0">
        <dgm:presLayoutVars>
          <dgm:resizeHandles val="exact"/>
        </dgm:presLayoutVars>
      </dgm:prSet>
      <dgm:spPr/>
    </dgm:pt>
    <dgm:pt modelId="{F9BE3379-B455-45D3-9E5E-C882A77FFCF6}" type="pres">
      <dgm:prSet presAssocID="{6ECDD296-5AF5-47AC-BB24-9F186F0739CF}" presName="node" presStyleLbl="node1" presStyleIdx="0" presStyleCnt="4">
        <dgm:presLayoutVars>
          <dgm:bulletEnabled val="1"/>
        </dgm:presLayoutVars>
      </dgm:prSet>
      <dgm:spPr/>
      <dgm:t>
        <a:bodyPr/>
        <a:lstStyle/>
        <a:p>
          <a:endParaRPr lang="cs-CZ"/>
        </a:p>
      </dgm:t>
    </dgm:pt>
    <dgm:pt modelId="{2BE226A7-0273-459E-9A9E-60281B48C9DB}" type="pres">
      <dgm:prSet presAssocID="{B2DA7C9D-C0FC-4FE2-A684-01ED88FE4090}" presName="sibTrans" presStyleLbl="sibTrans2D1" presStyleIdx="0" presStyleCnt="3"/>
      <dgm:spPr/>
      <dgm:t>
        <a:bodyPr/>
        <a:lstStyle/>
        <a:p>
          <a:endParaRPr lang="cs-CZ"/>
        </a:p>
      </dgm:t>
    </dgm:pt>
    <dgm:pt modelId="{7F336FF6-F91D-46EB-9504-626853E0CF07}" type="pres">
      <dgm:prSet presAssocID="{B2DA7C9D-C0FC-4FE2-A684-01ED88FE4090}" presName="connectorText" presStyleLbl="sibTrans2D1" presStyleIdx="0" presStyleCnt="3"/>
      <dgm:spPr/>
      <dgm:t>
        <a:bodyPr/>
        <a:lstStyle/>
        <a:p>
          <a:endParaRPr lang="cs-CZ"/>
        </a:p>
      </dgm:t>
    </dgm:pt>
    <dgm:pt modelId="{B5F772F4-7258-4DD7-8D53-4E2008EBAE55}" type="pres">
      <dgm:prSet presAssocID="{19C040F7-2226-4250-8372-52E35E4E1371}" presName="node" presStyleLbl="node1" presStyleIdx="1" presStyleCnt="4">
        <dgm:presLayoutVars>
          <dgm:bulletEnabled val="1"/>
        </dgm:presLayoutVars>
      </dgm:prSet>
      <dgm:spPr/>
      <dgm:t>
        <a:bodyPr/>
        <a:lstStyle/>
        <a:p>
          <a:endParaRPr lang="cs-CZ"/>
        </a:p>
      </dgm:t>
    </dgm:pt>
    <dgm:pt modelId="{19CBDC59-294F-4395-B16C-65666ADC9399}" type="pres">
      <dgm:prSet presAssocID="{D0A1AB45-3E8D-4DA1-B32A-CD87E2FCCE4B}" presName="sibTrans" presStyleLbl="sibTrans2D1" presStyleIdx="1" presStyleCnt="3"/>
      <dgm:spPr/>
      <dgm:t>
        <a:bodyPr/>
        <a:lstStyle/>
        <a:p>
          <a:endParaRPr lang="cs-CZ"/>
        </a:p>
      </dgm:t>
    </dgm:pt>
    <dgm:pt modelId="{44FA97EE-F99B-45D1-87B6-3527477A486B}" type="pres">
      <dgm:prSet presAssocID="{D0A1AB45-3E8D-4DA1-B32A-CD87E2FCCE4B}" presName="connectorText" presStyleLbl="sibTrans2D1" presStyleIdx="1" presStyleCnt="3"/>
      <dgm:spPr/>
      <dgm:t>
        <a:bodyPr/>
        <a:lstStyle/>
        <a:p>
          <a:endParaRPr lang="cs-CZ"/>
        </a:p>
      </dgm:t>
    </dgm:pt>
    <dgm:pt modelId="{4B702FDB-8F9E-427D-98C6-2A2DCBE55288}" type="pres">
      <dgm:prSet presAssocID="{551CEBBC-E85F-4255-B74E-663ABE920951}" presName="node" presStyleLbl="node1" presStyleIdx="2" presStyleCnt="4">
        <dgm:presLayoutVars>
          <dgm:bulletEnabled val="1"/>
        </dgm:presLayoutVars>
      </dgm:prSet>
      <dgm:spPr/>
      <dgm:t>
        <a:bodyPr/>
        <a:lstStyle/>
        <a:p>
          <a:endParaRPr lang="cs-CZ"/>
        </a:p>
      </dgm:t>
    </dgm:pt>
    <dgm:pt modelId="{971F9902-4D0B-46AB-A03F-2BBCF840F20F}" type="pres">
      <dgm:prSet presAssocID="{4269667D-CA7E-4775-AE78-D37D8084AE64}" presName="sibTrans" presStyleLbl="sibTrans2D1" presStyleIdx="2" presStyleCnt="3"/>
      <dgm:spPr/>
      <dgm:t>
        <a:bodyPr/>
        <a:lstStyle/>
        <a:p>
          <a:endParaRPr lang="cs-CZ"/>
        </a:p>
      </dgm:t>
    </dgm:pt>
    <dgm:pt modelId="{4DA9749A-D49C-453A-8CE8-F48F47AF1B4E}" type="pres">
      <dgm:prSet presAssocID="{4269667D-CA7E-4775-AE78-D37D8084AE64}" presName="connectorText" presStyleLbl="sibTrans2D1" presStyleIdx="2" presStyleCnt="3"/>
      <dgm:spPr/>
      <dgm:t>
        <a:bodyPr/>
        <a:lstStyle/>
        <a:p>
          <a:endParaRPr lang="cs-CZ"/>
        </a:p>
      </dgm:t>
    </dgm:pt>
    <dgm:pt modelId="{F4DAD5BF-EF89-41A2-B4C4-D5BA7E0F2BA8}" type="pres">
      <dgm:prSet presAssocID="{EE70DCDE-D079-402C-B842-61804B5A9A70}" presName="node" presStyleLbl="node1" presStyleIdx="3" presStyleCnt="4">
        <dgm:presLayoutVars>
          <dgm:bulletEnabled val="1"/>
        </dgm:presLayoutVars>
      </dgm:prSet>
      <dgm:spPr/>
      <dgm:t>
        <a:bodyPr/>
        <a:lstStyle/>
        <a:p>
          <a:endParaRPr lang="cs-CZ"/>
        </a:p>
      </dgm:t>
    </dgm:pt>
  </dgm:ptLst>
  <dgm:cxnLst>
    <dgm:cxn modelId="{180993ED-25B8-4082-A527-DABB95A44995}" type="presOf" srcId="{6ECDD296-5AF5-47AC-BB24-9F186F0739CF}" destId="{F9BE3379-B455-45D3-9E5E-C882A77FFCF6}" srcOrd="0" destOrd="0" presId="urn:microsoft.com/office/officeart/2005/8/layout/process2"/>
    <dgm:cxn modelId="{D0E709A1-F4A2-46FE-91B6-AE78A316259D}" type="presOf" srcId="{B2DA7C9D-C0FC-4FE2-A684-01ED88FE4090}" destId="{7F336FF6-F91D-46EB-9504-626853E0CF07}" srcOrd="1" destOrd="0" presId="urn:microsoft.com/office/officeart/2005/8/layout/process2"/>
    <dgm:cxn modelId="{6F3A9AC7-63BA-4488-8DA5-5762FCD73F1A}" type="presOf" srcId="{19C040F7-2226-4250-8372-52E35E4E1371}" destId="{B5F772F4-7258-4DD7-8D53-4E2008EBAE55}" srcOrd="0" destOrd="0" presId="urn:microsoft.com/office/officeart/2005/8/layout/process2"/>
    <dgm:cxn modelId="{910B5507-3B60-4B8B-8F28-03B885EDCE47}" srcId="{2D11CD53-C6D5-488E-93D2-A600A94E0254}" destId="{551CEBBC-E85F-4255-B74E-663ABE920951}" srcOrd="2" destOrd="0" parTransId="{74C7186C-1F6C-4818-AFCB-F1A5D5B21B45}" sibTransId="{4269667D-CA7E-4775-AE78-D37D8084AE64}"/>
    <dgm:cxn modelId="{9CEAE8E4-8892-4995-8BFA-809D3226190D}" type="presOf" srcId="{EE70DCDE-D079-402C-B842-61804B5A9A70}" destId="{F4DAD5BF-EF89-41A2-B4C4-D5BA7E0F2BA8}" srcOrd="0" destOrd="0" presId="urn:microsoft.com/office/officeart/2005/8/layout/process2"/>
    <dgm:cxn modelId="{5EE01A33-629F-4FE9-8644-A8525CBD5DDC}" srcId="{2D11CD53-C6D5-488E-93D2-A600A94E0254}" destId="{19C040F7-2226-4250-8372-52E35E4E1371}" srcOrd="1" destOrd="0" parTransId="{513A6776-D61E-46B8-9A6B-739CE8595AA5}" sibTransId="{D0A1AB45-3E8D-4DA1-B32A-CD87E2FCCE4B}"/>
    <dgm:cxn modelId="{B25C6D56-A399-4D57-BFF6-446D0D498598}" type="presOf" srcId="{B2DA7C9D-C0FC-4FE2-A684-01ED88FE4090}" destId="{2BE226A7-0273-459E-9A9E-60281B48C9DB}" srcOrd="0" destOrd="0" presId="urn:microsoft.com/office/officeart/2005/8/layout/process2"/>
    <dgm:cxn modelId="{0A2DF89E-7822-4EEE-A81E-AC48EE55F198}" srcId="{2D11CD53-C6D5-488E-93D2-A600A94E0254}" destId="{6ECDD296-5AF5-47AC-BB24-9F186F0739CF}" srcOrd="0" destOrd="0" parTransId="{5C727A9D-26B1-455E-8E98-8124A016655B}" sibTransId="{B2DA7C9D-C0FC-4FE2-A684-01ED88FE4090}"/>
    <dgm:cxn modelId="{46807606-D3EA-43A6-814D-7FE5F09C8BB8}" type="presOf" srcId="{4269667D-CA7E-4775-AE78-D37D8084AE64}" destId="{4DA9749A-D49C-453A-8CE8-F48F47AF1B4E}" srcOrd="1" destOrd="0" presId="urn:microsoft.com/office/officeart/2005/8/layout/process2"/>
    <dgm:cxn modelId="{3C191ECD-8342-4A89-B8AC-C4C83B5574CD}" type="presOf" srcId="{4269667D-CA7E-4775-AE78-D37D8084AE64}" destId="{971F9902-4D0B-46AB-A03F-2BBCF840F20F}" srcOrd="0" destOrd="0" presId="urn:microsoft.com/office/officeart/2005/8/layout/process2"/>
    <dgm:cxn modelId="{97B2F061-0870-4252-826C-D48256AB88E5}" srcId="{2D11CD53-C6D5-488E-93D2-A600A94E0254}" destId="{EE70DCDE-D079-402C-B842-61804B5A9A70}" srcOrd="3" destOrd="0" parTransId="{88349F9F-1C9D-471A-9E0A-4154ADC2FFCA}" sibTransId="{2843257B-F181-4F51-AC30-AACF4ADDCCBB}"/>
    <dgm:cxn modelId="{A8C8EBBB-9637-4E67-9C73-E4CC6CCE6559}" type="presOf" srcId="{D0A1AB45-3E8D-4DA1-B32A-CD87E2FCCE4B}" destId="{44FA97EE-F99B-45D1-87B6-3527477A486B}" srcOrd="1" destOrd="0" presId="urn:microsoft.com/office/officeart/2005/8/layout/process2"/>
    <dgm:cxn modelId="{2C2801E8-6FED-4CB4-82A3-5EA602C3658A}" type="presOf" srcId="{2D11CD53-C6D5-488E-93D2-A600A94E0254}" destId="{FD3E4997-DB35-42E7-8640-74DBAEBAD336}" srcOrd="0" destOrd="0" presId="urn:microsoft.com/office/officeart/2005/8/layout/process2"/>
    <dgm:cxn modelId="{590A566D-C632-47F0-AF39-6AE14EEFF849}" type="presOf" srcId="{551CEBBC-E85F-4255-B74E-663ABE920951}" destId="{4B702FDB-8F9E-427D-98C6-2A2DCBE55288}" srcOrd="0" destOrd="0" presId="urn:microsoft.com/office/officeart/2005/8/layout/process2"/>
    <dgm:cxn modelId="{89A27A2D-3328-454C-8FBC-B6918650BCC1}" type="presOf" srcId="{D0A1AB45-3E8D-4DA1-B32A-CD87E2FCCE4B}" destId="{19CBDC59-294F-4395-B16C-65666ADC9399}" srcOrd="0" destOrd="0" presId="urn:microsoft.com/office/officeart/2005/8/layout/process2"/>
    <dgm:cxn modelId="{3F05BB32-50A8-4504-B002-CE2C9E8F57C4}" type="presParOf" srcId="{FD3E4997-DB35-42E7-8640-74DBAEBAD336}" destId="{F9BE3379-B455-45D3-9E5E-C882A77FFCF6}" srcOrd="0" destOrd="0" presId="urn:microsoft.com/office/officeart/2005/8/layout/process2"/>
    <dgm:cxn modelId="{E30EAABC-5D5E-4C46-8CE2-4761036E7CF9}" type="presParOf" srcId="{FD3E4997-DB35-42E7-8640-74DBAEBAD336}" destId="{2BE226A7-0273-459E-9A9E-60281B48C9DB}" srcOrd="1" destOrd="0" presId="urn:microsoft.com/office/officeart/2005/8/layout/process2"/>
    <dgm:cxn modelId="{6E9DA8B7-2652-4AC8-A1E9-3BA2E94BE264}" type="presParOf" srcId="{2BE226A7-0273-459E-9A9E-60281B48C9DB}" destId="{7F336FF6-F91D-46EB-9504-626853E0CF07}" srcOrd="0" destOrd="0" presId="urn:microsoft.com/office/officeart/2005/8/layout/process2"/>
    <dgm:cxn modelId="{41D6B3B2-FFFD-4D7C-8E0C-AA664F33E6B1}" type="presParOf" srcId="{FD3E4997-DB35-42E7-8640-74DBAEBAD336}" destId="{B5F772F4-7258-4DD7-8D53-4E2008EBAE55}" srcOrd="2" destOrd="0" presId="urn:microsoft.com/office/officeart/2005/8/layout/process2"/>
    <dgm:cxn modelId="{740E4E4F-0864-4A89-87C8-E6FB6E156C97}" type="presParOf" srcId="{FD3E4997-DB35-42E7-8640-74DBAEBAD336}" destId="{19CBDC59-294F-4395-B16C-65666ADC9399}" srcOrd="3" destOrd="0" presId="urn:microsoft.com/office/officeart/2005/8/layout/process2"/>
    <dgm:cxn modelId="{1A7AC3EC-B19A-48A7-AA53-7BA766C10753}" type="presParOf" srcId="{19CBDC59-294F-4395-B16C-65666ADC9399}" destId="{44FA97EE-F99B-45D1-87B6-3527477A486B}" srcOrd="0" destOrd="0" presId="urn:microsoft.com/office/officeart/2005/8/layout/process2"/>
    <dgm:cxn modelId="{0355A862-1400-40AC-81F3-E9CE5DBCFD73}" type="presParOf" srcId="{FD3E4997-DB35-42E7-8640-74DBAEBAD336}" destId="{4B702FDB-8F9E-427D-98C6-2A2DCBE55288}" srcOrd="4" destOrd="0" presId="urn:microsoft.com/office/officeart/2005/8/layout/process2"/>
    <dgm:cxn modelId="{F31D6F97-0482-484A-A193-DC0E6AD89221}" type="presParOf" srcId="{FD3E4997-DB35-42E7-8640-74DBAEBAD336}" destId="{971F9902-4D0B-46AB-A03F-2BBCF840F20F}" srcOrd="5" destOrd="0" presId="urn:microsoft.com/office/officeart/2005/8/layout/process2"/>
    <dgm:cxn modelId="{C1844836-858A-43E1-92FB-9A52972A7223}" type="presParOf" srcId="{971F9902-4D0B-46AB-A03F-2BBCF840F20F}" destId="{4DA9749A-D49C-453A-8CE8-F48F47AF1B4E}" srcOrd="0" destOrd="0" presId="urn:microsoft.com/office/officeart/2005/8/layout/process2"/>
    <dgm:cxn modelId="{25E582D6-CE45-498A-8CCF-4D8E367D8B52}" type="presParOf" srcId="{FD3E4997-DB35-42E7-8640-74DBAEBAD336}" destId="{F4DAD5BF-EF89-41A2-B4C4-D5BA7E0F2BA8}" srcOrd="6"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A5D5181-BD69-4824-9861-6B43AB7BCAC1}" type="doc">
      <dgm:prSet loTypeId="urn:microsoft.com/office/officeart/2005/8/layout/hierarchy6" loCatId="hierarchy" qsTypeId="urn:microsoft.com/office/officeart/2005/8/quickstyle/simple1" qsCatId="simple" csTypeId="urn:microsoft.com/office/officeart/2005/8/colors/accent2_2" csCatId="accent2" phldr="1"/>
      <dgm:spPr/>
    </dgm:pt>
    <dgm:pt modelId="{98E06660-4BBE-4216-AC2C-3E47CE662F18}">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Provázanost života</a:t>
          </a:r>
        </a:p>
      </dgm:t>
    </dgm:pt>
    <dgm:pt modelId="{A7D6F7F0-F39C-4D34-AD7D-170B8610AB31}" type="parTrans" cxnId="{7896AFE6-8BB8-4C01-9EB4-8E29A2D619AB}">
      <dgm:prSet/>
      <dgm:spPr/>
      <dgm:t>
        <a:bodyPr/>
        <a:lstStyle/>
        <a:p>
          <a:endParaRPr lang="cs-CZ">
            <a:latin typeface="+mn-lt"/>
          </a:endParaRPr>
        </a:p>
      </dgm:t>
    </dgm:pt>
    <dgm:pt modelId="{DBC5C449-5EEB-4D95-823D-4C65B1D2D31E}" type="sibTrans" cxnId="{7896AFE6-8BB8-4C01-9EB4-8E29A2D619AB}">
      <dgm:prSet/>
      <dgm:spPr/>
      <dgm:t>
        <a:bodyPr/>
        <a:lstStyle/>
        <a:p>
          <a:endParaRPr lang="cs-CZ">
            <a:latin typeface="+mn-lt"/>
          </a:endParaRPr>
        </a:p>
      </dgm:t>
    </dgm:pt>
    <dgm:pt modelId="{C582D7D5-57B9-4264-A670-FB2BF9DDFF91}">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Ekologické principy</a:t>
          </a:r>
        </a:p>
      </dgm:t>
    </dgm:pt>
    <dgm:pt modelId="{8095F924-30CC-4A47-B8C7-75921AA37E18}" type="parTrans" cxnId="{E7C4D873-8B37-4003-B1EB-CF4E365657FF}">
      <dgm:prSet/>
      <dgm:spPr/>
      <dgm:t>
        <a:bodyPr/>
        <a:lstStyle/>
        <a:p>
          <a:endParaRPr lang="cs-CZ">
            <a:latin typeface="+mn-lt"/>
          </a:endParaRPr>
        </a:p>
      </dgm:t>
    </dgm:pt>
    <dgm:pt modelId="{9E1CF7C5-5136-478B-95B5-ED1D8D8B7DD5}" type="sibTrans" cxnId="{E7C4D873-8B37-4003-B1EB-CF4E365657FF}">
      <dgm:prSet/>
      <dgm:spPr/>
      <dgm:t>
        <a:bodyPr/>
        <a:lstStyle/>
        <a:p>
          <a:endParaRPr lang="cs-CZ">
            <a:latin typeface="+mn-lt"/>
          </a:endParaRPr>
        </a:p>
      </dgm:t>
    </dgm:pt>
    <dgm:pt modelId="{A0BDFD5F-2A7C-4D66-9B47-154B5C69F7CE}">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Pojmové cesty</a:t>
          </a:r>
        </a:p>
      </dgm:t>
    </dgm:pt>
    <dgm:pt modelId="{312A5329-62E9-45A7-A099-7DCE6E2EEC2F}" type="parTrans" cxnId="{3C8578AD-B208-423C-9D6E-022847BEEC62}">
      <dgm:prSet/>
      <dgm:spPr/>
      <dgm:t>
        <a:bodyPr/>
        <a:lstStyle/>
        <a:p>
          <a:endParaRPr lang="cs-CZ">
            <a:latin typeface="+mn-lt"/>
          </a:endParaRPr>
        </a:p>
      </dgm:t>
    </dgm:pt>
    <dgm:pt modelId="{B6DC336E-680F-4C52-9BC7-EBD7C980336B}" type="sibTrans" cxnId="{3C8578AD-B208-423C-9D6E-022847BEEC62}">
      <dgm:prSet/>
      <dgm:spPr/>
      <dgm:t>
        <a:bodyPr/>
        <a:lstStyle/>
        <a:p>
          <a:endParaRPr lang="cs-CZ">
            <a:latin typeface="+mn-lt"/>
          </a:endParaRPr>
        </a:p>
      </dgm:t>
    </dgm:pt>
    <dgm:pt modelId="{D7E3DC2E-5FA1-48CC-8EEB-2FD6B1A53DA2}">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Pralesy</a:t>
          </a:r>
        </a:p>
      </dgm:t>
    </dgm:pt>
    <dgm:pt modelId="{63C42304-DD7E-4EE3-8609-6976DD2D9777}" type="parTrans" cxnId="{3BA4FB0F-D0B7-4712-825B-A89B88687640}">
      <dgm:prSet/>
      <dgm:spPr/>
      <dgm:t>
        <a:bodyPr/>
        <a:lstStyle/>
        <a:p>
          <a:endParaRPr lang="cs-CZ">
            <a:latin typeface="+mn-lt"/>
          </a:endParaRPr>
        </a:p>
      </dgm:t>
    </dgm:pt>
    <dgm:pt modelId="{DFC60C5D-4761-4A61-A26E-A44D9A7594BC}" type="sibTrans" cxnId="{3BA4FB0F-D0B7-4712-825B-A89B88687640}">
      <dgm:prSet/>
      <dgm:spPr/>
      <dgm:t>
        <a:bodyPr/>
        <a:lstStyle/>
        <a:p>
          <a:endParaRPr lang="cs-CZ">
            <a:latin typeface="+mn-lt"/>
          </a:endParaRPr>
        </a:p>
      </dgm:t>
    </dgm:pt>
    <dgm:pt modelId="{3EEA7A3A-6B83-49D2-838C-199D11D744E6}">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Časová provázanost</a:t>
          </a:r>
        </a:p>
      </dgm:t>
    </dgm:pt>
    <dgm:pt modelId="{55547251-79F5-4B47-9899-92075C0D9796}" type="parTrans" cxnId="{3F5FE71B-EF8A-4B2E-8EB0-689FA4B3209D}">
      <dgm:prSet/>
      <dgm:spPr/>
      <dgm:t>
        <a:bodyPr/>
        <a:lstStyle/>
        <a:p>
          <a:endParaRPr lang="cs-CZ">
            <a:latin typeface="+mn-lt"/>
          </a:endParaRPr>
        </a:p>
      </dgm:t>
    </dgm:pt>
    <dgm:pt modelId="{545B9FCF-C8FE-4B2C-8F58-2682E0F4F243}" type="sibTrans" cxnId="{3F5FE71B-EF8A-4B2E-8EB0-689FA4B3209D}">
      <dgm:prSet/>
      <dgm:spPr/>
      <dgm:t>
        <a:bodyPr/>
        <a:lstStyle/>
        <a:p>
          <a:endParaRPr lang="cs-CZ">
            <a:latin typeface="+mn-lt"/>
          </a:endParaRPr>
        </a:p>
      </dgm:t>
    </dgm:pt>
    <dgm:pt modelId="{AA32036F-D3F5-45E5-865E-A9184538F6B0}">
      <dgm:prSet/>
      <dgm:spPr>
        <a:solidFill>
          <a:srgbClr val="92D050"/>
        </a:solidFill>
      </dgm:spPr>
      <dgm:t>
        <a:bodyPr/>
        <a:lstStyle/>
        <a:p>
          <a:r>
            <a:rPr lang="cs-CZ" baseline="0" dirty="0" smtClean="0">
              <a:solidFill>
                <a:schemeClr val="tx2">
                  <a:lumMod val="95000"/>
                  <a:lumOff val="5000"/>
                </a:schemeClr>
              </a:solidFill>
            </a:rPr>
            <a:t>Tančírna</a:t>
          </a:r>
          <a:endParaRPr lang="cs-CZ" baseline="0" dirty="0">
            <a:solidFill>
              <a:schemeClr val="tx2">
                <a:lumMod val="95000"/>
                <a:lumOff val="5000"/>
              </a:schemeClr>
            </a:solidFill>
          </a:endParaRPr>
        </a:p>
      </dgm:t>
    </dgm:pt>
    <dgm:pt modelId="{64C1DE9D-0198-4333-9358-5DAE97C448A1}" type="parTrans" cxnId="{40FEF438-4562-4767-A6BB-79F676E8BC2D}">
      <dgm:prSet/>
      <dgm:spPr/>
      <dgm:t>
        <a:bodyPr/>
        <a:lstStyle/>
        <a:p>
          <a:endParaRPr lang="cs-CZ"/>
        </a:p>
      </dgm:t>
    </dgm:pt>
    <dgm:pt modelId="{A3626653-44A1-4AAB-85E6-15FF7A30ACBD}" type="sibTrans" cxnId="{40FEF438-4562-4767-A6BB-79F676E8BC2D}">
      <dgm:prSet/>
      <dgm:spPr/>
      <dgm:t>
        <a:bodyPr/>
        <a:lstStyle/>
        <a:p>
          <a:endParaRPr lang="cs-CZ"/>
        </a:p>
      </dgm:t>
    </dgm:pt>
    <dgm:pt modelId="{89A177AC-2A7E-4136-95D1-5B1C9ABDC7DE}">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Evokace</a:t>
          </a:r>
        </a:p>
      </dgm:t>
    </dgm:pt>
    <dgm:pt modelId="{94F23CD7-B757-4C41-A26E-111480443DAE}" type="parTrans" cxnId="{C55AF265-A1DF-44E5-BAFF-57C4348DC555}">
      <dgm:prSet/>
      <dgm:spPr/>
      <dgm:t>
        <a:bodyPr/>
        <a:lstStyle/>
        <a:p>
          <a:endParaRPr lang="cs-CZ"/>
        </a:p>
      </dgm:t>
    </dgm:pt>
    <dgm:pt modelId="{A732107F-364D-4E01-9F98-B57B560923C9}" type="sibTrans" cxnId="{C55AF265-A1DF-44E5-BAFF-57C4348DC555}">
      <dgm:prSet/>
      <dgm:spPr/>
      <dgm:t>
        <a:bodyPr/>
        <a:lstStyle/>
        <a:p>
          <a:endParaRPr lang="cs-CZ"/>
        </a:p>
      </dgm:t>
    </dgm:pt>
    <dgm:pt modelId="{E88EA608-0A39-455A-A095-27B2D9DF2145}">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Hra pánevní kosti</a:t>
          </a:r>
        </a:p>
      </dgm:t>
    </dgm:pt>
    <dgm:pt modelId="{DDC28203-52BB-494A-BCAF-F96E6A5BDC67}" type="parTrans" cxnId="{F3A5BA52-12F2-4960-B9FB-3988BE868C7C}">
      <dgm:prSet/>
      <dgm:spPr/>
      <dgm:t>
        <a:bodyPr/>
        <a:lstStyle/>
        <a:p>
          <a:endParaRPr lang="cs-CZ"/>
        </a:p>
      </dgm:t>
    </dgm:pt>
    <dgm:pt modelId="{FE49142E-B2C0-417A-9954-B6DD45022DBA}" type="sibTrans" cxnId="{F3A5BA52-12F2-4960-B9FB-3988BE868C7C}">
      <dgm:prSet/>
      <dgm:spPr/>
      <dgm:t>
        <a:bodyPr/>
        <a:lstStyle/>
        <a:p>
          <a:endParaRPr lang="cs-CZ"/>
        </a:p>
      </dgm:t>
    </dgm:pt>
    <dgm:pt modelId="{9ACA3C15-44FF-46BA-9389-2B83D85AC6BA}">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Lidé a příroda</a:t>
          </a:r>
        </a:p>
      </dgm:t>
    </dgm:pt>
    <dgm:pt modelId="{51490F98-E96B-4BFC-BBBA-A977CC7C681C}" type="parTrans" cxnId="{49BDAB9C-5813-4856-9852-815259D9B0D9}">
      <dgm:prSet/>
      <dgm:spPr/>
      <dgm:t>
        <a:bodyPr/>
        <a:lstStyle/>
        <a:p>
          <a:endParaRPr lang="cs-CZ"/>
        </a:p>
      </dgm:t>
    </dgm:pt>
    <dgm:pt modelId="{819695AD-4715-4FD8-A1CA-4C87E00DBA41}" type="sibTrans" cxnId="{49BDAB9C-5813-4856-9852-815259D9B0D9}">
      <dgm:prSet/>
      <dgm:spPr/>
      <dgm:t>
        <a:bodyPr/>
        <a:lstStyle/>
        <a:p>
          <a:endParaRPr lang="cs-CZ"/>
        </a:p>
      </dgm:t>
    </dgm:pt>
    <dgm:pt modelId="{58418018-65A8-4A7D-9B9D-F16B488CAADB}">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solidFill>
                <a:schemeClr val="tx2">
                  <a:lumMod val="95000"/>
                  <a:lumOff val="5000"/>
                </a:schemeClr>
              </a:solidFill>
              <a:effectLst/>
              <a:latin typeface="+mn-lt"/>
            </a:rPr>
            <a:t>Čokoláda</a:t>
          </a:r>
        </a:p>
      </dgm:t>
    </dgm:pt>
    <dgm:pt modelId="{FB82E265-8876-4191-9E9F-07165CD4E03E}" type="parTrans" cxnId="{BDA4A48C-F12A-4773-9262-F00CDE0479BB}">
      <dgm:prSet/>
      <dgm:spPr/>
      <dgm:t>
        <a:bodyPr/>
        <a:lstStyle/>
        <a:p>
          <a:endParaRPr lang="cs-CZ"/>
        </a:p>
      </dgm:t>
    </dgm:pt>
    <dgm:pt modelId="{35AF1477-57FB-4C08-B519-90813A54B052}" type="sibTrans" cxnId="{BDA4A48C-F12A-4773-9262-F00CDE0479BB}">
      <dgm:prSet/>
      <dgm:spPr/>
      <dgm:t>
        <a:bodyPr/>
        <a:lstStyle/>
        <a:p>
          <a:endParaRPr lang="cs-CZ"/>
        </a:p>
      </dgm:t>
    </dgm:pt>
    <dgm:pt modelId="{4643E527-1C4C-4C8D-AFCF-76E5EE8ABBFE}" type="pres">
      <dgm:prSet presAssocID="{1A5D5181-BD69-4824-9861-6B43AB7BCAC1}" presName="mainComposite" presStyleCnt="0">
        <dgm:presLayoutVars>
          <dgm:chPref val="1"/>
          <dgm:dir/>
          <dgm:animOne val="branch"/>
          <dgm:animLvl val="lvl"/>
          <dgm:resizeHandles val="exact"/>
        </dgm:presLayoutVars>
      </dgm:prSet>
      <dgm:spPr/>
    </dgm:pt>
    <dgm:pt modelId="{4AA36ECF-A262-4D15-B4B1-868BF3E9796D}" type="pres">
      <dgm:prSet presAssocID="{1A5D5181-BD69-4824-9861-6B43AB7BCAC1}" presName="hierFlow" presStyleCnt="0"/>
      <dgm:spPr/>
    </dgm:pt>
    <dgm:pt modelId="{2E3CB926-F7EF-4653-9B81-3A9F3989018F}" type="pres">
      <dgm:prSet presAssocID="{1A5D5181-BD69-4824-9861-6B43AB7BCAC1}" presName="hierChild1" presStyleCnt="0">
        <dgm:presLayoutVars>
          <dgm:chPref val="1"/>
          <dgm:animOne val="branch"/>
          <dgm:animLvl val="lvl"/>
        </dgm:presLayoutVars>
      </dgm:prSet>
      <dgm:spPr/>
    </dgm:pt>
    <dgm:pt modelId="{3B0A6261-B1A2-4B4A-AF79-04E7B32E2C04}" type="pres">
      <dgm:prSet presAssocID="{98E06660-4BBE-4216-AC2C-3E47CE662F18}" presName="Name14" presStyleCnt="0"/>
      <dgm:spPr/>
    </dgm:pt>
    <dgm:pt modelId="{B4509046-4DAD-4D8D-9CE4-7B593D6E1548}" type="pres">
      <dgm:prSet presAssocID="{98E06660-4BBE-4216-AC2C-3E47CE662F18}" presName="level1Shape" presStyleLbl="node0" presStyleIdx="0" presStyleCnt="1" custScaleX="340466">
        <dgm:presLayoutVars>
          <dgm:chPref val="3"/>
        </dgm:presLayoutVars>
      </dgm:prSet>
      <dgm:spPr/>
      <dgm:t>
        <a:bodyPr/>
        <a:lstStyle/>
        <a:p>
          <a:endParaRPr lang="cs-CZ"/>
        </a:p>
      </dgm:t>
    </dgm:pt>
    <dgm:pt modelId="{4D1CF677-460A-4409-93F2-07090C7218D0}" type="pres">
      <dgm:prSet presAssocID="{98E06660-4BBE-4216-AC2C-3E47CE662F18}" presName="hierChild2" presStyleCnt="0"/>
      <dgm:spPr/>
    </dgm:pt>
    <dgm:pt modelId="{0AFF9DA3-5B17-4B77-B546-74701FFC8722}" type="pres">
      <dgm:prSet presAssocID="{94F23CD7-B757-4C41-A26E-111480443DAE}" presName="Name19" presStyleLbl="parChTrans1D2" presStyleIdx="0" presStyleCnt="4"/>
      <dgm:spPr/>
      <dgm:t>
        <a:bodyPr/>
        <a:lstStyle/>
        <a:p>
          <a:endParaRPr lang="cs-CZ"/>
        </a:p>
      </dgm:t>
    </dgm:pt>
    <dgm:pt modelId="{40F68BDC-C321-4CBF-8501-49DBAF34CAD5}" type="pres">
      <dgm:prSet presAssocID="{89A177AC-2A7E-4136-95D1-5B1C9ABDC7DE}" presName="Name21" presStyleCnt="0"/>
      <dgm:spPr/>
    </dgm:pt>
    <dgm:pt modelId="{C3486183-1AFA-4312-BAAE-6D62BF1FFC90}" type="pres">
      <dgm:prSet presAssocID="{89A177AC-2A7E-4136-95D1-5B1C9ABDC7DE}" presName="level2Shape" presStyleLbl="node2" presStyleIdx="0" presStyleCnt="4"/>
      <dgm:spPr/>
      <dgm:t>
        <a:bodyPr/>
        <a:lstStyle/>
        <a:p>
          <a:endParaRPr lang="cs-CZ"/>
        </a:p>
      </dgm:t>
    </dgm:pt>
    <dgm:pt modelId="{DB7633AE-906E-4C6B-8D62-1253E3D95C20}" type="pres">
      <dgm:prSet presAssocID="{89A177AC-2A7E-4136-95D1-5B1C9ABDC7DE}" presName="hierChild3" presStyleCnt="0"/>
      <dgm:spPr/>
    </dgm:pt>
    <dgm:pt modelId="{9DA69E35-75F9-4FC7-88A7-34DAC5A57B38}" type="pres">
      <dgm:prSet presAssocID="{DDC28203-52BB-494A-BCAF-F96E6A5BDC67}" presName="Name19" presStyleLbl="parChTrans1D3" presStyleIdx="0" presStyleCnt="5"/>
      <dgm:spPr/>
      <dgm:t>
        <a:bodyPr/>
        <a:lstStyle/>
        <a:p>
          <a:endParaRPr lang="cs-CZ"/>
        </a:p>
      </dgm:t>
    </dgm:pt>
    <dgm:pt modelId="{B7DF83C4-2035-44D7-B538-5070706ABF3B}" type="pres">
      <dgm:prSet presAssocID="{E88EA608-0A39-455A-A095-27B2D9DF2145}" presName="Name21" presStyleCnt="0"/>
      <dgm:spPr/>
    </dgm:pt>
    <dgm:pt modelId="{B4FC2FBE-B639-4DF7-B3C3-560137A49A9C}" type="pres">
      <dgm:prSet presAssocID="{E88EA608-0A39-455A-A095-27B2D9DF2145}" presName="level2Shape" presStyleLbl="node3" presStyleIdx="0" presStyleCnt="5"/>
      <dgm:spPr/>
      <dgm:t>
        <a:bodyPr/>
        <a:lstStyle/>
        <a:p>
          <a:endParaRPr lang="cs-CZ"/>
        </a:p>
      </dgm:t>
    </dgm:pt>
    <dgm:pt modelId="{7B015363-8F63-41BD-9A1A-72FAA612F915}" type="pres">
      <dgm:prSet presAssocID="{E88EA608-0A39-455A-A095-27B2D9DF2145}" presName="hierChild3" presStyleCnt="0"/>
      <dgm:spPr/>
    </dgm:pt>
    <dgm:pt modelId="{6D4773FD-323C-409F-8A34-84D0116E9E41}" type="pres">
      <dgm:prSet presAssocID="{8095F924-30CC-4A47-B8C7-75921AA37E18}" presName="Name19" presStyleLbl="parChTrans1D2" presStyleIdx="1" presStyleCnt="4"/>
      <dgm:spPr/>
      <dgm:t>
        <a:bodyPr/>
        <a:lstStyle/>
        <a:p>
          <a:endParaRPr lang="cs-CZ"/>
        </a:p>
      </dgm:t>
    </dgm:pt>
    <dgm:pt modelId="{7CA57FE7-A5A6-4E7F-B159-28E00B787FBB}" type="pres">
      <dgm:prSet presAssocID="{C582D7D5-57B9-4264-A670-FB2BF9DDFF91}" presName="Name21" presStyleCnt="0"/>
      <dgm:spPr/>
    </dgm:pt>
    <dgm:pt modelId="{3B3C7969-574F-4C80-BFDC-31E695416DD2}" type="pres">
      <dgm:prSet presAssocID="{C582D7D5-57B9-4264-A670-FB2BF9DDFF91}" presName="level2Shape" presStyleLbl="node2" presStyleIdx="1" presStyleCnt="4"/>
      <dgm:spPr/>
      <dgm:t>
        <a:bodyPr/>
        <a:lstStyle/>
        <a:p>
          <a:endParaRPr lang="cs-CZ"/>
        </a:p>
      </dgm:t>
    </dgm:pt>
    <dgm:pt modelId="{96D44B31-9673-4DE6-B4A7-19135F02EB60}" type="pres">
      <dgm:prSet presAssocID="{C582D7D5-57B9-4264-A670-FB2BF9DDFF91}" presName="hierChild3" presStyleCnt="0"/>
      <dgm:spPr/>
    </dgm:pt>
    <dgm:pt modelId="{7BFD62C2-5CC2-4A27-BE22-D2AFEE74A6CA}" type="pres">
      <dgm:prSet presAssocID="{312A5329-62E9-45A7-A099-7DCE6E2EEC2F}" presName="Name19" presStyleLbl="parChTrans1D3" presStyleIdx="1" presStyleCnt="5"/>
      <dgm:spPr/>
      <dgm:t>
        <a:bodyPr/>
        <a:lstStyle/>
        <a:p>
          <a:endParaRPr lang="cs-CZ"/>
        </a:p>
      </dgm:t>
    </dgm:pt>
    <dgm:pt modelId="{1926FDBE-23C1-435B-8DE3-771451E249F0}" type="pres">
      <dgm:prSet presAssocID="{A0BDFD5F-2A7C-4D66-9B47-154B5C69F7CE}" presName="Name21" presStyleCnt="0"/>
      <dgm:spPr/>
    </dgm:pt>
    <dgm:pt modelId="{C081E32D-3898-4EBD-97F2-E4C274AA65CB}" type="pres">
      <dgm:prSet presAssocID="{A0BDFD5F-2A7C-4D66-9B47-154B5C69F7CE}" presName="level2Shape" presStyleLbl="node3" presStyleIdx="1" presStyleCnt="5"/>
      <dgm:spPr/>
      <dgm:t>
        <a:bodyPr/>
        <a:lstStyle/>
        <a:p>
          <a:endParaRPr lang="cs-CZ"/>
        </a:p>
      </dgm:t>
    </dgm:pt>
    <dgm:pt modelId="{D48FF880-BF63-4477-A79E-71C089F885AA}" type="pres">
      <dgm:prSet presAssocID="{A0BDFD5F-2A7C-4D66-9B47-154B5C69F7CE}" presName="hierChild3" presStyleCnt="0"/>
      <dgm:spPr/>
    </dgm:pt>
    <dgm:pt modelId="{75422A1C-CC0C-4A6F-A167-45D29F636E0F}" type="pres">
      <dgm:prSet presAssocID="{51490F98-E96B-4BFC-BBBA-A977CC7C681C}" presName="Name19" presStyleLbl="parChTrans1D2" presStyleIdx="2" presStyleCnt="4"/>
      <dgm:spPr/>
      <dgm:t>
        <a:bodyPr/>
        <a:lstStyle/>
        <a:p>
          <a:endParaRPr lang="cs-CZ"/>
        </a:p>
      </dgm:t>
    </dgm:pt>
    <dgm:pt modelId="{FE7970E3-C56D-475D-B770-E64CF9543AB3}" type="pres">
      <dgm:prSet presAssocID="{9ACA3C15-44FF-46BA-9389-2B83D85AC6BA}" presName="Name21" presStyleCnt="0"/>
      <dgm:spPr/>
    </dgm:pt>
    <dgm:pt modelId="{3B8FFFB4-EAF2-4B75-987A-7F48D978E256}" type="pres">
      <dgm:prSet presAssocID="{9ACA3C15-44FF-46BA-9389-2B83D85AC6BA}" presName="level2Shape" presStyleLbl="node2" presStyleIdx="2" presStyleCnt="4"/>
      <dgm:spPr/>
      <dgm:t>
        <a:bodyPr/>
        <a:lstStyle/>
        <a:p>
          <a:endParaRPr lang="cs-CZ"/>
        </a:p>
      </dgm:t>
    </dgm:pt>
    <dgm:pt modelId="{F266BDC6-E6F0-43A8-BEDA-6538F0699E95}" type="pres">
      <dgm:prSet presAssocID="{9ACA3C15-44FF-46BA-9389-2B83D85AC6BA}" presName="hierChild3" presStyleCnt="0"/>
      <dgm:spPr/>
    </dgm:pt>
    <dgm:pt modelId="{4B86DA29-BBB9-443D-8AF3-806C5F244C9E}" type="pres">
      <dgm:prSet presAssocID="{FB82E265-8876-4191-9E9F-07165CD4E03E}" presName="Name19" presStyleLbl="parChTrans1D3" presStyleIdx="2" presStyleCnt="5"/>
      <dgm:spPr/>
      <dgm:t>
        <a:bodyPr/>
        <a:lstStyle/>
        <a:p>
          <a:endParaRPr lang="cs-CZ"/>
        </a:p>
      </dgm:t>
    </dgm:pt>
    <dgm:pt modelId="{F4864009-C8CA-46AC-977F-A10BBDFCD66B}" type="pres">
      <dgm:prSet presAssocID="{58418018-65A8-4A7D-9B9D-F16B488CAADB}" presName="Name21" presStyleCnt="0"/>
      <dgm:spPr/>
    </dgm:pt>
    <dgm:pt modelId="{FBD0E1F5-A070-41AE-B8A8-1F694ACCA648}" type="pres">
      <dgm:prSet presAssocID="{58418018-65A8-4A7D-9B9D-F16B488CAADB}" presName="level2Shape" presStyleLbl="node3" presStyleIdx="2" presStyleCnt="5"/>
      <dgm:spPr/>
      <dgm:t>
        <a:bodyPr/>
        <a:lstStyle/>
        <a:p>
          <a:endParaRPr lang="cs-CZ"/>
        </a:p>
      </dgm:t>
    </dgm:pt>
    <dgm:pt modelId="{9C82D5FF-1D6F-4002-8DFB-AD1932B33D43}" type="pres">
      <dgm:prSet presAssocID="{58418018-65A8-4A7D-9B9D-F16B488CAADB}" presName="hierChild3" presStyleCnt="0"/>
      <dgm:spPr/>
    </dgm:pt>
    <dgm:pt modelId="{FF04F80E-A799-4F20-A582-AEE89876DED3}" type="pres">
      <dgm:prSet presAssocID="{63C42304-DD7E-4EE3-8609-6976DD2D9777}" presName="Name19" presStyleLbl="parChTrans1D3" presStyleIdx="3" presStyleCnt="5"/>
      <dgm:spPr/>
      <dgm:t>
        <a:bodyPr/>
        <a:lstStyle/>
        <a:p>
          <a:endParaRPr lang="cs-CZ"/>
        </a:p>
      </dgm:t>
    </dgm:pt>
    <dgm:pt modelId="{587408EE-0954-4983-BFBB-F0143CFA8146}" type="pres">
      <dgm:prSet presAssocID="{D7E3DC2E-5FA1-48CC-8EEB-2FD6B1A53DA2}" presName="Name21" presStyleCnt="0"/>
      <dgm:spPr/>
    </dgm:pt>
    <dgm:pt modelId="{89400399-98A6-44E6-B1A9-CBE7CF353C31}" type="pres">
      <dgm:prSet presAssocID="{D7E3DC2E-5FA1-48CC-8EEB-2FD6B1A53DA2}" presName="level2Shape" presStyleLbl="node3" presStyleIdx="3" presStyleCnt="5"/>
      <dgm:spPr/>
      <dgm:t>
        <a:bodyPr/>
        <a:lstStyle/>
        <a:p>
          <a:endParaRPr lang="cs-CZ"/>
        </a:p>
      </dgm:t>
    </dgm:pt>
    <dgm:pt modelId="{A37DB3CD-2373-44E7-9FD8-9DE8F08691E2}" type="pres">
      <dgm:prSet presAssocID="{D7E3DC2E-5FA1-48CC-8EEB-2FD6B1A53DA2}" presName="hierChild3" presStyleCnt="0"/>
      <dgm:spPr/>
    </dgm:pt>
    <dgm:pt modelId="{2D0E5E83-0743-42CE-89C5-2FF2D74A03E0}" type="pres">
      <dgm:prSet presAssocID="{55547251-79F5-4B47-9899-92075C0D9796}" presName="Name19" presStyleLbl="parChTrans1D2" presStyleIdx="3" presStyleCnt="4"/>
      <dgm:spPr/>
      <dgm:t>
        <a:bodyPr/>
        <a:lstStyle/>
        <a:p>
          <a:endParaRPr lang="cs-CZ"/>
        </a:p>
      </dgm:t>
    </dgm:pt>
    <dgm:pt modelId="{981ED90F-C774-4B1B-BD58-45FB1A3861B3}" type="pres">
      <dgm:prSet presAssocID="{3EEA7A3A-6B83-49D2-838C-199D11D744E6}" presName="Name21" presStyleCnt="0"/>
      <dgm:spPr/>
    </dgm:pt>
    <dgm:pt modelId="{CB693204-6211-4A3D-B2B4-E88A0B21D1C7}" type="pres">
      <dgm:prSet presAssocID="{3EEA7A3A-6B83-49D2-838C-199D11D744E6}" presName="level2Shape" presStyleLbl="node2" presStyleIdx="3" presStyleCnt="4"/>
      <dgm:spPr/>
      <dgm:t>
        <a:bodyPr/>
        <a:lstStyle/>
        <a:p>
          <a:endParaRPr lang="cs-CZ"/>
        </a:p>
      </dgm:t>
    </dgm:pt>
    <dgm:pt modelId="{B5E3FFB1-3CF6-407C-AE68-5C6C6B613763}" type="pres">
      <dgm:prSet presAssocID="{3EEA7A3A-6B83-49D2-838C-199D11D744E6}" presName="hierChild3" presStyleCnt="0"/>
      <dgm:spPr/>
    </dgm:pt>
    <dgm:pt modelId="{C7F817F3-C5C9-42EF-8639-9BCB50921CD0}" type="pres">
      <dgm:prSet presAssocID="{64C1DE9D-0198-4333-9358-5DAE97C448A1}" presName="Name19" presStyleLbl="parChTrans1D3" presStyleIdx="4" presStyleCnt="5"/>
      <dgm:spPr/>
      <dgm:t>
        <a:bodyPr/>
        <a:lstStyle/>
        <a:p>
          <a:endParaRPr lang="cs-CZ"/>
        </a:p>
      </dgm:t>
    </dgm:pt>
    <dgm:pt modelId="{ADB198AE-6A17-4D8E-B99C-A16C634B446C}" type="pres">
      <dgm:prSet presAssocID="{AA32036F-D3F5-45E5-865E-A9184538F6B0}" presName="Name21" presStyleCnt="0"/>
      <dgm:spPr/>
    </dgm:pt>
    <dgm:pt modelId="{A50EEE90-6A72-4721-8AC7-3112C31CB48F}" type="pres">
      <dgm:prSet presAssocID="{AA32036F-D3F5-45E5-865E-A9184538F6B0}" presName="level2Shape" presStyleLbl="node3" presStyleIdx="4" presStyleCnt="5"/>
      <dgm:spPr/>
      <dgm:t>
        <a:bodyPr/>
        <a:lstStyle/>
        <a:p>
          <a:endParaRPr lang="cs-CZ"/>
        </a:p>
      </dgm:t>
    </dgm:pt>
    <dgm:pt modelId="{69E2F520-0001-4ED7-A439-4FB334E51363}" type="pres">
      <dgm:prSet presAssocID="{AA32036F-D3F5-45E5-865E-A9184538F6B0}" presName="hierChild3" presStyleCnt="0"/>
      <dgm:spPr/>
    </dgm:pt>
    <dgm:pt modelId="{D691F883-1169-4AC8-B46B-F39DDB95917E}" type="pres">
      <dgm:prSet presAssocID="{1A5D5181-BD69-4824-9861-6B43AB7BCAC1}" presName="bgShapesFlow" presStyleCnt="0"/>
      <dgm:spPr/>
    </dgm:pt>
  </dgm:ptLst>
  <dgm:cxnLst>
    <dgm:cxn modelId="{3F5FE71B-EF8A-4B2E-8EB0-689FA4B3209D}" srcId="{98E06660-4BBE-4216-AC2C-3E47CE662F18}" destId="{3EEA7A3A-6B83-49D2-838C-199D11D744E6}" srcOrd="3" destOrd="0" parTransId="{55547251-79F5-4B47-9899-92075C0D9796}" sibTransId="{545B9FCF-C8FE-4B2C-8F58-2682E0F4F243}"/>
    <dgm:cxn modelId="{3C8578AD-B208-423C-9D6E-022847BEEC62}" srcId="{C582D7D5-57B9-4264-A670-FB2BF9DDFF91}" destId="{A0BDFD5F-2A7C-4D66-9B47-154B5C69F7CE}" srcOrd="0" destOrd="0" parTransId="{312A5329-62E9-45A7-A099-7DCE6E2EEC2F}" sibTransId="{B6DC336E-680F-4C52-9BC7-EBD7C980336B}"/>
    <dgm:cxn modelId="{40FEF438-4562-4767-A6BB-79F676E8BC2D}" srcId="{3EEA7A3A-6B83-49D2-838C-199D11D744E6}" destId="{AA32036F-D3F5-45E5-865E-A9184538F6B0}" srcOrd="0" destOrd="0" parTransId="{64C1DE9D-0198-4333-9358-5DAE97C448A1}" sibTransId="{A3626653-44A1-4AAB-85E6-15FF7A30ACBD}"/>
    <dgm:cxn modelId="{9D9E403F-1522-438C-AA60-00D301A19C73}" type="presOf" srcId="{9ACA3C15-44FF-46BA-9389-2B83D85AC6BA}" destId="{3B8FFFB4-EAF2-4B75-987A-7F48D978E256}" srcOrd="0" destOrd="0" presId="urn:microsoft.com/office/officeart/2005/8/layout/hierarchy6"/>
    <dgm:cxn modelId="{7896AFE6-8BB8-4C01-9EB4-8E29A2D619AB}" srcId="{1A5D5181-BD69-4824-9861-6B43AB7BCAC1}" destId="{98E06660-4BBE-4216-AC2C-3E47CE662F18}" srcOrd="0" destOrd="0" parTransId="{A7D6F7F0-F39C-4D34-AD7D-170B8610AB31}" sibTransId="{DBC5C449-5EEB-4D95-823D-4C65B1D2D31E}"/>
    <dgm:cxn modelId="{BDA4A48C-F12A-4773-9262-F00CDE0479BB}" srcId="{9ACA3C15-44FF-46BA-9389-2B83D85AC6BA}" destId="{58418018-65A8-4A7D-9B9D-F16B488CAADB}" srcOrd="0" destOrd="0" parTransId="{FB82E265-8876-4191-9E9F-07165CD4E03E}" sibTransId="{35AF1477-57FB-4C08-B519-90813A54B052}"/>
    <dgm:cxn modelId="{E7C4D873-8B37-4003-B1EB-CF4E365657FF}" srcId="{98E06660-4BBE-4216-AC2C-3E47CE662F18}" destId="{C582D7D5-57B9-4264-A670-FB2BF9DDFF91}" srcOrd="1" destOrd="0" parTransId="{8095F924-30CC-4A47-B8C7-75921AA37E18}" sibTransId="{9E1CF7C5-5136-478B-95B5-ED1D8D8B7DD5}"/>
    <dgm:cxn modelId="{A958E784-6715-4775-978B-85FE890A380A}" type="presOf" srcId="{51490F98-E96B-4BFC-BBBA-A977CC7C681C}" destId="{75422A1C-CC0C-4A6F-A167-45D29F636E0F}" srcOrd="0" destOrd="0" presId="urn:microsoft.com/office/officeart/2005/8/layout/hierarchy6"/>
    <dgm:cxn modelId="{AA89BCCB-C6D3-4B8F-8970-7312C7C9416E}" type="presOf" srcId="{DDC28203-52BB-494A-BCAF-F96E6A5BDC67}" destId="{9DA69E35-75F9-4FC7-88A7-34DAC5A57B38}" srcOrd="0" destOrd="0" presId="urn:microsoft.com/office/officeart/2005/8/layout/hierarchy6"/>
    <dgm:cxn modelId="{3F613A2E-0949-44F0-A545-FC2419BF4081}" type="presOf" srcId="{1A5D5181-BD69-4824-9861-6B43AB7BCAC1}" destId="{4643E527-1C4C-4C8D-AFCF-76E5EE8ABBFE}" srcOrd="0" destOrd="0" presId="urn:microsoft.com/office/officeart/2005/8/layout/hierarchy6"/>
    <dgm:cxn modelId="{8329BD9C-E79B-400E-A693-34C9367F1883}" type="presOf" srcId="{D7E3DC2E-5FA1-48CC-8EEB-2FD6B1A53DA2}" destId="{89400399-98A6-44E6-B1A9-CBE7CF353C31}" srcOrd="0" destOrd="0" presId="urn:microsoft.com/office/officeart/2005/8/layout/hierarchy6"/>
    <dgm:cxn modelId="{49BDAB9C-5813-4856-9852-815259D9B0D9}" srcId="{98E06660-4BBE-4216-AC2C-3E47CE662F18}" destId="{9ACA3C15-44FF-46BA-9389-2B83D85AC6BA}" srcOrd="2" destOrd="0" parTransId="{51490F98-E96B-4BFC-BBBA-A977CC7C681C}" sibTransId="{819695AD-4715-4FD8-A1CA-4C87E00DBA41}"/>
    <dgm:cxn modelId="{B08C344A-B30C-4BCA-80AA-85EBFC80A347}" type="presOf" srcId="{3EEA7A3A-6B83-49D2-838C-199D11D744E6}" destId="{CB693204-6211-4A3D-B2B4-E88A0B21D1C7}" srcOrd="0" destOrd="0" presId="urn:microsoft.com/office/officeart/2005/8/layout/hierarchy6"/>
    <dgm:cxn modelId="{53E48D1A-1B1F-490A-810D-D64596E858F6}" type="presOf" srcId="{55547251-79F5-4B47-9899-92075C0D9796}" destId="{2D0E5E83-0743-42CE-89C5-2FF2D74A03E0}" srcOrd="0" destOrd="0" presId="urn:microsoft.com/office/officeart/2005/8/layout/hierarchy6"/>
    <dgm:cxn modelId="{AB66B6ED-BD83-4CD5-9910-53AEEEA89670}" type="presOf" srcId="{98E06660-4BBE-4216-AC2C-3E47CE662F18}" destId="{B4509046-4DAD-4D8D-9CE4-7B593D6E1548}" srcOrd="0" destOrd="0" presId="urn:microsoft.com/office/officeart/2005/8/layout/hierarchy6"/>
    <dgm:cxn modelId="{55AEFE8E-280D-4973-9ED0-808D6CDEE814}" type="presOf" srcId="{C582D7D5-57B9-4264-A670-FB2BF9DDFF91}" destId="{3B3C7969-574F-4C80-BFDC-31E695416DD2}" srcOrd="0" destOrd="0" presId="urn:microsoft.com/office/officeart/2005/8/layout/hierarchy6"/>
    <dgm:cxn modelId="{D4B460EF-5479-4491-B58E-769A6AC66E53}" type="presOf" srcId="{312A5329-62E9-45A7-A099-7DCE6E2EEC2F}" destId="{7BFD62C2-5CC2-4A27-BE22-D2AFEE74A6CA}" srcOrd="0" destOrd="0" presId="urn:microsoft.com/office/officeart/2005/8/layout/hierarchy6"/>
    <dgm:cxn modelId="{5BBCA3C1-E858-44C6-A5CC-971B5F5BB727}" type="presOf" srcId="{89A177AC-2A7E-4136-95D1-5B1C9ABDC7DE}" destId="{C3486183-1AFA-4312-BAAE-6D62BF1FFC90}" srcOrd="0" destOrd="0" presId="urn:microsoft.com/office/officeart/2005/8/layout/hierarchy6"/>
    <dgm:cxn modelId="{BEFD43EB-D88B-42AF-A5FA-786EF7B396D2}" type="presOf" srcId="{58418018-65A8-4A7D-9B9D-F16B488CAADB}" destId="{FBD0E1F5-A070-41AE-B8A8-1F694ACCA648}" srcOrd="0" destOrd="0" presId="urn:microsoft.com/office/officeart/2005/8/layout/hierarchy6"/>
    <dgm:cxn modelId="{B3E0707C-EBD8-4B4B-9A2F-871892D6BF3B}" type="presOf" srcId="{63C42304-DD7E-4EE3-8609-6976DD2D9777}" destId="{FF04F80E-A799-4F20-A582-AEE89876DED3}" srcOrd="0" destOrd="0" presId="urn:microsoft.com/office/officeart/2005/8/layout/hierarchy6"/>
    <dgm:cxn modelId="{CF518275-56F7-4C2B-9521-33A5B83246FC}" type="presOf" srcId="{AA32036F-D3F5-45E5-865E-A9184538F6B0}" destId="{A50EEE90-6A72-4721-8AC7-3112C31CB48F}" srcOrd="0" destOrd="0" presId="urn:microsoft.com/office/officeart/2005/8/layout/hierarchy6"/>
    <dgm:cxn modelId="{3BA4FB0F-D0B7-4712-825B-A89B88687640}" srcId="{9ACA3C15-44FF-46BA-9389-2B83D85AC6BA}" destId="{D7E3DC2E-5FA1-48CC-8EEB-2FD6B1A53DA2}" srcOrd="1" destOrd="0" parTransId="{63C42304-DD7E-4EE3-8609-6976DD2D9777}" sibTransId="{DFC60C5D-4761-4A61-A26E-A44D9A7594BC}"/>
    <dgm:cxn modelId="{FF8D67C7-8F9B-4DCA-A540-A91CF261F644}" type="presOf" srcId="{A0BDFD5F-2A7C-4D66-9B47-154B5C69F7CE}" destId="{C081E32D-3898-4EBD-97F2-E4C274AA65CB}" srcOrd="0" destOrd="0" presId="urn:microsoft.com/office/officeart/2005/8/layout/hierarchy6"/>
    <dgm:cxn modelId="{C55AF265-A1DF-44E5-BAFF-57C4348DC555}" srcId="{98E06660-4BBE-4216-AC2C-3E47CE662F18}" destId="{89A177AC-2A7E-4136-95D1-5B1C9ABDC7DE}" srcOrd="0" destOrd="0" parTransId="{94F23CD7-B757-4C41-A26E-111480443DAE}" sibTransId="{A732107F-364D-4E01-9F98-B57B560923C9}"/>
    <dgm:cxn modelId="{9C33A3C3-BFFE-4550-886A-01E40BE68F05}" type="presOf" srcId="{64C1DE9D-0198-4333-9358-5DAE97C448A1}" destId="{C7F817F3-C5C9-42EF-8639-9BCB50921CD0}" srcOrd="0" destOrd="0" presId="urn:microsoft.com/office/officeart/2005/8/layout/hierarchy6"/>
    <dgm:cxn modelId="{2E177C68-80FC-45BF-B02D-09B8F8C33321}" type="presOf" srcId="{8095F924-30CC-4A47-B8C7-75921AA37E18}" destId="{6D4773FD-323C-409F-8A34-84D0116E9E41}" srcOrd="0" destOrd="0" presId="urn:microsoft.com/office/officeart/2005/8/layout/hierarchy6"/>
    <dgm:cxn modelId="{D6D4FB1B-9DB9-49A5-9218-2604748C2BE3}" type="presOf" srcId="{E88EA608-0A39-455A-A095-27B2D9DF2145}" destId="{B4FC2FBE-B639-4DF7-B3C3-560137A49A9C}" srcOrd="0" destOrd="0" presId="urn:microsoft.com/office/officeart/2005/8/layout/hierarchy6"/>
    <dgm:cxn modelId="{F3A5BA52-12F2-4960-B9FB-3988BE868C7C}" srcId="{89A177AC-2A7E-4136-95D1-5B1C9ABDC7DE}" destId="{E88EA608-0A39-455A-A095-27B2D9DF2145}" srcOrd="0" destOrd="0" parTransId="{DDC28203-52BB-494A-BCAF-F96E6A5BDC67}" sibTransId="{FE49142E-B2C0-417A-9954-B6DD45022DBA}"/>
    <dgm:cxn modelId="{FF22648F-D40A-4803-988B-83349F0DDFD1}" type="presOf" srcId="{94F23CD7-B757-4C41-A26E-111480443DAE}" destId="{0AFF9DA3-5B17-4B77-B546-74701FFC8722}" srcOrd="0" destOrd="0" presId="urn:microsoft.com/office/officeart/2005/8/layout/hierarchy6"/>
    <dgm:cxn modelId="{7E5620C1-0892-464C-B85A-992A7370FD51}" type="presOf" srcId="{FB82E265-8876-4191-9E9F-07165CD4E03E}" destId="{4B86DA29-BBB9-443D-8AF3-806C5F244C9E}" srcOrd="0" destOrd="0" presId="urn:microsoft.com/office/officeart/2005/8/layout/hierarchy6"/>
    <dgm:cxn modelId="{7336B08E-CAC6-4789-BE18-FADB638BAABE}" type="presParOf" srcId="{4643E527-1C4C-4C8D-AFCF-76E5EE8ABBFE}" destId="{4AA36ECF-A262-4D15-B4B1-868BF3E9796D}" srcOrd="0" destOrd="0" presId="urn:microsoft.com/office/officeart/2005/8/layout/hierarchy6"/>
    <dgm:cxn modelId="{7365D23B-B572-4377-BDCC-B1EFF334F83E}" type="presParOf" srcId="{4AA36ECF-A262-4D15-B4B1-868BF3E9796D}" destId="{2E3CB926-F7EF-4653-9B81-3A9F3989018F}" srcOrd="0" destOrd="0" presId="urn:microsoft.com/office/officeart/2005/8/layout/hierarchy6"/>
    <dgm:cxn modelId="{78336AAC-8141-4D84-A830-8F017BF6EBAB}" type="presParOf" srcId="{2E3CB926-F7EF-4653-9B81-3A9F3989018F}" destId="{3B0A6261-B1A2-4B4A-AF79-04E7B32E2C04}" srcOrd="0" destOrd="0" presId="urn:microsoft.com/office/officeart/2005/8/layout/hierarchy6"/>
    <dgm:cxn modelId="{0237B21B-C7EB-4112-A4C4-DDE453E320EC}" type="presParOf" srcId="{3B0A6261-B1A2-4B4A-AF79-04E7B32E2C04}" destId="{B4509046-4DAD-4D8D-9CE4-7B593D6E1548}" srcOrd="0" destOrd="0" presId="urn:microsoft.com/office/officeart/2005/8/layout/hierarchy6"/>
    <dgm:cxn modelId="{97C4B5E5-3AC8-4703-90D0-57AE99BE19DF}" type="presParOf" srcId="{3B0A6261-B1A2-4B4A-AF79-04E7B32E2C04}" destId="{4D1CF677-460A-4409-93F2-07090C7218D0}" srcOrd="1" destOrd="0" presId="urn:microsoft.com/office/officeart/2005/8/layout/hierarchy6"/>
    <dgm:cxn modelId="{442534A9-9949-432B-83CA-8E01D52A9534}" type="presParOf" srcId="{4D1CF677-460A-4409-93F2-07090C7218D0}" destId="{0AFF9DA3-5B17-4B77-B546-74701FFC8722}" srcOrd="0" destOrd="0" presId="urn:microsoft.com/office/officeart/2005/8/layout/hierarchy6"/>
    <dgm:cxn modelId="{3C1AE279-02B0-4A6C-A54F-FA27D293392C}" type="presParOf" srcId="{4D1CF677-460A-4409-93F2-07090C7218D0}" destId="{40F68BDC-C321-4CBF-8501-49DBAF34CAD5}" srcOrd="1" destOrd="0" presId="urn:microsoft.com/office/officeart/2005/8/layout/hierarchy6"/>
    <dgm:cxn modelId="{682E5864-5683-4EAB-8023-35D41AED40D6}" type="presParOf" srcId="{40F68BDC-C321-4CBF-8501-49DBAF34CAD5}" destId="{C3486183-1AFA-4312-BAAE-6D62BF1FFC90}" srcOrd="0" destOrd="0" presId="urn:microsoft.com/office/officeart/2005/8/layout/hierarchy6"/>
    <dgm:cxn modelId="{A77F9736-F7CA-453E-B27E-11C490DABA62}" type="presParOf" srcId="{40F68BDC-C321-4CBF-8501-49DBAF34CAD5}" destId="{DB7633AE-906E-4C6B-8D62-1253E3D95C20}" srcOrd="1" destOrd="0" presId="urn:microsoft.com/office/officeart/2005/8/layout/hierarchy6"/>
    <dgm:cxn modelId="{138F77E2-1265-417A-B355-F8DE736F6A03}" type="presParOf" srcId="{DB7633AE-906E-4C6B-8D62-1253E3D95C20}" destId="{9DA69E35-75F9-4FC7-88A7-34DAC5A57B38}" srcOrd="0" destOrd="0" presId="urn:microsoft.com/office/officeart/2005/8/layout/hierarchy6"/>
    <dgm:cxn modelId="{6948A28B-B16D-4DAF-952F-3A513F83D6E4}" type="presParOf" srcId="{DB7633AE-906E-4C6B-8D62-1253E3D95C20}" destId="{B7DF83C4-2035-44D7-B538-5070706ABF3B}" srcOrd="1" destOrd="0" presId="urn:microsoft.com/office/officeart/2005/8/layout/hierarchy6"/>
    <dgm:cxn modelId="{0899EB82-3F9C-40AD-B95E-FF2B4DD34DB9}" type="presParOf" srcId="{B7DF83C4-2035-44D7-B538-5070706ABF3B}" destId="{B4FC2FBE-B639-4DF7-B3C3-560137A49A9C}" srcOrd="0" destOrd="0" presId="urn:microsoft.com/office/officeart/2005/8/layout/hierarchy6"/>
    <dgm:cxn modelId="{1888FAFC-B24A-4FA2-8B04-C039EEDD2349}" type="presParOf" srcId="{B7DF83C4-2035-44D7-B538-5070706ABF3B}" destId="{7B015363-8F63-41BD-9A1A-72FAA612F915}" srcOrd="1" destOrd="0" presId="urn:microsoft.com/office/officeart/2005/8/layout/hierarchy6"/>
    <dgm:cxn modelId="{728CB156-D104-4BA2-B184-BED875D882E2}" type="presParOf" srcId="{4D1CF677-460A-4409-93F2-07090C7218D0}" destId="{6D4773FD-323C-409F-8A34-84D0116E9E41}" srcOrd="2" destOrd="0" presId="urn:microsoft.com/office/officeart/2005/8/layout/hierarchy6"/>
    <dgm:cxn modelId="{7E1E4803-D3D4-4F11-AC62-22A0AF026DFF}" type="presParOf" srcId="{4D1CF677-460A-4409-93F2-07090C7218D0}" destId="{7CA57FE7-A5A6-4E7F-B159-28E00B787FBB}" srcOrd="3" destOrd="0" presId="urn:microsoft.com/office/officeart/2005/8/layout/hierarchy6"/>
    <dgm:cxn modelId="{1B1AA494-AAC1-45E7-80C0-E084BECB8D74}" type="presParOf" srcId="{7CA57FE7-A5A6-4E7F-B159-28E00B787FBB}" destId="{3B3C7969-574F-4C80-BFDC-31E695416DD2}" srcOrd="0" destOrd="0" presId="urn:microsoft.com/office/officeart/2005/8/layout/hierarchy6"/>
    <dgm:cxn modelId="{E6855D29-B8A9-4B98-AF56-378F5B82BD75}" type="presParOf" srcId="{7CA57FE7-A5A6-4E7F-B159-28E00B787FBB}" destId="{96D44B31-9673-4DE6-B4A7-19135F02EB60}" srcOrd="1" destOrd="0" presId="urn:microsoft.com/office/officeart/2005/8/layout/hierarchy6"/>
    <dgm:cxn modelId="{2F4695BE-3C0B-4E2A-8CEE-2C785BFA8638}" type="presParOf" srcId="{96D44B31-9673-4DE6-B4A7-19135F02EB60}" destId="{7BFD62C2-5CC2-4A27-BE22-D2AFEE74A6CA}" srcOrd="0" destOrd="0" presId="urn:microsoft.com/office/officeart/2005/8/layout/hierarchy6"/>
    <dgm:cxn modelId="{E0F00A5E-9312-47A7-B071-FA6F547FEE9B}" type="presParOf" srcId="{96D44B31-9673-4DE6-B4A7-19135F02EB60}" destId="{1926FDBE-23C1-435B-8DE3-771451E249F0}" srcOrd="1" destOrd="0" presId="urn:microsoft.com/office/officeart/2005/8/layout/hierarchy6"/>
    <dgm:cxn modelId="{83FB703C-68AA-4318-990A-0A29BB2128A3}" type="presParOf" srcId="{1926FDBE-23C1-435B-8DE3-771451E249F0}" destId="{C081E32D-3898-4EBD-97F2-E4C274AA65CB}" srcOrd="0" destOrd="0" presId="urn:microsoft.com/office/officeart/2005/8/layout/hierarchy6"/>
    <dgm:cxn modelId="{87F5CE2A-17BA-478C-A038-3349F8932146}" type="presParOf" srcId="{1926FDBE-23C1-435B-8DE3-771451E249F0}" destId="{D48FF880-BF63-4477-A79E-71C089F885AA}" srcOrd="1" destOrd="0" presId="urn:microsoft.com/office/officeart/2005/8/layout/hierarchy6"/>
    <dgm:cxn modelId="{C6E82012-CF75-44D7-8D03-BA29E99D1BED}" type="presParOf" srcId="{4D1CF677-460A-4409-93F2-07090C7218D0}" destId="{75422A1C-CC0C-4A6F-A167-45D29F636E0F}" srcOrd="4" destOrd="0" presId="urn:microsoft.com/office/officeart/2005/8/layout/hierarchy6"/>
    <dgm:cxn modelId="{8BABAA75-54D9-40FC-A226-BE373B340431}" type="presParOf" srcId="{4D1CF677-460A-4409-93F2-07090C7218D0}" destId="{FE7970E3-C56D-475D-B770-E64CF9543AB3}" srcOrd="5" destOrd="0" presId="urn:microsoft.com/office/officeart/2005/8/layout/hierarchy6"/>
    <dgm:cxn modelId="{8C91B1C6-7CFD-4B2B-878D-5B0B82A05EDB}" type="presParOf" srcId="{FE7970E3-C56D-475D-B770-E64CF9543AB3}" destId="{3B8FFFB4-EAF2-4B75-987A-7F48D978E256}" srcOrd="0" destOrd="0" presId="urn:microsoft.com/office/officeart/2005/8/layout/hierarchy6"/>
    <dgm:cxn modelId="{CAAA2EA1-EC84-4FBD-B9DB-4252CE5CC642}" type="presParOf" srcId="{FE7970E3-C56D-475D-B770-E64CF9543AB3}" destId="{F266BDC6-E6F0-43A8-BEDA-6538F0699E95}" srcOrd="1" destOrd="0" presId="urn:microsoft.com/office/officeart/2005/8/layout/hierarchy6"/>
    <dgm:cxn modelId="{D7CDF406-51BC-461A-8318-2204565414E1}" type="presParOf" srcId="{F266BDC6-E6F0-43A8-BEDA-6538F0699E95}" destId="{4B86DA29-BBB9-443D-8AF3-806C5F244C9E}" srcOrd="0" destOrd="0" presId="urn:microsoft.com/office/officeart/2005/8/layout/hierarchy6"/>
    <dgm:cxn modelId="{BB266CCD-DB88-4836-9DC3-809808C2DF67}" type="presParOf" srcId="{F266BDC6-E6F0-43A8-BEDA-6538F0699E95}" destId="{F4864009-C8CA-46AC-977F-A10BBDFCD66B}" srcOrd="1" destOrd="0" presId="urn:microsoft.com/office/officeart/2005/8/layout/hierarchy6"/>
    <dgm:cxn modelId="{E7A2E01C-7187-439D-90AD-91C50D7AC47D}" type="presParOf" srcId="{F4864009-C8CA-46AC-977F-A10BBDFCD66B}" destId="{FBD0E1F5-A070-41AE-B8A8-1F694ACCA648}" srcOrd="0" destOrd="0" presId="urn:microsoft.com/office/officeart/2005/8/layout/hierarchy6"/>
    <dgm:cxn modelId="{22BD4E08-2D62-468C-A7C9-C3FCACFF2076}" type="presParOf" srcId="{F4864009-C8CA-46AC-977F-A10BBDFCD66B}" destId="{9C82D5FF-1D6F-4002-8DFB-AD1932B33D43}" srcOrd="1" destOrd="0" presId="urn:microsoft.com/office/officeart/2005/8/layout/hierarchy6"/>
    <dgm:cxn modelId="{B2188AA1-C0E6-4C97-B2EF-7D6D2B83E253}" type="presParOf" srcId="{F266BDC6-E6F0-43A8-BEDA-6538F0699E95}" destId="{FF04F80E-A799-4F20-A582-AEE89876DED3}" srcOrd="2" destOrd="0" presId="urn:microsoft.com/office/officeart/2005/8/layout/hierarchy6"/>
    <dgm:cxn modelId="{4849830F-7DB3-420C-B587-E509B0817EF7}" type="presParOf" srcId="{F266BDC6-E6F0-43A8-BEDA-6538F0699E95}" destId="{587408EE-0954-4983-BFBB-F0143CFA8146}" srcOrd="3" destOrd="0" presId="urn:microsoft.com/office/officeart/2005/8/layout/hierarchy6"/>
    <dgm:cxn modelId="{D9AE7B7A-B9B8-4A32-97FB-9FE3525F667E}" type="presParOf" srcId="{587408EE-0954-4983-BFBB-F0143CFA8146}" destId="{89400399-98A6-44E6-B1A9-CBE7CF353C31}" srcOrd="0" destOrd="0" presId="urn:microsoft.com/office/officeart/2005/8/layout/hierarchy6"/>
    <dgm:cxn modelId="{62E2D7D8-FFC8-47C1-A9B9-7EF1E066EB78}" type="presParOf" srcId="{587408EE-0954-4983-BFBB-F0143CFA8146}" destId="{A37DB3CD-2373-44E7-9FD8-9DE8F08691E2}" srcOrd="1" destOrd="0" presId="urn:microsoft.com/office/officeart/2005/8/layout/hierarchy6"/>
    <dgm:cxn modelId="{63D650BC-11DE-4147-950C-4770D60AFFCC}" type="presParOf" srcId="{4D1CF677-460A-4409-93F2-07090C7218D0}" destId="{2D0E5E83-0743-42CE-89C5-2FF2D74A03E0}" srcOrd="6" destOrd="0" presId="urn:microsoft.com/office/officeart/2005/8/layout/hierarchy6"/>
    <dgm:cxn modelId="{923C7BBB-0B00-42C4-AD57-AF24422B85CA}" type="presParOf" srcId="{4D1CF677-460A-4409-93F2-07090C7218D0}" destId="{981ED90F-C774-4B1B-BD58-45FB1A3861B3}" srcOrd="7" destOrd="0" presId="urn:microsoft.com/office/officeart/2005/8/layout/hierarchy6"/>
    <dgm:cxn modelId="{41FC5AB5-26EF-4138-A3F7-48FCDC4B1085}" type="presParOf" srcId="{981ED90F-C774-4B1B-BD58-45FB1A3861B3}" destId="{CB693204-6211-4A3D-B2B4-E88A0B21D1C7}" srcOrd="0" destOrd="0" presId="urn:microsoft.com/office/officeart/2005/8/layout/hierarchy6"/>
    <dgm:cxn modelId="{EA7B9E4B-CD3E-4FF1-A602-1A9054DED758}" type="presParOf" srcId="{981ED90F-C774-4B1B-BD58-45FB1A3861B3}" destId="{B5E3FFB1-3CF6-407C-AE68-5C6C6B613763}" srcOrd="1" destOrd="0" presId="urn:microsoft.com/office/officeart/2005/8/layout/hierarchy6"/>
    <dgm:cxn modelId="{35A6B056-7E75-4DD6-A0F7-C7DDFDE53089}" type="presParOf" srcId="{B5E3FFB1-3CF6-407C-AE68-5C6C6B613763}" destId="{C7F817F3-C5C9-42EF-8639-9BCB50921CD0}" srcOrd="0" destOrd="0" presId="urn:microsoft.com/office/officeart/2005/8/layout/hierarchy6"/>
    <dgm:cxn modelId="{F4D7CA16-7239-47F2-A418-ED42B135A8E4}" type="presParOf" srcId="{B5E3FFB1-3CF6-407C-AE68-5C6C6B613763}" destId="{ADB198AE-6A17-4D8E-B99C-A16C634B446C}" srcOrd="1" destOrd="0" presId="urn:microsoft.com/office/officeart/2005/8/layout/hierarchy6"/>
    <dgm:cxn modelId="{0B6E12E1-7840-4514-8DCF-89EFADC641E9}" type="presParOf" srcId="{ADB198AE-6A17-4D8E-B99C-A16C634B446C}" destId="{A50EEE90-6A72-4721-8AC7-3112C31CB48F}" srcOrd="0" destOrd="0" presId="urn:microsoft.com/office/officeart/2005/8/layout/hierarchy6"/>
    <dgm:cxn modelId="{AC2CB5EB-D4CF-4F52-9FF7-9CD3C920BBB5}" type="presParOf" srcId="{ADB198AE-6A17-4D8E-B99C-A16C634B446C}" destId="{69E2F520-0001-4ED7-A439-4FB334E51363}" srcOrd="1" destOrd="0" presId="urn:microsoft.com/office/officeart/2005/8/layout/hierarchy6"/>
    <dgm:cxn modelId="{EAD2B8B6-1232-44EC-BBFB-986DBC3DC19E}" type="presParOf" srcId="{4643E527-1C4C-4C8D-AFCF-76E5EE8ABBFE}" destId="{D691F883-1169-4AC8-B46B-F39DDB95917E}" srcOrd="1" destOrd="0" presId="urn:microsoft.com/office/officeart/2005/8/layout/hierarchy6"/>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CEFA95F-17C9-4E26-9103-6C043CEF8345}" type="doc">
      <dgm:prSet loTypeId="urn:microsoft.com/office/officeart/2005/8/layout/cycle4#1" loCatId="cycle" qsTypeId="urn:microsoft.com/office/officeart/2005/8/quickstyle/simple1" qsCatId="simple" csTypeId="urn:microsoft.com/office/officeart/2005/8/colors/colorful1#3" csCatId="colorful" phldr="1"/>
      <dgm:spPr/>
      <dgm:t>
        <a:bodyPr/>
        <a:lstStyle/>
        <a:p>
          <a:endParaRPr lang="cs-CZ"/>
        </a:p>
      </dgm:t>
    </dgm:pt>
    <dgm:pt modelId="{CE3C9EAD-9547-40CF-AD7D-0E5D45CA6E30}">
      <dgm:prSet phldrT="[Text]"/>
      <dgm:spPr/>
      <dgm:t>
        <a:bodyPr/>
        <a:lstStyle/>
        <a:p>
          <a:r>
            <a:rPr lang="cs-CZ"/>
            <a:t>4. Nech využít v praxi</a:t>
          </a:r>
        </a:p>
      </dgm:t>
    </dgm:pt>
    <dgm:pt modelId="{25817487-8176-4B19-A799-4020ACD17C80}" type="parTrans" cxnId="{5BE29CE0-EB45-4F68-A8EE-369EC322C821}">
      <dgm:prSet/>
      <dgm:spPr/>
      <dgm:t>
        <a:bodyPr/>
        <a:lstStyle/>
        <a:p>
          <a:endParaRPr lang="cs-CZ"/>
        </a:p>
      </dgm:t>
    </dgm:pt>
    <dgm:pt modelId="{FEB1080F-1CE6-4BAD-91B7-1E7E117E8B54}" type="sibTrans" cxnId="{5BE29CE0-EB45-4F68-A8EE-369EC322C821}">
      <dgm:prSet/>
      <dgm:spPr/>
      <dgm:t>
        <a:bodyPr/>
        <a:lstStyle/>
        <a:p>
          <a:endParaRPr lang="cs-CZ"/>
        </a:p>
      </dgm:t>
    </dgm:pt>
    <dgm:pt modelId="{1200F7FF-2BFF-4D07-ACE2-DDDBFB535E3A}">
      <dgm:prSet phldrT="[Text]"/>
      <dgm:spPr/>
      <dgm:t>
        <a:bodyPr/>
        <a:lstStyle/>
        <a:p>
          <a:r>
            <a:rPr lang="cs-CZ" dirty="0"/>
            <a:t> komunitní projekt, osobní reflexe</a:t>
          </a:r>
        </a:p>
      </dgm:t>
    </dgm:pt>
    <dgm:pt modelId="{340DE9D2-713A-4C6D-984E-7044D4E6EF30}" type="parTrans" cxnId="{57723DA3-D3B8-4B97-A274-B18CD25778B6}">
      <dgm:prSet/>
      <dgm:spPr/>
      <dgm:t>
        <a:bodyPr/>
        <a:lstStyle/>
        <a:p>
          <a:endParaRPr lang="cs-CZ"/>
        </a:p>
      </dgm:t>
    </dgm:pt>
    <dgm:pt modelId="{E62392BB-F3C9-4937-88CB-C07A5DF46224}" type="sibTrans" cxnId="{57723DA3-D3B8-4B97-A274-B18CD25778B6}">
      <dgm:prSet/>
      <dgm:spPr/>
      <dgm:t>
        <a:bodyPr/>
        <a:lstStyle/>
        <a:p>
          <a:endParaRPr lang="cs-CZ"/>
        </a:p>
      </dgm:t>
    </dgm:pt>
    <dgm:pt modelId="{FB4ED2C8-0CDB-4B7D-8B42-646FC29B546A}">
      <dgm:prSet phldrT="[Text]"/>
      <dgm:spPr/>
      <dgm:t>
        <a:bodyPr/>
        <a:lstStyle/>
        <a:p>
          <a:r>
            <a:rPr lang="cs-CZ"/>
            <a:t>1. Propoj s žáky</a:t>
          </a:r>
        </a:p>
      </dgm:t>
    </dgm:pt>
    <dgm:pt modelId="{94BD0E33-8985-40CC-885B-BACD51CB0995}" type="parTrans" cxnId="{B42A7183-960F-439D-A680-3BCAF2DF5E39}">
      <dgm:prSet/>
      <dgm:spPr/>
      <dgm:t>
        <a:bodyPr/>
        <a:lstStyle/>
        <a:p>
          <a:endParaRPr lang="cs-CZ"/>
        </a:p>
      </dgm:t>
    </dgm:pt>
    <dgm:pt modelId="{0D5E30F1-FD99-4120-82DF-9496910198AD}" type="sibTrans" cxnId="{B42A7183-960F-439D-A680-3BCAF2DF5E39}">
      <dgm:prSet/>
      <dgm:spPr/>
      <dgm:t>
        <a:bodyPr/>
        <a:lstStyle/>
        <a:p>
          <a:endParaRPr lang="cs-CZ"/>
        </a:p>
      </dgm:t>
    </dgm:pt>
    <dgm:pt modelId="{B477982E-201A-4677-A80B-55A25161F60A}">
      <dgm:prSet phldrT="[Text]"/>
      <dgm:spPr/>
      <dgm:t>
        <a:bodyPr/>
        <a:lstStyle/>
        <a:p>
          <a:r>
            <a:rPr lang="cs-CZ"/>
            <a:t>prožitek, diskuse, příběh, reflexe</a:t>
          </a:r>
        </a:p>
      </dgm:t>
    </dgm:pt>
    <dgm:pt modelId="{EACFD852-FBC6-4551-81B6-F0ADAD20391A}" type="parTrans" cxnId="{D4A34279-AE01-474B-9246-E41933872BA7}">
      <dgm:prSet/>
      <dgm:spPr/>
      <dgm:t>
        <a:bodyPr/>
        <a:lstStyle/>
        <a:p>
          <a:endParaRPr lang="cs-CZ"/>
        </a:p>
      </dgm:t>
    </dgm:pt>
    <dgm:pt modelId="{621F93A3-B47E-4E63-80B7-77C7D3005EC0}" type="sibTrans" cxnId="{D4A34279-AE01-474B-9246-E41933872BA7}">
      <dgm:prSet/>
      <dgm:spPr/>
      <dgm:t>
        <a:bodyPr/>
        <a:lstStyle/>
        <a:p>
          <a:endParaRPr lang="cs-CZ"/>
        </a:p>
      </dgm:t>
    </dgm:pt>
    <dgm:pt modelId="{4B9E0142-7C9A-46CA-A72B-12E34B45AD25}">
      <dgm:prSet phldrT="[Text]"/>
      <dgm:spPr/>
      <dgm:t>
        <a:bodyPr/>
        <a:lstStyle/>
        <a:p>
          <a:r>
            <a:rPr lang="cs-CZ"/>
            <a:t>2. Dodej informace</a:t>
          </a:r>
        </a:p>
      </dgm:t>
    </dgm:pt>
    <dgm:pt modelId="{68BD285C-E022-4642-924B-473EE7423E4B}" type="parTrans" cxnId="{F1492BD3-7764-430B-B9E9-1DB33717A8F0}">
      <dgm:prSet/>
      <dgm:spPr/>
      <dgm:t>
        <a:bodyPr/>
        <a:lstStyle/>
        <a:p>
          <a:endParaRPr lang="cs-CZ"/>
        </a:p>
      </dgm:t>
    </dgm:pt>
    <dgm:pt modelId="{933C1A8C-98E5-478D-B43F-A8C59D45521B}" type="sibTrans" cxnId="{F1492BD3-7764-430B-B9E9-1DB33717A8F0}">
      <dgm:prSet/>
      <dgm:spPr/>
      <dgm:t>
        <a:bodyPr/>
        <a:lstStyle/>
        <a:p>
          <a:endParaRPr lang="cs-CZ"/>
        </a:p>
      </dgm:t>
    </dgm:pt>
    <dgm:pt modelId="{70C03FED-E508-4E8C-B8AA-8DAD518E67F2}">
      <dgm:prSet phldrT="[Text]"/>
      <dgm:spPr/>
      <dgm:t>
        <a:bodyPr/>
        <a:lstStyle/>
        <a:p>
          <a:r>
            <a:rPr lang="cs-CZ"/>
            <a:t> metafora, výklad, prezentace</a:t>
          </a:r>
        </a:p>
      </dgm:t>
    </dgm:pt>
    <dgm:pt modelId="{FFED3315-6693-460E-9F8E-A6530FFAB197}" type="parTrans" cxnId="{CB5AC293-DCB2-4EB9-986E-E9D1001E0009}">
      <dgm:prSet/>
      <dgm:spPr/>
      <dgm:t>
        <a:bodyPr/>
        <a:lstStyle/>
        <a:p>
          <a:endParaRPr lang="cs-CZ"/>
        </a:p>
      </dgm:t>
    </dgm:pt>
    <dgm:pt modelId="{F1394009-07F7-416C-A6A0-17871BEE3E32}" type="sibTrans" cxnId="{CB5AC293-DCB2-4EB9-986E-E9D1001E0009}">
      <dgm:prSet/>
      <dgm:spPr/>
      <dgm:t>
        <a:bodyPr/>
        <a:lstStyle/>
        <a:p>
          <a:endParaRPr lang="cs-CZ"/>
        </a:p>
      </dgm:t>
    </dgm:pt>
    <dgm:pt modelId="{3CE061B3-9BCE-4CE6-B687-82E7BE627A34}">
      <dgm:prSet phldrT="[Text]"/>
      <dgm:spPr/>
      <dgm:t>
        <a:bodyPr/>
        <a:lstStyle/>
        <a:p>
          <a:r>
            <a:rPr lang="cs-CZ"/>
            <a:t>3. Procvič dovednosti</a:t>
          </a:r>
        </a:p>
      </dgm:t>
    </dgm:pt>
    <dgm:pt modelId="{A3AFB809-5F26-4F45-90BD-E635F49F4B6C}" type="parTrans" cxnId="{6685CFAC-3667-433E-A9DC-FE7821FF937B}">
      <dgm:prSet/>
      <dgm:spPr/>
      <dgm:t>
        <a:bodyPr/>
        <a:lstStyle/>
        <a:p>
          <a:endParaRPr lang="cs-CZ"/>
        </a:p>
      </dgm:t>
    </dgm:pt>
    <dgm:pt modelId="{264C714E-BB15-4609-A756-D5FB7D4C87F3}" type="sibTrans" cxnId="{6685CFAC-3667-433E-A9DC-FE7821FF937B}">
      <dgm:prSet/>
      <dgm:spPr/>
      <dgm:t>
        <a:bodyPr/>
        <a:lstStyle/>
        <a:p>
          <a:endParaRPr lang="cs-CZ"/>
        </a:p>
      </dgm:t>
    </dgm:pt>
    <dgm:pt modelId="{7EAB1BCE-55FA-43BC-A91B-3B6688F0F5A2}">
      <dgm:prSet phldrT="[Text]"/>
      <dgm:spPr/>
      <dgm:t>
        <a:bodyPr/>
        <a:lstStyle/>
        <a:p>
          <a:r>
            <a:rPr lang="cs-CZ"/>
            <a:t> problémové úkoly, experimenty</a:t>
          </a:r>
        </a:p>
      </dgm:t>
    </dgm:pt>
    <dgm:pt modelId="{97D95BC9-F0DB-434E-BD6E-75967460C62A}" type="parTrans" cxnId="{C0382B69-0765-4903-BFAF-CAEE8735C1CE}">
      <dgm:prSet/>
      <dgm:spPr/>
      <dgm:t>
        <a:bodyPr/>
        <a:lstStyle/>
        <a:p>
          <a:endParaRPr lang="cs-CZ"/>
        </a:p>
      </dgm:t>
    </dgm:pt>
    <dgm:pt modelId="{9DC73867-4465-445E-9A66-526C38AF52E9}" type="sibTrans" cxnId="{C0382B69-0765-4903-BFAF-CAEE8735C1CE}">
      <dgm:prSet/>
      <dgm:spPr/>
      <dgm:t>
        <a:bodyPr/>
        <a:lstStyle/>
        <a:p>
          <a:endParaRPr lang="cs-CZ"/>
        </a:p>
      </dgm:t>
    </dgm:pt>
    <dgm:pt modelId="{8FC7EF9A-A38D-44DB-BA13-7E2818D6E089}" type="pres">
      <dgm:prSet presAssocID="{9CEFA95F-17C9-4E26-9103-6C043CEF8345}" presName="cycleMatrixDiagram" presStyleCnt="0">
        <dgm:presLayoutVars>
          <dgm:chMax val="1"/>
          <dgm:dir/>
          <dgm:animLvl val="lvl"/>
          <dgm:resizeHandles val="exact"/>
        </dgm:presLayoutVars>
      </dgm:prSet>
      <dgm:spPr/>
      <dgm:t>
        <a:bodyPr/>
        <a:lstStyle/>
        <a:p>
          <a:endParaRPr lang="cs-CZ"/>
        </a:p>
      </dgm:t>
    </dgm:pt>
    <dgm:pt modelId="{D28A3BE8-4B20-4ADE-BABE-6A796E4A78DB}" type="pres">
      <dgm:prSet presAssocID="{9CEFA95F-17C9-4E26-9103-6C043CEF8345}" presName="children" presStyleCnt="0"/>
      <dgm:spPr/>
      <dgm:t>
        <a:bodyPr/>
        <a:lstStyle/>
        <a:p>
          <a:endParaRPr lang="cs-CZ"/>
        </a:p>
      </dgm:t>
    </dgm:pt>
    <dgm:pt modelId="{3800E79C-1031-4E4C-83FD-CFAD437D133F}" type="pres">
      <dgm:prSet presAssocID="{9CEFA95F-17C9-4E26-9103-6C043CEF8345}" presName="child1group" presStyleCnt="0"/>
      <dgm:spPr/>
      <dgm:t>
        <a:bodyPr/>
        <a:lstStyle/>
        <a:p>
          <a:endParaRPr lang="cs-CZ"/>
        </a:p>
      </dgm:t>
    </dgm:pt>
    <dgm:pt modelId="{71164615-E3BD-4E80-AA22-520FA78441FA}" type="pres">
      <dgm:prSet presAssocID="{9CEFA95F-17C9-4E26-9103-6C043CEF8345}" presName="child1" presStyleLbl="bgAcc1" presStyleIdx="0" presStyleCnt="4"/>
      <dgm:spPr/>
      <dgm:t>
        <a:bodyPr/>
        <a:lstStyle/>
        <a:p>
          <a:endParaRPr lang="cs-CZ"/>
        </a:p>
      </dgm:t>
    </dgm:pt>
    <dgm:pt modelId="{AF94A33C-6539-4098-BB4C-FF7F277B1F77}" type="pres">
      <dgm:prSet presAssocID="{9CEFA95F-17C9-4E26-9103-6C043CEF8345}" presName="child1Text" presStyleLbl="bgAcc1" presStyleIdx="0" presStyleCnt="4">
        <dgm:presLayoutVars>
          <dgm:bulletEnabled val="1"/>
        </dgm:presLayoutVars>
      </dgm:prSet>
      <dgm:spPr/>
      <dgm:t>
        <a:bodyPr/>
        <a:lstStyle/>
        <a:p>
          <a:endParaRPr lang="cs-CZ"/>
        </a:p>
      </dgm:t>
    </dgm:pt>
    <dgm:pt modelId="{465D6109-62F5-417F-B764-B7B158E94B5F}" type="pres">
      <dgm:prSet presAssocID="{9CEFA95F-17C9-4E26-9103-6C043CEF8345}" presName="child2group" presStyleCnt="0"/>
      <dgm:spPr/>
      <dgm:t>
        <a:bodyPr/>
        <a:lstStyle/>
        <a:p>
          <a:endParaRPr lang="cs-CZ"/>
        </a:p>
      </dgm:t>
    </dgm:pt>
    <dgm:pt modelId="{DA8B672A-E1C5-47C9-AAD4-0234466F4D98}" type="pres">
      <dgm:prSet presAssocID="{9CEFA95F-17C9-4E26-9103-6C043CEF8345}" presName="child2" presStyleLbl="bgAcc1" presStyleIdx="1" presStyleCnt="4"/>
      <dgm:spPr/>
      <dgm:t>
        <a:bodyPr/>
        <a:lstStyle/>
        <a:p>
          <a:endParaRPr lang="cs-CZ"/>
        </a:p>
      </dgm:t>
    </dgm:pt>
    <dgm:pt modelId="{BD4A4F88-5A01-460B-987E-B7C84F587980}" type="pres">
      <dgm:prSet presAssocID="{9CEFA95F-17C9-4E26-9103-6C043CEF8345}" presName="child2Text" presStyleLbl="bgAcc1" presStyleIdx="1" presStyleCnt="4">
        <dgm:presLayoutVars>
          <dgm:bulletEnabled val="1"/>
        </dgm:presLayoutVars>
      </dgm:prSet>
      <dgm:spPr/>
      <dgm:t>
        <a:bodyPr/>
        <a:lstStyle/>
        <a:p>
          <a:endParaRPr lang="cs-CZ"/>
        </a:p>
      </dgm:t>
    </dgm:pt>
    <dgm:pt modelId="{B1173A75-F569-4902-A51A-0D6872D20175}" type="pres">
      <dgm:prSet presAssocID="{9CEFA95F-17C9-4E26-9103-6C043CEF8345}" presName="child3group" presStyleCnt="0"/>
      <dgm:spPr/>
      <dgm:t>
        <a:bodyPr/>
        <a:lstStyle/>
        <a:p>
          <a:endParaRPr lang="cs-CZ"/>
        </a:p>
      </dgm:t>
    </dgm:pt>
    <dgm:pt modelId="{1B711EC3-793D-4685-A9BF-50DE5AB4ABC5}" type="pres">
      <dgm:prSet presAssocID="{9CEFA95F-17C9-4E26-9103-6C043CEF8345}" presName="child3" presStyleLbl="bgAcc1" presStyleIdx="2" presStyleCnt="4"/>
      <dgm:spPr/>
      <dgm:t>
        <a:bodyPr/>
        <a:lstStyle/>
        <a:p>
          <a:endParaRPr lang="cs-CZ"/>
        </a:p>
      </dgm:t>
    </dgm:pt>
    <dgm:pt modelId="{20D07523-4B67-48C9-A38A-5E06624C4462}" type="pres">
      <dgm:prSet presAssocID="{9CEFA95F-17C9-4E26-9103-6C043CEF8345}" presName="child3Text" presStyleLbl="bgAcc1" presStyleIdx="2" presStyleCnt="4">
        <dgm:presLayoutVars>
          <dgm:bulletEnabled val="1"/>
        </dgm:presLayoutVars>
      </dgm:prSet>
      <dgm:spPr/>
      <dgm:t>
        <a:bodyPr/>
        <a:lstStyle/>
        <a:p>
          <a:endParaRPr lang="cs-CZ"/>
        </a:p>
      </dgm:t>
    </dgm:pt>
    <dgm:pt modelId="{F6174BEE-131D-4FD2-B772-454297935507}" type="pres">
      <dgm:prSet presAssocID="{9CEFA95F-17C9-4E26-9103-6C043CEF8345}" presName="child4group" presStyleCnt="0"/>
      <dgm:spPr/>
      <dgm:t>
        <a:bodyPr/>
        <a:lstStyle/>
        <a:p>
          <a:endParaRPr lang="cs-CZ"/>
        </a:p>
      </dgm:t>
    </dgm:pt>
    <dgm:pt modelId="{E07272DA-C2E4-4FEE-886A-906050A454D5}" type="pres">
      <dgm:prSet presAssocID="{9CEFA95F-17C9-4E26-9103-6C043CEF8345}" presName="child4" presStyleLbl="bgAcc1" presStyleIdx="3" presStyleCnt="4"/>
      <dgm:spPr/>
      <dgm:t>
        <a:bodyPr/>
        <a:lstStyle/>
        <a:p>
          <a:endParaRPr lang="cs-CZ"/>
        </a:p>
      </dgm:t>
    </dgm:pt>
    <dgm:pt modelId="{9D2C61DD-3DAE-4498-AA7B-3DA0700A571B}" type="pres">
      <dgm:prSet presAssocID="{9CEFA95F-17C9-4E26-9103-6C043CEF8345}" presName="child4Text" presStyleLbl="bgAcc1" presStyleIdx="3" presStyleCnt="4">
        <dgm:presLayoutVars>
          <dgm:bulletEnabled val="1"/>
        </dgm:presLayoutVars>
      </dgm:prSet>
      <dgm:spPr/>
      <dgm:t>
        <a:bodyPr/>
        <a:lstStyle/>
        <a:p>
          <a:endParaRPr lang="cs-CZ"/>
        </a:p>
      </dgm:t>
    </dgm:pt>
    <dgm:pt modelId="{CAE4E1A9-0398-44CB-8A97-A3D9AF9856E5}" type="pres">
      <dgm:prSet presAssocID="{9CEFA95F-17C9-4E26-9103-6C043CEF8345}" presName="childPlaceholder" presStyleCnt="0"/>
      <dgm:spPr/>
      <dgm:t>
        <a:bodyPr/>
        <a:lstStyle/>
        <a:p>
          <a:endParaRPr lang="cs-CZ"/>
        </a:p>
      </dgm:t>
    </dgm:pt>
    <dgm:pt modelId="{042D112E-4B5F-426A-BB11-8E632ADAEDC5}" type="pres">
      <dgm:prSet presAssocID="{9CEFA95F-17C9-4E26-9103-6C043CEF8345}" presName="circle" presStyleCnt="0"/>
      <dgm:spPr/>
      <dgm:t>
        <a:bodyPr/>
        <a:lstStyle/>
        <a:p>
          <a:endParaRPr lang="cs-CZ"/>
        </a:p>
      </dgm:t>
    </dgm:pt>
    <dgm:pt modelId="{4F595241-B736-4E23-94C9-621053A854AE}" type="pres">
      <dgm:prSet presAssocID="{9CEFA95F-17C9-4E26-9103-6C043CEF8345}" presName="quadrant1" presStyleLbl="node1" presStyleIdx="0" presStyleCnt="4">
        <dgm:presLayoutVars>
          <dgm:chMax val="1"/>
          <dgm:bulletEnabled val="1"/>
        </dgm:presLayoutVars>
      </dgm:prSet>
      <dgm:spPr/>
      <dgm:t>
        <a:bodyPr/>
        <a:lstStyle/>
        <a:p>
          <a:endParaRPr lang="cs-CZ"/>
        </a:p>
      </dgm:t>
    </dgm:pt>
    <dgm:pt modelId="{6E6BDB0C-A0D6-4E72-8C48-185E31223952}" type="pres">
      <dgm:prSet presAssocID="{9CEFA95F-17C9-4E26-9103-6C043CEF8345}" presName="quadrant2" presStyleLbl="node1" presStyleIdx="1" presStyleCnt="4">
        <dgm:presLayoutVars>
          <dgm:chMax val="1"/>
          <dgm:bulletEnabled val="1"/>
        </dgm:presLayoutVars>
      </dgm:prSet>
      <dgm:spPr/>
      <dgm:t>
        <a:bodyPr/>
        <a:lstStyle/>
        <a:p>
          <a:endParaRPr lang="cs-CZ"/>
        </a:p>
      </dgm:t>
    </dgm:pt>
    <dgm:pt modelId="{E37245AE-0C9D-41A8-AF65-68AA35D26AAA}" type="pres">
      <dgm:prSet presAssocID="{9CEFA95F-17C9-4E26-9103-6C043CEF8345}" presName="quadrant3" presStyleLbl="node1" presStyleIdx="2" presStyleCnt="4">
        <dgm:presLayoutVars>
          <dgm:chMax val="1"/>
          <dgm:bulletEnabled val="1"/>
        </dgm:presLayoutVars>
      </dgm:prSet>
      <dgm:spPr/>
      <dgm:t>
        <a:bodyPr/>
        <a:lstStyle/>
        <a:p>
          <a:endParaRPr lang="cs-CZ"/>
        </a:p>
      </dgm:t>
    </dgm:pt>
    <dgm:pt modelId="{03F38820-9F2A-42E8-B796-60E6262589F2}" type="pres">
      <dgm:prSet presAssocID="{9CEFA95F-17C9-4E26-9103-6C043CEF8345}" presName="quadrant4" presStyleLbl="node1" presStyleIdx="3" presStyleCnt="4">
        <dgm:presLayoutVars>
          <dgm:chMax val="1"/>
          <dgm:bulletEnabled val="1"/>
        </dgm:presLayoutVars>
      </dgm:prSet>
      <dgm:spPr/>
      <dgm:t>
        <a:bodyPr/>
        <a:lstStyle/>
        <a:p>
          <a:endParaRPr lang="cs-CZ"/>
        </a:p>
      </dgm:t>
    </dgm:pt>
    <dgm:pt modelId="{BC7ED409-AB1B-40A0-AA82-8D78AE040F4B}" type="pres">
      <dgm:prSet presAssocID="{9CEFA95F-17C9-4E26-9103-6C043CEF8345}" presName="quadrantPlaceholder" presStyleCnt="0"/>
      <dgm:spPr/>
      <dgm:t>
        <a:bodyPr/>
        <a:lstStyle/>
        <a:p>
          <a:endParaRPr lang="cs-CZ"/>
        </a:p>
      </dgm:t>
    </dgm:pt>
    <dgm:pt modelId="{E8BC977B-2CD4-4C2C-80CF-C2D9E39F1E5C}" type="pres">
      <dgm:prSet presAssocID="{9CEFA95F-17C9-4E26-9103-6C043CEF8345}" presName="center1" presStyleLbl="fgShp" presStyleIdx="0" presStyleCnt="2" custAng="5400000" custLinFactNeighborX="75649" custLinFactNeighborY="22894"/>
      <dgm:spPr/>
      <dgm:t>
        <a:bodyPr/>
        <a:lstStyle/>
        <a:p>
          <a:endParaRPr lang="cs-CZ"/>
        </a:p>
      </dgm:t>
    </dgm:pt>
    <dgm:pt modelId="{7B0E5CD1-4A66-46F0-9868-B12B648E28C5}" type="pres">
      <dgm:prSet presAssocID="{9CEFA95F-17C9-4E26-9103-6C043CEF8345}" presName="center2" presStyleLbl="fgShp" presStyleIdx="1" presStyleCnt="2" custAng="5642379" custLinFactNeighborX="-63705" custLinFactNeighborY="-18315"/>
      <dgm:spPr/>
      <dgm:t>
        <a:bodyPr/>
        <a:lstStyle/>
        <a:p>
          <a:endParaRPr lang="cs-CZ"/>
        </a:p>
      </dgm:t>
    </dgm:pt>
  </dgm:ptLst>
  <dgm:cxnLst>
    <dgm:cxn modelId="{FD7D45F5-C3DE-421D-9485-CAAF029E0532}" type="presOf" srcId="{4B9E0142-7C9A-46CA-A72B-12E34B45AD25}" destId="{E37245AE-0C9D-41A8-AF65-68AA35D26AAA}" srcOrd="0" destOrd="0" presId="urn:microsoft.com/office/officeart/2005/8/layout/cycle4#1"/>
    <dgm:cxn modelId="{F88966C9-31F5-4F0B-8E58-ACB9FF87A047}" type="presOf" srcId="{7EAB1BCE-55FA-43BC-A91B-3B6688F0F5A2}" destId="{9D2C61DD-3DAE-4498-AA7B-3DA0700A571B}" srcOrd="1" destOrd="0" presId="urn:microsoft.com/office/officeart/2005/8/layout/cycle4#1"/>
    <dgm:cxn modelId="{C9B7DEAE-02C9-408F-A242-0FF7750A5EE0}" type="presOf" srcId="{CE3C9EAD-9547-40CF-AD7D-0E5D45CA6E30}" destId="{4F595241-B736-4E23-94C9-621053A854AE}" srcOrd="0" destOrd="0" presId="urn:microsoft.com/office/officeart/2005/8/layout/cycle4#1"/>
    <dgm:cxn modelId="{57723DA3-D3B8-4B97-A274-B18CD25778B6}" srcId="{CE3C9EAD-9547-40CF-AD7D-0E5D45CA6E30}" destId="{1200F7FF-2BFF-4D07-ACE2-DDDBFB535E3A}" srcOrd="0" destOrd="0" parTransId="{340DE9D2-713A-4C6D-984E-7044D4E6EF30}" sibTransId="{E62392BB-F3C9-4937-88CB-C07A5DF46224}"/>
    <dgm:cxn modelId="{2EEBE3EF-E275-4142-B4F3-7E39E6A425CE}" type="presOf" srcId="{FB4ED2C8-0CDB-4B7D-8B42-646FC29B546A}" destId="{6E6BDB0C-A0D6-4E72-8C48-185E31223952}" srcOrd="0" destOrd="0" presId="urn:microsoft.com/office/officeart/2005/8/layout/cycle4#1"/>
    <dgm:cxn modelId="{E2AFD70A-4B5D-4825-81A5-DF9BD2F92EA1}" type="presOf" srcId="{1200F7FF-2BFF-4D07-ACE2-DDDBFB535E3A}" destId="{AF94A33C-6539-4098-BB4C-FF7F277B1F77}" srcOrd="1" destOrd="0" presId="urn:microsoft.com/office/officeart/2005/8/layout/cycle4#1"/>
    <dgm:cxn modelId="{2B788402-E752-4DCA-8E35-E70FE50710BF}" type="presOf" srcId="{70C03FED-E508-4E8C-B8AA-8DAD518E67F2}" destId="{1B711EC3-793D-4685-A9BF-50DE5AB4ABC5}" srcOrd="0" destOrd="0" presId="urn:microsoft.com/office/officeart/2005/8/layout/cycle4#1"/>
    <dgm:cxn modelId="{C0382B69-0765-4903-BFAF-CAEE8735C1CE}" srcId="{3CE061B3-9BCE-4CE6-B687-82E7BE627A34}" destId="{7EAB1BCE-55FA-43BC-A91B-3B6688F0F5A2}" srcOrd="0" destOrd="0" parTransId="{97D95BC9-F0DB-434E-BD6E-75967460C62A}" sibTransId="{9DC73867-4465-445E-9A66-526C38AF52E9}"/>
    <dgm:cxn modelId="{5D913A2B-388B-4FD3-A20E-F61F89E64079}" type="presOf" srcId="{B477982E-201A-4677-A80B-55A25161F60A}" destId="{DA8B672A-E1C5-47C9-AAD4-0234466F4D98}" srcOrd="0" destOrd="0" presId="urn:microsoft.com/office/officeart/2005/8/layout/cycle4#1"/>
    <dgm:cxn modelId="{6685CFAC-3667-433E-A9DC-FE7821FF937B}" srcId="{9CEFA95F-17C9-4E26-9103-6C043CEF8345}" destId="{3CE061B3-9BCE-4CE6-B687-82E7BE627A34}" srcOrd="3" destOrd="0" parTransId="{A3AFB809-5F26-4F45-90BD-E635F49F4B6C}" sibTransId="{264C714E-BB15-4609-A756-D5FB7D4C87F3}"/>
    <dgm:cxn modelId="{D4A34279-AE01-474B-9246-E41933872BA7}" srcId="{FB4ED2C8-0CDB-4B7D-8B42-646FC29B546A}" destId="{B477982E-201A-4677-A80B-55A25161F60A}" srcOrd="0" destOrd="0" parTransId="{EACFD852-FBC6-4551-81B6-F0ADAD20391A}" sibTransId="{621F93A3-B47E-4E63-80B7-77C7D3005EC0}"/>
    <dgm:cxn modelId="{C1680701-CC79-4BD6-A959-F631EEA0FCDF}" type="presOf" srcId="{B477982E-201A-4677-A80B-55A25161F60A}" destId="{BD4A4F88-5A01-460B-987E-B7C84F587980}" srcOrd="1" destOrd="0" presId="urn:microsoft.com/office/officeart/2005/8/layout/cycle4#1"/>
    <dgm:cxn modelId="{CB5AC293-DCB2-4EB9-986E-E9D1001E0009}" srcId="{4B9E0142-7C9A-46CA-A72B-12E34B45AD25}" destId="{70C03FED-E508-4E8C-B8AA-8DAD518E67F2}" srcOrd="0" destOrd="0" parTransId="{FFED3315-6693-460E-9F8E-A6530FFAB197}" sibTransId="{F1394009-07F7-416C-A6A0-17871BEE3E32}"/>
    <dgm:cxn modelId="{2502A12B-1A32-45F6-96A9-9B6CD06231D9}" type="presOf" srcId="{1200F7FF-2BFF-4D07-ACE2-DDDBFB535E3A}" destId="{71164615-E3BD-4E80-AA22-520FA78441FA}" srcOrd="0" destOrd="0" presId="urn:microsoft.com/office/officeart/2005/8/layout/cycle4#1"/>
    <dgm:cxn modelId="{5F810B7B-720F-4253-B715-E6DB529CA683}" type="presOf" srcId="{9CEFA95F-17C9-4E26-9103-6C043CEF8345}" destId="{8FC7EF9A-A38D-44DB-BA13-7E2818D6E089}" srcOrd="0" destOrd="0" presId="urn:microsoft.com/office/officeart/2005/8/layout/cycle4#1"/>
    <dgm:cxn modelId="{B42A7183-960F-439D-A680-3BCAF2DF5E39}" srcId="{9CEFA95F-17C9-4E26-9103-6C043CEF8345}" destId="{FB4ED2C8-0CDB-4B7D-8B42-646FC29B546A}" srcOrd="1" destOrd="0" parTransId="{94BD0E33-8985-40CC-885B-BACD51CB0995}" sibTransId="{0D5E30F1-FD99-4120-82DF-9496910198AD}"/>
    <dgm:cxn modelId="{F1492BD3-7764-430B-B9E9-1DB33717A8F0}" srcId="{9CEFA95F-17C9-4E26-9103-6C043CEF8345}" destId="{4B9E0142-7C9A-46CA-A72B-12E34B45AD25}" srcOrd="2" destOrd="0" parTransId="{68BD285C-E022-4642-924B-473EE7423E4B}" sibTransId="{933C1A8C-98E5-478D-B43F-A8C59D45521B}"/>
    <dgm:cxn modelId="{CFB259DB-4B39-4992-9342-E8E06AF83B54}" type="presOf" srcId="{3CE061B3-9BCE-4CE6-B687-82E7BE627A34}" destId="{03F38820-9F2A-42E8-B796-60E6262589F2}" srcOrd="0" destOrd="0" presId="urn:microsoft.com/office/officeart/2005/8/layout/cycle4#1"/>
    <dgm:cxn modelId="{532248EA-4F3D-4060-942A-55F3F05B44E0}" type="presOf" srcId="{70C03FED-E508-4E8C-B8AA-8DAD518E67F2}" destId="{20D07523-4B67-48C9-A38A-5E06624C4462}" srcOrd="1" destOrd="0" presId="urn:microsoft.com/office/officeart/2005/8/layout/cycle4#1"/>
    <dgm:cxn modelId="{5BE29CE0-EB45-4F68-A8EE-369EC322C821}" srcId="{9CEFA95F-17C9-4E26-9103-6C043CEF8345}" destId="{CE3C9EAD-9547-40CF-AD7D-0E5D45CA6E30}" srcOrd="0" destOrd="0" parTransId="{25817487-8176-4B19-A799-4020ACD17C80}" sibTransId="{FEB1080F-1CE6-4BAD-91B7-1E7E117E8B54}"/>
    <dgm:cxn modelId="{FFBF8209-AAF6-4FEE-8ECF-9BF7FA47D0C5}" type="presOf" srcId="{7EAB1BCE-55FA-43BC-A91B-3B6688F0F5A2}" destId="{E07272DA-C2E4-4FEE-886A-906050A454D5}" srcOrd="0" destOrd="0" presId="urn:microsoft.com/office/officeart/2005/8/layout/cycle4#1"/>
    <dgm:cxn modelId="{DB422345-2355-4D8C-965E-1339170819CB}" type="presParOf" srcId="{8FC7EF9A-A38D-44DB-BA13-7E2818D6E089}" destId="{D28A3BE8-4B20-4ADE-BABE-6A796E4A78DB}" srcOrd="0" destOrd="0" presId="urn:microsoft.com/office/officeart/2005/8/layout/cycle4#1"/>
    <dgm:cxn modelId="{D5016964-0D7D-4E3B-B480-DE5CABBDCB1C}" type="presParOf" srcId="{D28A3BE8-4B20-4ADE-BABE-6A796E4A78DB}" destId="{3800E79C-1031-4E4C-83FD-CFAD437D133F}" srcOrd="0" destOrd="0" presId="urn:microsoft.com/office/officeart/2005/8/layout/cycle4#1"/>
    <dgm:cxn modelId="{36F37C0F-F54B-483F-ACDF-A1741D2C0C3F}" type="presParOf" srcId="{3800E79C-1031-4E4C-83FD-CFAD437D133F}" destId="{71164615-E3BD-4E80-AA22-520FA78441FA}" srcOrd="0" destOrd="0" presId="urn:microsoft.com/office/officeart/2005/8/layout/cycle4#1"/>
    <dgm:cxn modelId="{86C83BD0-3939-49C4-A2A0-7D7FFAFB50B3}" type="presParOf" srcId="{3800E79C-1031-4E4C-83FD-CFAD437D133F}" destId="{AF94A33C-6539-4098-BB4C-FF7F277B1F77}" srcOrd="1" destOrd="0" presId="urn:microsoft.com/office/officeart/2005/8/layout/cycle4#1"/>
    <dgm:cxn modelId="{E9CA98E1-35C1-4644-8D09-90549DC22C58}" type="presParOf" srcId="{D28A3BE8-4B20-4ADE-BABE-6A796E4A78DB}" destId="{465D6109-62F5-417F-B764-B7B158E94B5F}" srcOrd="1" destOrd="0" presId="urn:microsoft.com/office/officeart/2005/8/layout/cycle4#1"/>
    <dgm:cxn modelId="{BC925FA9-CFF7-4293-BEE4-7C95FA218681}" type="presParOf" srcId="{465D6109-62F5-417F-B764-B7B158E94B5F}" destId="{DA8B672A-E1C5-47C9-AAD4-0234466F4D98}" srcOrd="0" destOrd="0" presId="urn:microsoft.com/office/officeart/2005/8/layout/cycle4#1"/>
    <dgm:cxn modelId="{C3367F9B-B62D-42BB-8FDE-8C23009E3805}" type="presParOf" srcId="{465D6109-62F5-417F-B764-B7B158E94B5F}" destId="{BD4A4F88-5A01-460B-987E-B7C84F587980}" srcOrd="1" destOrd="0" presId="urn:microsoft.com/office/officeart/2005/8/layout/cycle4#1"/>
    <dgm:cxn modelId="{D6CD6330-531B-4C58-980D-50AF4DD65458}" type="presParOf" srcId="{D28A3BE8-4B20-4ADE-BABE-6A796E4A78DB}" destId="{B1173A75-F569-4902-A51A-0D6872D20175}" srcOrd="2" destOrd="0" presId="urn:microsoft.com/office/officeart/2005/8/layout/cycle4#1"/>
    <dgm:cxn modelId="{828C8B5D-A26C-418B-BE59-0C2D8B33001B}" type="presParOf" srcId="{B1173A75-F569-4902-A51A-0D6872D20175}" destId="{1B711EC3-793D-4685-A9BF-50DE5AB4ABC5}" srcOrd="0" destOrd="0" presId="urn:microsoft.com/office/officeart/2005/8/layout/cycle4#1"/>
    <dgm:cxn modelId="{2B221D28-9342-4AEF-8706-0DB90E1B6359}" type="presParOf" srcId="{B1173A75-F569-4902-A51A-0D6872D20175}" destId="{20D07523-4B67-48C9-A38A-5E06624C4462}" srcOrd="1" destOrd="0" presId="urn:microsoft.com/office/officeart/2005/8/layout/cycle4#1"/>
    <dgm:cxn modelId="{795695A9-1CA5-4A08-BD58-8F232C6E71D8}" type="presParOf" srcId="{D28A3BE8-4B20-4ADE-BABE-6A796E4A78DB}" destId="{F6174BEE-131D-4FD2-B772-454297935507}" srcOrd="3" destOrd="0" presId="urn:microsoft.com/office/officeart/2005/8/layout/cycle4#1"/>
    <dgm:cxn modelId="{C25BB15E-0844-4D5A-8FB2-675606446371}" type="presParOf" srcId="{F6174BEE-131D-4FD2-B772-454297935507}" destId="{E07272DA-C2E4-4FEE-886A-906050A454D5}" srcOrd="0" destOrd="0" presId="urn:microsoft.com/office/officeart/2005/8/layout/cycle4#1"/>
    <dgm:cxn modelId="{43BCDC79-87B5-47E7-9EED-0FC79F214EBB}" type="presParOf" srcId="{F6174BEE-131D-4FD2-B772-454297935507}" destId="{9D2C61DD-3DAE-4498-AA7B-3DA0700A571B}" srcOrd="1" destOrd="0" presId="urn:microsoft.com/office/officeart/2005/8/layout/cycle4#1"/>
    <dgm:cxn modelId="{A499461A-27D8-43B0-832E-90AB1C3BF001}" type="presParOf" srcId="{D28A3BE8-4B20-4ADE-BABE-6A796E4A78DB}" destId="{CAE4E1A9-0398-44CB-8A97-A3D9AF9856E5}" srcOrd="4" destOrd="0" presId="urn:microsoft.com/office/officeart/2005/8/layout/cycle4#1"/>
    <dgm:cxn modelId="{347A9953-6146-466F-90AC-F2E1D1778D82}" type="presParOf" srcId="{8FC7EF9A-A38D-44DB-BA13-7E2818D6E089}" destId="{042D112E-4B5F-426A-BB11-8E632ADAEDC5}" srcOrd="1" destOrd="0" presId="urn:microsoft.com/office/officeart/2005/8/layout/cycle4#1"/>
    <dgm:cxn modelId="{0514ED0D-4168-4932-A8D9-F80D9B4F13DE}" type="presParOf" srcId="{042D112E-4B5F-426A-BB11-8E632ADAEDC5}" destId="{4F595241-B736-4E23-94C9-621053A854AE}" srcOrd="0" destOrd="0" presId="urn:microsoft.com/office/officeart/2005/8/layout/cycle4#1"/>
    <dgm:cxn modelId="{55F759CE-7640-4595-840D-4ADD1936D83A}" type="presParOf" srcId="{042D112E-4B5F-426A-BB11-8E632ADAEDC5}" destId="{6E6BDB0C-A0D6-4E72-8C48-185E31223952}" srcOrd="1" destOrd="0" presId="urn:microsoft.com/office/officeart/2005/8/layout/cycle4#1"/>
    <dgm:cxn modelId="{6579A4DA-B16D-463F-A452-FABC3367A8A1}" type="presParOf" srcId="{042D112E-4B5F-426A-BB11-8E632ADAEDC5}" destId="{E37245AE-0C9D-41A8-AF65-68AA35D26AAA}" srcOrd="2" destOrd="0" presId="urn:microsoft.com/office/officeart/2005/8/layout/cycle4#1"/>
    <dgm:cxn modelId="{B6081C19-E641-4537-99C6-8740DE09DB76}" type="presParOf" srcId="{042D112E-4B5F-426A-BB11-8E632ADAEDC5}" destId="{03F38820-9F2A-42E8-B796-60E6262589F2}" srcOrd="3" destOrd="0" presId="urn:microsoft.com/office/officeart/2005/8/layout/cycle4#1"/>
    <dgm:cxn modelId="{09A8D3DA-E405-4853-9D1C-C17D755EA62C}" type="presParOf" srcId="{042D112E-4B5F-426A-BB11-8E632ADAEDC5}" destId="{BC7ED409-AB1B-40A0-AA82-8D78AE040F4B}" srcOrd="4" destOrd="0" presId="urn:microsoft.com/office/officeart/2005/8/layout/cycle4#1"/>
    <dgm:cxn modelId="{496BD489-0F27-40FA-BC3C-CCA39CA4692D}" type="presParOf" srcId="{8FC7EF9A-A38D-44DB-BA13-7E2818D6E089}" destId="{E8BC977B-2CD4-4C2C-80CF-C2D9E39F1E5C}" srcOrd="2" destOrd="0" presId="urn:microsoft.com/office/officeart/2005/8/layout/cycle4#1"/>
    <dgm:cxn modelId="{359CB276-BC08-44D6-A80B-F07A772D7BC6}" type="presParOf" srcId="{8FC7EF9A-A38D-44DB-BA13-7E2818D6E089}" destId="{7B0E5CD1-4A66-46F0-9868-B12B648E28C5}"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36915F6-EC13-47F2-9B95-5DB84262472C}" type="doc">
      <dgm:prSet loTypeId="urn:microsoft.com/office/officeart/2005/8/layout/lProcess3" loCatId="process" qsTypeId="urn:microsoft.com/office/officeart/2005/8/quickstyle/simple1" qsCatId="simple" csTypeId="urn:microsoft.com/office/officeart/2005/8/colors/colorful1#4" csCatId="colorful" phldr="1"/>
      <dgm:spPr/>
      <dgm:t>
        <a:bodyPr/>
        <a:lstStyle/>
        <a:p>
          <a:endParaRPr lang="cs-CZ"/>
        </a:p>
      </dgm:t>
    </dgm:pt>
    <dgm:pt modelId="{F611D4D4-513A-4DF8-821D-D4C28612F023}">
      <dgm:prSet phldrT="[Text]"/>
      <dgm:spPr/>
      <dgm:t>
        <a:bodyPr/>
        <a:lstStyle/>
        <a:p>
          <a:r>
            <a:rPr lang="cs-CZ" dirty="0" smtClean="0"/>
            <a:t>Identifikace konfliktu</a:t>
          </a:r>
          <a:endParaRPr lang="cs-CZ" dirty="0"/>
        </a:p>
      </dgm:t>
    </dgm:pt>
    <dgm:pt modelId="{E2EF3084-05B9-4F90-A418-295AA7B5E4FB}" type="parTrans" cxnId="{983F10B4-8E54-4AC3-A6DB-C9A45AE1A16D}">
      <dgm:prSet/>
      <dgm:spPr/>
      <dgm:t>
        <a:bodyPr/>
        <a:lstStyle/>
        <a:p>
          <a:endParaRPr lang="cs-CZ"/>
        </a:p>
      </dgm:t>
    </dgm:pt>
    <dgm:pt modelId="{6AD7A78C-3CF0-4EA7-8C02-40CE19CB078C}" type="sibTrans" cxnId="{983F10B4-8E54-4AC3-A6DB-C9A45AE1A16D}">
      <dgm:prSet/>
      <dgm:spPr/>
      <dgm:t>
        <a:bodyPr/>
        <a:lstStyle/>
        <a:p>
          <a:endParaRPr lang="cs-CZ"/>
        </a:p>
      </dgm:t>
    </dgm:pt>
    <dgm:pt modelId="{5409B6EC-8513-4490-9487-3039206D1AA9}">
      <dgm:prSet phldrT="[Text]"/>
      <dgm:spPr/>
      <dgm:t>
        <a:bodyPr/>
        <a:lstStyle/>
        <a:p>
          <a:r>
            <a:rPr lang="cs-CZ" dirty="0" smtClean="0"/>
            <a:t>Analýza textů</a:t>
          </a:r>
          <a:endParaRPr lang="cs-CZ" dirty="0"/>
        </a:p>
      </dgm:t>
    </dgm:pt>
    <dgm:pt modelId="{5EB4EF9D-F005-4F23-9F52-00CFF61C06D3}" type="parTrans" cxnId="{C48DA9AE-76CF-470C-84B9-722877DA5C8B}">
      <dgm:prSet/>
      <dgm:spPr/>
      <dgm:t>
        <a:bodyPr/>
        <a:lstStyle/>
        <a:p>
          <a:endParaRPr lang="cs-CZ"/>
        </a:p>
      </dgm:t>
    </dgm:pt>
    <dgm:pt modelId="{D487362F-28F4-4F45-B271-054F19D136DC}" type="sibTrans" cxnId="{C48DA9AE-76CF-470C-84B9-722877DA5C8B}">
      <dgm:prSet/>
      <dgm:spPr/>
      <dgm:t>
        <a:bodyPr/>
        <a:lstStyle/>
        <a:p>
          <a:endParaRPr lang="cs-CZ"/>
        </a:p>
      </dgm:t>
    </dgm:pt>
    <dgm:pt modelId="{BD1354B8-828A-4E75-92FE-9641F10FD339}">
      <dgm:prSet phldrT="[Text]"/>
      <dgm:spPr/>
      <dgm:t>
        <a:bodyPr/>
        <a:lstStyle/>
        <a:p>
          <a:r>
            <a:rPr lang="cs-CZ" dirty="0" smtClean="0"/>
            <a:t>Identifikace konfliktu, stran, postojů, hodnot</a:t>
          </a:r>
          <a:endParaRPr lang="cs-CZ" dirty="0"/>
        </a:p>
      </dgm:t>
    </dgm:pt>
    <dgm:pt modelId="{62561AFB-7289-4217-9B97-40C05B32D337}" type="parTrans" cxnId="{BC794EB9-5082-4C96-8933-BE5C12FCF74C}">
      <dgm:prSet/>
      <dgm:spPr/>
      <dgm:t>
        <a:bodyPr/>
        <a:lstStyle/>
        <a:p>
          <a:endParaRPr lang="cs-CZ"/>
        </a:p>
      </dgm:t>
    </dgm:pt>
    <dgm:pt modelId="{12B06E8F-6223-47B3-A1B6-8F9A23E8D10F}" type="sibTrans" cxnId="{BC794EB9-5082-4C96-8933-BE5C12FCF74C}">
      <dgm:prSet/>
      <dgm:spPr/>
      <dgm:t>
        <a:bodyPr/>
        <a:lstStyle/>
        <a:p>
          <a:endParaRPr lang="cs-CZ"/>
        </a:p>
      </dgm:t>
    </dgm:pt>
    <dgm:pt modelId="{6833CDEA-E38B-4419-9CCD-5651E6A93F3A}">
      <dgm:prSet phldrT="[Text]"/>
      <dgm:spPr/>
      <dgm:t>
        <a:bodyPr/>
        <a:lstStyle/>
        <a:p>
          <a:r>
            <a:rPr lang="cs-CZ" dirty="0" smtClean="0"/>
            <a:t>Výzkumné dovednosti</a:t>
          </a:r>
          <a:endParaRPr lang="cs-CZ" dirty="0"/>
        </a:p>
      </dgm:t>
    </dgm:pt>
    <dgm:pt modelId="{500D6F64-C918-4033-B6B5-CD363114AC1A}" type="parTrans" cxnId="{090A8D2C-C433-443B-B674-485814D04735}">
      <dgm:prSet/>
      <dgm:spPr/>
      <dgm:t>
        <a:bodyPr/>
        <a:lstStyle/>
        <a:p>
          <a:endParaRPr lang="cs-CZ"/>
        </a:p>
      </dgm:t>
    </dgm:pt>
    <dgm:pt modelId="{E7C284EE-21D6-43B2-A091-C96B0013EA9F}" type="sibTrans" cxnId="{090A8D2C-C433-443B-B674-485814D04735}">
      <dgm:prSet/>
      <dgm:spPr/>
      <dgm:t>
        <a:bodyPr/>
        <a:lstStyle/>
        <a:p>
          <a:endParaRPr lang="cs-CZ"/>
        </a:p>
      </dgm:t>
    </dgm:pt>
    <dgm:pt modelId="{BC0821AD-40FC-4B41-8015-57D6DA2AF0CE}">
      <dgm:prSet phldrT="[Text]"/>
      <dgm:spPr/>
      <dgm:t>
        <a:bodyPr/>
        <a:lstStyle/>
        <a:p>
          <a:r>
            <a:rPr lang="cs-CZ" dirty="0" smtClean="0"/>
            <a:t>Výzkumná otázka,  plán výzkumu, sběr dat…</a:t>
          </a:r>
          <a:endParaRPr lang="cs-CZ" dirty="0"/>
        </a:p>
      </dgm:t>
    </dgm:pt>
    <dgm:pt modelId="{D24ACD43-30B2-4196-95EE-ED363E62873F}" type="parTrans" cxnId="{61F1AFD3-6E02-4EC3-BE40-DDDE6B52FDD4}">
      <dgm:prSet/>
      <dgm:spPr/>
      <dgm:t>
        <a:bodyPr/>
        <a:lstStyle/>
        <a:p>
          <a:endParaRPr lang="cs-CZ"/>
        </a:p>
      </dgm:t>
    </dgm:pt>
    <dgm:pt modelId="{D1673718-3FF6-437B-A51F-2B29ADFE510E}" type="sibTrans" cxnId="{61F1AFD3-6E02-4EC3-BE40-DDDE6B52FDD4}">
      <dgm:prSet/>
      <dgm:spPr/>
      <dgm:t>
        <a:bodyPr/>
        <a:lstStyle/>
        <a:p>
          <a:endParaRPr lang="cs-CZ"/>
        </a:p>
      </dgm:t>
    </dgm:pt>
    <dgm:pt modelId="{F685BDD8-E9F9-42D1-8371-2DC917A5DD73}">
      <dgm:prSet phldrT="[Text]"/>
      <dgm:spPr/>
      <dgm:t>
        <a:bodyPr/>
        <a:lstStyle/>
        <a:p>
          <a:r>
            <a:rPr lang="cs-CZ" dirty="0" smtClean="0"/>
            <a:t>Procvičení</a:t>
          </a:r>
          <a:endParaRPr lang="cs-CZ" dirty="0"/>
        </a:p>
      </dgm:t>
    </dgm:pt>
    <dgm:pt modelId="{C6D6193B-FDB1-4061-8544-7D706D766A1A}" type="parTrans" cxnId="{97EFFFAE-2B1B-4F67-A6FF-87D755DA131A}">
      <dgm:prSet/>
      <dgm:spPr/>
      <dgm:t>
        <a:bodyPr/>
        <a:lstStyle/>
        <a:p>
          <a:endParaRPr lang="cs-CZ"/>
        </a:p>
      </dgm:t>
    </dgm:pt>
    <dgm:pt modelId="{E5FB597A-49C3-474C-BF09-0E2979BAE111}" type="sibTrans" cxnId="{97EFFFAE-2B1B-4F67-A6FF-87D755DA131A}">
      <dgm:prSet/>
      <dgm:spPr/>
      <dgm:t>
        <a:bodyPr/>
        <a:lstStyle/>
        <a:p>
          <a:endParaRPr lang="cs-CZ"/>
        </a:p>
      </dgm:t>
    </dgm:pt>
    <dgm:pt modelId="{EBE478BA-4C94-44ED-B7DC-D00247D0793D}">
      <dgm:prSet phldrT="[Text]"/>
      <dgm:spPr/>
      <dgm:t>
        <a:bodyPr/>
        <a:lstStyle/>
        <a:p>
          <a:r>
            <a:rPr lang="cs-CZ" dirty="0" smtClean="0"/>
            <a:t>Výzkum konfliktu</a:t>
          </a:r>
          <a:endParaRPr lang="cs-CZ" dirty="0"/>
        </a:p>
      </dgm:t>
    </dgm:pt>
    <dgm:pt modelId="{5E564A8F-86DB-4DBC-AA06-FAC121CEDC9A}" type="parTrans" cxnId="{F2828E8D-04C8-4FD3-8E39-DDD6BD69CFFE}">
      <dgm:prSet/>
      <dgm:spPr/>
      <dgm:t>
        <a:bodyPr/>
        <a:lstStyle/>
        <a:p>
          <a:endParaRPr lang="cs-CZ"/>
        </a:p>
      </dgm:t>
    </dgm:pt>
    <dgm:pt modelId="{FC74D342-D0ED-4A78-8C88-1FE3979F0A76}" type="sibTrans" cxnId="{F2828E8D-04C8-4FD3-8E39-DDD6BD69CFFE}">
      <dgm:prSet/>
      <dgm:spPr/>
      <dgm:t>
        <a:bodyPr/>
        <a:lstStyle/>
        <a:p>
          <a:endParaRPr lang="cs-CZ"/>
        </a:p>
      </dgm:t>
    </dgm:pt>
    <dgm:pt modelId="{B4D2D007-74CD-4045-AAD2-B045C17FE770}">
      <dgm:prSet phldrT="[Text]"/>
      <dgm:spPr/>
      <dgm:t>
        <a:bodyPr/>
        <a:lstStyle/>
        <a:p>
          <a:r>
            <a:rPr lang="cs-CZ" dirty="0" smtClean="0"/>
            <a:t>Analýza zvoleného konfliktu</a:t>
          </a:r>
          <a:endParaRPr lang="cs-CZ" dirty="0"/>
        </a:p>
      </dgm:t>
    </dgm:pt>
    <dgm:pt modelId="{160F17F0-9AB5-42F5-A0C8-55D33D7CFC98}" type="parTrans" cxnId="{F0B0728F-3328-4C3C-B8E6-A42DD071543E}">
      <dgm:prSet/>
      <dgm:spPr/>
      <dgm:t>
        <a:bodyPr/>
        <a:lstStyle/>
        <a:p>
          <a:endParaRPr lang="cs-CZ"/>
        </a:p>
      </dgm:t>
    </dgm:pt>
    <dgm:pt modelId="{F4A26360-3AD0-47D7-B4FA-2D698E21E7A8}" type="sibTrans" cxnId="{F0B0728F-3328-4C3C-B8E6-A42DD071543E}">
      <dgm:prSet/>
      <dgm:spPr/>
      <dgm:t>
        <a:bodyPr/>
        <a:lstStyle/>
        <a:p>
          <a:endParaRPr lang="cs-CZ"/>
        </a:p>
      </dgm:t>
    </dgm:pt>
    <dgm:pt modelId="{2756C65B-4A13-408D-AFC2-EF262A672535}">
      <dgm:prSet phldrT="[Text]"/>
      <dgm:spPr/>
      <dgm:t>
        <a:bodyPr/>
        <a:lstStyle/>
        <a:p>
          <a:r>
            <a:rPr lang="cs-CZ" dirty="0" smtClean="0"/>
            <a:t>Prezentace</a:t>
          </a:r>
          <a:endParaRPr lang="cs-CZ" dirty="0"/>
        </a:p>
      </dgm:t>
    </dgm:pt>
    <dgm:pt modelId="{2ECD853D-FF7A-46EA-B204-A955EF6877DB}" type="parTrans" cxnId="{489FA51B-DA05-44A1-8591-B7B20B9D72D8}">
      <dgm:prSet/>
      <dgm:spPr/>
      <dgm:t>
        <a:bodyPr/>
        <a:lstStyle/>
        <a:p>
          <a:endParaRPr lang="cs-CZ"/>
        </a:p>
      </dgm:t>
    </dgm:pt>
    <dgm:pt modelId="{BD79A9FE-5A4E-4345-80A5-9349F762EA06}" type="sibTrans" cxnId="{489FA51B-DA05-44A1-8591-B7B20B9D72D8}">
      <dgm:prSet/>
      <dgm:spPr/>
      <dgm:t>
        <a:bodyPr/>
        <a:lstStyle/>
        <a:p>
          <a:endParaRPr lang="cs-CZ"/>
        </a:p>
      </dgm:t>
    </dgm:pt>
    <dgm:pt modelId="{0D6AD590-5F47-4232-8A1A-43DB476F9CB4}">
      <dgm:prSet phldrT="[Text]"/>
      <dgm:spPr/>
      <dgm:t>
        <a:bodyPr/>
        <a:lstStyle/>
        <a:p>
          <a:r>
            <a:rPr lang="cs-CZ" dirty="0" smtClean="0"/>
            <a:t>Občanská akce</a:t>
          </a:r>
          <a:endParaRPr lang="cs-CZ" dirty="0"/>
        </a:p>
      </dgm:t>
    </dgm:pt>
    <dgm:pt modelId="{BD76DA25-A23F-4D30-9733-911AF0880943}" type="parTrans" cxnId="{B5EB7933-4FF8-4C76-A443-E9E23D234F9A}">
      <dgm:prSet/>
      <dgm:spPr/>
      <dgm:t>
        <a:bodyPr/>
        <a:lstStyle/>
        <a:p>
          <a:endParaRPr lang="cs-CZ"/>
        </a:p>
      </dgm:t>
    </dgm:pt>
    <dgm:pt modelId="{6AF0CF94-3D74-4A4E-8CB8-709DDCBF1987}" type="sibTrans" cxnId="{B5EB7933-4FF8-4C76-A443-E9E23D234F9A}">
      <dgm:prSet/>
      <dgm:spPr/>
      <dgm:t>
        <a:bodyPr/>
        <a:lstStyle/>
        <a:p>
          <a:endParaRPr lang="cs-CZ"/>
        </a:p>
      </dgm:t>
    </dgm:pt>
    <dgm:pt modelId="{B10ADF58-738E-4FCC-AE93-6B6028F74959}">
      <dgm:prSet phldrT="[Text]"/>
      <dgm:spPr/>
      <dgm:t>
        <a:bodyPr/>
        <a:lstStyle/>
        <a:p>
          <a:r>
            <a:rPr lang="cs-CZ" dirty="0" smtClean="0"/>
            <a:t>Plán řešení konfliktu</a:t>
          </a:r>
          <a:endParaRPr lang="cs-CZ" dirty="0"/>
        </a:p>
      </dgm:t>
    </dgm:pt>
    <dgm:pt modelId="{37EA4AFB-04FB-48C9-AC73-9B1F72564B95}" type="parTrans" cxnId="{6BA97F89-4CEE-4BAE-AC7D-138716565320}">
      <dgm:prSet/>
      <dgm:spPr/>
      <dgm:t>
        <a:bodyPr/>
        <a:lstStyle/>
        <a:p>
          <a:endParaRPr lang="cs-CZ"/>
        </a:p>
      </dgm:t>
    </dgm:pt>
    <dgm:pt modelId="{FE583718-1F26-41D7-9A1F-F2049659D273}" type="sibTrans" cxnId="{6BA97F89-4CEE-4BAE-AC7D-138716565320}">
      <dgm:prSet/>
      <dgm:spPr/>
      <dgm:t>
        <a:bodyPr/>
        <a:lstStyle/>
        <a:p>
          <a:endParaRPr lang="cs-CZ"/>
        </a:p>
      </dgm:t>
    </dgm:pt>
    <dgm:pt modelId="{D2357EF1-9B67-43A7-8420-847BFD0BEFAD}">
      <dgm:prSet phldrT="[Text]"/>
      <dgm:spPr/>
      <dgm:t>
        <a:bodyPr/>
        <a:lstStyle/>
        <a:p>
          <a:r>
            <a:rPr lang="cs-CZ" dirty="0" smtClean="0"/>
            <a:t>Dobrovolná akce</a:t>
          </a:r>
          <a:endParaRPr lang="cs-CZ" dirty="0"/>
        </a:p>
      </dgm:t>
    </dgm:pt>
    <dgm:pt modelId="{1DBCE130-F26F-4F68-ACE7-9B81307DD2EB}" type="parTrans" cxnId="{C564888D-7151-4A57-B811-DC869D712B4F}">
      <dgm:prSet/>
      <dgm:spPr/>
      <dgm:t>
        <a:bodyPr/>
        <a:lstStyle/>
        <a:p>
          <a:endParaRPr lang="cs-CZ"/>
        </a:p>
      </dgm:t>
    </dgm:pt>
    <dgm:pt modelId="{8FED089D-B939-4B72-A0F0-0C66D9DCF45E}" type="sibTrans" cxnId="{C564888D-7151-4A57-B811-DC869D712B4F}">
      <dgm:prSet/>
      <dgm:spPr/>
      <dgm:t>
        <a:bodyPr/>
        <a:lstStyle/>
        <a:p>
          <a:endParaRPr lang="cs-CZ"/>
        </a:p>
      </dgm:t>
    </dgm:pt>
    <dgm:pt modelId="{E05BBF3B-23E6-45A1-8E6C-3BB3DC1F07C9}" type="pres">
      <dgm:prSet presAssocID="{C36915F6-EC13-47F2-9B95-5DB84262472C}" presName="Name0" presStyleCnt="0">
        <dgm:presLayoutVars>
          <dgm:chPref val="3"/>
          <dgm:dir/>
          <dgm:animLvl val="lvl"/>
          <dgm:resizeHandles/>
        </dgm:presLayoutVars>
      </dgm:prSet>
      <dgm:spPr/>
      <dgm:t>
        <a:bodyPr/>
        <a:lstStyle/>
        <a:p>
          <a:endParaRPr lang="cs-CZ"/>
        </a:p>
      </dgm:t>
    </dgm:pt>
    <dgm:pt modelId="{14BBCCAF-63A8-4132-B54C-ECF8D7AD86E7}" type="pres">
      <dgm:prSet presAssocID="{F611D4D4-513A-4DF8-821D-D4C28612F023}" presName="horFlow" presStyleCnt="0"/>
      <dgm:spPr/>
    </dgm:pt>
    <dgm:pt modelId="{1310BC14-8C09-4B81-977D-DB3B14FF62D3}" type="pres">
      <dgm:prSet presAssocID="{F611D4D4-513A-4DF8-821D-D4C28612F023}" presName="bigChev" presStyleLbl="node1" presStyleIdx="0" presStyleCnt="4"/>
      <dgm:spPr/>
      <dgm:t>
        <a:bodyPr/>
        <a:lstStyle/>
        <a:p>
          <a:endParaRPr lang="cs-CZ"/>
        </a:p>
      </dgm:t>
    </dgm:pt>
    <dgm:pt modelId="{DABAF200-E95B-4109-A03F-286FC40C0D41}" type="pres">
      <dgm:prSet presAssocID="{5EB4EF9D-F005-4F23-9F52-00CFF61C06D3}" presName="parTrans" presStyleCnt="0"/>
      <dgm:spPr/>
    </dgm:pt>
    <dgm:pt modelId="{5717BC6B-C5C0-437B-B3DC-98DB9FA646DE}" type="pres">
      <dgm:prSet presAssocID="{5409B6EC-8513-4490-9487-3039206D1AA9}" presName="node" presStyleLbl="alignAccFollowNode1" presStyleIdx="0" presStyleCnt="8">
        <dgm:presLayoutVars>
          <dgm:bulletEnabled val="1"/>
        </dgm:presLayoutVars>
      </dgm:prSet>
      <dgm:spPr/>
      <dgm:t>
        <a:bodyPr/>
        <a:lstStyle/>
        <a:p>
          <a:endParaRPr lang="cs-CZ"/>
        </a:p>
      </dgm:t>
    </dgm:pt>
    <dgm:pt modelId="{C1183061-512F-46CA-A60F-2455BF0E24D0}" type="pres">
      <dgm:prSet presAssocID="{D487362F-28F4-4F45-B271-054F19D136DC}" presName="sibTrans" presStyleCnt="0"/>
      <dgm:spPr/>
    </dgm:pt>
    <dgm:pt modelId="{462C0D65-3C81-438E-A8BB-A75B88F8BF57}" type="pres">
      <dgm:prSet presAssocID="{BD1354B8-828A-4E75-92FE-9641F10FD339}" presName="node" presStyleLbl="alignAccFollowNode1" presStyleIdx="1" presStyleCnt="8">
        <dgm:presLayoutVars>
          <dgm:bulletEnabled val="1"/>
        </dgm:presLayoutVars>
      </dgm:prSet>
      <dgm:spPr/>
      <dgm:t>
        <a:bodyPr/>
        <a:lstStyle/>
        <a:p>
          <a:endParaRPr lang="cs-CZ"/>
        </a:p>
      </dgm:t>
    </dgm:pt>
    <dgm:pt modelId="{412753FC-5747-47D2-BF68-380A6D7E9BDD}" type="pres">
      <dgm:prSet presAssocID="{F611D4D4-513A-4DF8-821D-D4C28612F023}" presName="vSp" presStyleCnt="0"/>
      <dgm:spPr/>
    </dgm:pt>
    <dgm:pt modelId="{672BB680-F1CF-44C6-819F-DF65A398C9BE}" type="pres">
      <dgm:prSet presAssocID="{6833CDEA-E38B-4419-9CCD-5651E6A93F3A}" presName="horFlow" presStyleCnt="0"/>
      <dgm:spPr/>
    </dgm:pt>
    <dgm:pt modelId="{DCA51FF9-7BA8-4E03-8553-8F180766DDCD}" type="pres">
      <dgm:prSet presAssocID="{6833CDEA-E38B-4419-9CCD-5651E6A93F3A}" presName="bigChev" presStyleLbl="node1" presStyleIdx="1" presStyleCnt="4"/>
      <dgm:spPr/>
      <dgm:t>
        <a:bodyPr/>
        <a:lstStyle/>
        <a:p>
          <a:endParaRPr lang="cs-CZ"/>
        </a:p>
      </dgm:t>
    </dgm:pt>
    <dgm:pt modelId="{FD11B457-68E0-494D-9332-2A3AC7996D2A}" type="pres">
      <dgm:prSet presAssocID="{D24ACD43-30B2-4196-95EE-ED363E62873F}" presName="parTrans" presStyleCnt="0"/>
      <dgm:spPr/>
    </dgm:pt>
    <dgm:pt modelId="{26D58858-F6D9-4374-8B5B-4420FBF5E368}" type="pres">
      <dgm:prSet presAssocID="{BC0821AD-40FC-4B41-8015-57D6DA2AF0CE}" presName="node" presStyleLbl="alignAccFollowNode1" presStyleIdx="2" presStyleCnt="8">
        <dgm:presLayoutVars>
          <dgm:bulletEnabled val="1"/>
        </dgm:presLayoutVars>
      </dgm:prSet>
      <dgm:spPr/>
      <dgm:t>
        <a:bodyPr/>
        <a:lstStyle/>
        <a:p>
          <a:endParaRPr lang="cs-CZ"/>
        </a:p>
      </dgm:t>
    </dgm:pt>
    <dgm:pt modelId="{D7B46B4B-9D62-49E7-AA3F-9BAF938782EE}" type="pres">
      <dgm:prSet presAssocID="{D1673718-3FF6-437B-A51F-2B29ADFE510E}" presName="sibTrans" presStyleCnt="0"/>
      <dgm:spPr/>
    </dgm:pt>
    <dgm:pt modelId="{60B16AD7-996D-4515-92B2-D72D8EA9C8CE}" type="pres">
      <dgm:prSet presAssocID="{F685BDD8-E9F9-42D1-8371-2DC917A5DD73}" presName="node" presStyleLbl="alignAccFollowNode1" presStyleIdx="3" presStyleCnt="8">
        <dgm:presLayoutVars>
          <dgm:bulletEnabled val="1"/>
        </dgm:presLayoutVars>
      </dgm:prSet>
      <dgm:spPr/>
      <dgm:t>
        <a:bodyPr/>
        <a:lstStyle/>
        <a:p>
          <a:endParaRPr lang="cs-CZ"/>
        </a:p>
      </dgm:t>
    </dgm:pt>
    <dgm:pt modelId="{9B20C6A6-D976-4C9C-85A6-0BA88BFB39AA}" type="pres">
      <dgm:prSet presAssocID="{6833CDEA-E38B-4419-9CCD-5651E6A93F3A}" presName="vSp" presStyleCnt="0"/>
      <dgm:spPr/>
    </dgm:pt>
    <dgm:pt modelId="{3F7C9570-EA10-44E7-8476-170BB04C5C4B}" type="pres">
      <dgm:prSet presAssocID="{EBE478BA-4C94-44ED-B7DC-D00247D0793D}" presName="horFlow" presStyleCnt="0"/>
      <dgm:spPr/>
    </dgm:pt>
    <dgm:pt modelId="{97B2ED9F-4A42-4F9A-8193-8DA1C8A4351D}" type="pres">
      <dgm:prSet presAssocID="{EBE478BA-4C94-44ED-B7DC-D00247D0793D}" presName="bigChev" presStyleLbl="node1" presStyleIdx="2" presStyleCnt="4"/>
      <dgm:spPr/>
      <dgm:t>
        <a:bodyPr/>
        <a:lstStyle/>
        <a:p>
          <a:endParaRPr lang="cs-CZ"/>
        </a:p>
      </dgm:t>
    </dgm:pt>
    <dgm:pt modelId="{09C03B90-F3F9-4FA2-BDB2-545229981F22}" type="pres">
      <dgm:prSet presAssocID="{160F17F0-9AB5-42F5-A0C8-55D33D7CFC98}" presName="parTrans" presStyleCnt="0"/>
      <dgm:spPr/>
    </dgm:pt>
    <dgm:pt modelId="{13268C04-7DD2-4D21-AB68-4CD476517283}" type="pres">
      <dgm:prSet presAssocID="{B4D2D007-74CD-4045-AAD2-B045C17FE770}" presName="node" presStyleLbl="alignAccFollowNode1" presStyleIdx="4" presStyleCnt="8">
        <dgm:presLayoutVars>
          <dgm:bulletEnabled val="1"/>
        </dgm:presLayoutVars>
      </dgm:prSet>
      <dgm:spPr/>
      <dgm:t>
        <a:bodyPr/>
        <a:lstStyle/>
        <a:p>
          <a:endParaRPr lang="cs-CZ"/>
        </a:p>
      </dgm:t>
    </dgm:pt>
    <dgm:pt modelId="{95BA0768-BCDC-450C-9E39-DCE7CB6ED600}" type="pres">
      <dgm:prSet presAssocID="{F4A26360-3AD0-47D7-B4FA-2D698E21E7A8}" presName="sibTrans" presStyleCnt="0"/>
      <dgm:spPr/>
    </dgm:pt>
    <dgm:pt modelId="{F526E9CA-8A63-4741-A3C9-212157C9662E}" type="pres">
      <dgm:prSet presAssocID="{2756C65B-4A13-408D-AFC2-EF262A672535}" presName="node" presStyleLbl="alignAccFollowNode1" presStyleIdx="5" presStyleCnt="8">
        <dgm:presLayoutVars>
          <dgm:bulletEnabled val="1"/>
        </dgm:presLayoutVars>
      </dgm:prSet>
      <dgm:spPr/>
      <dgm:t>
        <a:bodyPr/>
        <a:lstStyle/>
        <a:p>
          <a:endParaRPr lang="cs-CZ"/>
        </a:p>
      </dgm:t>
    </dgm:pt>
    <dgm:pt modelId="{3A319EA5-F8C0-4506-B302-F6D9D1981339}" type="pres">
      <dgm:prSet presAssocID="{EBE478BA-4C94-44ED-B7DC-D00247D0793D}" presName="vSp" presStyleCnt="0"/>
      <dgm:spPr/>
    </dgm:pt>
    <dgm:pt modelId="{DF8C742D-923A-41B0-A738-DDBF5CF8DBBF}" type="pres">
      <dgm:prSet presAssocID="{0D6AD590-5F47-4232-8A1A-43DB476F9CB4}" presName="horFlow" presStyleCnt="0"/>
      <dgm:spPr/>
    </dgm:pt>
    <dgm:pt modelId="{51B30A1F-5C4F-4998-ACB2-A6E5998B57B5}" type="pres">
      <dgm:prSet presAssocID="{0D6AD590-5F47-4232-8A1A-43DB476F9CB4}" presName="bigChev" presStyleLbl="node1" presStyleIdx="3" presStyleCnt="4"/>
      <dgm:spPr/>
      <dgm:t>
        <a:bodyPr/>
        <a:lstStyle/>
        <a:p>
          <a:endParaRPr lang="cs-CZ"/>
        </a:p>
      </dgm:t>
    </dgm:pt>
    <dgm:pt modelId="{47F36FAE-BE47-4345-8178-9111F626050D}" type="pres">
      <dgm:prSet presAssocID="{37EA4AFB-04FB-48C9-AC73-9B1F72564B95}" presName="parTrans" presStyleCnt="0"/>
      <dgm:spPr/>
    </dgm:pt>
    <dgm:pt modelId="{7E58219D-059A-4777-BC6D-EC989ED3B0B7}" type="pres">
      <dgm:prSet presAssocID="{B10ADF58-738E-4FCC-AE93-6B6028F74959}" presName="node" presStyleLbl="alignAccFollowNode1" presStyleIdx="6" presStyleCnt="8">
        <dgm:presLayoutVars>
          <dgm:bulletEnabled val="1"/>
        </dgm:presLayoutVars>
      </dgm:prSet>
      <dgm:spPr/>
      <dgm:t>
        <a:bodyPr/>
        <a:lstStyle/>
        <a:p>
          <a:endParaRPr lang="cs-CZ"/>
        </a:p>
      </dgm:t>
    </dgm:pt>
    <dgm:pt modelId="{BDD5C136-3B04-4454-97C8-F1F0270047AF}" type="pres">
      <dgm:prSet presAssocID="{FE583718-1F26-41D7-9A1F-F2049659D273}" presName="sibTrans" presStyleCnt="0"/>
      <dgm:spPr/>
    </dgm:pt>
    <dgm:pt modelId="{B51F04C4-9B4C-447D-AA15-3B4126069796}" type="pres">
      <dgm:prSet presAssocID="{D2357EF1-9B67-43A7-8420-847BFD0BEFAD}" presName="node" presStyleLbl="alignAccFollowNode1" presStyleIdx="7" presStyleCnt="8">
        <dgm:presLayoutVars>
          <dgm:bulletEnabled val="1"/>
        </dgm:presLayoutVars>
      </dgm:prSet>
      <dgm:spPr/>
      <dgm:t>
        <a:bodyPr/>
        <a:lstStyle/>
        <a:p>
          <a:endParaRPr lang="cs-CZ"/>
        </a:p>
      </dgm:t>
    </dgm:pt>
  </dgm:ptLst>
  <dgm:cxnLst>
    <dgm:cxn modelId="{D22CE7C1-262F-4860-AEDF-B75307C6129A}" type="presOf" srcId="{2756C65B-4A13-408D-AFC2-EF262A672535}" destId="{F526E9CA-8A63-4741-A3C9-212157C9662E}" srcOrd="0" destOrd="0" presId="urn:microsoft.com/office/officeart/2005/8/layout/lProcess3"/>
    <dgm:cxn modelId="{983F10B4-8E54-4AC3-A6DB-C9A45AE1A16D}" srcId="{C36915F6-EC13-47F2-9B95-5DB84262472C}" destId="{F611D4D4-513A-4DF8-821D-D4C28612F023}" srcOrd="0" destOrd="0" parTransId="{E2EF3084-05B9-4F90-A418-295AA7B5E4FB}" sibTransId="{6AD7A78C-3CF0-4EA7-8C02-40CE19CB078C}"/>
    <dgm:cxn modelId="{370127B4-D16E-423C-B3BB-7FFED46BF7CC}" type="presOf" srcId="{EBE478BA-4C94-44ED-B7DC-D00247D0793D}" destId="{97B2ED9F-4A42-4F9A-8193-8DA1C8A4351D}" srcOrd="0" destOrd="0" presId="urn:microsoft.com/office/officeart/2005/8/layout/lProcess3"/>
    <dgm:cxn modelId="{644C61B1-5783-4234-9E10-FC8F9E879BFD}" type="presOf" srcId="{6833CDEA-E38B-4419-9CCD-5651E6A93F3A}" destId="{DCA51FF9-7BA8-4E03-8553-8F180766DDCD}" srcOrd="0" destOrd="0" presId="urn:microsoft.com/office/officeart/2005/8/layout/lProcess3"/>
    <dgm:cxn modelId="{908BB04A-8AF8-4CF5-A025-3F6C150EA49E}" type="presOf" srcId="{BD1354B8-828A-4E75-92FE-9641F10FD339}" destId="{462C0D65-3C81-438E-A8BB-A75B88F8BF57}" srcOrd="0" destOrd="0" presId="urn:microsoft.com/office/officeart/2005/8/layout/lProcess3"/>
    <dgm:cxn modelId="{F2828E8D-04C8-4FD3-8E39-DDD6BD69CFFE}" srcId="{C36915F6-EC13-47F2-9B95-5DB84262472C}" destId="{EBE478BA-4C94-44ED-B7DC-D00247D0793D}" srcOrd="2" destOrd="0" parTransId="{5E564A8F-86DB-4DBC-AA06-FAC121CEDC9A}" sibTransId="{FC74D342-D0ED-4A78-8C88-1FE3979F0A76}"/>
    <dgm:cxn modelId="{9EBA75AF-C720-4174-81FF-72CE8ECF4842}" type="presOf" srcId="{F685BDD8-E9F9-42D1-8371-2DC917A5DD73}" destId="{60B16AD7-996D-4515-92B2-D72D8EA9C8CE}" srcOrd="0" destOrd="0" presId="urn:microsoft.com/office/officeart/2005/8/layout/lProcess3"/>
    <dgm:cxn modelId="{97EFFFAE-2B1B-4F67-A6FF-87D755DA131A}" srcId="{6833CDEA-E38B-4419-9CCD-5651E6A93F3A}" destId="{F685BDD8-E9F9-42D1-8371-2DC917A5DD73}" srcOrd="1" destOrd="0" parTransId="{C6D6193B-FDB1-4061-8544-7D706D766A1A}" sibTransId="{E5FB597A-49C3-474C-BF09-0E2979BAE111}"/>
    <dgm:cxn modelId="{61F1AFD3-6E02-4EC3-BE40-DDDE6B52FDD4}" srcId="{6833CDEA-E38B-4419-9CCD-5651E6A93F3A}" destId="{BC0821AD-40FC-4B41-8015-57D6DA2AF0CE}" srcOrd="0" destOrd="0" parTransId="{D24ACD43-30B2-4196-95EE-ED363E62873F}" sibTransId="{D1673718-3FF6-437B-A51F-2B29ADFE510E}"/>
    <dgm:cxn modelId="{6BA97F89-4CEE-4BAE-AC7D-138716565320}" srcId="{0D6AD590-5F47-4232-8A1A-43DB476F9CB4}" destId="{B10ADF58-738E-4FCC-AE93-6B6028F74959}" srcOrd="0" destOrd="0" parTransId="{37EA4AFB-04FB-48C9-AC73-9B1F72564B95}" sibTransId="{FE583718-1F26-41D7-9A1F-F2049659D273}"/>
    <dgm:cxn modelId="{9C4D014E-BC89-4446-B7F1-B0F1ABC68FE0}" type="presOf" srcId="{D2357EF1-9B67-43A7-8420-847BFD0BEFAD}" destId="{B51F04C4-9B4C-447D-AA15-3B4126069796}" srcOrd="0" destOrd="0" presId="urn:microsoft.com/office/officeart/2005/8/layout/lProcess3"/>
    <dgm:cxn modelId="{98B24D06-8CF7-4293-B8B1-B4A6D4D65E11}" type="presOf" srcId="{5409B6EC-8513-4490-9487-3039206D1AA9}" destId="{5717BC6B-C5C0-437B-B3DC-98DB9FA646DE}" srcOrd="0" destOrd="0" presId="urn:microsoft.com/office/officeart/2005/8/layout/lProcess3"/>
    <dgm:cxn modelId="{8720C25F-5044-479B-9FE9-59629FB8F947}" type="presOf" srcId="{C36915F6-EC13-47F2-9B95-5DB84262472C}" destId="{E05BBF3B-23E6-45A1-8E6C-3BB3DC1F07C9}" srcOrd="0" destOrd="0" presId="urn:microsoft.com/office/officeart/2005/8/layout/lProcess3"/>
    <dgm:cxn modelId="{7FB6405A-9192-4FC5-AED5-538A362586AE}" type="presOf" srcId="{B4D2D007-74CD-4045-AAD2-B045C17FE770}" destId="{13268C04-7DD2-4D21-AB68-4CD476517283}" srcOrd="0" destOrd="0" presId="urn:microsoft.com/office/officeart/2005/8/layout/lProcess3"/>
    <dgm:cxn modelId="{C564888D-7151-4A57-B811-DC869D712B4F}" srcId="{0D6AD590-5F47-4232-8A1A-43DB476F9CB4}" destId="{D2357EF1-9B67-43A7-8420-847BFD0BEFAD}" srcOrd="1" destOrd="0" parTransId="{1DBCE130-F26F-4F68-ACE7-9B81307DD2EB}" sibTransId="{8FED089D-B939-4B72-A0F0-0C66D9DCF45E}"/>
    <dgm:cxn modelId="{8C8BA98A-2D8B-4415-9096-86871D9E5035}" type="presOf" srcId="{0D6AD590-5F47-4232-8A1A-43DB476F9CB4}" destId="{51B30A1F-5C4F-4998-ACB2-A6E5998B57B5}" srcOrd="0" destOrd="0" presId="urn:microsoft.com/office/officeart/2005/8/layout/lProcess3"/>
    <dgm:cxn modelId="{BC794EB9-5082-4C96-8933-BE5C12FCF74C}" srcId="{F611D4D4-513A-4DF8-821D-D4C28612F023}" destId="{BD1354B8-828A-4E75-92FE-9641F10FD339}" srcOrd="1" destOrd="0" parTransId="{62561AFB-7289-4217-9B97-40C05B32D337}" sibTransId="{12B06E8F-6223-47B3-A1B6-8F9A23E8D10F}"/>
    <dgm:cxn modelId="{F0B0728F-3328-4C3C-B8E6-A42DD071543E}" srcId="{EBE478BA-4C94-44ED-B7DC-D00247D0793D}" destId="{B4D2D007-74CD-4045-AAD2-B045C17FE770}" srcOrd="0" destOrd="0" parTransId="{160F17F0-9AB5-42F5-A0C8-55D33D7CFC98}" sibTransId="{F4A26360-3AD0-47D7-B4FA-2D698E21E7A8}"/>
    <dgm:cxn modelId="{7A899235-9E7B-4416-96ED-F0BC4521B85C}" type="presOf" srcId="{F611D4D4-513A-4DF8-821D-D4C28612F023}" destId="{1310BC14-8C09-4B81-977D-DB3B14FF62D3}" srcOrd="0" destOrd="0" presId="urn:microsoft.com/office/officeart/2005/8/layout/lProcess3"/>
    <dgm:cxn modelId="{9E6D7596-6530-47F9-8431-FBB23141422B}" type="presOf" srcId="{B10ADF58-738E-4FCC-AE93-6B6028F74959}" destId="{7E58219D-059A-4777-BC6D-EC989ED3B0B7}" srcOrd="0" destOrd="0" presId="urn:microsoft.com/office/officeart/2005/8/layout/lProcess3"/>
    <dgm:cxn modelId="{090A8D2C-C433-443B-B674-485814D04735}" srcId="{C36915F6-EC13-47F2-9B95-5DB84262472C}" destId="{6833CDEA-E38B-4419-9CCD-5651E6A93F3A}" srcOrd="1" destOrd="0" parTransId="{500D6F64-C918-4033-B6B5-CD363114AC1A}" sibTransId="{E7C284EE-21D6-43B2-A091-C96B0013EA9F}"/>
    <dgm:cxn modelId="{B5EB7933-4FF8-4C76-A443-E9E23D234F9A}" srcId="{C36915F6-EC13-47F2-9B95-5DB84262472C}" destId="{0D6AD590-5F47-4232-8A1A-43DB476F9CB4}" srcOrd="3" destOrd="0" parTransId="{BD76DA25-A23F-4D30-9733-911AF0880943}" sibTransId="{6AF0CF94-3D74-4A4E-8CB8-709DDCBF1987}"/>
    <dgm:cxn modelId="{489FA51B-DA05-44A1-8591-B7B20B9D72D8}" srcId="{EBE478BA-4C94-44ED-B7DC-D00247D0793D}" destId="{2756C65B-4A13-408D-AFC2-EF262A672535}" srcOrd="1" destOrd="0" parTransId="{2ECD853D-FF7A-46EA-B204-A955EF6877DB}" sibTransId="{BD79A9FE-5A4E-4345-80A5-9349F762EA06}"/>
    <dgm:cxn modelId="{08111A3C-C550-418B-A48A-B3C9C4FE788E}" type="presOf" srcId="{BC0821AD-40FC-4B41-8015-57D6DA2AF0CE}" destId="{26D58858-F6D9-4374-8B5B-4420FBF5E368}" srcOrd="0" destOrd="0" presId="urn:microsoft.com/office/officeart/2005/8/layout/lProcess3"/>
    <dgm:cxn modelId="{C48DA9AE-76CF-470C-84B9-722877DA5C8B}" srcId="{F611D4D4-513A-4DF8-821D-D4C28612F023}" destId="{5409B6EC-8513-4490-9487-3039206D1AA9}" srcOrd="0" destOrd="0" parTransId="{5EB4EF9D-F005-4F23-9F52-00CFF61C06D3}" sibTransId="{D487362F-28F4-4F45-B271-054F19D136DC}"/>
    <dgm:cxn modelId="{ED62BAA8-2654-4AB5-A159-FC46E549E948}" type="presParOf" srcId="{E05BBF3B-23E6-45A1-8E6C-3BB3DC1F07C9}" destId="{14BBCCAF-63A8-4132-B54C-ECF8D7AD86E7}" srcOrd="0" destOrd="0" presId="urn:microsoft.com/office/officeart/2005/8/layout/lProcess3"/>
    <dgm:cxn modelId="{F526D7B5-F6EC-452A-B00A-94C79E54F003}" type="presParOf" srcId="{14BBCCAF-63A8-4132-B54C-ECF8D7AD86E7}" destId="{1310BC14-8C09-4B81-977D-DB3B14FF62D3}" srcOrd="0" destOrd="0" presId="urn:microsoft.com/office/officeart/2005/8/layout/lProcess3"/>
    <dgm:cxn modelId="{C4E107CB-25FC-4961-B3CE-BE406018BB8B}" type="presParOf" srcId="{14BBCCAF-63A8-4132-B54C-ECF8D7AD86E7}" destId="{DABAF200-E95B-4109-A03F-286FC40C0D41}" srcOrd="1" destOrd="0" presId="urn:microsoft.com/office/officeart/2005/8/layout/lProcess3"/>
    <dgm:cxn modelId="{71965241-6350-463C-827C-898ADB96A655}" type="presParOf" srcId="{14BBCCAF-63A8-4132-B54C-ECF8D7AD86E7}" destId="{5717BC6B-C5C0-437B-B3DC-98DB9FA646DE}" srcOrd="2" destOrd="0" presId="urn:microsoft.com/office/officeart/2005/8/layout/lProcess3"/>
    <dgm:cxn modelId="{45C2BCD6-EFD5-434C-B7BD-04149A085588}" type="presParOf" srcId="{14BBCCAF-63A8-4132-B54C-ECF8D7AD86E7}" destId="{C1183061-512F-46CA-A60F-2455BF0E24D0}" srcOrd="3" destOrd="0" presId="urn:microsoft.com/office/officeart/2005/8/layout/lProcess3"/>
    <dgm:cxn modelId="{BDACC859-E563-4BF0-AF1B-B13A5EE2DEFA}" type="presParOf" srcId="{14BBCCAF-63A8-4132-B54C-ECF8D7AD86E7}" destId="{462C0D65-3C81-438E-A8BB-A75B88F8BF57}" srcOrd="4" destOrd="0" presId="urn:microsoft.com/office/officeart/2005/8/layout/lProcess3"/>
    <dgm:cxn modelId="{0B4DB42D-9728-4661-91F4-0206FA109471}" type="presParOf" srcId="{E05BBF3B-23E6-45A1-8E6C-3BB3DC1F07C9}" destId="{412753FC-5747-47D2-BF68-380A6D7E9BDD}" srcOrd="1" destOrd="0" presId="urn:microsoft.com/office/officeart/2005/8/layout/lProcess3"/>
    <dgm:cxn modelId="{0875F298-DAD5-4CB9-8117-C5DAD9944308}" type="presParOf" srcId="{E05BBF3B-23E6-45A1-8E6C-3BB3DC1F07C9}" destId="{672BB680-F1CF-44C6-819F-DF65A398C9BE}" srcOrd="2" destOrd="0" presId="urn:microsoft.com/office/officeart/2005/8/layout/lProcess3"/>
    <dgm:cxn modelId="{207327CF-A05D-4AE4-9445-7DADD08D9C38}" type="presParOf" srcId="{672BB680-F1CF-44C6-819F-DF65A398C9BE}" destId="{DCA51FF9-7BA8-4E03-8553-8F180766DDCD}" srcOrd="0" destOrd="0" presId="urn:microsoft.com/office/officeart/2005/8/layout/lProcess3"/>
    <dgm:cxn modelId="{0CA8CC92-ED3E-4895-894F-8D5EBDB3F8C1}" type="presParOf" srcId="{672BB680-F1CF-44C6-819F-DF65A398C9BE}" destId="{FD11B457-68E0-494D-9332-2A3AC7996D2A}" srcOrd="1" destOrd="0" presId="urn:microsoft.com/office/officeart/2005/8/layout/lProcess3"/>
    <dgm:cxn modelId="{8E812863-A23D-47C8-BABA-B2A415EBEF3C}" type="presParOf" srcId="{672BB680-F1CF-44C6-819F-DF65A398C9BE}" destId="{26D58858-F6D9-4374-8B5B-4420FBF5E368}" srcOrd="2" destOrd="0" presId="urn:microsoft.com/office/officeart/2005/8/layout/lProcess3"/>
    <dgm:cxn modelId="{1B9668AF-19BC-4BC3-BCF5-D13621A3B0F1}" type="presParOf" srcId="{672BB680-F1CF-44C6-819F-DF65A398C9BE}" destId="{D7B46B4B-9D62-49E7-AA3F-9BAF938782EE}" srcOrd="3" destOrd="0" presId="urn:microsoft.com/office/officeart/2005/8/layout/lProcess3"/>
    <dgm:cxn modelId="{5B4F14CC-CFE4-47F6-A2DF-EB7C85C7E619}" type="presParOf" srcId="{672BB680-F1CF-44C6-819F-DF65A398C9BE}" destId="{60B16AD7-996D-4515-92B2-D72D8EA9C8CE}" srcOrd="4" destOrd="0" presId="urn:microsoft.com/office/officeart/2005/8/layout/lProcess3"/>
    <dgm:cxn modelId="{D971CC14-C4EB-4E01-A8B1-107F5C1079EE}" type="presParOf" srcId="{E05BBF3B-23E6-45A1-8E6C-3BB3DC1F07C9}" destId="{9B20C6A6-D976-4C9C-85A6-0BA88BFB39AA}" srcOrd="3" destOrd="0" presId="urn:microsoft.com/office/officeart/2005/8/layout/lProcess3"/>
    <dgm:cxn modelId="{072B290E-AE60-43E8-9F4A-25073AC0708C}" type="presParOf" srcId="{E05BBF3B-23E6-45A1-8E6C-3BB3DC1F07C9}" destId="{3F7C9570-EA10-44E7-8476-170BB04C5C4B}" srcOrd="4" destOrd="0" presId="urn:microsoft.com/office/officeart/2005/8/layout/lProcess3"/>
    <dgm:cxn modelId="{23FC9CA7-DAB1-4F71-8C4C-FF57B20B408A}" type="presParOf" srcId="{3F7C9570-EA10-44E7-8476-170BB04C5C4B}" destId="{97B2ED9F-4A42-4F9A-8193-8DA1C8A4351D}" srcOrd="0" destOrd="0" presId="urn:microsoft.com/office/officeart/2005/8/layout/lProcess3"/>
    <dgm:cxn modelId="{9E30BE26-B39D-4092-BDC0-DFB475CCB753}" type="presParOf" srcId="{3F7C9570-EA10-44E7-8476-170BB04C5C4B}" destId="{09C03B90-F3F9-4FA2-BDB2-545229981F22}" srcOrd="1" destOrd="0" presId="urn:microsoft.com/office/officeart/2005/8/layout/lProcess3"/>
    <dgm:cxn modelId="{7F89836D-5498-4C6C-8B15-804ECA1F5F42}" type="presParOf" srcId="{3F7C9570-EA10-44E7-8476-170BB04C5C4B}" destId="{13268C04-7DD2-4D21-AB68-4CD476517283}" srcOrd="2" destOrd="0" presId="urn:microsoft.com/office/officeart/2005/8/layout/lProcess3"/>
    <dgm:cxn modelId="{963CBE78-5292-4A3E-AE34-BE6C32D6AD01}" type="presParOf" srcId="{3F7C9570-EA10-44E7-8476-170BB04C5C4B}" destId="{95BA0768-BCDC-450C-9E39-DCE7CB6ED600}" srcOrd="3" destOrd="0" presId="urn:microsoft.com/office/officeart/2005/8/layout/lProcess3"/>
    <dgm:cxn modelId="{D36E6F3C-14FA-4C90-B95D-50398E722EF8}" type="presParOf" srcId="{3F7C9570-EA10-44E7-8476-170BB04C5C4B}" destId="{F526E9CA-8A63-4741-A3C9-212157C9662E}" srcOrd="4" destOrd="0" presId="urn:microsoft.com/office/officeart/2005/8/layout/lProcess3"/>
    <dgm:cxn modelId="{DDF48895-502E-4E34-9548-00E860527C8F}" type="presParOf" srcId="{E05BBF3B-23E6-45A1-8E6C-3BB3DC1F07C9}" destId="{3A319EA5-F8C0-4506-B302-F6D9D1981339}" srcOrd="5" destOrd="0" presId="urn:microsoft.com/office/officeart/2005/8/layout/lProcess3"/>
    <dgm:cxn modelId="{36C80AC1-54A4-4851-BE6C-1CDBD04720AE}" type="presParOf" srcId="{E05BBF3B-23E6-45A1-8E6C-3BB3DC1F07C9}" destId="{DF8C742D-923A-41B0-A738-DDBF5CF8DBBF}" srcOrd="6" destOrd="0" presId="urn:microsoft.com/office/officeart/2005/8/layout/lProcess3"/>
    <dgm:cxn modelId="{033BECC7-D1C6-4D94-B5F3-5E64E246DA92}" type="presParOf" srcId="{DF8C742D-923A-41B0-A738-DDBF5CF8DBBF}" destId="{51B30A1F-5C4F-4998-ACB2-A6E5998B57B5}" srcOrd="0" destOrd="0" presId="urn:microsoft.com/office/officeart/2005/8/layout/lProcess3"/>
    <dgm:cxn modelId="{88B2CB9B-D4A8-454C-81C2-F013289BC6AF}" type="presParOf" srcId="{DF8C742D-923A-41B0-A738-DDBF5CF8DBBF}" destId="{47F36FAE-BE47-4345-8178-9111F626050D}" srcOrd="1" destOrd="0" presId="urn:microsoft.com/office/officeart/2005/8/layout/lProcess3"/>
    <dgm:cxn modelId="{01AD8BB6-1674-481A-8228-929D7F0FA15E}" type="presParOf" srcId="{DF8C742D-923A-41B0-A738-DDBF5CF8DBBF}" destId="{7E58219D-059A-4777-BC6D-EC989ED3B0B7}" srcOrd="2" destOrd="0" presId="urn:microsoft.com/office/officeart/2005/8/layout/lProcess3"/>
    <dgm:cxn modelId="{B898BB7F-03A9-4396-93AE-572CB5BA6861}" type="presParOf" srcId="{DF8C742D-923A-41B0-A738-DDBF5CF8DBBF}" destId="{BDD5C136-3B04-4454-97C8-F1F0270047AF}" srcOrd="3" destOrd="0" presId="urn:microsoft.com/office/officeart/2005/8/layout/lProcess3"/>
    <dgm:cxn modelId="{8465DCD2-7858-4E13-976A-F3129E140562}" type="presParOf" srcId="{DF8C742D-923A-41B0-A738-DDBF5CF8DBBF}" destId="{B51F04C4-9B4C-447D-AA15-3B4126069796}"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9ECCD6A-D719-4AB7-838F-1EC5DB9B37C7}" type="doc">
      <dgm:prSet loTypeId="urn:microsoft.com/office/officeart/2005/8/layout/vList2" loCatId="list" qsTypeId="urn:microsoft.com/office/officeart/2005/8/quickstyle/simple1" qsCatId="simple" csTypeId="urn:microsoft.com/office/officeart/2005/8/colors/colorful1#16" csCatId="colorful" phldr="1"/>
      <dgm:spPr/>
      <dgm:t>
        <a:bodyPr/>
        <a:lstStyle/>
        <a:p>
          <a:endParaRPr lang="cs-CZ"/>
        </a:p>
      </dgm:t>
    </dgm:pt>
    <dgm:pt modelId="{CC49C942-9C71-44B3-9152-5C0E6CE83FE6}">
      <dgm:prSet phldrT="[Text]" custT="1"/>
      <dgm:spPr/>
      <dgm:t>
        <a:bodyPr/>
        <a:lstStyle/>
        <a:p>
          <a:r>
            <a:rPr lang="cs-CZ" sz="3200" dirty="0" smtClean="0"/>
            <a:t>Chování utváří souhra faktorů</a:t>
          </a:r>
          <a:endParaRPr lang="cs-CZ" sz="3200" dirty="0"/>
        </a:p>
      </dgm:t>
    </dgm:pt>
    <dgm:pt modelId="{D8A6946A-9CD2-40F1-A2E1-DB7CA3C5769A}" type="parTrans" cxnId="{862810CA-603B-49C4-A810-383C1FF68461}">
      <dgm:prSet/>
      <dgm:spPr/>
      <dgm:t>
        <a:bodyPr/>
        <a:lstStyle/>
        <a:p>
          <a:endParaRPr lang="cs-CZ"/>
        </a:p>
      </dgm:t>
    </dgm:pt>
    <dgm:pt modelId="{FB3C09A9-43EE-42FB-9558-497C15C01AC9}" type="sibTrans" cxnId="{862810CA-603B-49C4-A810-383C1FF68461}">
      <dgm:prSet/>
      <dgm:spPr/>
      <dgm:t>
        <a:bodyPr/>
        <a:lstStyle/>
        <a:p>
          <a:endParaRPr lang="cs-CZ"/>
        </a:p>
      </dgm:t>
    </dgm:pt>
    <dgm:pt modelId="{8D8E2975-943A-4B35-BEAD-F1A0C3938E7D}">
      <dgm:prSet phldrT="[Text]" custT="1"/>
      <dgm:spPr/>
      <dgm:t>
        <a:bodyPr/>
        <a:lstStyle/>
        <a:p>
          <a:r>
            <a:rPr lang="cs-CZ" sz="1800" dirty="0" smtClean="0"/>
            <a:t>Více teorií </a:t>
          </a:r>
          <a:r>
            <a:rPr lang="cs-CZ" sz="1800" dirty="0" err="1" smtClean="0"/>
            <a:t>proenvironmentálního</a:t>
          </a:r>
          <a:r>
            <a:rPr lang="cs-CZ" sz="1800" dirty="0" smtClean="0"/>
            <a:t> chování</a:t>
          </a:r>
          <a:endParaRPr lang="cs-CZ" sz="1800" dirty="0"/>
        </a:p>
      </dgm:t>
    </dgm:pt>
    <dgm:pt modelId="{BCBA28C3-E872-4976-AA20-56B1AAFF9DC0}" type="parTrans" cxnId="{3F9AC493-B3CA-4DC7-8D0B-85A247654DEB}">
      <dgm:prSet/>
      <dgm:spPr/>
      <dgm:t>
        <a:bodyPr/>
        <a:lstStyle/>
        <a:p>
          <a:endParaRPr lang="cs-CZ"/>
        </a:p>
      </dgm:t>
    </dgm:pt>
    <dgm:pt modelId="{C9D3F86D-0909-4D5E-80B9-51CC274770ED}" type="sibTrans" cxnId="{3F9AC493-B3CA-4DC7-8D0B-85A247654DEB}">
      <dgm:prSet/>
      <dgm:spPr/>
      <dgm:t>
        <a:bodyPr/>
        <a:lstStyle/>
        <a:p>
          <a:endParaRPr lang="cs-CZ"/>
        </a:p>
      </dgm:t>
    </dgm:pt>
    <dgm:pt modelId="{27B18239-C78D-427B-A98F-94DB593F63A6}">
      <dgm:prSet phldrT="[Text]" custT="1"/>
      <dgm:spPr/>
      <dgm:t>
        <a:bodyPr/>
        <a:lstStyle/>
        <a:p>
          <a:r>
            <a:rPr lang="cs-CZ" sz="2800" dirty="0" smtClean="0"/>
            <a:t>Chování je projev svobody</a:t>
          </a:r>
          <a:endParaRPr lang="cs-CZ" sz="2800" dirty="0"/>
        </a:p>
      </dgm:t>
    </dgm:pt>
    <dgm:pt modelId="{1503C3E2-6B87-4E14-BA17-DB3270A03A6B}" type="parTrans" cxnId="{A760D59B-200D-48A9-9400-B6F50F264B23}">
      <dgm:prSet/>
      <dgm:spPr/>
      <dgm:t>
        <a:bodyPr/>
        <a:lstStyle/>
        <a:p>
          <a:endParaRPr lang="cs-CZ"/>
        </a:p>
      </dgm:t>
    </dgm:pt>
    <dgm:pt modelId="{118787DE-FF96-4342-91FF-A1057FCED7CF}" type="sibTrans" cxnId="{A760D59B-200D-48A9-9400-B6F50F264B23}">
      <dgm:prSet/>
      <dgm:spPr/>
      <dgm:t>
        <a:bodyPr/>
        <a:lstStyle/>
        <a:p>
          <a:endParaRPr lang="cs-CZ"/>
        </a:p>
      </dgm:t>
    </dgm:pt>
    <dgm:pt modelId="{B0F14D2F-EB4F-4D29-BC71-C065250C0A9D}">
      <dgm:prSet phldrT="[Text]" custT="1"/>
      <dgm:spPr/>
      <dgm:t>
        <a:bodyPr/>
        <a:lstStyle/>
        <a:p>
          <a:r>
            <a:rPr lang="cs-CZ" sz="1800" dirty="0" smtClean="0"/>
            <a:t>Lidé raději jednají z vlastní vůle, než pod tlakem</a:t>
          </a:r>
          <a:endParaRPr lang="cs-CZ" sz="1800" dirty="0"/>
        </a:p>
      </dgm:t>
    </dgm:pt>
    <dgm:pt modelId="{58E6E51C-8561-49E6-8027-3D24991E6E26}" type="parTrans" cxnId="{A0924409-BFBD-4569-8C47-B434CAFC6327}">
      <dgm:prSet/>
      <dgm:spPr/>
      <dgm:t>
        <a:bodyPr/>
        <a:lstStyle/>
        <a:p>
          <a:endParaRPr lang="cs-CZ"/>
        </a:p>
      </dgm:t>
    </dgm:pt>
    <dgm:pt modelId="{CA4432C2-AC6E-46F0-8D83-2A010300ACFA}" type="sibTrans" cxnId="{A0924409-BFBD-4569-8C47-B434CAFC6327}">
      <dgm:prSet/>
      <dgm:spPr/>
      <dgm:t>
        <a:bodyPr/>
        <a:lstStyle/>
        <a:p>
          <a:endParaRPr lang="cs-CZ"/>
        </a:p>
      </dgm:t>
    </dgm:pt>
    <dgm:pt modelId="{9F398B39-C978-42DB-A666-B44013CF9A6E}">
      <dgm:prSet phldrT="[Text]" custT="1"/>
      <dgm:spPr/>
      <dgm:t>
        <a:bodyPr/>
        <a:lstStyle/>
        <a:p>
          <a:r>
            <a:rPr lang="cs-CZ" sz="1800" dirty="0" smtClean="0"/>
            <a:t>Chování ovlivňují sociální normy, bariéry…</a:t>
          </a:r>
          <a:endParaRPr lang="cs-CZ" sz="1800" dirty="0"/>
        </a:p>
      </dgm:t>
    </dgm:pt>
    <dgm:pt modelId="{048D0531-1EFA-4337-9EBD-9EC2201168EC}" type="parTrans" cxnId="{572DAF6A-A877-41B6-BC27-6ABBBDC5609E}">
      <dgm:prSet/>
      <dgm:spPr/>
      <dgm:t>
        <a:bodyPr/>
        <a:lstStyle/>
        <a:p>
          <a:endParaRPr lang="cs-CZ"/>
        </a:p>
      </dgm:t>
    </dgm:pt>
    <dgm:pt modelId="{429AA3DD-1237-4B38-A197-469323B72878}" type="sibTrans" cxnId="{572DAF6A-A877-41B6-BC27-6ABBBDC5609E}">
      <dgm:prSet/>
      <dgm:spPr/>
      <dgm:t>
        <a:bodyPr/>
        <a:lstStyle/>
        <a:p>
          <a:endParaRPr lang="cs-CZ"/>
        </a:p>
      </dgm:t>
    </dgm:pt>
    <dgm:pt modelId="{B35A1965-3756-4008-B241-D8D06415604F}">
      <dgm:prSet phldrT="[Text]" custT="1"/>
      <dgm:spPr/>
      <dgm:t>
        <a:bodyPr/>
        <a:lstStyle/>
        <a:p>
          <a:r>
            <a:rPr lang="cs-CZ" sz="1800" dirty="0" smtClean="0"/>
            <a:t>Chování není funkce znalostí. </a:t>
          </a:r>
          <a:endParaRPr lang="cs-CZ" sz="1800" dirty="0"/>
        </a:p>
      </dgm:t>
    </dgm:pt>
    <dgm:pt modelId="{981EC2FD-08A1-4930-A224-CC80D1A23278}" type="parTrans" cxnId="{BA85699A-3000-43C0-AE1A-1EA69C82E055}">
      <dgm:prSet/>
      <dgm:spPr/>
      <dgm:t>
        <a:bodyPr/>
        <a:lstStyle/>
        <a:p>
          <a:endParaRPr lang="cs-CZ"/>
        </a:p>
      </dgm:t>
    </dgm:pt>
    <dgm:pt modelId="{DED97469-14E7-4E23-B498-B9A5CF6235D5}" type="sibTrans" cxnId="{BA85699A-3000-43C0-AE1A-1EA69C82E055}">
      <dgm:prSet/>
      <dgm:spPr/>
      <dgm:t>
        <a:bodyPr/>
        <a:lstStyle/>
        <a:p>
          <a:endParaRPr lang="cs-CZ"/>
        </a:p>
      </dgm:t>
    </dgm:pt>
    <dgm:pt modelId="{2BAD484A-89A1-404A-8CA4-19B3638F0509}">
      <dgm:prSet phldrT="[Text]" custT="1"/>
      <dgm:spPr/>
      <dgm:t>
        <a:bodyPr/>
        <a:lstStyle/>
        <a:p>
          <a:r>
            <a:rPr lang="cs-CZ" sz="1800" dirty="0" smtClean="0"/>
            <a:t>Chování není konzistentní</a:t>
          </a:r>
          <a:endParaRPr lang="cs-CZ" sz="1800" dirty="0"/>
        </a:p>
      </dgm:t>
    </dgm:pt>
    <dgm:pt modelId="{2597A32A-891F-42E3-BD69-BE6577B1D545}" type="parTrans" cxnId="{B902A53E-0374-4769-8027-9155818E4F91}">
      <dgm:prSet/>
      <dgm:spPr/>
      <dgm:t>
        <a:bodyPr/>
        <a:lstStyle/>
        <a:p>
          <a:endParaRPr lang="cs-CZ"/>
        </a:p>
      </dgm:t>
    </dgm:pt>
    <dgm:pt modelId="{2E1BD0EF-1221-4C4B-A343-3C4EB915AD72}" type="sibTrans" cxnId="{B902A53E-0374-4769-8027-9155818E4F91}">
      <dgm:prSet/>
      <dgm:spPr/>
      <dgm:t>
        <a:bodyPr/>
        <a:lstStyle/>
        <a:p>
          <a:endParaRPr lang="cs-CZ"/>
        </a:p>
      </dgm:t>
    </dgm:pt>
    <dgm:pt modelId="{1B4D4406-1194-4814-B00A-D5DE2FCA9C78}">
      <dgm:prSet phldrT="[Text]" custT="1"/>
      <dgm:spPr/>
      <dgm:t>
        <a:bodyPr/>
        <a:lstStyle/>
        <a:p>
          <a:r>
            <a:rPr lang="cs-CZ" sz="1800" dirty="0" smtClean="0"/>
            <a:t>Výchova má etickou dimenzi.</a:t>
          </a:r>
          <a:endParaRPr lang="cs-CZ" sz="1800" dirty="0"/>
        </a:p>
      </dgm:t>
    </dgm:pt>
    <dgm:pt modelId="{0587B5F3-4234-47F1-95D8-5A9D366AF552}" type="parTrans" cxnId="{BB4B8C83-0369-4B15-A117-49B8F8B2737B}">
      <dgm:prSet/>
      <dgm:spPr/>
      <dgm:t>
        <a:bodyPr/>
        <a:lstStyle/>
        <a:p>
          <a:endParaRPr lang="cs-CZ"/>
        </a:p>
      </dgm:t>
    </dgm:pt>
    <dgm:pt modelId="{71036C1D-A618-470B-8F0F-5AD7241BD722}" type="sibTrans" cxnId="{BB4B8C83-0369-4B15-A117-49B8F8B2737B}">
      <dgm:prSet/>
      <dgm:spPr/>
      <dgm:t>
        <a:bodyPr/>
        <a:lstStyle/>
        <a:p>
          <a:endParaRPr lang="cs-CZ"/>
        </a:p>
      </dgm:t>
    </dgm:pt>
    <dgm:pt modelId="{45160803-EF07-41FD-AA56-43CDCB9D78B5}">
      <dgm:prSet phldrT="[Text]" custT="1"/>
      <dgm:spPr/>
      <dgm:t>
        <a:bodyPr/>
        <a:lstStyle/>
        <a:p>
          <a:r>
            <a:rPr lang="cs-CZ" sz="1800" dirty="0" smtClean="0"/>
            <a:t>Pozitivní zkušenost a přesvědčení o zvládnutí je zásadní.</a:t>
          </a:r>
          <a:endParaRPr lang="cs-CZ" sz="1800" dirty="0"/>
        </a:p>
      </dgm:t>
    </dgm:pt>
    <dgm:pt modelId="{550463AD-86D5-46C0-841E-F9AAE9F0289E}" type="parTrans" cxnId="{6483D2DE-8E68-4047-AB8E-3661C0ED6630}">
      <dgm:prSet/>
      <dgm:spPr/>
      <dgm:t>
        <a:bodyPr/>
        <a:lstStyle/>
        <a:p>
          <a:endParaRPr lang="cs-CZ"/>
        </a:p>
      </dgm:t>
    </dgm:pt>
    <dgm:pt modelId="{7C894F72-065A-46E1-AEEA-1F85725A6A6C}" type="sibTrans" cxnId="{6483D2DE-8E68-4047-AB8E-3661C0ED6630}">
      <dgm:prSet/>
      <dgm:spPr/>
      <dgm:t>
        <a:bodyPr/>
        <a:lstStyle/>
        <a:p>
          <a:endParaRPr lang="cs-CZ"/>
        </a:p>
      </dgm:t>
    </dgm:pt>
    <dgm:pt modelId="{09D8DE38-66B3-4C1D-8F21-037FC7553FA7}" type="pres">
      <dgm:prSet presAssocID="{69ECCD6A-D719-4AB7-838F-1EC5DB9B37C7}" presName="linear" presStyleCnt="0">
        <dgm:presLayoutVars>
          <dgm:animLvl val="lvl"/>
          <dgm:resizeHandles val="exact"/>
        </dgm:presLayoutVars>
      </dgm:prSet>
      <dgm:spPr/>
      <dgm:t>
        <a:bodyPr/>
        <a:lstStyle/>
        <a:p>
          <a:endParaRPr lang="cs-CZ"/>
        </a:p>
      </dgm:t>
    </dgm:pt>
    <dgm:pt modelId="{399F8154-3F98-4352-91DB-A43D76A7195E}" type="pres">
      <dgm:prSet presAssocID="{CC49C942-9C71-44B3-9152-5C0E6CE83FE6}" presName="parentText" presStyleLbl="node1" presStyleIdx="0" presStyleCnt="2" custLinFactNeighborX="-10" custLinFactNeighborY="-12721">
        <dgm:presLayoutVars>
          <dgm:chMax val="0"/>
          <dgm:bulletEnabled val="1"/>
        </dgm:presLayoutVars>
      </dgm:prSet>
      <dgm:spPr/>
      <dgm:t>
        <a:bodyPr/>
        <a:lstStyle/>
        <a:p>
          <a:endParaRPr lang="cs-CZ"/>
        </a:p>
      </dgm:t>
    </dgm:pt>
    <dgm:pt modelId="{8242C1DF-63F8-4F2F-9E17-0F6773D50582}" type="pres">
      <dgm:prSet presAssocID="{CC49C942-9C71-44B3-9152-5C0E6CE83FE6}" presName="childText" presStyleLbl="revTx" presStyleIdx="0" presStyleCnt="2">
        <dgm:presLayoutVars>
          <dgm:bulletEnabled val="1"/>
        </dgm:presLayoutVars>
      </dgm:prSet>
      <dgm:spPr/>
      <dgm:t>
        <a:bodyPr/>
        <a:lstStyle/>
        <a:p>
          <a:endParaRPr lang="cs-CZ"/>
        </a:p>
      </dgm:t>
    </dgm:pt>
    <dgm:pt modelId="{3EBCB521-F339-48BA-B6FA-4DFBA9265C61}" type="pres">
      <dgm:prSet presAssocID="{27B18239-C78D-427B-A98F-94DB593F63A6}" presName="parentText" presStyleLbl="node1" presStyleIdx="1" presStyleCnt="2">
        <dgm:presLayoutVars>
          <dgm:chMax val="0"/>
          <dgm:bulletEnabled val="1"/>
        </dgm:presLayoutVars>
      </dgm:prSet>
      <dgm:spPr/>
      <dgm:t>
        <a:bodyPr/>
        <a:lstStyle/>
        <a:p>
          <a:endParaRPr lang="cs-CZ"/>
        </a:p>
      </dgm:t>
    </dgm:pt>
    <dgm:pt modelId="{2283D092-1ECD-4A28-ADC4-EDFDF3D2AB14}" type="pres">
      <dgm:prSet presAssocID="{27B18239-C78D-427B-A98F-94DB593F63A6}" presName="childText" presStyleLbl="revTx" presStyleIdx="1" presStyleCnt="2">
        <dgm:presLayoutVars>
          <dgm:bulletEnabled val="1"/>
        </dgm:presLayoutVars>
      </dgm:prSet>
      <dgm:spPr/>
      <dgm:t>
        <a:bodyPr/>
        <a:lstStyle/>
        <a:p>
          <a:endParaRPr lang="cs-CZ"/>
        </a:p>
      </dgm:t>
    </dgm:pt>
  </dgm:ptLst>
  <dgm:cxnLst>
    <dgm:cxn modelId="{A0924409-BFBD-4569-8C47-B434CAFC6327}" srcId="{27B18239-C78D-427B-A98F-94DB593F63A6}" destId="{B0F14D2F-EB4F-4D29-BC71-C065250C0A9D}" srcOrd="0" destOrd="0" parTransId="{58E6E51C-8561-49E6-8027-3D24991E6E26}" sibTransId="{CA4432C2-AC6E-46F0-8D83-2A010300ACFA}"/>
    <dgm:cxn modelId="{862810CA-603B-49C4-A810-383C1FF68461}" srcId="{69ECCD6A-D719-4AB7-838F-1EC5DB9B37C7}" destId="{CC49C942-9C71-44B3-9152-5C0E6CE83FE6}" srcOrd="0" destOrd="0" parTransId="{D8A6946A-9CD2-40F1-A2E1-DB7CA3C5769A}" sibTransId="{FB3C09A9-43EE-42FB-9558-497C15C01AC9}"/>
    <dgm:cxn modelId="{C8B61ED6-8EDE-4258-961A-6B176C78FC36}" type="presOf" srcId="{69ECCD6A-D719-4AB7-838F-1EC5DB9B37C7}" destId="{09D8DE38-66B3-4C1D-8F21-037FC7553FA7}" srcOrd="0" destOrd="0" presId="urn:microsoft.com/office/officeart/2005/8/layout/vList2"/>
    <dgm:cxn modelId="{F583BEA6-2F04-4D80-872E-7AE529145F82}" type="presOf" srcId="{9F398B39-C978-42DB-A666-B44013CF9A6E}" destId="{8242C1DF-63F8-4F2F-9E17-0F6773D50582}" srcOrd="0" destOrd="3" presId="urn:microsoft.com/office/officeart/2005/8/layout/vList2"/>
    <dgm:cxn modelId="{BB4B8C83-0369-4B15-A117-49B8F8B2737B}" srcId="{27B18239-C78D-427B-A98F-94DB593F63A6}" destId="{1B4D4406-1194-4814-B00A-D5DE2FCA9C78}" srcOrd="1" destOrd="0" parTransId="{0587B5F3-4234-47F1-95D8-5A9D366AF552}" sibTransId="{71036C1D-A618-470B-8F0F-5AD7241BD722}"/>
    <dgm:cxn modelId="{1B450C09-B031-4698-8FB6-84F37D617CAB}" type="presOf" srcId="{B0F14D2F-EB4F-4D29-BC71-C065250C0A9D}" destId="{2283D092-1ECD-4A28-ADC4-EDFDF3D2AB14}" srcOrd="0" destOrd="0" presId="urn:microsoft.com/office/officeart/2005/8/layout/vList2"/>
    <dgm:cxn modelId="{4627A370-4C22-40DC-8E63-F2C627405198}" type="presOf" srcId="{B35A1965-3756-4008-B241-D8D06415604F}" destId="{8242C1DF-63F8-4F2F-9E17-0F6773D50582}" srcOrd="0" destOrd="1" presId="urn:microsoft.com/office/officeart/2005/8/layout/vList2"/>
    <dgm:cxn modelId="{6483D2DE-8E68-4047-AB8E-3661C0ED6630}" srcId="{CC49C942-9C71-44B3-9152-5C0E6CE83FE6}" destId="{45160803-EF07-41FD-AA56-43CDCB9D78B5}" srcOrd="2" destOrd="0" parTransId="{550463AD-86D5-46C0-841E-F9AAE9F0289E}" sibTransId="{7C894F72-065A-46E1-AEEA-1F85725A6A6C}"/>
    <dgm:cxn modelId="{7ECCA270-9A47-4E31-B4D1-9E54F0F2D26A}" type="presOf" srcId="{8D8E2975-943A-4B35-BEAD-F1A0C3938E7D}" destId="{8242C1DF-63F8-4F2F-9E17-0F6773D50582}" srcOrd="0" destOrd="0" presId="urn:microsoft.com/office/officeart/2005/8/layout/vList2"/>
    <dgm:cxn modelId="{3F9AC493-B3CA-4DC7-8D0B-85A247654DEB}" srcId="{CC49C942-9C71-44B3-9152-5C0E6CE83FE6}" destId="{8D8E2975-943A-4B35-BEAD-F1A0C3938E7D}" srcOrd="0" destOrd="0" parTransId="{BCBA28C3-E872-4976-AA20-56B1AAFF9DC0}" sibTransId="{C9D3F86D-0909-4D5E-80B9-51CC274770ED}"/>
    <dgm:cxn modelId="{302E2B20-B519-4D80-8E4A-CC7D03C40B8B}" type="presOf" srcId="{CC49C942-9C71-44B3-9152-5C0E6CE83FE6}" destId="{399F8154-3F98-4352-91DB-A43D76A7195E}" srcOrd="0" destOrd="0" presId="urn:microsoft.com/office/officeart/2005/8/layout/vList2"/>
    <dgm:cxn modelId="{572DAF6A-A877-41B6-BC27-6ABBBDC5609E}" srcId="{CC49C942-9C71-44B3-9152-5C0E6CE83FE6}" destId="{9F398B39-C978-42DB-A666-B44013CF9A6E}" srcOrd="3" destOrd="0" parTransId="{048D0531-1EFA-4337-9EBD-9EC2201168EC}" sibTransId="{429AA3DD-1237-4B38-A197-469323B72878}"/>
    <dgm:cxn modelId="{8EA6F0F6-32FE-4356-B5A3-109CD7DAF154}" type="presOf" srcId="{2BAD484A-89A1-404A-8CA4-19B3638F0509}" destId="{8242C1DF-63F8-4F2F-9E17-0F6773D50582}" srcOrd="0" destOrd="4" presId="urn:microsoft.com/office/officeart/2005/8/layout/vList2"/>
    <dgm:cxn modelId="{A760D59B-200D-48A9-9400-B6F50F264B23}" srcId="{69ECCD6A-D719-4AB7-838F-1EC5DB9B37C7}" destId="{27B18239-C78D-427B-A98F-94DB593F63A6}" srcOrd="1" destOrd="0" parTransId="{1503C3E2-6B87-4E14-BA17-DB3270A03A6B}" sibTransId="{118787DE-FF96-4342-91FF-A1057FCED7CF}"/>
    <dgm:cxn modelId="{F3985749-DD42-4EC4-B0DB-C1A883F24B48}" type="presOf" srcId="{27B18239-C78D-427B-A98F-94DB593F63A6}" destId="{3EBCB521-F339-48BA-B6FA-4DFBA9265C61}" srcOrd="0" destOrd="0" presId="urn:microsoft.com/office/officeart/2005/8/layout/vList2"/>
    <dgm:cxn modelId="{B902A53E-0374-4769-8027-9155818E4F91}" srcId="{CC49C942-9C71-44B3-9152-5C0E6CE83FE6}" destId="{2BAD484A-89A1-404A-8CA4-19B3638F0509}" srcOrd="4" destOrd="0" parTransId="{2597A32A-891F-42E3-BD69-BE6577B1D545}" sibTransId="{2E1BD0EF-1221-4C4B-A343-3C4EB915AD72}"/>
    <dgm:cxn modelId="{C43E7EAB-05A2-4ABF-9947-9C26631F44C8}" type="presOf" srcId="{45160803-EF07-41FD-AA56-43CDCB9D78B5}" destId="{8242C1DF-63F8-4F2F-9E17-0F6773D50582}" srcOrd="0" destOrd="2" presId="urn:microsoft.com/office/officeart/2005/8/layout/vList2"/>
    <dgm:cxn modelId="{13D2074C-7DC8-4383-B9E1-0947D38A02BC}" type="presOf" srcId="{1B4D4406-1194-4814-B00A-D5DE2FCA9C78}" destId="{2283D092-1ECD-4A28-ADC4-EDFDF3D2AB14}" srcOrd="0" destOrd="1" presId="urn:microsoft.com/office/officeart/2005/8/layout/vList2"/>
    <dgm:cxn modelId="{BA85699A-3000-43C0-AE1A-1EA69C82E055}" srcId="{CC49C942-9C71-44B3-9152-5C0E6CE83FE6}" destId="{B35A1965-3756-4008-B241-D8D06415604F}" srcOrd="1" destOrd="0" parTransId="{981EC2FD-08A1-4930-A224-CC80D1A23278}" sibTransId="{DED97469-14E7-4E23-B498-B9A5CF6235D5}"/>
    <dgm:cxn modelId="{A6FAA727-2339-4790-B0BE-C12F905D63B1}" type="presParOf" srcId="{09D8DE38-66B3-4C1D-8F21-037FC7553FA7}" destId="{399F8154-3F98-4352-91DB-A43D76A7195E}" srcOrd="0" destOrd="0" presId="urn:microsoft.com/office/officeart/2005/8/layout/vList2"/>
    <dgm:cxn modelId="{8467E823-94E4-4A1D-95B1-23A35B8D2CF3}" type="presParOf" srcId="{09D8DE38-66B3-4C1D-8F21-037FC7553FA7}" destId="{8242C1DF-63F8-4F2F-9E17-0F6773D50582}" srcOrd="1" destOrd="0" presId="urn:microsoft.com/office/officeart/2005/8/layout/vList2"/>
    <dgm:cxn modelId="{CDBD7C96-9672-424F-9BFE-BFA0E493901B}" type="presParOf" srcId="{09D8DE38-66B3-4C1D-8F21-037FC7553FA7}" destId="{3EBCB521-F339-48BA-B6FA-4DFBA9265C61}" srcOrd="2" destOrd="0" presId="urn:microsoft.com/office/officeart/2005/8/layout/vList2"/>
    <dgm:cxn modelId="{8E7D696E-1B07-45EF-BEE0-4FE720204119}" type="presParOf" srcId="{09D8DE38-66B3-4C1D-8F21-037FC7553FA7}" destId="{2283D092-1ECD-4A28-ADC4-EDFDF3D2AB1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61F81DD-E42A-4D73-9952-76C1E7138C6A}" type="doc">
      <dgm:prSet loTypeId="urn:microsoft.com/office/officeart/2005/8/layout/vList6" loCatId="list" qsTypeId="urn:microsoft.com/office/officeart/2005/8/quickstyle/simple1" qsCatId="simple" csTypeId="urn:microsoft.com/office/officeart/2005/8/colors/colorful1#11" csCatId="colorful" phldr="1"/>
      <dgm:spPr/>
      <dgm:t>
        <a:bodyPr/>
        <a:lstStyle/>
        <a:p>
          <a:endParaRPr lang="cs-CZ"/>
        </a:p>
      </dgm:t>
    </dgm:pt>
    <dgm:pt modelId="{96BCC6ED-0D39-4141-BD89-7E3B3E759E6C}">
      <dgm:prSet phldrT="[Text]"/>
      <dgm:spPr/>
      <dgm:t>
        <a:bodyPr/>
        <a:lstStyle/>
        <a:p>
          <a:r>
            <a:rPr lang="cs-CZ" dirty="0" smtClean="0"/>
            <a:t>Očekává se</a:t>
          </a:r>
          <a:endParaRPr lang="cs-CZ" dirty="0"/>
        </a:p>
      </dgm:t>
    </dgm:pt>
    <dgm:pt modelId="{5FB1D4C6-C2E6-4CF2-A0B6-CB4494EA3744}" type="parTrans" cxnId="{31BC060B-0672-4A2B-BB7D-BD3C97C02288}">
      <dgm:prSet/>
      <dgm:spPr/>
      <dgm:t>
        <a:bodyPr/>
        <a:lstStyle/>
        <a:p>
          <a:endParaRPr lang="cs-CZ"/>
        </a:p>
      </dgm:t>
    </dgm:pt>
    <dgm:pt modelId="{3AF6DBC9-21CC-4B40-8BCB-089FE9B7B18B}" type="sibTrans" cxnId="{31BC060B-0672-4A2B-BB7D-BD3C97C02288}">
      <dgm:prSet/>
      <dgm:spPr/>
      <dgm:t>
        <a:bodyPr/>
        <a:lstStyle/>
        <a:p>
          <a:endParaRPr lang="cs-CZ"/>
        </a:p>
      </dgm:t>
    </dgm:pt>
    <dgm:pt modelId="{4CC20165-7333-4F3E-A5B8-76F6AF5263A4}">
      <dgm:prSet phldrT="[Text]"/>
      <dgm:spPr/>
      <dgm:t>
        <a:bodyPr/>
        <a:lstStyle/>
        <a:p>
          <a:r>
            <a:rPr lang="cs-CZ" dirty="0" smtClean="0"/>
            <a:t>Změna chování tady a teď</a:t>
          </a:r>
          <a:endParaRPr lang="cs-CZ" dirty="0"/>
        </a:p>
      </dgm:t>
    </dgm:pt>
    <dgm:pt modelId="{EE0A151F-1546-4D21-A1BD-63ECD16A6038}" type="parTrans" cxnId="{480F3E40-51A3-401F-A895-9D5FCD3A8616}">
      <dgm:prSet/>
      <dgm:spPr/>
      <dgm:t>
        <a:bodyPr/>
        <a:lstStyle/>
        <a:p>
          <a:endParaRPr lang="cs-CZ"/>
        </a:p>
      </dgm:t>
    </dgm:pt>
    <dgm:pt modelId="{6C32B7BE-3723-4849-BC12-C1D5C7D9DD35}" type="sibTrans" cxnId="{480F3E40-51A3-401F-A895-9D5FCD3A8616}">
      <dgm:prSet/>
      <dgm:spPr/>
      <dgm:t>
        <a:bodyPr/>
        <a:lstStyle/>
        <a:p>
          <a:endParaRPr lang="cs-CZ"/>
        </a:p>
      </dgm:t>
    </dgm:pt>
    <dgm:pt modelId="{AFE43544-715D-47B3-8942-DA025E25FD45}">
      <dgm:prSet phldrT="[Text]"/>
      <dgm:spPr/>
      <dgm:t>
        <a:bodyPr/>
        <a:lstStyle/>
        <a:p>
          <a:r>
            <a:rPr lang="cs-CZ" dirty="0" smtClean="0"/>
            <a:t>Doporučuje se</a:t>
          </a:r>
          <a:endParaRPr lang="cs-CZ" dirty="0"/>
        </a:p>
      </dgm:t>
    </dgm:pt>
    <dgm:pt modelId="{A0917C2D-043C-402C-87A2-F8D35A15A253}" type="parTrans" cxnId="{476BF861-9C20-48D5-947D-8E9A7AB4355B}">
      <dgm:prSet/>
      <dgm:spPr/>
      <dgm:t>
        <a:bodyPr/>
        <a:lstStyle/>
        <a:p>
          <a:endParaRPr lang="cs-CZ"/>
        </a:p>
      </dgm:t>
    </dgm:pt>
    <dgm:pt modelId="{B2A06B4E-95ED-4707-A8A7-3268DEE22C3E}" type="sibTrans" cxnId="{476BF861-9C20-48D5-947D-8E9A7AB4355B}">
      <dgm:prSet/>
      <dgm:spPr/>
      <dgm:t>
        <a:bodyPr/>
        <a:lstStyle/>
        <a:p>
          <a:endParaRPr lang="cs-CZ"/>
        </a:p>
      </dgm:t>
    </dgm:pt>
    <dgm:pt modelId="{AD1B43D2-FC89-4A65-8964-6AC2F8B53E4B}">
      <dgm:prSet phldrT="[Text]"/>
      <dgm:spPr/>
      <dgm:t>
        <a:bodyPr/>
        <a:lstStyle/>
        <a:p>
          <a:r>
            <a:rPr lang="cs-CZ" dirty="0" smtClean="0"/>
            <a:t>Průzkum v komunitě</a:t>
          </a:r>
          <a:endParaRPr lang="cs-CZ" dirty="0"/>
        </a:p>
      </dgm:t>
    </dgm:pt>
    <dgm:pt modelId="{E655B166-7046-47F5-A139-3967437C1DD0}" type="parTrans" cxnId="{940E1685-9B0D-4536-89C2-E296D08BCFB1}">
      <dgm:prSet/>
      <dgm:spPr/>
      <dgm:t>
        <a:bodyPr/>
        <a:lstStyle/>
        <a:p>
          <a:endParaRPr lang="cs-CZ"/>
        </a:p>
      </dgm:t>
    </dgm:pt>
    <dgm:pt modelId="{F9C80128-1B6F-482B-A982-5261BC75FA6B}" type="sibTrans" cxnId="{940E1685-9B0D-4536-89C2-E296D08BCFB1}">
      <dgm:prSet/>
      <dgm:spPr/>
      <dgm:t>
        <a:bodyPr/>
        <a:lstStyle/>
        <a:p>
          <a:endParaRPr lang="cs-CZ"/>
        </a:p>
      </dgm:t>
    </dgm:pt>
    <dgm:pt modelId="{358B6BD4-60F3-493B-9AD0-99B84C444475}">
      <dgm:prSet phldrT="[Text]"/>
      <dgm:spPr/>
      <dgm:t>
        <a:bodyPr/>
        <a:lstStyle/>
        <a:p>
          <a:r>
            <a:rPr lang="cs-CZ" dirty="0" smtClean="0"/>
            <a:t>Cílí na</a:t>
          </a:r>
          <a:endParaRPr lang="cs-CZ" dirty="0"/>
        </a:p>
      </dgm:t>
    </dgm:pt>
    <dgm:pt modelId="{4F20C47A-255F-400F-BBD3-0B2E1FDAD719}" type="parTrans" cxnId="{85E37FF0-CD92-49D8-A565-4304222A4415}">
      <dgm:prSet/>
      <dgm:spPr/>
      <dgm:t>
        <a:bodyPr/>
        <a:lstStyle/>
        <a:p>
          <a:endParaRPr lang="cs-CZ"/>
        </a:p>
      </dgm:t>
    </dgm:pt>
    <dgm:pt modelId="{36FCB749-9B95-4006-A50E-05F3E3F6B247}" type="sibTrans" cxnId="{85E37FF0-CD92-49D8-A565-4304222A4415}">
      <dgm:prSet/>
      <dgm:spPr/>
      <dgm:t>
        <a:bodyPr/>
        <a:lstStyle/>
        <a:p>
          <a:endParaRPr lang="cs-CZ"/>
        </a:p>
      </dgm:t>
    </dgm:pt>
    <dgm:pt modelId="{BB871419-80EC-4B7A-B341-FE9B53FB9433}">
      <dgm:prSet phldrT="[Text]"/>
      <dgm:spPr/>
      <dgm:t>
        <a:bodyPr/>
        <a:lstStyle/>
        <a:p>
          <a:r>
            <a:rPr lang="cs-CZ" dirty="0" smtClean="0"/>
            <a:t>Dospělé</a:t>
          </a:r>
          <a:endParaRPr lang="cs-CZ" dirty="0"/>
        </a:p>
      </dgm:t>
    </dgm:pt>
    <dgm:pt modelId="{691043A4-A628-4E7D-91F3-8C06C759FD92}" type="parTrans" cxnId="{6E19F638-B59D-456A-B534-2E67AE446C45}">
      <dgm:prSet/>
      <dgm:spPr/>
      <dgm:t>
        <a:bodyPr/>
        <a:lstStyle/>
        <a:p>
          <a:endParaRPr lang="cs-CZ"/>
        </a:p>
      </dgm:t>
    </dgm:pt>
    <dgm:pt modelId="{2E3A97FB-E382-40A8-9446-9674D705143F}" type="sibTrans" cxnId="{6E19F638-B59D-456A-B534-2E67AE446C45}">
      <dgm:prSet/>
      <dgm:spPr/>
      <dgm:t>
        <a:bodyPr/>
        <a:lstStyle/>
        <a:p>
          <a:endParaRPr lang="cs-CZ"/>
        </a:p>
      </dgm:t>
    </dgm:pt>
    <dgm:pt modelId="{DA4E47F9-222C-4D57-A942-6865851665BC}">
      <dgm:prSet phldrT="[Text]"/>
      <dgm:spPr/>
      <dgm:t>
        <a:bodyPr/>
        <a:lstStyle/>
        <a:p>
          <a:r>
            <a:rPr lang="cs-CZ" dirty="0" smtClean="0"/>
            <a:t>Informovanost (vědomí)</a:t>
          </a:r>
          <a:endParaRPr lang="cs-CZ" dirty="0"/>
        </a:p>
      </dgm:t>
    </dgm:pt>
    <dgm:pt modelId="{BC955EEB-9185-46F7-8EF2-BF7C9AC6F283}" type="parTrans" cxnId="{4BA4E4C8-75A1-4E6A-8F50-DA8D25A8432F}">
      <dgm:prSet/>
      <dgm:spPr/>
      <dgm:t>
        <a:bodyPr/>
        <a:lstStyle/>
        <a:p>
          <a:endParaRPr lang="cs-CZ"/>
        </a:p>
      </dgm:t>
    </dgm:pt>
    <dgm:pt modelId="{8C864337-335A-4F96-B7D0-5B675DC6B77E}" type="sibTrans" cxnId="{4BA4E4C8-75A1-4E6A-8F50-DA8D25A8432F}">
      <dgm:prSet/>
      <dgm:spPr/>
      <dgm:t>
        <a:bodyPr/>
        <a:lstStyle/>
        <a:p>
          <a:endParaRPr lang="cs-CZ"/>
        </a:p>
      </dgm:t>
    </dgm:pt>
    <dgm:pt modelId="{35D7EEBD-6606-42C3-A7A8-6DDE4543685C}">
      <dgm:prSet phldrT="[Text]"/>
      <dgm:spPr/>
      <dgm:t>
        <a:bodyPr/>
        <a:lstStyle/>
        <a:p>
          <a:r>
            <a:rPr lang="cs-CZ" dirty="0" smtClean="0"/>
            <a:t>Mapování bariér a benefitů</a:t>
          </a:r>
          <a:endParaRPr lang="cs-CZ" dirty="0"/>
        </a:p>
      </dgm:t>
    </dgm:pt>
    <dgm:pt modelId="{4A1C3221-1FA3-467D-A0E8-32AD77A3A4C5}" type="parTrans" cxnId="{6D133BBE-689B-454D-AF7D-B63AC27E6C3A}">
      <dgm:prSet/>
      <dgm:spPr/>
      <dgm:t>
        <a:bodyPr/>
        <a:lstStyle/>
        <a:p>
          <a:endParaRPr lang="cs-CZ"/>
        </a:p>
      </dgm:t>
    </dgm:pt>
    <dgm:pt modelId="{810B205C-1344-419E-92C1-5E15F7A2EA02}" type="sibTrans" cxnId="{6D133BBE-689B-454D-AF7D-B63AC27E6C3A}">
      <dgm:prSet/>
      <dgm:spPr/>
      <dgm:t>
        <a:bodyPr/>
        <a:lstStyle/>
        <a:p>
          <a:endParaRPr lang="cs-CZ"/>
        </a:p>
      </dgm:t>
    </dgm:pt>
    <dgm:pt modelId="{F378599D-89B6-42D4-91DF-C8C94BCA658F}">
      <dgm:prSet phldrT="[Text]"/>
      <dgm:spPr/>
      <dgm:t>
        <a:bodyPr/>
        <a:lstStyle/>
        <a:p>
          <a:r>
            <a:rPr lang="cs-CZ" dirty="0" smtClean="0"/>
            <a:t>Práce se sociálními normami</a:t>
          </a:r>
          <a:endParaRPr lang="cs-CZ" dirty="0"/>
        </a:p>
      </dgm:t>
    </dgm:pt>
    <dgm:pt modelId="{F28E4043-E86D-40CD-A6E5-11B00198D618}" type="parTrans" cxnId="{3BB7F3AD-4847-42B0-AA69-58600D3E1013}">
      <dgm:prSet/>
      <dgm:spPr/>
      <dgm:t>
        <a:bodyPr/>
        <a:lstStyle/>
        <a:p>
          <a:endParaRPr lang="cs-CZ"/>
        </a:p>
      </dgm:t>
    </dgm:pt>
    <dgm:pt modelId="{C746BB5A-9E3F-4837-B1BE-39A97104E36B}" type="sibTrans" cxnId="{3BB7F3AD-4847-42B0-AA69-58600D3E1013}">
      <dgm:prSet/>
      <dgm:spPr/>
      <dgm:t>
        <a:bodyPr/>
        <a:lstStyle/>
        <a:p>
          <a:endParaRPr lang="cs-CZ"/>
        </a:p>
      </dgm:t>
    </dgm:pt>
    <dgm:pt modelId="{25D6775A-D297-4975-A911-4EB7C722C19E}">
      <dgm:prSet phldrT="[Text]"/>
      <dgm:spPr/>
      <dgm:t>
        <a:bodyPr/>
        <a:lstStyle/>
        <a:p>
          <a:r>
            <a:rPr lang="cs-CZ" dirty="0" smtClean="0"/>
            <a:t>Konkrétní akce</a:t>
          </a:r>
          <a:endParaRPr lang="cs-CZ" dirty="0"/>
        </a:p>
      </dgm:t>
    </dgm:pt>
    <dgm:pt modelId="{2276F8F2-8287-45B0-8979-B394BC5DCBC8}" type="parTrans" cxnId="{9F43BD50-D5BE-41BD-80FF-3E706FBA1A5C}">
      <dgm:prSet/>
      <dgm:spPr/>
      <dgm:t>
        <a:bodyPr/>
        <a:lstStyle/>
        <a:p>
          <a:endParaRPr lang="cs-CZ"/>
        </a:p>
      </dgm:t>
    </dgm:pt>
    <dgm:pt modelId="{97097155-4CF7-4DD6-8C59-A62421C7CD9F}" type="sibTrans" cxnId="{9F43BD50-D5BE-41BD-80FF-3E706FBA1A5C}">
      <dgm:prSet/>
      <dgm:spPr/>
      <dgm:t>
        <a:bodyPr/>
        <a:lstStyle/>
        <a:p>
          <a:endParaRPr lang="cs-CZ"/>
        </a:p>
      </dgm:t>
    </dgm:pt>
    <dgm:pt modelId="{EE783160-DF5E-44C3-A37B-4265F090A074}">
      <dgm:prSet phldrT="[Text]"/>
      <dgm:spPr/>
      <dgm:t>
        <a:bodyPr/>
        <a:lstStyle/>
        <a:p>
          <a:r>
            <a:rPr lang="cs-CZ" dirty="0" smtClean="0"/>
            <a:t>Rozvíjí</a:t>
          </a:r>
          <a:endParaRPr lang="cs-CZ" dirty="0"/>
        </a:p>
      </dgm:t>
    </dgm:pt>
    <dgm:pt modelId="{AF147A57-1A98-4BFB-8827-EA3BF71248C5}" type="parTrans" cxnId="{A13E5C47-A504-4164-95EE-C18A271D00F5}">
      <dgm:prSet/>
      <dgm:spPr/>
    </dgm:pt>
    <dgm:pt modelId="{A16F8645-CBAD-4D5B-BA5F-2E01D1FA9ABE}" type="sibTrans" cxnId="{A13E5C47-A504-4164-95EE-C18A271D00F5}">
      <dgm:prSet/>
      <dgm:spPr/>
    </dgm:pt>
    <dgm:pt modelId="{188C9D8B-6456-4286-BE6D-873D4D3BAC24}">
      <dgm:prSet phldrT="[Text]"/>
      <dgm:spPr/>
      <dgm:t>
        <a:bodyPr/>
        <a:lstStyle/>
        <a:p>
          <a:r>
            <a:rPr lang="cs-CZ" dirty="0" smtClean="0"/>
            <a:t>Zaujetí</a:t>
          </a:r>
          <a:endParaRPr lang="cs-CZ" dirty="0"/>
        </a:p>
      </dgm:t>
    </dgm:pt>
    <dgm:pt modelId="{12CE4BFD-6A44-4715-A6FA-B4D977C0E2DE}" type="parTrans" cxnId="{4DB6A4D9-5678-4328-BBA8-08073F6DA64E}">
      <dgm:prSet/>
      <dgm:spPr/>
    </dgm:pt>
    <dgm:pt modelId="{FEAF26CC-EA67-4A3B-8913-556F6D7DFFF4}" type="sibTrans" cxnId="{4DB6A4D9-5678-4328-BBA8-08073F6DA64E}">
      <dgm:prSet/>
      <dgm:spPr/>
    </dgm:pt>
    <dgm:pt modelId="{075B9D0F-D288-4BF5-B5DA-EDF68E3C2CC6}">
      <dgm:prSet phldrT="[Text]"/>
      <dgm:spPr/>
      <dgm:t>
        <a:bodyPr/>
        <a:lstStyle/>
        <a:p>
          <a:r>
            <a:rPr lang="cs-CZ" dirty="0" smtClean="0"/>
            <a:t>Sociální normy</a:t>
          </a:r>
          <a:endParaRPr lang="cs-CZ" dirty="0"/>
        </a:p>
      </dgm:t>
    </dgm:pt>
    <dgm:pt modelId="{1614BF48-0F48-4208-ADB4-943B170544AC}" type="parTrans" cxnId="{3C4E4D42-E6BA-4830-AB8F-00E974013E7B}">
      <dgm:prSet/>
      <dgm:spPr/>
    </dgm:pt>
    <dgm:pt modelId="{E1C4961C-31EA-4293-BE5E-BE1FAA92689E}" type="sibTrans" cxnId="{3C4E4D42-E6BA-4830-AB8F-00E974013E7B}">
      <dgm:prSet/>
      <dgm:spPr/>
    </dgm:pt>
    <dgm:pt modelId="{D4D2D604-AA95-4C21-9BC2-69C3BB9B396C}" type="pres">
      <dgm:prSet presAssocID="{461F81DD-E42A-4D73-9952-76C1E7138C6A}" presName="Name0" presStyleCnt="0">
        <dgm:presLayoutVars>
          <dgm:dir/>
          <dgm:animLvl val="lvl"/>
          <dgm:resizeHandles/>
        </dgm:presLayoutVars>
      </dgm:prSet>
      <dgm:spPr/>
      <dgm:t>
        <a:bodyPr/>
        <a:lstStyle/>
        <a:p>
          <a:endParaRPr lang="cs-CZ"/>
        </a:p>
      </dgm:t>
    </dgm:pt>
    <dgm:pt modelId="{750C9FDC-6783-4CA1-8E54-4DAE13C81272}" type="pres">
      <dgm:prSet presAssocID="{96BCC6ED-0D39-4141-BD89-7E3B3E759E6C}" presName="linNode" presStyleCnt="0"/>
      <dgm:spPr/>
    </dgm:pt>
    <dgm:pt modelId="{01C32D42-36C0-402E-A43B-4A49E6CAB210}" type="pres">
      <dgm:prSet presAssocID="{96BCC6ED-0D39-4141-BD89-7E3B3E759E6C}" presName="parentShp" presStyleLbl="node1" presStyleIdx="0" presStyleCnt="4">
        <dgm:presLayoutVars>
          <dgm:bulletEnabled val="1"/>
        </dgm:presLayoutVars>
      </dgm:prSet>
      <dgm:spPr/>
      <dgm:t>
        <a:bodyPr/>
        <a:lstStyle/>
        <a:p>
          <a:endParaRPr lang="cs-CZ"/>
        </a:p>
      </dgm:t>
    </dgm:pt>
    <dgm:pt modelId="{1033D5A4-5189-4AB8-ABD2-CC9AA62D6F1A}" type="pres">
      <dgm:prSet presAssocID="{96BCC6ED-0D39-4141-BD89-7E3B3E759E6C}" presName="childShp" presStyleLbl="bgAccFollowNode1" presStyleIdx="0" presStyleCnt="4">
        <dgm:presLayoutVars>
          <dgm:bulletEnabled val="1"/>
        </dgm:presLayoutVars>
      </dgm:prSet>
      <dgm:spPr/>
      <dgm:t>
        <a:bodyPr/>
        <a:lstStyle/>
        <a:p>
          <a:endParaRPr lang="cs-CZ"/>
        </a:p>
      </dgm:t>
    </dgm:pt>
    <dgm:pt modelId="{613D2692-0DF1-4222-8578-E8AE8E6309AD}" type="pres">
      <dgm:prSet presAssocID="{3AF6DBC9-21CC-4B40-8BCB-089FE9B7B18B}" presName="spacing" presStyleCnt="0"/>
      <dgm:spPr/>
    </dgm:pt>
    <dgm:pt modelId="{797DC0BB-94D0-40D2-8058-6C145619F45E}" type="pres">
      <dgm:prSet presAssocID="{358B6BD4-60F3-493B-9AD0-99B84C444475}" presName="linNode" presStyleCnt="0"/>
      <dgm:spPr/>
    </dgm:pt>
    <dgm:pt modelId="{69ECC7F4-FCAB-4196-B2C6-495822A8BA0F}" type="pres">
      <dgm:prSet presAssocID="{358B6BD4-60F3-493B-9AD0-99B84C444475}" presName="parentShp" presStyleLbl="node1" presStyleIdx="1" presStyleCnt="4">
        <dgm:presLayoutVars>
          <dgm:bulletEnabled val="1"/>
        </dgm:presLayoutVars>
      </dgm:prSet>
      <dgm:spPr/>
      <dgm:t>
        <a:bodyPr/>
        <a:lstStyle/>
        <a:p>
          <a:endParaRPr lang="cs-CZ"/>
        </a:p>
      </dgm:t>
    </dgm:pt>
    <dgm:pt modelId="{F92A93AD-F16F-4A27-A8B7-E7D382463CB0}" type="pres">
      <dgm:prSet presAssocID="{358B6BD4-60F3-493B-9AD0-99B84C444475}" presName="childShp" presStyleLbl="bgAccFollowNode1" presStyleIdx="1" presStyleCnt="4">
        <dgm:presLayoutVars>
          <dgm:bulletEnabled val="1"/>
        </dgm:presLayoutVars>
      </dgm:prSet>
      <dgm:spPr/>
      <dgm:t>
        <a:bodyPr/>
        <a:lstStyle/>
        <a:p>
          <a:endParaRPr lang="cs-CZ"/>
        </a:p>
      </dgm:t>
    </dgm:pt>
    <dgm:pt modelId="{96FD7584-3E7D-44BB-894B-B7A1B773B43B}" type="pres">
      <dgm:prSet presAssocID="{36FCB749-9B95-4006-A50E-05F3E3F6B247}" presName="spacing" presStyleCnt="0"/>
      <dgm:spPr/>
    </dgm:pt>
    <dgm:pt modelId="{E07FAE3F-DFED-43FB-AD7B-8494D9A20C70}" type="pres">
      <dgm:prSet presAssocID="{EE783160-DF5E-44C3-A37B-4265F090A074}" presName="linNode" presStyleCnt="0"/>
      <dgm:spPr/>
    </dgm:pt>
    <dgm:pt modelId="{3F0D39D7-EE0A-4088-A331-71172E04FAB4}" type="pres">
      <dgm:prSet presAssocID="{EE783160-DF5E-44C3-A37B-4265F090A074}" presName="parentShp" presStyleLbl="node1" presStyleIdx="2" presStyleCnt="4">
        <dgm:presLayoutVars>
          <dgm:bulletEnabled val="1"/>
        </dgm:presLayoutVars>
      </dgm:prSet>
      <dgm:spPr/>
      <dgm:t>
        <a:bodyPr/>
        <a:lstStyle/>
        <a:p>
          <a:endParaRPr lang="cs-CZ"/>
        </a:p>
      </dgm:t>
    </dgm:pt>
    <dgm:pt modelId="{D34C5BBF-D7F6-4B2B-A0CE-95BC75DD447F}" type="pres">
      <dgm:prSet presAssocID="{EE783160-DF5E-44C3-A37B-4265F090A074}" presName="childShp" presStyleLbl="bgAccFollowNode1" presStyleIdx="2" presStyleCnt="4">
        <dgm:presLayoutVars>
          <dgm:bulletEnabled val="1"/>
        </dgm:presLayoutVars>
      </dgm:prSet>
      <dgm:spPr/>
      <dgm:t>
        <a:bodyPr/>
        <a:lstStyle/>
        <a:p>
          <a:endParaRPr lang="cs-CZ"/>
        </a:p>
      </dgm:t>
    </dgm:pt>
    <dgm:pt modelId="{C4C7D356-6C4F-443C-BC7B-D84A17D50ECC}" type="pres">
      <dgm:prSet presAssocID="{A16F8645-CBAD-4D5B-BA5F-2E01D1FA9ABE}" presName="spacing" presStyleCnt="0"/>
      <dgm:spPr/>
    </dgm:pt>
    <dgm:pt modelId="{7A12AD41-2A7A-4FEB-9468-646DE43BD4A3}" type="pres">
      <dgm:prSet presAssocID="{AFE43544-715D-47B3-8942-DA025E25FD45}" presName="linNode" presStyleCnt="0"/>
      <dgm:spPr/>
    </dgm:pt>
    <dgm:pt modelId="{CAA339A4-1C02-4745-A521-7A657776E5A4}" type="pres">
      <dgm:prSet presAssocID="{AFE43544-715D-47B3-8942-DA025E25FD45}" presName="parentShp" presStyleLbl="node1" presStyleIdx="3" presStyleCnt="4">
        <dgm:presLayoutVars>
          <dgm:bulletEnabled val="1"/>
        </dgm:presLayoutVars>
      </dgm:prSet>
      <dgm:spPr/>
      <dgm:t>
        <a:bodyPr/>
        <a:lstStyle/>
        <a:p>
          <a:endParaRPr lang="cs-CZ"/>
        </a:p>
      </dgm:t>
    </dgm:pt>
    <dgm:pt modelId="{02799B67-EEB1-4CE1-8BF3-EB7070B9F116}" type="pres">
      <dgm:prSet presAssocID="{AFE43544-715D-47B3-8942-DA025E25FD45}" presName="childShp" presStyleLbl="bgAccFollowNode1" presStyleIdx="3" presStyleCnt="4">
        <dgm:presLayoutVars>
          <dgm:bulletEnabled val="1"/>
        </dgm:presLayoutVars>
      </dgm:prSet>
      <dgm:spPr/>
      <dgm:t>
        <a:bodyPr/>
        <a:lstStyle/>
        <a:p>
          <a:endParaRPr lang="cs-CZ"/>
        </a:p>
      </dgm:t>
    </dgm:pt>
  </dgm:ptLst>
  <dgm:cxnLst>
    <dgm:cxn modelId="{476BF861-9C20-48D5-947D-8E9A7AB4355B}" srcId="{461F81DD-E42A-4D73-9952-76C1E7138C6A}" destId="{AFE43544-715D-47B3-8942-DA025E25FD45}" srcOrd="3" destOrd="0" parTransId="{A0917C2D-043C-402C-87A2-F8D35A15A253}" sibTransId="{B2A06B4E-95ED-4707-A8A7-3268DEE22C3E}"/>
    <dgm:cxn modelId="{7A9E6FFB-ED76-4163-AB06-AD8C93694131}" type="presOf" srcId="{358B6BD4-60F3-493B-9AD0-99B84C444475}" destId="{69ECC7F4-FCAB-4196-B2C6-495822A8BA0F}" srcOrd="0" destOrd="0" presId="urn:microsoft.com/office/officeart/2005/8/layout/vList6"/>
    <dgm:cxn modelId="{4BA4E4C8-75A1-4E6A-8F50-DA8D25A8432F}" srcId="{EE783160-DF5E-44C3-A37B-4265F090A074}" destId="{DA4E47F9-222C-4D57-A942-6865851665BC}" srcOrd="0" destOrd="0" parTransId="{BC955EEB-9185-46F7-8EF2-BF7C9AC6F283}" sibTransId="{8C864337-335A-4F96-B7D0-5B675DC6B77E}"/>
    <dgm:cxn modelId="{FBC3EB29-E531-4349-A1A5-0DE6D3DB3B8E}" type="presOf" srcId="{BB871419-80EC-4B7A-B341-FE9B53FB9433}" destId="{F92A93AD-F16F-4A27-A8B7-E7D382463CB0}" srcOrd="0" destOrd="0" presId="urn:microsoft.com/office/officeart/2005/8/layout/vList6"/>
    <dgm:cxn modelId="{6D133BBE-689B-454D-AF7D-B63AC27E6C3A}" srcId="{AFE43544-715D-47B3-8942-DA025E25FD45}" destId="{35D7EEBD-6606-42C3-A7A8-6DDE4543685C}" srcOrd="1" destOrd="0" parTransId="{4A1C3221-1FA3-467D-A0E8-32AD77A3A4C5}" sibTransId="{810B205C-1344-419E-92C1-5E15F7A2EA02}"/>
    <dgm:cxn modelId="{5FD7D5FD-1CD2-488C-9EB7-A9369E72DD88}" type="presOf" srcId="{F378599D-89B6-42D4-91DF-C8C94BCA658F}" destId="{02799B67-EEB1-4CE1-8BF3-EB7070B9F116}" srcOrd="0" destOrd="2" presId="urn:microsoft.com/office/officeart/2005/8/layout/vList6"/>
    <dgm:cxn modelId="{29985F3D-DD2F-4157-BA02-B01F3DC705F2}" type="presOf" srcId="{DA4E47F9-222C-4D57-A942-6865851665BC}" destId="{D34C5BBF-D7F6-4B2B-A0CE-95BC75DD447F}" srcOrd="0" destOrd="0" presId="urn:microsoft.com/office/officeart/2005/8/layout/vList6"/>
    <dgm:cxn modelId="{9F43BD50-D5BE-41BD-80FF-3E706FBA1A5C}" srcId="{96BCC6ED-0D39-4141-BD89-7E3B3E759E6C}" destId="{25D6775A-D297-4975-A911-4EB7C722C19E}" srcOrd="0" destOrd="0" parTransId="{2276F8F2-8287-45B0-8979-B394BC5DCBC8}" sibTransId="{97097155-4CF7-4DD6-8C59-A62421C7CD9F}"/>
    <dgm:cxn modelId="{23C356AB-F641-4622-82DA-50400B335213}" type="presOf" srcId="{96BCC6ED-0D39-4141-BD89-7E3B3E759E6C}" destId="{01C32D42-36C0-402E-A43B-4A49E6CAB210}" srcOrd="0" destOrd="0" presId="urn:microsoft.com/office/officeart/2005/8/layout/vList6"/>
    <dgm:cxn modelId="{E0957BFF-CB6C-48D3-B1B1-2A93CE54EE09}" type="presOf" srcId="{AFE43544-715D-47B3-8942-DA025E25FD45}" destId="{CAA339A4-1C02-4745-A521-7A657776E5A4}" srcOrd="0" destOrd="0" presId="urn:microsoft.com/office/officeart/2005/8/layout/vList6"/>
    <dgm:cxn modelId="{815FA4BC-91E7-4F8B-B787-350EC07E3F47}" type="presOf" srcId="{25D6775A-D297-4975-A911-4EB7C722C19E}" destId="{1033D5A4-5189-4AB8-ABD2-CC9AA62D6F1A}" srcOrd="0" destOrd="0" presId="urn:microsoft.com/office/officeart/2005/8/layout/vList6"/>
    <dgm:cxn modelId="{5DDE3282-60D2-49D8-8537-1D0BB3800A4E}" type="presOf" srcId="{EE783160-DF5E-44C3-A37B-4265F090A074}" destId="{3F0D39D7-EE0A-4088-A331-71172E04FAB4}" srcOrd="0" destOrd="0" presId="urn:microsoft.com/office/officeart/2005/8/layout/vList6"/>
    <dgm:cxn modelId="{85E37FF0-CD92-49D8-A565-4304222A4415}" srcId="{461F81DD-E42A-4D73-9952-76C1E7138C6A}" destId="{358B6BD4-60F3-493B-9AD0-99B84C444475}" srcOrd="1" destOrd="0" parTransId="{4F20C47A-255F-400F-BBD3-0B2E1FDAD719}" sibTransId="{36FCB749-9B95-4006-A50E-05F3E3F6B247}"/>
    <dgm:cxn modelId="{3BB7F3AD-4847-42B0-AA69-58600D3E1013}" srcId="{AFE43544-715D-47B3-8942-DA025E25FD45}" destId="{F378599D-89B6-42D4-91DF-C8C94BCA658F}" srcOrd="2" destOrd="0" parTransId="{F28E4043-E86D-40CD-A6E5-11B00198D618}" sibTransId="{C746BB5A-9E3F-4837-B1BE-39A97104E36B}"/>
    <dgm:cxn modelId="{F442950E-2476-4668-B173-D11BEA3A9B66}" type="presOf" srcId="{4CC20165-7333-4F3E-A5B8-76F6AF5263A4}" destId="{1033D5A4-5189-4AB8-ABD2-CC9AA62D6F1A}" srcOrd="0" destOrd="1" presId="urn:microsoft.com/office/officeart/2005/8/layout/vList6"/>
    <dgm:cxn modelId="{B9D2C43E-A273-4CF3-A8C7-35CA9E1D6B80}" type="presOf" srcId="{461F81DD-E42A-4D73-9952-76C1E7138C6A}" destId="{D4D2D604-AA95-4C21-9BC2-69C3BB9B396C}" srcOrd="0" destOrd="0" presId="urn:microsoft.com/office/officeart/2005/8/layout/vList6"/>
    <dgm:cxn modelId="{0DAAA658-1794-4A35-B175-01301F7BC415}" type="presOf" srcId="{AD1B43D2-FC89-4A65-8964-6AC2F8B53E4B}" destId="{02799B67-EEB1-4CE1-8BF3-EB7070B9F116}" srcOrd="0" destOrd="0" presId="urn:microsoft.com/office/officeart/2005/8/layout/vList6"/>
    <dgm:cxn modelId="{5A4C4BF5-6B70-4BF4-B3BB-A91BA0F26ACD}" type="presOf" srcId="{075B9D0F-D288-4BF5-B5DA-EDF68E3C2CC6}" destId="{D34C5BBF-D7F6-4B2B-A0CE-95BC75DD447F}" srcOrd="0" destOrd="2" presId="urn:microsoft.com/office/officeart/2005/8/layout/vList6"/>
    <dgm:cxn modelId="{6E19F638-B59D-456A-B534-2E67AE446C45}" srcId="{358B6BD4-60F3-493B-9AD0-99B84C444475}" destId="{BB871419-80EC-4B7A-B341-FE9B53FB9433}" srcOrd="0" destOrd="0" parTransId="{691043A4-A628-4E7D-91F3-8C06C759FD92}" sibTransId="{2E3A97FB-E382-40A8-9446-9674D705143F}"/>
    <dgm:cxn modelId="{940E1685-9B0D-4536-89C2-E296D08BCFB1}" srcId="{AFE43544-715D-47B3-8942-DA025E25FD45}" destId="{AD1B43D2-FC89-4A65-8964-6AC2F8B53E4B}" srcOrd="0" destOrd="0" parTransId="{E655B166-7046-47F5-A139-3967437C1DD0}" sibTransId="{F9C80128-1B6F-482B-A982-5261BC75FA6B}"/>
    <dgm:cxn modelId="{862AFDA1-3E29-4625-B0D7-08687D543D4A}" type="presOf" srcId="{35D7EEBD-6606-42C3-A7A8-6DDE4543685C}" destId="{02799B67-EEB1-4CE1-8BF3-EB7070B9F116}" srcOrd="0" destOrd="1" presId="urn:microsoft.com/office/officeart/2005/8/layout/vList6"/>
    <dgm:cxn modelId="{36CA5BD4-4FD0-4475-A944-6EAC5C3DDBEE}" type="presOf" srcId="{188C9D8B-6456-4286-BE6D-873D4D3BAC24}" destId="{D34C5BBF-D7F6-4B2B-A0CE-95BC75DD447F}" srcOrd="0" destOrd="1" presId="urn:microsoft.com/office/officeart/2005/8/layout/vList6"/>
    <dgm:cxn modelId="{31BC060B-0672-4A2B-BB7D-BD3C97C02288}" srcId="{461F81DD-E42A-4D73-9952-76C1E7138C6A}" destId="{96BCC6ED-0D39-4141-BD89-7E3B3E759E6C}" srcOrd="0" destOrd="0" parTransId="{5FB1D4C6-C2E6-4CF2-A0B6-CB4494EA3744}" sibTransId="{3AF6DBC9-21CC-4B40-8BCB-089FE9B7B18B}"/>
    <dgm:cxn modelId="{A13E5C47-A504-4164-95EE-C18A271D00F5}" srcId="{461F81DD-E42A-4D73-9952-76C1E7138C6A}" destId="{EE783160-DF5E-44C3-A37B-4265F090A074}" srcOrd="2" destOrd="0" parTransId="{AF147A57-1A98-4BFB-8827-EA3BF71248C5}" sibTransId="{A16F8645-CBAD-4D5B-BA5F-2E01D1FA9ABE}"/>
    <dgm:cxn modelId="{3C4E4D42-E6BA-4830-AB8F-00E974013E7B}" srcId="{EE783160-DF5E-44C3-A37B-4265F090A074}" destId="{075B9D0F-D288-4BF5-B5DA-EDF68E3C2CC6}" srcOrd="2" destOrd="0" parTransId="{1614BF48-0F48-4208-ADB4-943B170544AC}" sibTransId="{E1C4961C-31EA-4293-BE5E-BE1FAA92689E}"/>
    <dgm:cxn modelId="{480F3E40-51A3-401F-A895-9D5FCD3A8616}" srcId="{96BCC6ED-0D39-4141-BD89-7E3B3E759E6C}" destId="{4CC20165-7333-4F3E-A5B8-76F6AF5263A4}" srcOrd="1" destOrd="0" parTransId="{EE0A151F-1546-4D21-A1BD-63ECD16A6038}" sibTransId="{6C32B7BE-3723-4849-BC12-C1D5C7D9DD35}"/>
    <dgm:cxn modelId="{4DB6A4D9-5678-4328-BBA8-08073F6DA64E}" srcId="{EE783160-DF5E-44C3-A37B-4265F090A074}" destId="{188C9D8B-6456-4286-BE6D-873D4D3BAC24}" srcOrd="1" destOrd="0" parTransId="{12CE4BFD-6A44-4715-A6FA-B4D977C0E2DE}" sibTransId="{FEAF26CC-EA67-4A3B-8913-556F6D7DFFF4}"/>
    <dgm:cxn modelId="{871CDAA5-E711-46EE-B5BC-7A9F29DC31E2}" type="presParOf" srcId="{D4D2D604-AA95-4C21-9BC2-69C3BB9B396C}" destId="{750C9FDC-6783-4CA1-8E54-4DAE13C81272}" srcOrd="0" destOrd="0" presId="urn:microsoft.com/office/officeart/2005/8/layout/vList6"/>
    <dgm:cxn modelId="{DF4605EB-0E95-4D84-8D22-C2FC57344230}" type="presParOf" srcId="{750C9FDC-6783-4CA1-8E54-4DAE13C81272}" destId="{01C32D42-36C0-402E-A43B-4A49E6CAB210}" srcOrd="0" destOrd="0" presId="urn:microsoft.com/office/officeart/2005/8/layout/vList6"/>
    <dgm:cxn modelId="{65D5D5BC-6A83-42FE-9349-BB04D00F49A4}" type="presParOf" srcId="{750C9FDC-6783-4CA1-8E54-4DAE13C81272}" destId="{1033D5A4-5189-4AB8-ABD2-CC9AA62D6F1A}" srcOrd="1" destOrd="0" presId="urn:microsoft.com/office/officeart/2005/8/layout/vList6"/>
    <dgm:cxn modelId="{C9845FAE-DFA1-4818-AB4C-ACFB8264EB48}" type="presParOf" srcId="{D4D2D604-AA95-4C21-9BC2-69C3BB9B396C}" destId="{613D2692-0DF1-4222-8578-E8AE8E6309AD}" srcOrd="1" destOrd="0" presId="urn:microsoft.com/office/officeart/2005/8/layout/vList6"/>
    <dgm:cxn modelId="{DEF2D3BC-244A-4D0C-AD9D-2381F4292FA8}" type="presParOf" srcId="{D4D2D604-AA95-4C21-9BC2-69C3BB9B396C}" destId="{797DC0BB-94D0-40D2-8058-6C145619F45E}" srcOrd="2" destOrd="0" presId="urn:microsoft.com/office/officeart/2005/8/layout/vList6"/>
    <dgm:cxn modelId="{562347C8-0899-4B20-AC52-06E4606DCF78}" type="presParOf" srcId="{797DC0BB-94D0-40D2-8058-6C145619F45E}" destId="{69ECC7F4-FCAB-4196-B2C6-495822A8BA0F}" srcOrd="0" destOrd="0" presId="urn:microsoft.com/office/officeart/2005/8/layout/vList6"/>
    <dgm:cxn modelId="{264FC19D-81D1-4186-BB6F-1C23493D2495}" type="presParOf" srcId="{797DC0BB-94D0-40D2-8058-6C145619F45E}" destId="{F92A93AD-F16F-4A27-A8B7-E7D382463CB0}" srcOrd="1" destOrd="0" presId="urn:microsoft.com/office/officeart/2005/8/layout/vList6"/>
    <dgm:cxn modelId="{C41DCD4F-3DD8-42CE-8AC9-AEB1BC6C91F4}" type="presParOf" srcId="{D4D2D604-AA95-4C21-9BC2-69C3BB9B396C}" destId="{96FD7584-3E7D-44BB-894B-B7A1B773B43B}" srcOrd="3" destOrd="0" presId="urn:microsoft.com/office/officeart/2005/8/layout/vList6"/>
    <dgm:cxn modelId="{AEDE8EE4-0271-48DD-8715-6AFE9A239F18}" type="presParOf" srcId="{D4D2D604-AA95-4C21-9BC2-69C3BB9B396C}" destId="{E07FAE3F-DFED-43FB-AD7B-8494D9A20C70}" srcOrd="4" destOrd="0" presId="urn:microsoft.com/office/officeart/2005/8/layout/vList6"/>
    <dgm:cxn modelId="{2F1A0EDE-250C-44FE-B8F4-814061FF26CF}" type="presParOf" srcId="{E07FAE3F-DFED-43FB-AD7B-8494D9A20C70}" destId="{3F0D39D7-EE0A-4088-A331-71172E04FAB4}" srcOrd="0" destOrd="0" presId="urn:microsoft.com/office/officeart/2005/8/layout/vList6"/>
    <dgm:cxn modelId="{F489C973-A8C0-4BD9-991A-0FBED506F38C}" type="presParOf" srcId="{E07FAE3F-DFED-43FB-AD7B-8494D9A20C70}" destId="{D34C5BBF-D7F6-4B2B-A0CE-95BC75DD447F}" srcOrd="1" destOrd="0" presId="urn:microsoft.com/office/officeart/2005/8/layout/vList6"/>
    <dgm:cxn modelId="{5DEB2AA6-84FC-465F-8639-B647E997430E}" type="presParOf" srcId="{D4D2D604-AA95-4C21-9BC2-69C3BB9B396C}" destId="{C4C7D356-6C4F-443C-BC7B-D84A17D50ECC}" srcOrd="5" destOrd="0" presId="urn:microsoft.com/office/officeart/2005/8/layout/vList6"/>
    <dgm:cxn modelId="{1C23AE54-8D18-481F-B251-F6F90A2275C6}" type="presParOf" srcId="{D4D2D604-AA95-4C21-9BC2-69C3BB9B396C}" destId="{7A12AD41-2A7A-4FEB-9468-646DE43BD4A3}" srcOrd="6" destOrd="0" presId="urn:microsoft.com/office/officeart/2005/8/layout/vList6"/>
    <dgm:cxn modelId="{615D28D2-5BDF-4D69-8044-0817CD379972}" type="presParOf" srcId="{7A12AD41-2A7A-4FEB-9468-646DE43BD4A3}" destId="{CAA339A4-1C02-4745-A521-7A657776E5A4}" srcOrd="0" destOrd="0" presId="urn:microsoft.com/office/officeart/2005/8/layout/vList6"/>
    <dgm:cxn modelId="{ED5AE207-D523-4245-A696-B049EB63E8ED}" type="presParOf" srcId="{7A12AD41-2A7A-4FEB-9468-646DE43BD4A3}" destId="{02799B67-EEB1-4CE1-8BF3-EB7070B9F11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61F81DD-E42A-4D73-9952-76C1E7138C6A}" type="doc">
      <dgm:prSet loTypeId="urn:microsoft.com/office/officeart/2005/8/layout/vList6" loCatId="list" qsTypeId="urn:microsoft.com/office/officeart/2005/8/quickstyle/simple1" qsCatId="simple" csTypeId="urn:microsoft.com/office/officeart/2005/8/colors/colorful1#12" csCatId="colorful" phldr="1"/>
      <dgm:spPr/>
      <dgm:t>
        <a:bodyPr/>
        <a:lstStyle/>
        <a:p>
          <a:endParaRPr lang="cs-CZ"/>
        </a:p>
      </dgm:t>
    </dgm:pt>
    <dgm:pt modelId="{96BCC6ED-0D39-4141-BD89-7E3B3E759E6C}">
      <dgm:prSet phldrT="[Text]"/>
      <dgm:spPr/>
      <dgm:t>
        <a:bodyPr/>
        <a:lstStyle/>
        <a:p>
          <a:r>
            <a:rPr lang="cs-CZ" dirty="0" smtClean="0"/>
            <a:t>Očekává se</a:t>
          </a:r>
          <a:endParaRPr lang="cs-CZ" dirty="0"/>
        </a:p>
      </dgm:t>
    </dgm:pt>
    <dgm:pt modelId="{5FB1D4C6-C2E6-4CF2-A0B6-CB4494EA3744}" type="parTrans" cxnId="{31BC060B-0672-4A2B-BB7D-BD3C97C02288}">
      <dgm:prSet/>
      <dgm:spPr/>
      <dgm:t>
        <a:bodyPr/>
        <a:lstStyle/>
        <a:p>
          <a:endParaRPr lang="cs-CZ"/>
        </a:p>
      </dgm:t>
    </dgm:pt>
    <dgm:pt modelId="{3AF6DBC9-21CC-4B40-8BCB-089FE9B7B18B}" type="sibTrans" cxnId="{31BC060B-0672-4A2B-BB7D-BD3C97C02288}">
      <dgm:prSet/>
      <dgm:spPr/>
      <dgm:t>
        <a:bodyPr/>
        <a:lstStyle/>
        <a:p>
          <a:endParaRPr lang="cs-CZ"/>
        </a:p>
      </dgm:t>
    </dgm:pt>
    <dgm:pt modelId="{AFE43544-715D-47B3-8942-DA025E25FD45}">
      <dgm:prSet phldrT="[Text]"/>
      <dgm:spPr/>
      <dgm:t>
        <a:bodyPr/>
        <a:lstStyle/>
        <a:p>
          <a:r>
            <a:rPr lang="cs-CZ" dirty="0" smtClean="0"/>
            <a:t>Doporučuje se</a:t>
          </a:r>
          <a:endParaRPr lang="cs-CZ" dirty="0"/>
        </a:p>
      </dgm:t>
    </dgm:pt>
    <dgm:pt modelId="{A0917C2D-043C-402C-87A2-F8D35A15A253}" type="parTrans" cxnId="{476BF861-9C20-48D5-947D-8E9A7AB4355B}">
      <dgm:prSet/>
      <dgm:spPr/>
      <dgm:t>
        <a:bodyPr/>
        <a:lstStyle/>
        <a:p>
          <a:endParaRPr lang="cs-CZ"/>
        </a:p>
      </dgm:t>
    </dgm:pt>
    <dgm:pt modelId="{B2A06B4E-95ED-4707-A8A7-3268DEE22C3E}" type="sibTrans" cxnId="{476BF861-9C20-48D5-947D-8E9A7AB4355B}">
      <dgm:prSet/>
      <dgm:spPr/>
      <dgm:t>
        <a:bodyPr/>
        <a:lstStyle/>
        <a:p>
          <a:endParaRPr lang="cs-CZ"/>
        </a:p>
      </dgm:t>
    </dgm:pt>
    <dgm:pt modelId="{AD1B43D2-FC89-4A65-8964-6AC2F8B53E4B}">
      <dgm:prSet phldrT="[Text]"/>
      <dgm:spPr/>
      <dgm:t>
        <a:bodyPr/>
        <a:lstStyle/>
        <a:p>
          <a:r>
            <a:rPr lang="cs-CZ" dirty="0" smtClean="0"/>
            <a:t>Vysvětli a ukaž</a:t>
          </a:r>
          <a:endParaRPr lang="cs-CZ" dirty="0"/>
        </a:p>
      </dgm:t>
    </dgm:pt>
    <dgm:pt modelId="{E655B166-7046-47F5-A139-3967437C1DD0}" type="parTrans" cxnId="{940E1685-9B0D-4536-89C2-E296D08BCFB1}">
      <dgm:prSet/>
      <dgm:spPr/>
      <dgm:t>
        <a:bodyPr/>
        <a:lstStyle/>
        <a:p>
          <a:endParaRPr lang="cs-CZ"/>
        </a:p>
      </dgm:t>
    </dgm:pt>
    <dgm:pt modelId="{F9C80128-1B6F-482B-A982-5261BC75FA6B}" type="sibTrans" cxnId="{940E1685-9B0D-4536-89C2-E296D08BCFB1}">
      <dgm:prSet/>
      <dgm:spPr/>
      <dgm:t>
        <a:bodyPr/>
        <a:lstStyle/>
        <a:p>
          <a:endParaRPr lang="cs-CZ"/>
        </a:p>
      </dgm:t>
    </dgm:pt>
    <dgm:pt modelId="{358B6BD4-60F3-493B-9AD0-99B84C444475}">
      <dgm:prSet phldrT="[Text]"/>
      <dgm:spPr/>
      <dgm:t>
        <a:bodyPr/>
        <a:lstStyle/>
        <a:p>
          <a:r>
            <a:rPr lang="cs-CZ" dirty="0" smtClean="0"/>
            <a:t>Cílí na</a:t>
          </a:r>
          <a:endParaRPr lang="cs-CZ" dirty="0"/>
        </a:p>
      </dgm:t>
    </dgm:pt>
    <dgm:pt modelId="{4F20C47A-255F-400F-BBD3-0B2E1FDAD719}" type="parTrans" cxnId="{85E37FF0-CD92-49D8-A565-4304222A4415}">
      <dgm:prSet/>
      <dgm:spPr/>
      <dgm:t>
        <a:bodyPr/>
        <a:lstStyle/>
        <a:p>
          <a:endParaRPr lang="cs-CZ"/>
        </a:p>
      </dgm:t>
    </dgm:pt>
    <dgm:pt modelId="{36FCB749-9B95-4006-A50E-05F3E3F6B247}" type="sibTrans" cxnId="{85E37FF0-CD92-49D8-A565-4304222A4415}">
      <dgm:prSet/>
      <dgm:spPr/>
      <dgm:t>
        <a:bodyPr/>
        <a:lstStyle/>
        <a:p>
          <a:endParaRPr lang="cs-CZ"/>
        </a:p>
      </dgm:t>
    </dgm:pt>
    <dgm:pt modelId="{BB871419-80EC-4B7A-B341-FE9B53FB9433}">
      <dgm:prSet phldrT="[Text]"/>
      <dgm:spPr/>
      <dgm:t>
        <a:bodyPr/>
        <a:lstStyle/>
        <a:p>
          <a:r>
            <a:rPr lang="cs-CZ" dirty="0" smtClean="0"/>
            <a:t>Děti</a:t>
          </a:r>
          <a:endParaRPr lang="cs-CZ" dirty="0"/>
        </a:p>
      </dgm:t>
    </dgm:pt>
    <dgm:pt modelId="{691043A4-A628-4E7D-91F3-8C06C759FD92}" type="parTrans" cxnId="{6E19F638-B59D-456A-B534-2E67AE446C45}">
      <dgm:prSet/>
      <dgm:spPr/>
      <dgm:t>
        <a:bodyPr/>
        <a:lstStyle/>
        <a:p>
          <a:endParaRPr lang="cs-CZ"/>
        </a:p>
      </dgm:t>
    </dgm:pt>
    <dgm:pt modelId="{2E3A97FB-E382-40A8-9446-9674D705143F}" type="sibTrans" cxnId="{6E19F638-B59D-456A-B534-2E67AE446C45}">
      <dgm:prSet/>
      <dgm:spPr/>
      <dgm:t>
        <a:bodyPr/>
        <a:lstStyle/>
        <a:p>
          <a:endParaRPr lang="cs-CZ"/>
        </a:p>
      </dgm:t>
    </dgm:pt>
    <dgm:pt modelId="{DA4E47F9-222C-4D57-A942-6865851665BC}">
      <dgm:prSet phldrT="[Text]"/>
      <dgm:spPr/>
      <dgm:t>
        <a:bodyPr/>
        <a:lstStyle/>
        <a:p>
          <a:r>
            <a:rPr lang="cs-CZ" dirty="0" smtClean="0"/>
            <a:t>Znalost</a:t>
          </a:r>
          <a:endParaRPr lang="cs-CZ" dirty="0"/>
        </a:p>
      </dgm:t>
    </dgm:pt>
    <dgm:pt modelId="{BC955EEB-9185-46F7-8EF2-BF7C9AC6F283}" type="parTrans" cxnId="{4BA4E4C8-75A1-4E6A-8F50-DA8D25A8432F}">
      <dgm:prSet/>
      <dgm:spPr/>
      <dgm:t>
        <a:bodyPr/>
        <a:lstStyle/>
        <a:p>
          <a:endParaRPr lang="cs-CZ"/>
        </a:p>
      </dgm:t>
    </dgm:pt>
    <dgm:pt modelId="{8C864337-335A-4F96-B7D0-5B675DC6B77E}" type="sibTrans" cxnId="{4BA4E4C8-75A1-4E6A-8F50-DA8D25A8432F}">
      <dgm:prSet/>
      <dgm:spPr/>
      <dgm:t>
        <a:bodyPr/>
        <a:lstStyle/>
        <a:p>
          <a:endParaRPr lang="cs-CZ"/>
        </a:p>
      </dgm:t>
    </dgm:pt>
    <dgm:pt modelId="{25D6775A-D297-4975-A911-4EB7C722C19E}">
      <dgm:prSet phldrT="[Text]"/>
      <dgm:spPr/>
      <dgm:t>
        <a:bodyPr/>
        <a:lstStyle/>
        <a:p>
          <a:r>
            <a:rPr lang="cs-CZ" dirty="0" smtClean="0"/>
            <a:t>Dlouhodobý návyk</a:t>
          </a:r>
          <a:endParaRPr lang="cs-CZ" dirty="0"/>
        </a:p>
      </dgm:t>
    </dgm:pt>
    <dgm:pt modelId="{2276F8F2-8287-45B0-8979-B394BC5DCBC8}" type="parTrans" cxnId="{9F43BD50-D5BE-41BD-80FF-3E706FBA1A5C}">
      <dgm:prSet/>
      <dgm:spPr/>
      <dgm:t>
        <a:bodyPr/>
        <a:lstStyle/>
        <a:p>
          <a:endParaRPr lang="cs-CZ"/>
        </a:p>
      </dgm:t>
    </dgm:pt>
    <dgm:pt modelId="{97097155-4CF7-4DD6-8C59-A62421C7CD9F}" type="sibTrans" cxnId="{9F43BD50-D5BE-41BD-80FF-3E706FBA1A5C}">
      <dgm:prSet/>
      <dgm:spPr/>
      <dgm:t>
        <a:bodyPr/>
        <a:lstStyle/>
        <a:p>
          <a:endParaRPr lang="cs-CZ"/>
        </a:p>
      </dgm:t>
    </dgm:pt>
    <dgm:pt modelId="{A7658FFC-8FBD-4FC1-9A3C-77343F4658C4}">
      <dgm:prSet phldrT="[Text]"/>
      <dgm:spPr/>
      <dgm:t>
        <a:bodyPr/>
        <a:lstStyle/>
        <a:p>
          <a:r>
            <a:rPr lang="cs-CZ" dirty="0" smtClean="0"/>
            <a:t>Rozvíjí</a:t>
          </a:r>
          <a:endParaRPr lang="cs-CZ" dirty="0"/>
        </a:p>
      </dgm:t>
    </dgm:pt>
    <dgm:pt modelId="{63D6F629-E982-4C6D-BE12-AC655F4C757E}" type="parTrans" cxnId="{85C83394-E1D9-4BF1-BD38-A51811DC072A}">
      <dgm:prSet/>
      <dgm:spPr/>
      <dgm:t>
        <a:bodyPr/>
        <a:lstStyle/>
        <a:p>
          <a:endParaRPr lang="cs-CZ"/>
        </a:p>
      </dgm:t>
    </dgm:pt>
    <dgm:pt modelId="{C7CFC931-5687-450E-A560-14D5B7C353C3}" type="sibTrans" cxnId="{85C83394-E1D9-4BF1-BD38-A51811DC072A}">
      <dgm:prSet/>
      <dgm:spPr/>
      <dgm:t>
        <a:bodyPr/>
        <a:lstStyle/>
        <a:p>
          <a:endParaRPr lang="cs-CZ"/>
        </a:p>
      </dgm:t>
    </dgm:pt>
    <dgm:pt modelId="{F14A95A2-8E57-4DF2-9BEC-955C45E3FB08}">
      <dgm:prSet phldrT="[Text]"/>
      <dgm:spPr/>
      <dgm:t>
        <a:bodyPr/>
        <a:lstStyle/>
        <a:p>
          <a:r>
            <a:rPr lang="cs-CZ" dirty="0" smtClean="0"/>
            <a:t>Postoj</a:t>
          </a:r>
          <a:endParaRPr lang="cs-CZ" dirty="0"/>
        </a:p>
      </dgm:t>
    </dgm:pt>
    <dgm:pt modelId="{D11F3FC2-F5F3-424D-920F-89DD08137FA3}" type="parTrans" cxnId="{F9E4F01C-C324-48BD-B390-409ED4898D46}">
      <dgm:prSet/>
      <dgm:spPr/>
      <dgm:t>
        <a:bodyPr/>
        <a:lstStyle/>
        <a:p>
          <a:endParaRPr lang="cs-CZ"/>
        </a:p>
      </dgm:t>
    </dgm:pt>
    <dgm:pt modelId="{84A5477F-B441-4F01-9E64-F68BD53AE685}" type="sibTrans" cxnId="{F9E4F01C-C324-48BD-B390-409ED4898D46}">
      <dgm:prSet/>
      <dgm:spPr/>
      <dgm:t>
        <a:bodyPr/>
        <a:lstStyle/>
        <a:p>
          <a:endParaRPr lang="cs-CZ"/>
        </a:p>
      </dgm:t>
    </dgm:pt>
    <dgm:pt modelId="{88C3287B-B784-484A-ACD6-08744CDE858C}">
      <dgm:prSet phldrT="[Text]"/>
      <dgm:spPr/>
      <dgm:t>
        <a:bodyPr/>
        <a:lstStyle/>
        <a:p>
          <a:r>
            <a:rPr lang="cs-CZ" dirty="0" smtClean="0"/>
            <a:t>Dovednost</a:t>
          </a:r>
          <a:endParaRPr lang="cs-CZ" dirty="0"/>
        </a:p>
      </dgm:t>
    </dgm:pt>
    <dgm:pt modelId="{145F0AE2-98BB-440D-B8D8-30F9704A2A99}" type="parTrans" cxnId="{214794DF-A012-44AD-8526-2F039A93EF95}">
      <dgm:prSet/>
      <dgm:spPr/>
      <dgm:t>
        <a:bodyPr/>
        <a:lstStyle/>
        <a:p>
          <a:endParaRPr lang="cs-CZ"/>
        </a:p>
      </dgm:t>
    </dgm:pt>
    <dgm:pt modelId="{824479A6-7CE9-4AA7-958E-9D4A458A9F84}" type="sibTrans" cxnId="{214794DF-A012-44AD-8526-2F039A93EF95}">
      <dgm:prSet/>
      <dgm:spPr/>
      <dgm:t>
        <a:bodyPr/>
        <a:lstStyle/>
        <a:p>
          <a:endParaRPr lang="cs-CZ"/>
        </a:p>
      </dgm:t>
    </dgm:pt>
    <dgm:pt modelId="{9F1830F9-75CD-448E-8CE7-8B56DDC5CC7F}">
      <dgm:prSet phldrT="[Text]"/>
      <dgm:spPr/>
      <dgm:t>
        <a:bodyPr/>
        <a:lstStyle/>
        <a:p>
          <a:r>
            <a:rPr lang="cs-CZ" dirty="0" smtClean="0"/>
            <a:t>Procvič</a:t>
          </a:r>
          <a:endParaRPr lang="cs-CZ" dirty="0"/>
        </a:p>
      </dgm:t>
    </dgm:pt>
    <dgm:pt modelId="{B1F032CD-67D4-49A0-A825-798DCAD1B9B6}" type="parTrans" cxnId="{44A8A990-8FBD-4C7D-A2FC-591DED0FB905}">
      <dgm:prSet/>
      <dgm:spPr/>
      <dgm:t>
        <a:bodyPr/>
        <a:lstStyle/>
        <a:p>
          <a:endParaRPr lang="cs-CZ"/>
        </a:p>
      </dgm:t>
    </dgm:pt>
    <dgm:pt modelId="{FD4A59C2-45B5-4AEA-855C-7C5689988E0F}" type="sibTrans" cxnId="{44A8A990-8FBD-4C7D-A2FC-591DED0FB905}">
      <dgm:prSet/>
      <dgm:spPr/>
      <dgm:t>
        <a:bodyPr/>
        <a:lstStyle/>
        <a:p>
          <a:endParaRPr lang="cs-CZ"/>
        </a:p>
      </dgm:t>
    </dgm:pt>
    <dgm:pt modelId="{56741EAF-A4E9-45B0-9BD7-1FA0DF515A65}">
      <dgm:prSet phldrT="[Text]"/>
      <dgm:spPr/>
      <dgm:t>
        <a:bodyPr/>
        <a:lstStyle/>
        <a:p>
          <a:r>
            <a:rPr lang="cs-CZ" dirty="0" smtClean="0"/>
            <a:t>Nech aplikovat</a:t>
          </a:r>
          <a:endParaRPr lang="cs-CZ" dirty="0"/>
        </a:p>
      </dgm:t>
    </dgm:pt>
    <dgm:pt modelId="{1FF16607-F6E0-42FF-9C77-072B4E96AD8F}" type="parTrans" cxnId="{C4A9016E-1C2C-4CAE-8181-2E6F4A5DE754}">
      <dgm:prSet/>
      <dgm:spPr/>
      <dgm:t>
        <a:bodyPr/>
        <a:lstStyle/>
        <a:p>
          <a:endParaRPr lang="cs-CZ"/>
        </a:p>
      </dgm:t>
    </dgm:pt>
    <dgm:pt modelId="{9830EDD6-2053-42F1-AAEB-22B1496E3CF0}" type="sibTrans" cxnId="{C4A9016E-1C2C-4CAE-8181-2E6F4A5DE754}">
      <dgm:prSet/>
      <dgm:spPr/>
      <dgm:t>
        <a:bodyPr/>
        <a:lstStyle/>
        <a:p>
          <a:endParaRPr lang="cs-CZ"/>
        </a:p>
      </dgm:t>
    </dgm:pt>
    <dgm:pt modelId="{6435B399-FDA5-460C-80C7-DC8ED26DA6E8}">
      <dgm:prSet phldrT="[Text]"/>
      <dgm:spPr/>
      <dgm:t>
        <a:bodyPr/>
        <a:lstStyle/>
        <a:p>
          <a:r>
            <a:rPr lang="cs-CZ" dirty="0" smtClean="0"/>
            <a:t>Posiluj</a:t>
          </a:r>
          <a:endParaRPr lang="cs-CZ" dirty="0"/>
        </a:p>
      </dgm:t>
    </dgm:pt>
    <dgm:pt modelId="{E299992F-78A1-49CE-84B6-D4E309DC611B}" type="parTrans" cxnId="{A31AC3ED-2E03-4687-B0F2-C50A47268FC1}">
      <dgm:prSet/>
      <dgm:spPr/>
      <dgm:t>
        <a:bodyPr/>
        <a:lstStyle/>
        <a:p>
          <a:endParaRPr lang="cs-CZ"/>
        </a:p>
      </dgm:t>
    </dgm:pt>
    <dgm:pt modelId="{4914AE65-CFA5-4932-995F-EAB61BDAFF62}" type="sibTrans" cxnId="{A31AC3ED-2E03-4687-B0F2-C50A47268FC1}">
      <dgm:prSet/>
      <dgm:spPr/>
      <dgm:t>
        <a:bodyPr/>
        <a:lstStyle/>
        <a:p>
          <a:endParaRPr lang="cs-CZ"/>
        </a:p>
      </dgm:t>
    </dgm:pt>
    <dgm:pt modelId="{D4D2D604-AA95-4C21-9BC2-69C3BB9B396C}" type="pres">
      <dgm:prSet presAssocID="{461F81DD-E42A-4D73-9952-76C1E7138C6A}" presName="Name0" presStyleCnt="0">
        <dgm:presLayoutVars>
          <dgm:dir/>
          <dgm:animLvl val="lvl"/>
          <dgm:resizeHandles/>
        </dgm:presLayoutVars>
      </dgm:prSet>
      <dgm:spPr/>
      <dgm:t>
        <a:bodyPr/>
        <a:lstStyle/>
        <a:p>
          <a:endParaRPr lang="cs-CZ"/>
        </a:p>
      </dgm:t>
    </dgm:pt>
    <dgm:pt modelId="{750C9FDC-6783-4CA1-8E54-4DAE13C81272}" type="pres">
      <dgm:prSet presAssocID="{96BCC6ED-0D39-4141-BD89-7E3B3E759E6C}" presName="linNode" presStyleCnt="0"/>
      <dgm:spPr/>
    </dgm:pt>
    <dgm:pt modelId="{01C32D42-36C0-402E-A43B-4A49E6CAB210}" type="pres">
      <dgm:prSet presAssocID="{96BCC6ED-0D39-4141-BD89-7E3B3E759E6C}" presName="parentShp" presStyleLbl="node1" presStyleIdx="0" presStyleCnt="4">
        <dgm:presLayoutVars>
          <dgm:bulletEnabled val="1"/>
        </dgm:presLayoutVars>
      </dgm:prSet>
      <dgm:spPr/>
      <dgm:t>
        <a:bodyPr/>
        <a:lstStyle/>
        <a:p>
          <a:endParaRPr lang="cs-CZ"/>
        </a:p>
      </dgm:t>
    </dgm:pt>
    <dgm:pt modelId="{1033D5A4-5189-4AB8-ABD2-CC9AA62D6F1A}" type="pres">
      <dgm:prSet presAssocID="{96BCC6ED-0D39-4141-BD89-7E3B3E759E6C}" presName="childShp" presStyleLbl="bgAccFollowNode1" presStyleIdx="0" presStyleCnt="4">
        <dgm:presLayoutVars>
          <dgm:bulletEnabled val="1"/>
        </dgm:presLayoutVars>
      </dgm:prSet>
      <dgm:spPr/>
      <dgm:t>
        <a:bodyPr/>
        <a:lstStyle/>
        <a:p>
          <a:endParaRPr lang="cs-CZ"/>
        </a:p>
      </dgm:t>
    </dgm:pt>
    <dgm:pt modelId="{613D2692-0DF1-4222-8578-E8AE8E6309AD}" type="pres">
      <dgm:prSet presAssocID="{3AF6DBC9-21CC-4B40-8BCB-089FE9B7B18B}" presName="spacing" presStyleCnt="0"/>
      <dgm:spPr/>
    </dgm:pt>
    <dgm:pt modelId="{797DC0BB-94D0-40D2-8058-6C145619F45E}" type="pres">
      <dgm:prSet presAssocID="{358B6BD4-60F3-493B-9AD0-99B84C444475}" presName="linNode" presStyleCnt="0"/>
      <dgm:spPr/>
    </dgm:pt>
    <dgm:pt modelId="{69ECC7F4-FCAB-4196-B2C6-495822A8BA0F}" type="pres">
      <dgm:prSet presAssocID="{358B6BD4-60F3-493B-9AD0-99B84C444475}" presName="parentShp" presStyleLbl="node1" presStyleIdx="1" presStyleCnt="4">
        <dgm:presLayoutVars>
          <dgm:bulletEnabled val="1"/>
        </dgm:presLayoutVars>
      </dgm:prSet>
      <dgm:spPr/>
      <dgm:t>
        <a:bodyPr/>
        <a:lstStyle/>
        <a:p>
          <a:endParaRPr lang="cs-CZ"/>
        </a:p>
      </dgm:t>
    </dgm:pt>
    <dgm:pt modelId="{F92A93AD-F16F-4A27-A8B7-E7D382463CB0}" type="pres">
      <dgm:prSet presAssocID="{358B6BD4-60F3-493B-9AD0-99B84C444475}" presName="childShp" presStyleLbl="bgAccFollowNode1" presStyleIdx="1" presStyleCnt="4">
        <dgm:presLayoutVars>
          <dgm:bulletEnabled val="1"/>
        </dgm:presLayoutVars>
      </dgm:prSet>
      <dgm:spPr/>
      <dgm:t>
        <a:bodyPr/>
        <a:lstStyle/>
        <a:p>
          <a:endParaRPr lang="cs-CZ"/>
        </a:p>
      </dgm:t>
    </dgm:pt>
    <dgm:pt modelId="{96FD7584-3E7D-44BB-894B-B7A1B773B43B}" type="pres">
      <dgm:prSet presAssocID="{36FCB749-9B95-4006-A50E-05F3E3F6B247}" presName="spacing" presStyleCnt="0"/>
      <dgm:spPr/>
    </dgm:pt>
    <dgm:pt modelId="{958828F6-13B5-4DFE-BE3D-04A54F3D51DE}" type="pres">
      <dgm:prSet presAssocID="{A7658FFC-8FBD-4FC1-9A3C-77343F4658C4}" presName="linNode" presStyleCnt="0"/>
      <dgm:spPr/>
    </dgm:pt>
    <dgm:pt modelId="{884F7191-18F3-4AC2-8170-E9BB7186EB2D}" type="pres">
      <dgm:prSet presAssocID="{A7658FFC-8FBD-4FC1-9A3C-77343F4658C4}" presName="parentShp" presStyleLbl="node1" presStyleIdx="2" presStyleCnt="4">
        <dgm:presLayoutVars>
          <dgm:bulletEnabled val="1"/>
        </dgm:presLayoutVars>
      </dgm:prSet>
      <dgm:spPr/>
      <dgm:t>
        <a:bodyPr/>
        <a:lstStyle/>
        <a:p>
          <a:endParaRPr lang="cs-CZ"/>
        </a:p>
      </dgm:t>
    </dgm:pt>
    <dgm:pt modelId="{9DD8E0EA-758E-4104-AE9C-F21658B4E32B}" type="pres">
      <dgm:prSet presAssocID="{A7658FFC-8FBD-4FC1-9A3C-77343F4658C4}" presName="childShp" presStyleLbl="bgAccFollowNode1" presStyleIdx="2" presStyleCnt="4">
        <dgm:presLayoutVars>
          <dgm:bulletEnabled val="1"/>
        </dgm:presLayoutVars>
      </dgm:prSet>
      <dgm:spPr/>
      <dgm:t>
        <a:bodyPr/>
        <a:lstStyle/>
        <a:p>
          <a:endParaRPr lang="cs-CZ"/>
        </a:p>
      </dgm:t>
    </dgm:pt>
    <dgm:pt modelId="{9EE9809D-6161-46B4-9459-AE117D3A9DCF}" type="pres">
      <dgm:prSet presAssocID="{C7CFC931-5687-450E-A560-14D5B7C353C3}" presName="spacing" presStyleCnt="0"/>
      <dgm:spPr/>
    </dgm:pt>
    <dgm:pt modelId="{7A12AD41-2A7A-4FEB-9468-646DE43BD4A3}" type="pres">
      <dgm:prSet presAssocID="{AFE43544-715D-47B3-8942-DA025E25FD45}" presName="linNode" presStyleCnt="0"/>
      <dgm:spPr/>
    </dgm:pt>
    <dgm:pt modelId="{CAA339A4-1C02-4745-A521-7A657776E5A4}" type="pres">
      <dgm:prSet presAssocID="{AFE43544-715D-47B3-8942-DA025E25FD45}" presName="parentShp" presStyleLbl="node1" presStyleIdx="3" presStyleCnt="4">
        <dgm:presLayoutVars>
          <dgm:bulletEnabled val="1"/>
        </dgm:presLayoutVars>
      </dgm:prSet>
      <dgm:spPr/>
      <dgm:t>
        <a:bodyPr/>
        <a:lstStyle/>
        <a:p>
          <a:endParaRPr lang="cs-CZ"/>
        </a:p>
      </dgm:t>
    </dgm:pt>
    <dgm:pt modelId="{02799B67-EEB1-4CE1-8BF3-EB7070B9F116}" type="pres">
      <dgm:prSet presAssocID="{AFE43544-715D-47B3-8942-DA025E25FD45}" presName="childShp" presStyleLbl="bgAccFollowNode1" presStyleIdx="3" presStyleCnt="4">
        <dgm:presLayoutVars>
          <dgm:bulletEnabled val="1"/>
        </dgm:presLayoutVars>
      </dgm:prSet>
      <dgm:spPr/>
      <dgm:t>
        <a:bodyPr/>
        <a:lstStyle/>
        <a:p>
          <a:endParaRPr lang="cs-CZ"/>
        </a:p>
      </dgm:t>
    </dgm:pt>
  </dgm:ptLst>
  <dgm:cxnLst>
    <dgm:cxn modelId="{44A8A990-8FBD-4C7D-A2FC-591DED0FB905}" srcId="{AFE43544-715D-47B3-8942-DA025E25FD45}" destId="{9F1830F9-75CD-448E-8CE7-8B56DDC5CC7F}" srcOrd="1" destOrd="0" parTransId="{B1F032CD-67D4-49A0-A825-798DCAD1B9B6}" sibTransId="{FD4A59C2-45B5-4AEA-855C-7C5689988E0F}"/>
    <dgm:cxn modelId="{85C83394-E1D9-4BF1-BD38-A51811DC072A}" srcId="{461F81DD-E42A-4D73-9952-76C1E7138C6A}" destId="{A7658FFC-8FBD-4FC1-9A3C-77343F4658C4}" srcOrd="2" destOrd="0" parTransId="{63D6F629-E982-4C6D-BE12-AC655F4C757E}" sibTransId="{C7CFC931-5687-450E-A560-14D5B7C353C3}"/>
    <dgm:cxn modelId="{29258AAE-8CC8-43C7-86DB-FCCAE6F3CAB8}" type="presOf" srcId="{25D6775A-D297-4975-A911-4EB7C722C19E}" destId="{1033D5A4-5189-4AB8-ABD2-CC9AA62D6F1A}" srcOrd="0" destOrd="0" presId="urn:microsoft.com/office/officeart/2005/8/layout/vList6"/>
    <dgm:cxn modelId="{476BF861-9C20-48D5-947D-8E9A7AB4355B}" srcId="{461F81DD-E42A-4D73-9952-76C1E7138C6A}" destId="{AFE43544-715D-47B3-8942-DA025E25FD45}" srcOrd="3" destOrd="0" parTransId="{A0917C2D-043C-402C-87A2-F8D35A15A253}" sibTransId="{B2A06B4E-95ED-4707-A8A7-3268DEE22C3E}"/>
    <dgm:cxn modelId="{4BA4E4C8-75A1-4E6A-8F50-DA8D25A8432F}" srcId="{A7658FFC-8FBD-4FC1-9A3C-77343F4658C4}" destId="{DA4E47F9-222C-4D57-A942-6865851665BC}" srcOrd="0" destOrd="0" parTransId="{BC955EEB-9185-46F7-8EF2-BF7C9AC6F283}" sibTransId="{8C864337-335A-4F96-B7D0-5B675DC6B77E}"/>
    <dgm:cxn modelId="{565C26D1-949F-474A-8712-A2DDA6A1A592}" type="presOf" srcId="{DA4E47F9-222C-4D57-A942-6865851665BC}" destId="{9DD8E0EA-758E-4104-AE9C-F21658B4E32B}" srcOrd="0" destOrd="0" presId="urn:microsoft.com/office/officeart/2005/8/layout/vList6"/>
    <dgm:cxn modelId="{204FDC65-023D-4DE1-93B9-F10C1DFB5C71}" type="presOf" srcId="{6435B399-FDA5-460C-80C7-DC8ED26DA6E8}" destId="{02799B67-EEB1-4CE1-8BF3-EB7070B9F116}" srcOrd="0" destOrd="3" presId="urn:microsoft.com/office/officeart/2005/8/layout/vList6"/>
    <dgm:cxn modelId="{AE455CF0-53F0-4DD3-B408-4ED90AA35AEC}" type="presOf" srcId="{461F81DD-E42A-4D73-9952-76C1E7138C6A}" destId="{D4D2D604-AA95-4C21-9BC2-69C3BB9B396C}" srcOrd="0" destOrd="0" presId="urn:microsoft.com/office/officeart/2005/8/layout/vList6"/>
    <dgm:cxn modelId="{2587D3B0-343F-4CD7-8AFC-FC618271E7D4}" type="presOf" srcId="{9F1830F9-75CD-448E-8CE7-8B56DDC5CC7F}" destId="{02799B67-EEB1-4CE1-8BF3-EB7070B9F116}" srcOrd="0" destOrd="1" presId="urn:microsoft.com/office/officeart/2005/8/layout/vList6"/>
    <dgm:cxn modelId="{CEFF8956-E6F4-4373-9FCF-980F15523DEF}" type="presOf" srcId="{88C3287B-B784-484A-ACD6-08744CDE858C}" destId="{9DD8E0EA-758E-4104-AE9C-F21658B4E32B}" srcOrd="0" destOrd="1" presId="urn:microsoft.com/office/officeart/2005/8/layout/vList6"/>
    <dgm:cxn modelId="{9F43BD50-D5BE-41BD-80FF-3E706FBA1A5C}" srcId="{96BCC6ED-0D39-4141-BD89-7E3B3E759E6C}" destId="{25D6775A-D297-4975-A911-4EB7C722C19E}" srcOrd="0" destOrd="0" parTransId="{2276F8F2-8287-45B0-8979-B394BC5DCBC8}" sibTransId="{97097155-4CF7-4DD6-8C59-A62421C7CD9F}"/>
    <dgm:cxn modelId="{C4A9016E-1C2C-4CAE-8181-2E6F4A5DE754}" srcId="{AFE43544-715D-47B3-8942-DA025E25FD45}" destId="{56741EAF-A4E9-45B0-9BD7-1FA0DF515A65}" srcOrd="2" destOrd="0" parTransId="{1FF16607-F6E0-42FF-9C77-072B4E96AD8F}" sibTransId="{9830EDD6-2053-42F1-AAEB-22B1496E3CF0}"/>
    <dgm:cxn modelId="{69F0C31F-2E97-4E7F-9FA0-5684EC9070B5}" type="presOf" srcId="{F14A95A2-8E57-4DF2-9BEC-955C45E3FB08}" destId="{9DD8E0EA-758E-4104-AE9C-F21658B4E32B}" srcOrd="0" destOrd="2" presId="urn:microsoft.com/office/officeart/2005/8/layout/vList6"/>
    <dgm:cxn modelId="{85E37FF0-CD92-49D8-A565-4304222A4415}" srcId="{461F81DD-E42A-4D73-9952-76C1E7138C6A}" destId="{358B6BD4-60F3-493B-9AD0-99B84C444475}" srcOrd="1" destOrd="0" parTransId="{4F20C47A-255F-400F-BBD3-0B2E1FDAD719}" sibTransId="{36FCB749-9B95-4006-A50E-05F3E3F6B247}"/>
    <dgm:cxn modelId="{3E6ECF8A-908E-45F8-B619-6B943D5F23AE}" type="presOf" srcId="{96BCC6ED-0D39-4141-BD89-7E3B3E759E6C}" destId="{01C32D42-36C0-402E-A43B-4A49E6CAB210}" srcOrd="0" destOrd="0" presId="urn:microsoft.com/office/officeart/2005/8/layout/vList6"/>
    <dgm:cxn modelId="{AFDC2851-44AC-4604-9C3F-52EBA0A0E3B2}" type="presOf" srcId="{56741EAF-A4E9-45B0-9BD7-1FA0DF515A65}" destId="{02799B67-EEB1-4CE1-8BF3-EB7070B9F116}" srcOrd="0" destOrd="2" presId="urn:microsoft.com/office/officeart/2005/8/layout/vList6"/>
    <dgm:cxn modelId="{A31AC3ED-2E03-4687-B0F2-C50A47268FC1}" srcId="{AFE43544-715D-47B3-8942-DA025E25FD45}" destId="{6435B399-FDA5-460C-80C7-DC8ED26DA6E8}" srcOrd="3" destOrd="0" parTransId="{E299992F-78A1-49CE-84B6-D4E309DC611B}" sibTransId="{4914AE65-CFA5-4932-995F-EAB61BDAFF62}"/>
    <dgm:cxn modelId="{940E1685-9B0D-4536-89C2-E296D08BCFB1}" srcId="{AFE43544-715D-47B3-8942-DA025E25FD45}" destId="{AD1B43D2-FC89-4A65-8964-6AC2F8B53E4B}" srcOrd="0" destOrd="0" parTransId="{E655B166-7046-47F5-A139-3967437C1DD0}" sibTransId="{F9C80128-1B6F-482B-A982-5261BC75FA6B}"/>
    <dgm:cxn modelId="{6E19F638-B59D-456A-B534-2E67AE446C45}" srcId="{358B6BD4-60F3-493B-9AD0-99B84C444475}" destId="{BB871419-80EC-4B7A-B341-FE9B53FB9433}" srcOrd="0" destOrd="0" parTransId="{691043A4-A628-4E7D-91F3-8C06C759FD92}" sibTransId="{2E3A97FB-E382-40A8-9446-9674D705143F}"/>
    <dgm:cxn modelId="{214794DF-A012-44AD-8526-2F039A93EF95}" srcId="{A7658FFC-8FBD-4FC1-9A3C-77343F4658C4}" destId="{88C3287B-B784-484A-ACD6-08744CDE858C}" srcOrd="1" destOrd="0" parTransId="{145F0AE2-98BB-440D-B8D8-30F9704A2A99}" sibTransId="{824479A6-7CE9-4AA7-958E-9D4A458A9F84}"/>
    <dgm:cxn modelId="{76B0A89A-F25C-4ED6-9B7D-90D2EB17176B}" type="presOf" srcId="{BB871419-80EC-4B7A-B341-FE9B53FB9433}" destId="{F92A93AD-F16F-4A27-A8B7-E7D382463CB0}" srcOrd="0" destOrd="0" presId="urn:microsoft.com/office/officeart/2005/8/layout/vList6"/>
    <dgm:cxn modelId="{31BC060B-0672-4A2B-BB7D-BD3C97C02288}" srcId="{461F81DD-E42A-4D73-9952-76C1E7138C6A}" destId="{96BCC6ED-0D39-4141-BD89-7E3B3E759E6C}" srcOrd="0" destOrd="0" parTransId="{5FB1D4C6-C2E6-4CF2-A0B6-CB4494EA3744}" sibTransId="{3AF6DBC9-21CC-4B40-8BCB-089FE9B7B18B}"/>
    <dgm:cxn modelId="{0065D25D-EAE2-4A67-BD62-8CCA11B268F1}" type="presOf" srcId="{AD1B43D2-FC89-4A65-8964-6AC2F8B53E4B}" destId="{02799B67-EEB1-4CE1-8BF3-EB7070B9F116}" srcOrd="0" destOrd="0" presId="urn:microsoft.com/office/officeart/2005/8/layout/vList6"/>
    <dgm:cxn modelId="{F9E4F01C-C324-48BD-B390-409ED4898D46}" srcId="{A7658FFC-8FBD-4FC1-9A3C-77343F4658C4}" destId="{F14A95A2-8E57-4DF2-9BEC-955C45E3FB08}" srcOrd="2" destOrd="0" parTransId="{D11F3FC2-F5F3-424D-920F-89DD08137FA3}" sibTransId="{84A5477F-B441-4F01-9E64-F68BD53AE685}"/>
    <dgm:cxn modelId="{AD84B821-4D2A-43FF-942C-A77BD04C1FB5}" type="presOf" srcId="{358B6BD4-60F3-493B-9AD0-99B84C444475}" destId="{69ECC7F4-FCAB-4196-B2C6-495822A8BA0F}" srcOrd="0" destOrd="0" presId="urn:microsoft.com/office/officeart/2005/8/layout/vList6"/>
    <dgm:cxn modelId="{C86CE861-26D7-4A2D-86DF-51A8D42A8F88}" type="presOf" srcId="{A7658FFC-8FBD-4FC1-9A3C-77343F4658C4}" destId="{884F7191-18F3-4AC2-8170-E9BB7186EB2D}" srcOrd="0" destOrd="0" presId="urn:microsoft.com/office/officeart/2005/8/layout/vList6"/>
    <dgm:cxn modelId="{7C75547D-A271-4FFB-B49B-AADFDA9814AC}" type="presOf" srcId="{AFE43544-715D-47B3-8942-DA025E25FD45}" destId="{CAA339A4-1C02-4745-A521-7A657776E5A4}" srcOrd="0" destOrd="0" presId="urn:microsoft.com/office/officeart/2005/8/layout/vList6"/>
    <dgm:cxn modelId="{59E72E4D-FF68-4150-829E-EF817F5398AF}" type="presParOf" srcId="{D4D2D604-AA95-4C21-9BC2-69C3BB9B396C}" destId="{750C9FDC-6783-4CA1-8E54-4DAE13C81272}" srcOrd="0" destOrd="0" presId="urn:microsoft.com/office/officeart/2005/8/layout/vList6"/>
    <dgm:cxn modelId="{0DC39F9A-F55B-4DEE-9E51-635A8E425C10}" type="presParOf" srcId="{750C9FDC-6783-4CA1-8E54-4DAE13C81272}" destId="{01C32D42-36C0-402E-A43B-4A49E6CAB210}" srcOrd="0" destOrd="0" presId="urn:microsoft.com/office/officeart/2005/8/layout/vList6"/>
    <dgm:cxn modelId="{FDBECF1B-525A-4612-9A24-D92D40B6E137}" type="presParOf" srcId="{750C9FDC-6783-4CA1-8E54-4DAE13C81272}" destId="{1033D5A4-5189-4AB8-ABD2-CC9AA62D6F1A}" srcOrd="1" destOrd="0" presId="urn:microsoft.com/office/officeart/2005/8/layout/vList6"/>
    <dgm:cxn modelId="{19DC61ED-F15A-4AFF-B9EE-AC6ED0BF9E3D}" type="presParOf" srcId="{D4D2D604-AA95-4C21-9BC2-69C3BB9B396C}" destId="{613D2692-0DF1-4222-8578-E8AE8E6309AD}" srcOrd="1" destOrd="0" presId="urn:microsoft.com/office/officeart/2005/8/layout/vList6"/>
    <dgm:cxn modelId="{374FDEC8-BF0B-4187-B967-83B4B37DB43B}" type="presParOf" srcId="{D4D2D604-AA95-4C21-9BC2-69C3BB9B396C}" destId="{797DC0BB-94D0-40D2-8058-6C145619F45E}" srcOrd="2" destOrd="0" presId="urn:microsoft.com/office/officeart/2005/8/layout/vList6"/>
    <dgm:cxn modelId="{FF19C682-A2F4-4D1B-8BC9-F1A7CA6AC084}" type="presParOf" srcId="{797DC0BB-94D0-40D2-8058-6C145619F45E}" destId="{69ECC7F4-FCAB-4196-B2C6-495822A8BA0F}" srcOrd="0" destOrd="0" presId="urn:microsoft.com/office/officeart/2005/8/layout/vList6"/>
    <dgm:cxn modelId="{6B4E957F-5CBE-4555-89D4-D55573676857}" type="presParOf" srcId="{797DC0BB-94D0-40D2-8058-6C145619F45E}" destId="{F92A93AD-F16F-4A27-A8B7-E7D382463CB0}" srcOrd="1" destOrd="0" presId="urn:microsoft.com/office/officeart/2005/8/layout/vList6"/>
    <dgm:cxn modelId="{E8EB3FA5-C5AC-4850-BBA2-35828074F58D}" type="presParOf" srcId="{D4D2D604-AA95-4C21-9BC2-69C3BB9B396C}" destId="{96FD7584-3E7D-44BB-894B-B7A1B773B43B}" srcOrd="3" destOrd="0" presId="urn:microsoft.com/office/officeart/2005/8/layout/vList6"/>
    <dgm:cxn modelId="{79D55C30-3E3F-4B04-B632-0C44861E8781}" type="presParOf" srcId="{D4D2D604-AA95-4C21-9BC2-69C3BB9B396C}" destId="{958828F6-13B5-4DFE-BE3D-04A54F3D51DE}" srcOrd="4" destOrd="0" presId="urn:microsoft.com/office/officeart/2005/8/layout/vList6"/>
    <dgm:cxn modelId="{711AC3D5-8001-4AA6-9C8D-801140ECF8CF}" type="presParOf" srcId="{958828F6-13B5-4DFE-BE3D-04A54F3D51DE}" destId="{884F7191-18F3-4AC2-8170-E9BB7186EB2D}" srcOrd="0" destOrd="0" presId="urn:microsoft.com/office/officeart/2005/8/layout/vList6"/>
    <dgm:cxn modelId="{C908383E-288E-40D1-8D3B-ADF97A26057F}" type="presParOf" srcId="{958828F6-13B5-4DFE-BE3D-04A54F3D51DE}" destId="{9DD8E0EA-758E-4104-AE9C-F21658B4E32B}" srcOrd="1" destOrd="0" presId="urn:microsoft.com/office/officeart/2005/8/layout/vList6"/>
    <dgm:cxn modelId="{2BC69F32-1947-47FC-BE6F-1D3CF7DED249}" type="presParOf" srcId="{D4D2D604-AA95-4C21-9BC2-69C3BB9B396C}" destId="{9EE9809D-6161-46B4-9459-AE117D3A9DCF}" srcOrd="5" destOrd="0" presId="urn:microsoft.com/office/officeart/2005/8/layout/vList6"/>
    <dgm:cxn modelId="{84FFBACF-7AFC-4788-AAD9-25B81327C394}" type="presParOf" srcId="{D4D2D604-AA95-4C21-9BC2-69C3BB9B396C}" destId="{7A12AD41-2A7A-4FEB-9468-646DE43BD4A3}" srcOrd="6" destOrd="0" presId="urn:microsoft.com/office/officeart/2005/8/layout/vList6"/>
    <dgm:cxn modelId="{60492E2D-FA22-4962-A539-879AC1B8646C}" type="presParOf" srcId="{7A12AD41-2A7A-4FEB-9468-646DE43BD4A3}" destId="{CAA339A4-1C02-4745-A521-7A657776E5A4}" srcOrd="0" destOrd="0" presId="urn:microsoft.com/office/officeart/2005/8/layout/vList6"/>
    <dgm:cxn modelId="{9B0EC83C-F322-42B2-BF5E-422C59777767}" type="presParOf" srcId="{7A12AD41-2A7A-4FEB-9468-646DE43BD4A3}" destId="{02799B67-EEB1-4CE1-8BF3-EB7070B9F11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F2CE3E-83EC-497F-8827-BE049A77FF60}" type="doc">
      <dgm:prSet loTypeId="urn:microsoft.com/office/officeart/2005/8/layout/venn2" loCatId="relationship" qsTypeId="urn:microsoft.com/office/officeart/2005/8/quickstyle/simple1" qsCatId="simple" csTypeId="urn:microsoft.com/office/officeart/2005/8/colors/accent4_4" csCatId="accent4" phldr="1"/>
      <dgm:spPr/>
      <dgm:t>
        <a:bodyPr/>
        <a:lstStyle/>
        <a:p>
          <a:endParaRPr lang="cs-CZ"/>
        </a:p>
      </dgm:t>
    </dgm:pt>
    <dgm:pt modelId="{A0412796-45E4-4216-BB3A-EE2A28B6F5FE}">
      <dgm:prSet phldrT="[Text]" custT="1"/>
      <dgm:spPr/>
      <dgm:t>
        <a:bodyPr/>
        <a:lstStyle/>
        <a:p>
          <a:r>
            <a:rPr lang="cs-CZ" sz="1600" dirty="0" smtClean="0"/>
            <a:t>Problémy a konflikty</a:t>
          </a:r>
          <a:endParaRPr lang="cs-CZ" sz="1600" dirty="0"/>
        </a:p>
      </dgm:t>
    </dgm:pt>
    <dgm:pt modelId="{B0954538-A3FB-4B4B-8B5C-4B92BE566E82}" type="parTrans" cxnId="{D2DD3CB1-11FC-41FA-B2D3-374152D2AC67}">
      <dgm:prSet/>
      <dgm:spPr/>
      <dgm:t>
        <a:bodyPr/>
        <a:lstStyle/>
        <a:p>
          <a:endParaRPr lang="cs-CZ"/>
        </a:p>
      </dgm:t>
    </dgm:pt>
    <dgm:pt modelId="{753C7188-4F75-4085-BAE4-D26766204678}" type="sibTrans" cxnId="{D2DD3CB1-11FC-41FA-B2D3-374152D2AC67}">
      <dgm:prSet/>
      <dgm:spPr/>
      <dgm:t>
        <a:bodyPr/>
        <a:lstStyle/>
        <a:p>
          <a:endParaRPr lang="cs-CZ"/>
        </a:p>
      </dgm:t>
    </dgm:pt>
    <dgm:pt modelId="{DA5FD241-8C3E-4674-B7F0-DC8A0EFF08FB}">
      <dgm:prSet phldrT="[Text]" custT="1"/>
      <dgm:spPr/>
      <dgm:t>
        <a:bodyPr/>
        <a:lstStyle/>
        <a:p>
          <a:r>
            <a:rPr lang="cs-CZ" sz="1600" dirty="0" smtClean="0"/>
            <a:t>Výzkumné dovednosti</a:t>
          </a:r>
          <a:endParaRPr lang="cs-CZ" sz="1600" dirty="0"/>
        </a:p>
      </dgm:t>
    </dgm:pt>
    <dgm:pt modelId="{572EF430-1448-4853-B0A9-FC69BFAA2074}" type="parTrans" cxnId="{92591D9D-CCF0-49D0-83AF-C93A285D1E8A}">
      <dgm:prSet/>
      <dgm:spPr/>
      <dgm:t>
        <a:bodyPr/>
        <a:lstStyle/>
        <a:p>
          <a:endParaRPr lang="cs-CZ"/>
        </a:p>
      </dgm:t>
    </dgm:pt>
    <dgm:pt modelId="{017FBC96-DC00-4FDE-856F-2C8D598528C8}" type="sibTrans" cxnId="{92591D9D-CCF0-49D0-83AF-C93A285D1E8A}">
      <dgm:prSet/>
      <dgm:spPr/>
      <dgm:t>
        <a:bodyPr/>
        <a:lstStyle/>
        <a:p>
          <a:endParaRPr lang="cs-CZ"/>
        </a:p>
      </dgm:t>
    </dgm:pt>
    <dgm:pt modelId="{C17A262F-7C6D-4767-BE40-8E6F8215DBD4}">
      <dgm:prSet phldrT="[Text]" custT="1"/>
      <dgm:spPr/>
      <dgm:t>
        <a:bodyPr/>
        <a:lstStyle/>
        <a:p>
          <a:r>
            <a:rPr lang="cs-CZ" sz="1400" dirty="0" smtClean="0"/>
            <a:t>Zákonitosti</a:t>
          </a:r>
          <a:endParaRPr lang="cs-CZ" sz="1400" dirty="0"/>
        </a:p>
      </dgm:t>
    </dgm:pt>
    <dgm:pt modelId="{B16D499F-9952-4D72-BA2A-99BF38333F2C}" type="parTrans" cxnId="{17E9371F-3AF2-47BE-9ADB-F9951EF384AE}">
      <dgm:prSet/>
      <dgm:spPr/>
      <dgm:t>
        <a:bodyPr/>
        <a:lstStyle/>
        <a:p>
          <a:endParaRPr lang="cs-CZ"/>
        </a:p>
      </dgm:t>
    </dgm:pt>
    <dgm:pt modelId="{77A718AF-2638-4B7F-8EC1-612C7D3FAB55}" type="sibTrans" cxnId="{17E9371F-3AF2-47BE-9ADB-F9951EF384AE}">
      <dgm:prSet/>
      <dgm:spPr/>
      <dgm:t>
        <a:bodyPr/>
        <a:lstStyle/>
        <a:p>
          <a:endParaRPr lang="cs-CZ"/>
        </a:p>
      </dgm:t>
    </dgm:pt>
    <dgm:pt modelId="{23754287-A60D-4381-A982-8AF991F80EC8}">
      <dgm:prSet phldrT="[Text]" custT="1"/>
      <dgm:spPr/>
      <dgm:t>
        <a:bodyPr/>
        <a:lstStyle/>
        <a:p>
          <a:r>
            <a:rPr lang="cs-CZ" sz="1400" dirty="0" smtClean="0"/>
            <a:t>Senzitivita</a:t>
          </a:r>
          <a:endParaRPr lang="cs-CZ" sz="1400" dirty="0"/>
        </a:p>
      </dgm:t>
    </dgm:pt>
    <dgm:pt modelId="{3F8BF091-A48D-4B93-8ADC-D443C34DC634}" type="parTrans" cxnId="{488E54CD-3513-4904-BA50-D0BA1124EC0A}">
      <dgm:prSet/>
      <dgm:spPr/>
      <dgm:t>
        <a:bodyPr/>
        <a:lstStyle/>
        <a:p>
          <a:endParaRPr lang="cs-CZ"/>
        </a:p>
      </dgm:t>
    </dgm:pt>
    <dgm:pt modelId="{469699D5-53F9-4DAC-AB1D-268C3267AEFA}" type="sibTrans" cxnId="{488E54CD-3513-4904-BA50-D0BA1124EC0A}">
      <dgm:prSet/>
      <dgm:spPr/>
      <dgm:t>
        <a:bodyPr/>
        <a:lstStyle/>
        <a:p>
          <a:endParaRPr lang="cs-CZ"/>
        </a:p>
      </dgm:t>
    </dgm:pt>
    <dgm:pt modelId="{8AC84CD5-58FB-4AFC-9FBA-ECFC7F974A43}">
      <dgm:prSet phldrT="[Text]" custT="1"/>
      <dgm:spPr/>
      <dgm:t>
        <a:bodyPr/>
        <a:lstStyle/>
        <a:p>
          <a:r>
            <a:rPr lang="cs-CZ" sz="1600" dirty="0" smtClean="0"/>
            <a:t>Akční strategie</a:t>
          </a:r>
          <a:endParaRPr lang="cs-CZ" sz="1600" dirty="0"/>
        </a:p>
      </dgm:t>
    </dgm:pt>
    <dgm:pt modelId="{956DE272-A1E0-438B-8234-89E3992CFFB4}" type="parTrans" cxnId="{54DB08BC-42ED-453D-84FE-C94FE74C5801}">
      <dgm:prSet/>
      <dgm:spPr/>
      <dgm:t>
        <a:bodyPr/>
        <a:lstStyle/>
        <a:p>
          <a:endParaRPr lang="cs-CZ"/>
        </a:p>
      </dgm:t>
    </dgm:pt>
    <dgm:pt modelId="{6922F7FA-BB24-4DD2-A00B-FF53A065755D}" type="sibTrans" cxnId="{54DB08BC-42ED-453D-84FE-C94FE74C5801}">
      <dgm:prSet/>
      <dgm:spPr/>
      <dgm:t>
        <a:bodyPr/>
        <a:lstStyle/>
        <a:p>
          <a:endParaRPr lang="cs-CZ"/>
        </a:p>
      </dgm:t>
    </dgm:pt>
    <dgm:pt modelId="{5E549FAA-8F6D-49F3-8AB4-AA7DB347BF59}" type="pres">
      <dgm:prSet presAssocID="{CAF2CE3E-83EC-497F-8827-BE049A77FF60}" presName="Name0" presStyleCnt="0">
        <dgm:presLayoutVars>
          <dgm:chMax val="7"/>
          <dgm:resizeHandles val="exact"/>
        </dgm:presLayoutVars>
      </dgm:prSet>
      <dgm:spPr/>
      <dgm:t>
        <a:bodyPr/>
        <a:lstStyle/>
        <a:p>
          <a:endParaRPr lang="cs-CZ"/>
        </a:p>
      </dgm:t>
    </dgm:pt>
    <dgm:pt modelId="{CC7D4D00-AE3A-4129-813F-9354B003CF85}" type="pres">
      <dgm:prSet presAssocID="{CAF2CE3E-83EC-497F-8827-BE049A77FF60}" presName="comp1" presStyleCnt="0"/>
      <dgm:spPr/>
    </dgm:pt>
    <dgm:pt modelId="{1C02DF70-78C7-4ADB-9500-BB7E0361598E}" type="pres">
      <dgm:prSet presAssocID="{CAF2CE3E-83EC-497F-8827-BE049A77FF60}" presName="circle1" presStyleLbl="node1" presStyleIdx="0" presStyleCnt="5" custScaleX="135154"/>
      <dgm:spPr/>
      <dgm:t>
        <a:bodyPr/>
        <a:lstStyle/>
        <a:p>
          <a:endParaRPr lang="cs-CZ"/>
        </a:p>
      </dgm:t>
    </dgm:pt>
    <dgm:pt modelId="{332D0490-1E29-4028-B255-2FCEAE39CC89}" type="pres">
      <dgm:prSet presAssocID="{CAF2CE3E-83EC-497F-8827-BE049A77FF60}" presName="c1text" presStyleLbl="node1" presStyleIdx="0" presStyleCnt="5">
        <dgm:presLayoutVars>
          <dgm:bulletEnabled val="1"/>
        </dgm:presLayoutVars>
      </dgm:prSet>
      <dgm:spPr/>
      <dgm:t>
        <a:bodyPr/>
        <a:lstStyle/>
        <a:p>
          <a:endParaRPr lang="cs-CZ"/>
        </a:p>
      </dgm:t>
    </dgm:pt>
    <dgm:pt modelId="{761F1C45-F130-4360-9D9C-B7593D12E604}" type="pres">
      <dgm:prSet presAssocID="{CAF2CE3E-83EC-497F-8827-BE049A77FF60}" presName="comp2" presStyleCnt="0"/>
      <dgm:spPr/>
    </dgm:pt>
    <dgm:pt modelId="{13060897-9BE9-4200-8F04-CF68BD3499BF}" type="pres">
      <dgm:prSet presAssocID="{CAF2CE3E-83EC-497F-8827-BE049A77FF60}" presName="circle2" presStyleLbl="node1" presStyleIdx="1" presStyleCnt="5" custScaleX="122808"/>
      <dgm:spPr/>
      <dgm:t>
        <a:bodyPr/>
        <a:lstStyle/>
        <a:p>
          <a:endParaRPr lang="cs-CZ"/>
        </a:p>
      </dgm:t>
    </dgm:pt>
    <dgm:pt modelId="{8FB11CE2-D63B-42BB-983A-0DA093E95C69}" type="pres">
      <dgm:prSet presAssocID="{CAF2CE3E-83EC-497F-8827-BE049A77FF60}" presName="c2text" presStyleLbl="node1" presStyleIdx="1" presStyleCnt="5">
        <dgm:presLayoutVars>
          <dgm:bulletEnabled val="1"/>
        </dgm:presLayoutVars>
      </dgm:prSet>
      <dgm:spPr/>
      <dgm:t>
        <a:bodyPr/>
        <a:lstStyle/>
        <a:p>
          <a:endParaRPr lang="cs-CZ"/>
        </a:p>
      </dgm:t>
    </dgm:pt>
    <dgm:pt modelId="{F3CDDC74-B6AA-46B5-9FEA-1575494F0800}" type="pres">
      <dgm:prSet presAssocID="{CAF2CE3E-83EC-497F-8827-BE049A77FF60}" presName="comp3" presStyleCnt="0"/>
      <dgm:spPr/>
    </dgm:pt>
    <dgm:pt modelId="{F185D993-E9D5-4AD5-BF54-FAB9DF290D29}" type="pres">
      <dgm:prSet presAssocID="{CAF2CE3E-83EC-497F-8827-BE049A77FF60}" presName="circle3" presStyleLbl="node1" presStyleIdx="2" presStyleCnt="5" custScaleX="117730"/>
      <dgm:spPr/>
      <dgm:t>
        <a:bodyPr/>
        <a:lstStyle/>
        <a:p>
          <a:endParaRPr lang="cs-CZ"/>
        </a:p>
      </dgm:t>
    </dgm:pt>
    <dgm:pt modelId="{C73F57ED-014D-4829-849D-277279318759}" type="pres">
      <dgm:prSet presAssocID="{CAF2CE3E-83EC-497F-8827-BE049A77FF60}" presName="c3text" presStyleLbl="node1" presStyleIdx="2" presStyleCnt="5">
        <dgm:presLayoutVars>
          <dgm:bulletEnabled val="1"/>
        </dgm:presLayoutVars>
      </dgm:prSet>
      <dgm:spPr/>
      <dgm:t>
        <a:bodyPr/>
        <a:lstStyle/>
        <a:p>
          <a:endParaRPr lang="cs-CZ"/>
        </a:p>
      </dgm:t>
    </dgm:pt>
    <dgm:pt modelId="{A05BD391-BC5A-4AA2-BF37-F51D39F8B478}" type="pres">
      <dgm:prSet presAssocID="{CAF2CE3E-83EC-497F-8827-BE049A77FF60}" presName="comp4" presStyleCnt="0"/>
      <dgm:spPr/>
    </dgm:pt>
    <dgm:pt modelId="{73B2DDD5-9977-4CCB-B69D-FE885F3ADC40}" type="pres">
      <dgm:prSet presAssocID="{CAF2CE3E-83EC-497F-8827-BE049A77FF60}" presName="circle4" presStyleLbl="node1" presStyleIdx="3" presStyleCnt="5" custScaleX="117872"/>
      <dgm:spPr/>
      <dgm:t>
        <a:bodyPr/>
        <a:lstStyle/>
        <a:p>
          <a:endParaRPr lang="cs-CZ"/>
        </a:p>
      </dgm:t>
    </dgm:pt>
    <dgm:pt modelId="{28FDA9F0-2F0A-4C88-B5B6-822ABE62A121}" type="pres">
      <dgm:prSet presAssocID="{CAF2CE3E-83EC-497F-8827-BE049A77FF60}" presName="c4text" presStyleLbl="node1" presStyleIdx="3" presStyleCnt="5">
        <dgm:presLayoutVars>
          <dgm:bulletEnabled val="1"/>
        </dgm:presLayoutVars>
      </dgm:prSet>
      <dgm:spPr/>
      <dgm:t>
        <a:bodyPr/>
        <a:lstStyle/>
        <a:p>
          <a:endParaRPr lang="cs-CZ"/>
        </a:p>
      </dgm:t>
    </dgm:pt>
    <dgm:pt modelId="{1B5FA5C2-6805-46C3-90C0-12EB0C4E2F02}" type="pres">
      <dgm:prSet presAssocID="{CAF2CE3E-83EC-497F-8827-BE049A77FF60}" presName="comp5" presStyleCnt="0"/>
      <dgm:spPr/>
    </dgm:pt>
    <dgm:pt modelId="{810BF932-766B-423A-A9B5-6D3FC87E22DA}" type="pres">
      <dgm:prSet presAssocID="{CAF2CE3E-83EC-497F-8827-BE049A77FF60}" presName="circle5" presStyleLbl="node1" presStyleIdx="4" presStyleCnt="5" custScaleX="118121"/>
      <dgm:spPr/>
      <dgm:t>
        <a:bodyPr/>
        <a:lstStyle/>
        <a:p>
          <a:endParaRPr lang="cs-CZ"/>
        </a:p>
      </dgm:t>
    </dgm:pt>
    <dgm:pt modelId="{2253C9B8-51D6-4C07-B79D-F53CC6C92A11}" type="pres">
      <dgm:prSet presAssocID="{CAF2CE3E-83EC-497F-8827-BE049A77FF60}" presName="c5text" presStyleLbl="node1" presStyleIdx="4" presStyleCnt="5">
        <dgm:presLayoutVars>
          <dgm:bulletEnabled val="1"/>
        </dgm:presLayoutVars>
      </dgm:prSet>
      <dgm:spPr/>
      <dgm:t>
        <a:bodyPr/>
        <a:lstStyle/>
        <a:p>
          <a:endParaRPr lang="cs-CZ"/>
        </a:p>
      </dgm:t>
    </dgm:pt>
  </dgm:ptLst>
  <dgm:cxnLst>
    <dgm:cxn modelId="{D11B6BC1-1731-4756-A0D5-3845567581B7}" type="presOf" srcId="{C17A262F-7C6D-4767-BE40-8E6F8215DBD4}" destId="{73B2DDD5-9977-4CCB-B69D-FE885F3ADC40}" srcOrd="0" destOrd="0" presId="urn:microsoft.com/office/officeart/2005/8/layout/venn2"/>
    <dgm:cxn modelId="{400534BC-2F07-456B-8769-40DB8E6B9AD2}" type="presOf" srcId="{C17A262F-7C6D-4767-BE40-8E6F8215DBD4}" destId="{28FDA9F0-2F0A-4C88-B5B6-822ABE62A121}" srcOrd="1" destOrd="0" presId="urn:microsoft.com/office/officeart/2005/8/layout/venn2"/>
    <dgm:cxn modelId="{C9009992-BAAF-42AE-B216-0ED71E1911AF}" type="presOf" srcId="{23754287-A60D-4381-A982-8AF991F80EC8}" destId="{2253C9B8-51D6-4C07-B79D-F53CC6C92A11}" srcOrd="1" destOrd="0" presId="urn:microsoft.com/office/officeart/2005/8/layout/venn2"/>
    <dgm:cxn modelId="{8C3C632F-8564-437A-82FA-28184F121C6F}" type="presOf" srcId="{DA5FD241-8C3E-4674-B7F0-DC8A0EFF08FB}" destId="{F185D993-E9D5-4AD5-BF54-FAB9DF290D29}" srcOrd="0" destOrd="0" presId="urn:microsoft.com/office/officeart/2005/8/layout/venn2"/>
    <dgm:cxn modelId="{BD242F95-90E4-40A3-838D-7FF46176EA8A}" type="presOf" srcId="{A0412796-45E4-4216-BB3A-EE2A28B6F5FE}" destId="{8FB11CE2-D63B-42BB-983A-0DA093E95C69}" srcOrd="1" destOrd="0" presId="urn:microsoft.com/office/officeart/2005/8/layout/venn2"/>
    <dgm:cxn modelId="{35AC7CED-641E-4E0D-BF0A-0457739BEA2B}" type="presOf" srcId="{A0412796-45E4-4216-BB3A-EE2A28B6F5FE}" destId="{13060897-9BE9-4200-8F04-CF68BD3499BF}" srcOrd="0" destOrd="0" presId="urn:microsoft.com/office/officeart/2005/8/layout/venn2"/>
    <dgm:cxn modelId="{488E54CD-3513-4904-BA50-D0BA1124EC0A}" srcId="{CAF2CE3E-83EC-497F-8827-BE049A77FF60}" destId="{23754287-A60D-4381-A982-8AF991F80EC8}" srcOrd="4" destOrd="0" parTransId="{3F8BF091-A48D-4B93-8ADC-D443C34DC634}" sibTransId="{469699D5-53F9-4DAC-AB1D-268C3267AEFA}"/>
    <dgm:cxn modelId="{E2227B95-DFDF-4C53-9184-025E8EFD302A}" type="presOf" srcId="{8AC84CD5-58FB-4AFC-9FBA-ECFC7F974A43}" destId="{332D0490-1E29-4028-B255-2FCEAE39CC89}" srcOrd="1" destOrd="0" presId="urn:microsoft.com/office/officeart/2005/8/layout/venn2"/>
    <dgm:cxn modelId="{D2DD3CB1-11FC-41FA-B2D3-374152D2AC67}" srcId="{CAF2CE3E-83EC-497F-8827-BE049A77FF60}" destId="{A0412796-45E4-4216-BB3A-EE2A28B6F5FE}" srcOrd="1" destOrd="0" parTransId="{B0954538-A3FB-4B4B-8B5C-4B92BE566E82}" sibTransId="{753C7188-4F75-4085-BAE4-D26766204678}"/>
    <dgm:cxn modelId="{4C27FEB0-5B19-46CD-B097-3175E9505815}" type="presOf" srcId="{CAF2CE3E-83EC-497F-8827-BE049A77FF60}" destId="{5E549FAA-8F6D-49F3-8AB4-AA7DB347BF59}" srcOrd="0" destOrd="0" presId="urn:microsoft.com/office/officeart/2005/8/layout/venn2"/>
    <dgm:cxn modelId="{54DB08BC-42ED-453D-84FE-C94FE74C5801}" srcId="{CAF2CE3E-83EC-497F-8827-BE049A77FF60}" destId="{8AC84CD5-58FB-4AFC-9FBA-ECFC7F974A43}" srcOrd="0" destOrd="0" parTransId="{956DE272-A1E0-438B-8234-89E3992CFFB4}" sibTransId="{6922F7FA-BB24-4DD2-A00B-FF53A065755D}"/>
    <dgm:cxn modelId="{10B09430-93F5-4E72-B428-4700A4DC2484}" type="presOf" srcId="{23754287-A60D-4381-A982-8AF991F80EC8}" destId="{810BF932-766B-423A-A9B5-6D3FC87E22DA}" srcOrd="0" destOrd="0" presId="urn:microsoft.com/office/officeart/2005/8/layout/venn2"/>
    <dgm:cxn modelId="{FDFEA908-81E2-440E-8B21-23166F21EE29}" type="presOf" srcId="{8AC84CD5-58FB-4AFC-9FBA-ECFC7F974A43}" destId="{1C02DF70-78C7-4ADB-9500-BB7E0361598E}" srcOrd="0" destOrd="0" presId="urn:microsoft.com/office/officeart/2005/8/layout/venn2"/>
    <dgm:cxn modelId="{92591D9D-CCF0-49D0-83AF-C93A285D1E8A}" srcId="{CAF2CE3E-83EC-497F-8827-BE049A77FF60}" destId="{DA5FD241-8C3E-4674-B7F0-DC8A0EFF08FB}" srcOrd="2" destOrd="0" parTransId="{572EF430-1448-4853-B0A9-FC69BFAA2074}" sibTransId="{017FBC96-DC00-4FDE-856F-2C8D598528C8}"/>
    <dgm:cxn modelId="{6B4D8B1F-D29E-41D0-8A03-0631190DFBB7}" type="presOf" srcId="{DA5FD241-8C3E-4674-B7F0-DC8A0EFF08FB}" destId="{C73F57ED-014D-4829-849D-277279318759}" srcOrd="1" destOrd="0" presId="urn:microsoft.com/office/officeart/2005/8/layout/venn2"/>
    <dgm:cxn modelId="{17E9371F-3AF2-47BE-9ADB-F9951EF384AE}" srcId="{CAF2CE3E-83EC-497F-8827-BE049A77FF60}" destId="{C17A262F-7C6D-4767-BE40-8E6F8215DBD4}" srcOrd="3" destOrd="0" parTransId="{B16D499F-9952-4D72-BA2A-99BF38333F2C}" sibTransId="{77A718AF-2638-4B7F-8EC1-612C7D3FAB55}"/>
    <dgm:cxn modelId="{733FB7E1-6CA6-4299-8739-8265EA1D110F}" type="presParOf" srcId="{5E549FAA-8F6D-49F3-8AB4-AA7DB347BF59}" destId="{CC7D4D00-AE3A-4129-813F-9354B003CF85}" srcOrd="0" destOrd="0" presId="urn:microsoft.com/office/officeart/2005/8/layout/venn2"/>
    <dgm:cxn modelId="{49540C22-F124-477E-9E6B-10B4278272A8}" type="presParOf" srcId="{CC7D4D00-AE3A-4129-813F-9354B003CF85}" destId="{1C02DF70-78C7-4ADB-9500-BB7E0361598E}" srcOrd="0" destOrd="0" presId="urn:microsoft.com/office/officeart/2005/8/layout/venn2"/>
    <dgm:cxn modelId="{45C20626-496E-40E4-B8AC-A6239B4D132C}" type="presParOf" srcId="{CC7D4D00-AE3A-4129-813F-9354B003CF85}" destId="{332D0490-1E29-4028-B255-2FCEAE39CC89}" srcOrd="1" destOrd="0" presId="urn:microsoft.com/office/officeart/2005/8/layout/venn2"/>
    <dgm:cxn modelId="{713DB0D1-A94F-403B-8964-F109130A57DC}" type="presParOf" srcId="{5E549FAA-8F6D-49F3-8AB4-AA7DB347BF59}" destId="{761F1C45-F130-4360-9D9C-B7593D12E604}" srcOrd="1" destOrd="0" presId="urn:microsoft.com/office/officeart/2005/8/layout/venn2"/>
    <dgm:cxn modelId="{FC59DAC9-6B5F-4DD8-BF50-B8061B2683A8}" type="presParOf" srcId="{761F1C45-F130-4360-9D9C-B7593D12E604}" destId="{13060897-9BE9-4200-8F04-CF68BD3499BF}" srcOrd="0" destOrd="0" presId="urn:microsoft.com/office/officeart/2005/8/layout/venn2"/>
    <dgm:cxn modelId="{5AB648CB-D5B2-4C16-9043-E81B911E2ECA}" type="presParOf" srcId="{761F1C45-F130-4360-9D9C-B7593D12E604}" destId="{8FB11CE2-D63B-42BB-983A-0DA093E95C69}" srcOrd="1" destOrd="0" presId="urn:microsoft.com/office/officeart/2005/8/layout/venn2"/>
    <dgm:cxn modelId="{ABA9056F-4CDB-4A23-97B9-90656DF17245}" type="presParOf" srcId="{5E549FAA-8F6D-49F3-8AB4-AA7DB347BF59}" destId="{F3CDDC74-B6AA-46B5-9FEA-1575494F0800}" srcOrd="2" destOrd="0" presId="urn:microsoft.com/office/officeart/2005/8/layout/venn2"/>
    <dgm:cxn modelId="{0F23BD73-858A-4889-8668-AEFA4A9A2470}" type="presParOf" srcId="{F3CDDC74-B6AA-46B5-9FEA-1575494F0800}" destId="{F185D993-E9D5-4AD5-BF54-FAB9DF290D29}" srcOrd="0" destOrd="0" presId="urn:microsoft.com/office/officeart/2005/8/layout/venn2"/>
    <dgm:cxn modelId="{F736897C-03A5-41BD-B0D3-0DF4A06DFA0F}" type="presParOf" srcId="{F3CDDC74-B6AA-46B5-9FEA-1575494F0800}" destId="{C73F57ED-014D-4829-849D-277279318759}" srcOrd="1" destOrd="0" presId="urn:microsoft.com/office/officeart/2005/8/layout/venn2"/>
    <dgm:cxn modelId="{8B834D77-42D3-4B3E-88EB-E8D9452F051C}" type="presParOf" srcId="{5E549FAA-8F6D-49F3-8AB4-AA7DB347BF59}" destId="{A05BD391-BC5A-4AA2-BF37-F51D39F8B478}" srcOrd="3" destOrd="0" presId="urn:microsoft.com/office/officeart/2005/8/layout/venn2"/>
    <dgm:cxn modelId="{4695BF55-8220-4794-ABB7-68D159E349E2}" type="presParOf" srcId="{A05BD391-BC5A-4AA2-BF37-F51D39F8B478}" destId="{73B2DDD5-9977-4CCB-B69D-FE885F3ADC40}" srcOrd="0" destOrd="0" presId="urn:microsoft.com/office/officeart/2005/8/layout/venn2"/>
    <dgm:cxn modelId="{B783C6B0-69F8-4742-90E1-F566FDF2A830}" type="presParOf" srcId="{A05BD391-BC5A-4AA2-BF37-F51D39F8B478}" destId="{28FDA9F0-2F0A-4C88-B5B6-822ABE62A121}" srcOrd="1" destOrd="0" presId="urn:microsoft.com/office/officeart/2005/8/layout/venn2"/>
    <dgm:cxn modelId="{8C2E5697-24C2-43E9-9558-BC7C11A97844}" type="presParOf" srcId="{5E549FAA-8F6D-49F3-8AB4-AA7DB347BF59}" destId="{1B5FA5C2-6805-46C3-90C0-12EB0C4E2F02}" srcOrd="4" destOrd="0" presId="urn:microsoft.com/office/officeart/2005/8/layout/venn2"/>
    <dgm:cxn modelId="{59A8BFB9-EADE-4D1D-B0DB-CE69161E84FF}" type="presParOf" srcId="{1B5FA5C2-6805-46C3-90C0-12EB0C4E2F02}" destId="{810BF932-766B-423A-A9B5-6D3FC87E22DA}" srcOrd="0" destOrd="0" presId="urn:microsoft.com/office/officeart/2005/8/layout/venn2"/>
    <dgm:cxn modelId="{9CD4CC39-93EF-48ED-9F96-A2CF6C8F1831}" type="presParOf" srcId="{1B5FA5C2-6805-46C3-90C0-12EB0C4E2F02}" destId="{2253C9B8-51D6-4C07-B79D-F53CC6C92A1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61F81DD-E42A-4D73-9952-76C1E7138C6A}" type="doc">
      <dgm:prSet loTypeId="urn:microsoft.com/office/officeart/2005/8/layout/vList6" loCatId="list" qsTypeId="urn:microsoft.com/office/officeart/2005/8/quickstyle/simple1" qsCatId="simple" csTypeId="urn:microsoft.com/office/officeart/2005/8/colors/colorful1#13" csCatId="colorful" phldr="1"/>
      <dgm:spPr/>
      <dgm:t>
        <a:bodyPr/>
        <a:lstStyle/>
        <a:p>
          <a:endParaRPr lang="cs-CZ"/>
        </a:p>
      </dgm:t>
    </dgm:pt>
    <dgm:pt modelId="{96BCC6ED-0D39-4141-BD89-7E3B3E759E6C}">
      <dgm:prSet phldrT="[Text]"/>
      <dgm:spPr/>
      <dgm:t>
        <a:bodyPr/>
        <a:lstStyle/>
        <a:p>
          <a:r>
            <a:rPr lang="cs-CZ" dirty="0" smtClean="0"/>
            <a:t>Očekává se</a:t>
          </a:r>
          <a:endParaRPr lang="cs-CZ" dirty="0"/>
        </a:p>
      </dgm:t>
    </dgm:pt>
    <dgm:pt modelId="{5FB1D4C6-C2E6-4CF2-A0B6-CB4494EA3744}" type="parTrans" cxnId="{31BC060B-0672-4A2B-BB7D-BD3C97C02288}">
      <dgm:prSet/>
      <dgm:spPr/>
      <dgm:t>
        <a:bodyPr/>
        <a:lstStyle/>
        <a:p>
          <a:endParaRPr lang="cs-CZ"/>
        </a:p>
      </dgm:t>
    </dgm:pt>
    <dgm:pt modelId="{3AF6DBC9-21CC-4B40-8BCB-089FE9B7B18B}" type="sibTrans" cxnId="{31BC060B-0672-4A2B-BB7D-BD3C97C02288}">
      <dgm:prSet/>
      <dgm:spPr/>
      <dgm:t>
        <a:bodyPr/>
        <a:lstStyle/>
        <a:p>
          <a:endParaRPr lang="cs-CZ"/>
        </a:p>
      </dgm:t>
    </dgm:pt>
    <dgm:pt modelId="{AFE43544-715D-47B3-8942-DA025E25FD45}">
      <dgm:prSet phldrT="[Text]"/>
      <dgm:spPr/>
      <dgm:t>
        <a:bodyPr/>
        <a:lstStyle/>
        <a:p>
          <a:r>
            <a:rPr lang="cs-CZ" dirty="0" smtClean="0"/>
            <a:t>Doporučuje se</a:t>
          </a:r>
          <a:endParaRPr lang="cs-CZ" dirty="0"/>
        </a:p>
      </dgm:t>
    </dgm:pt>
    <dgm:pt modelId="{A0917C2D-043C-402C-87A2-F8D35A15A253}" type="parTrans" cxnId="{476BF861-9C20-48D5-947D-8E9A7AB4355B}">
      <dgm:prSet/>
      <dgm:spPr/>
      <dgm:t>
        <a:bodyPr/>
        <a:lstStyle/>
        <a:p>
          <a:endParaRPr lang="cs-CZ"/>
        </a:p>
      </dgm:t>
    </dgm:pt>
    <dgm:pt modelId="{B2A06B4E-95ED-4707-A8A7-3268DEE22C3E}" type="sibTrans" cxnId="{476BF861-9C20-48D5-947D-8E9A7AB4355B}">
      <dgm:prSet/>
      <dgm:spPr/>
      <dgm:t>
        <a:bodyPr/>
        <a:lstStyle/>
        <a:p>
          <a:endParaRPr lang="cs-CZ"/>
        </a:p>
      </dgm:t>
    </dgm:pt>
    <dgm:pt modelId="{AD1B43D2-FC89-4A65-8964-6AC2F8B53E4B}">
      <dgm:prSet phldrT="[Text]"/>
      <dgm:spPr/>
      <dgm:t>
        <a:bodyPr/>
        <a:lstStyle/>
        <a:p>
          <a:r>
            <a:rPr lang="cs-CZ" dirty="0" smtClean="0"/>
            <a:t>Konkrétní cíle a výstupy</a:t>
          </a:r>
          <a:endParaRPr lang="cs-CZ" dirty="0"/>
        </a:p>
      </dgm:t>
    </dgm:pt>
    <dgm:pt modelId="{E655B166-7046-47F5-A139-3967437C1DD0}" type="parTrans" cxnId="{940E1685-9B0D-4536-89C2-E296D08BCFB1}">
      <dgm:prSet/>
      <dgm:spPr/>
      <dgm:t>
        <a:bodyPr/>
        <a:lstStyle/>
        <a:p>
          <a:endParaRPr lang="cs-CZ"/>
        </a:p>
      </dgm:t>
    </dgm:pt>
    <dgm:pt modelId="{F9C80128-1B6F-482B-A982-5261BC75FA6B}" type="sibTrans" cxnId="{940E1685-9B0D-4536-89C2-E296D08BCFB1}">
      <dgm:prSet/>
      <dgm:spPr/>
      <dgm:t>
        <a:bodyPr/>
        <a:lstStyle/>
        <a:p>
          <a:endParaRPr lang="cs-CZ"/>
        </a:p>
      </dgm:t>
    </dgm:pt>
    <dgm:pt modelId="{358B6BD4-60F3-493B-9AD0-99B84C444475}">
      <dgm:prSet phldrT="[Text]"/>
      <dgm:spPr/>
      <dgm:t>
        <a:bodyPr/>
        <a:lstStyle/>
        <a:p>
          <a:r>
            <a:rPr lang="cs-CZ" dirty="0" smtClean="0"/>
            <a:t>Cílí na</a:t>
          </a:r>
          <a:endParaRPr lang="cs-CZ" dirty="0"/>
        </a:p>
      </dgm:t>
    </dgm:pt>
    <dgm:pt modelId="{4F20C47A-255F-400F-BBD3-0B2E1FDAD719}" type="parTrans" cxnId="{85E37FF0-CD92-49D8-A565-4304222A4415}">
      <dgm:prSet/>
      <dgm:spPr/>
      <dgm:t>
        <a:bodyPr/>
        <a:lstStyle/>
        <a:p>
          <a:endParaRPr lang="cs-CZ"/>
        </a:p>
      </dgm:t>
    </dgm:pt>
    <dgm:pt modelId="{36FCB749-9B95-4006-A50E-05F3E3F6B247}" type="sibTrans" cxnId="{85E37FF0-CD92-49D8-A565-4304222A4415}">
      <dgm:prSet/>
      <dgm:spPr/>
      <dgm:t>
        <a:bodyPr/>
        <a:lstStyle/>
        <a:p>
          <a:endParaRPr lang="cs-CZ"/>
        </a:p>
      </dgm:t>
    </dgm:pt>
    <dgm:pt modelId="{BB871419-80EC-4B7A-B341-FE9B53FB9433}">
      <dgm:prSet phldrT="[Text]"/>
      <dgm:spPr/>
      <dgm:t>
        <a:bodyPr/>
        <a:lstStyle/>
        <a:p>
          <a:r>
            <a:rPr lang="cs-CZ" dirty="0" smtClean="0"/>
            <a:t>Dospělí</a:t>
          </a:r>
          <a:endParaRPr lang="cs-CZ" dirty="0"/>
        </a:p>
      </dgm:t>
    </dgm:pt>
    <dgm:pt modelId="{691043A4-A628-4E7D-91F3-8C06C759FD92}" type="parTrans" cxnId="{6E19F638-B59D-456A-B534-2E67AE446C45}">
      <dgm:prSet/>
      <dgm:spPr/>
      <dgm:t>
        <a:bodyPr/>
        <a:lstStyle/>
        <a:p>
          <a:endParaRPr lang="cs-CZ"/>
        </a:p>
      </dgm:t>
    </dgm:pt>
    <dgm:pt modelId="{2E3A97FB-E382-40A8-9446-9674D705143F}" type="sibTrans" cxnId="{6E19F638-B59D-456A-B534-2E67AE446C45}">
      <dgm:prSet/>
      <dgm:spPr/>
      <dgm:t>
        <a:bodyPr/>
        <a:lstStyle/>
        <a:p>
          <a:endParaRPr lang="cs-CZ"/>
        </a:p>
      </dgm:t>
    </dgm:pt>
    <dgm:pt modelId="{DA4E47F9-222C-4D57-A942-6865851665BC}">
      <dgm:prSet phldrT="[Text]"/>
      <dgm:spPr/>
      <dgm:t>
        <a:bodyPr/>
        <a:lstStyle/>
        <a:p>
          <a:r>
            <a:rPr lang="cs-CZ" dirty="0" smtClean="0"/>
            <a:t>Znalosti</a:t>
          </a:r>
          <a:endParaRPr lang="cs-CZ" dirty="0"/>
        </a:p>
      </dgm:t>
    </dgm:pt>
    <dgm:pt modelId="{BC955EEB-9185-46F7-8EF2-BF7C9AC6F283}" type="parTrans" cxnId="{4BA4E4C8-75A1-4E6A-8F50-DA8D25A8432F}">
      <dgm:prSet/>
      <dgm:spPr/>
      <dgm:t>
        <a:bodyPr/>
        <a:lstStyle/>
        <a:p>
          <a:endParaRPr lang="cs-CZ"/>
        </a:p>
      </dgm:t>
    </dgm:pt>
    <dgm:pt modelId="{8C864337-335A-4F96-B7D0-5B675DC6B77E}" type="sibTrans" cxnId="{4BA4E4C8-75A1-4E6A-8F50-DA8D25A8432F}">
      <dgm:prSet/>
      <dgm:spPr/>
      <dgm:t>
        <a:bodyPr/>
        <a:lstStyle/>
        <a:p>
          <a:endParaRPr lang="cs-CZ"/>
        </a:p>
      </dgm:t>
    </dgm:pt>
    <dgm:pt modelId="{25D6775A-D297-4975-A911-4EB7C722C19E}">
      <dgm:prSet phldrT="[Text]"/>
      <dgm:spPr/>
      <dgm:t>
        <a:bodyPr/>
        <a:lstStyle/>
        <a:p>
          <a:r>
            <a:rPr lang="cs-CZ" dirty="0" smtClean="0"/>
            <a:t>Osvojení nových postupů</a:t>
          </a:r>
          <a:endParaRPr lang="cs-CZ" dirty="0"/>
        </a:p>
      </dgm:t>
    </dgm:pt>
    <dgm:pt modelId="{2276F8F2-8287-45B0-8979-B394BC5DCBC8}" type="parTrans" cxnId="{9F43BD50-D5BE-41BD-80FF-3E706FBA1A5C}">
      <dgm:prSet/>
      <dgm:spPr/>
      <dgm:t>
        <a:bodyPr/>
        <a:lstStyle/>
        <a:p>
          <a:endParaRPr lang="cs-CZ"/>
        </a:p>
      </dgm:t>
    </dgm:pt>
    <dgm:pt modelId="{97097155-4CF7-4DD6-8C59-A62421C7CD9F}" type="sibTrans" cxnId="{9F43BD50-D5BE-41BD-80FF-3E706FBA1A5C}">
      <dgm:prSet/>
      <dgm:spPr/>
      <dgm:t>
        <a:bodyPr/>
        <a:lstStyle/>
        <a:p>
          <a:endParaRPr lang="cs-CZ"/>
        </a:p>
      </dgm:t>
    </dgm:pt>
    <dgm:pt modelId="{A7658FFC-8FBD-4FC1-9A3C-77343F4658C4}">
      <dgm:prSet phldrT="[Text]"/>
      <dgm:spPr/>
      <dgm:t>
        <a:bodyPr/>
        <a:lstStyle/>
        <a:p>
          <a:r>
            <a:rPr lang="cs-CZ" dirty="0" smtClean="0"/>
            <a:t>Rozvíjí</a:t>
          </a:r>
          <a:endParaRPr lang="cs-CZ" dirty="0"/>
        </a:p>
      </dgm:t>
    </dgm:pt>
    <dgm:pt modelId="{63D6F629-E982-4C6D-BE12-AC655F4C757E}" type="parTrans" cxnId="{85C83394-E1D9-4BF1-BD38-A51811DC072A}">
      <dgm:prSet/>
      <dgm:spPr/>
      <dgm:t>
        <a:bodyPr/>
        <a:lstStyle/>
        <a:p>
          <a:endParaRPr lang="cs-CZ"/>
        </a:p>
      </dgm:t>
    </dgm:pt>
    <dgm:pt modelId="{C7CFC931-5687-450E-A560-14D5B7C353C3}" type="sibTrans" cxnId="{85C83394-E1D9-4BF1-BD38-A51811DC072A}">
      <dgm:prSet/>
      <dgm:spPr/>
      <dgm:t>
        <a:bodyPr/>
        <a:lstStyle/>
        <a:p>
          <a:endParaRPr lang="cs-CZ"/>
        </a:p>
      </dgm:t>
    </dgm:pt>
    <dgm:pt modelId="{F14A95A2-8E57-4DF2-9BEC-955C45E3FB08}">
      <dgm:prSet phldrT="[Text]"/>
      <dgm:spPr/>
      <dgm:t>
        <a:bodyPr/>
        <a:lstStyle/>
        <a:p>
          <a:r>
            <a:rPr lang="cs-CZ" dirty="0" smtClean="0"/>
            <a:t>Postoje</a:t>
          </a:r>
          <a:endParaRPr lang="cs-CZ" dirty="0"/>
        </a:p>
      </dgm:t>
    </dgm:pt>
    <dgm:pt modelId="{D11F3FC2-F5F3-424D-920F-89DD08137FA3}" type="parTrans" cxnId="{F9E4F01C-C324-48BD-B390-409ED4898D46}">
      <dgm:prSet/>
      <dgm:spPr/>
      <dgm:t>
        <a:bodyPr/>
        <a:lstStyle/>
        <a:p>
          <a:endParaRPr lang="cs-CZ"/>
        </a:p>
      </dgm:t>
    </dgm:pt>
    <dgm:pt modelId="{84A5477F-B441-4F01-9E64-F68BD53AE685}" type="sibTrans" cxnId="{F9E4F01C-C324-48BD-B390-409ED4898D46}">
      <dgm:prSet/>
      <dgm:spPr/>
      <dgm:t>
        <a:bodyPr/>
        <a:lstStyle/>
        <a:p>
          <a:endParaRPr lang="cs-CZ"/>
        </a:p>
      </dgm:t>
    </dgm:pt>
    <dgm:pt modelId="{88C3287B-B784-484A-ACD6-08744CDE858C}">
      <dgm:prSet phldrT="[Text]"/>
      <dgm:spPr/>
      <dgm:t>
        <a:bodyPr/>
        <a:lstStyle/>
        <a:p>
          <a:r>
            <a:rPr lang="cs-CZ" dirty="0" smtClean="0"/>
            <a:t>Dovednosti</a:t>
          </a:r>
          <a:endParaRPr lang="cs-CZ" dirty="0"/>
        </a:p>
      </dgm:t>
    </dgm:pt>
    <dgm:pt modelId="{145F0AE2-98BB-440D-B8D8-30F9704A2A99}" type="parTrans" cxnId="{214794DF-A012-44AD-8526-2F039A93EF95}">
      <dgm:prSet/>
      <dgm:spPr/>
      <dgm:t>
        <a:bodyPr/>
        <a:lstStyle/>
        <a:p>
          <a:endParaRPr lang="cs-CZ"/>
        </a:p>
      </dgm:t>
    </dgm:pt>
    <dgm:pt modelId="{824479A6-7CE9-4AA7-958E-9D4A458A9F84}" type="sibTrans" cxnId="{214794DF-A012-44AD-8526-2F039A93EF95}">
      <dgm:prSet/>
      <dgm:spPr/>
      <dgm:t>
        <a:bodyPr/>
        <a:lstStyle/>
        <a:p>
          <a:endParaRPr lang="cs-CZ"/>
        </a:p>
      </dgm:t>
    </dgm:pt>
    <dgm:pt modelId="{9F1830F9-75CD-448E-8CE7-8B56DDC5CC7F}">
      <dgm:prSet phldrT="[Text]"/>
      <dgm:spPr/>
      <dgm:t>
        <a:bodyPr/>
        <a:lstStyle/>
        <a:p>
          <a:r>
            <a:rPr lang="cs-CZ" dirty="0" smtClean="0"/>
            <a:t>Zkušenost – reflexe - aplikace</a:t>
          </a:r>
          <a:endParaRPr lang="cs-CZ" dirty="0"/>
        </a:p>
      </dgm:t>
    </dgm:pt>
    <dgm:pt modelId="{B1F032CD-67D4-49A0-A825-798DCAD1B9B6}" type="parTrans" cxnId="{44A8A990-8FBD-4C7D-A2FC-591DED0FB905}">
      <dgm:prSet/>
      <dgm:spPr/>
      <dgm:t>
        <a:bodyPr/>
        <a:lstStyle/>
        <a:p>
          <a:endParaRPr lang="cs-CZ"/>
        </a:p>
      </dgm:t>
    </dgm:pt>
    <dgm:pt modelId="{FD4A59C2-45B5-4AEA-855C-7C5689988E0F}" type="sibTrans" cxnId="{44A8A990-8FBD-4C7D-A2FC-591DED0FB905}">
      <dgm:prSet/>
      <dgm:spPr/>
      <dgm:t>
        <a:bodyPr/>
        <a:lstStyle/>
        <a:p>
          <a:endParaRPr lang="cs-CZ"/>
        </a:p>
      </dgm:t>
    </dgm:pt>
    <dgm:pt modelId="{56741EAF-A4E9-45B0-9BD7-1FA0DF515A65}">
      <dgm:prSet phldrT="[Text]"/>
      <dgm:spPr/>
      <dgm:t>
        <a:bodyPr/>
        <a:lstStyle/>
        <a:p>
          <a:r>
            <a:rPr lang="cs-CZ" dirty="0" smtClean="0"/>
            <a:t>Propojení s pracovištěm</a:t>
          </a:r>
          <a:endParaRPr lang="cs-CZ" dirty="0"/>
        </a:p>
      </dgm:t>
    </dgm:pt>
    <dgm:pt modelId="{1FF16607-F6E0-42FF-9C77-072B4E96AD8F}" type="parTrans" cxnId="{C4A9016E-1C2C-4CAE-8181-2E6F4A5DE754}">
      <dgm:prSet/>
      <dgm:spPr/>
      <dgm:t>
        <a:bodyPr/>
        <a:lstStyle/>
        <a:p>
          <a:endParaRPr lang="cs-CZ"/>
        </a:p>
      </dgm:t>
    </dgm:pt>
    <dgm:pt modelId="{9830EDD6-2053-42F1-AAEB-22B1496E3CF0}" type="sibTrans" cxnId="{C4A9016E-1C2C-4CAE-8181-2E6F4A5DE754}">
      <dgm:prSet/>
      <dgm:spPr/>
      <dgm:t>
        <a:bodyPr/>
        <a:lstStyle/>
        <a:p>
          <a:endParaRPr lang="cs-CZ"/>
        </a:p>
      </dgm:t>
    </dgm:pt>
    <dgm:pt modelId="{6435B399-FDA5-460C-80C7-DC8ED26DA6E8}">
      <dgm:prSet phldrT="[Text]"/>
      <dgm:spPr/>
      <dgm:t>
        <a:bodyPr/>
        <a:lstStyle/>
        <a:p>
          <a:r>
            <a:rPr lang="cs-CZ" dirty="0" smtClean="0"/>
            <a:t>Práce s celým týmem</a:t>
          </a:r>
          <a:endParaRPr lang="cs-CZ" dirty="0"/>
        </a:p>
      </dgm:t>
    </dgm:pt>
    <dgm:pt modelId="{E299992F-78A1-49CE-84B6-D4E309DC611B}" type="parTrans" cxnId="{A31AC3ED-2E03-4687-B0F2-C50A47268FC1}">
      <dgm:prSet/>
      <dgm:spPr/>
      <dgm:t>
        <a:bodyPr/>
        <a:lstStyle/>
        <a:p>
          <a:endParaRPr lang="cs-CZ"/>
        </a:p>
      </dgm:t>
    </dgm:pt>
    <dgm:pt modelId="{4914AE65-CFA5-4932-995F-EAB61BDAFF62}" type="sibTrans" cxnId="{A31AC3ED-2E03-4687-B0F2-C50A47268FC1}">
      <dgm:prSet/>
      <dgm:spPr/>
      <dgm:t>
        <a:bodyPr/>
        <a:lstStyle/>
        <a:p>
          <a:endParaRPr lang="cs-CZ"/>
        </a:p>
      </dgm:t>
    </dgm:pt>
    <dgm:pt modelId="{85E71FFE-38AC-4851-9B91-CE88310EB862}">
      <dgm:prSet phldrT="[Text]"/>
      <dgm:spPr/>
      <dgm:t>
        <a:bodyPr/>
        <a:lstStyle/>
        <a:p>
          <a:r>
            <a:rPr lang="cs-CZ" dirty="0" smtClean="0"/>
            <a:t>Změna praxe</a:t>
          </a:r>
          <a:endParaRPr lang="cs-CZ" dirty="0"/>
        </a:p>
      </dgm:t>
    </dgm:pt>
    <dgm:pt modelId="{ED1C75CB-9A64-4D58-99A3-21EDA7E36A9A}" type="parTrans" cxnId="{FB5CC6CA-6DFD-4FF7-AC4E-95E6BB59FCD7}">
      <dgm:prSet/>
      <dgm:spPr/>
      <dgm:t>
        <a:bodyPr/>
        <a:lstStyle/>
        <a:p>
          <a:endParaRPr lang="cs-CZ"/>
        </a:p>
      </dgm:t>
    </dgm:pt>
    <dgm:pt modelId="{56BF63DA-D391-4088-A9C6-0878137F8831}" type="sibTrans" cxnId="{FB5CC6CA-6DFD-4FF7-AC4E-95E6BB59FCD7}">
      <dgm:prSet/>
      <dgm:spPr/>
      <dgm:t>
        <a:bodyPr/>
        <a:lstStyle/>
        <a:p>
          <a:endParaRPr lang="cs-CZ"/>
        </a:p>
      </dgm:t>
    </dgm:pt>
    <dgm:pt modelId="{0E9A02C6-4EBE-4360-9B96-3C095DFACA8C}">
      <dgm:prSet phldrT="[Text]"/>
      <dgm:spPr/>
      <dgm:t>
        <a:bodyPr/>
        <a:lstStyle/>
        <a:p>
          <a:r>
            <a:rPr lang="cs-CZ" dirty="0" smtClean="0"/>
            <a:t>Přesvědčení o vlastní efektivitě</a:t>
          </a:r>
          <a:endParaRPr lang="cs-CZ" dirty="0"/>
        </a:p>
      </dgm:t>
    </dgm:pt>
    <dgm:pt modelId="{5B1E3014-4893-4BC0-937E-7638E90ABC2C}" type="parTrans" cxnId="{89BA64F4-016F-4293-BD4F-92AC911108FB}">
      <dgm:prSet/>
      <dgm:spPr/>
      <dgm:t>
        <a:bodyPr/>
        <a:lstStyle/>
        <a:p>
          <a:endParaRPr lang="cs-CZ"/>
        </a:p>
      </dgm:t>
    </dgm:pt>
    <dgm:pt modelId="{E41B2AB6-6265-49FB-93E3-DDB1C42BE433}" type="sibTrans" cxnId="{89BA64F4-016F-4293-BD4F-92AC911108FB}">
      <dgm:prSet/>
      <dgm:spPr/>
      <dgm:t>
        <a:bodyPr/>
        <a:lstStyle/>
        <a:p>
          <a:endParaRPr lang="cs-CZ"/>
        </a:p>
      </dgm:t>
    </dgm:pt>
    <dgm:pt modelId="{D4D2D604-AA95-4C21-9BC2-69C3BB9B396C}" type="pres">
      <dgm:prSet presAssocID="{461F81DD-E42A-4D73-9952-76C1E7138C6A}" presName="Name0" presStyleCnt="0">
        <dgm:presLayoutVars>
          <dgm:dir/>
          <dgm:animLvl val="lvl"/>
          <dgm:resizeHandles/>
        </dgm:presLayoutVars>
      </dgm:prSet>
      <dgm:spPr/>
      <dgm:t>
        <a:bodyPr/>
        <a:lstStyle/>
        <a:p>
          <a:endParaRPr lang="cs-CZ"/>
        </a:p>
      </dgm:t>
    </dgm:pt>
    <dgm:pt modelId="{750C9FDC-6783-4CA1-8E54-4DAE13C81272}" type="pres">
      <dgm:prSet presAssocID="{96BCC6ED-0D39-4141-BD89-7E3B3E759E6C}" presName="linNode" presStyleCnt="0"/>
      <dgm:spPr/>
    </dgm:pt>
    <dgm:pt modelId="{01C32D42-36C0-402E-A43B-4A49E6CAB210}" type="pres">
      <dgm:prSet presAssocID="{96BCC6ED-0D39-4141-BD89-7E3B3E759E6C}" presName="parentShp" presStyleLbl="node1" presStyleIdx="0" presStyleCnt="4">
        <dgm:presLayoutVars>
          <dgm:bulletEnabled val="1"/>
        </dgm:presLayoutVars>
      </dgm:prSet>
      <dgm:spPr/>
      <dgm:t>
        <a:bodyPr/>
        <a:lstStyle/>
        <a:p>
          <a:endParaRPr lang="cs-CZ"/>
        </a:p>
      </dgm:t>
    </dgm:pt>
    <dgm:pt modelId="{1033D5A4-5189-4AB8-ABD2-CC9AA62D6F1A}" type="pres">
      <dgm:prSet presAssocID="{96BCC6ED-0D39-4141-BD89-7E3B3E759E6C}" presName="childShp" presStyleLbl="bgAccFollowNode1" presStyleIdx="0" presStyleCnt="4">
        <dgm:presLayoutVars>
          <dgm:bulletEnabled val="1"/>
        </dgm:presLayoutVars>
      </dgm:prSet>
      <dgm:spPr/>
      <dgm:t>
        <a:bodyPr/>
        <a:lstStyle/>
        <a:p>
          <a:endParaRPr lang="cs-CZ"/>
        </a:p>
      </dgm:t>
    </dgm:pt>
    <dgm:pt modelId="{613D2692-0DF1-4222-8578-E8AE8E6309AD}" type="pres">
      <dgm:prSet presAssocID="{3AF6DBC9-21CC-4B40-8BCB-089FE9B7B18B}" presName="spacing" presStyleCnt="0"/>
      <dgm:spPr/>
    </dgm:pt>
    <dgm:pt modelId="{797DC0BB-94D0-40D2-8058-6C145619F45E}" type="pres">
      <dgm:prSet presAssocID="{358B6BD4-60F3-493B-9AD0-99B84C444475}" presName="linNode" presStyleCnt="0"/>
      <dgm:spPr/>
    </dgm:pt>
    <dgm:pt modelId="{69ECC7F4-FCAB-4196-B2C6-495822A8BA0F}" type="pres">
      <dgm:prSet presAssocID="{358B6BD4-60F3-493B-9AD0-99B84C444475}" presName="parentShp" presStyleLbl="node1" presStyleIdx="1" presStyleCnt="4">
        <dgm:presLayoutVars>
          <dgm:bulletEnabled val="1"/>
        </dgm:presLayoutVars>
      </dgm:prSet>
      <dgm:spPr/>
      <dgm:t>
        <a:bodyPr/>
        <a:lstStyle/>
        <a:p>
          <a:endParaRPr lang="cs-CZ"/>
        </a:p>
      </dgm:t>
    </dgm:pt>
    <dgm:pt modelId="{F92A93AD-F16F-4A27-A8B7-E7D382463CB0}" type="pres">
      <dgm:prSet presAssocID="{358B6BD4-60F3-493B-9AD0-99B84C444475}" presName="childShp" presStyleLbl="bgAccFollowNode1" presStyleIdx="1" presStyleCnt="4">
        <dgm:presLayoutVars>
          <dgm:bulletEnabled val="1"/>
        </dgm:presLayoutVars>
      </dgm:prSet>
      <dgm:spPr/>
      <dgm:t>
        <a:bodyPr/>
        <a:lstStyle/>
        <a:p>
          <a:endParaRPr lang="cs-CZ"/>
        </a:p>
      </dgm:t>
    </dgm:pt>
    <dgm:pt modelId="{96FD7584-3E7D-44BB-894B-B7A1B773B43B}" type="pres">
      <dgm:prSet presAssocID="{36FCB749-9B95-4006-A50E-05F3E3F6B247}" presName="spacing" presStyleCnt="0"/>
      <dgm:spPr/>
    </dgm:pt>
    <dgm:pt modelId="{958828F6-13B5-4DFE-BE3D-04A54F3D51DE}" type="pres">
      <dgm:prSet presAssocID="{A7658FFC-8FBD-4FC1-9A3C-77343F4658C4}" presName="linNode" presStyleCnt="0"/>
      <dgm:spPr/>
    </dgm:pt>
    <dgm:pt modelId="{884F7191-18F3-4AC2-8170-E9BB7186EB2D}" type="pres">
      <dgm:prSet presAssocID="{A7658FFC-8FBD-4FC1-9A3C-77343F4658C4}" presName="parentShp" presStyleLbl="node1" presStyleIdx="2" presStyleCnt="4">
        <dgm:presLayoutVars>
          <dgm:bulletEnabled val="1"/>
        </dgm:presLayoutVars>
      </dgm:prSet>
      <dgm:spPr/>
      <dgm:t>
        <a:bodyPr/>
        <a:lstStyle/>
        <a:p>
          <a:endParaRPr lang="cs-CZ"/>
        </a:p>
      </dgm:t>
    </dgm:pt>
    <dgm:pt modelId="{9DD8E0EA-758E-4104-AE9C-F21658B4E32B}" type="pres">
      <dgm:prSet presAssocID="{A7658FFC-8FBD-4FC1-9A3C-77343F4658C4}" presName="childShp" presStyleLbl="bgAccFollowNode1" presStyleIdx="2" presStyleCnt="4">
        <dgm:presLayoutVars>
          <dgm:bulletEnabled val="1"/>
        </dgm:presLayoutVars>
      </dgm:prSet>
      <dgm:spPr/>
      <dgm:t>
        <a:bodyPr/>
        <a:lstStyle/>
        <a:p>
          <a:endParaRPr lang="cs-CZ"/>
        </a:p>
      </dgm:t>
    </dgm:pt>
    <dgm:pt modelId="{9EE9809D-6161-46B4-9459-AE117D3A9DCF}" type="pres">
      <dgm:prSet presAssocID="{C7CFC931-5687-450E-A560-14D5B7C353C3}" presName="spacing" presStyleCnt="0"/>
      <dgm:spPr/>
    </dgm:pt>
    <dgm:pt modelId="{7A12AD41-2A7A-4FEB-9468-646DE43BD4A3}" type="pres">
      <dgm:prSet presAssocID="{AFE43544-715D-47B3-8942-DA025E25FD45}" presName="linNode" presStyleCnt="0"/>
      <dgm:spPr/>
    </dgm:pt>
    <dgm:pt modelId="{CAA339A4-1C02-4745-A521-7A657776E5A4}" type="pres">
      <dgm:prSet presAssocID="{AFE43544-715D-47B3-8942-DA025E25FD45}" presName="parentShp" presStyleLbl="node1" presStyleIdx="3" presStyleCnt="4">
        <dgm:presLayoutVars>
          <dgm:bulletEnabled val="1"/>
        </dgm:presLayoutVars>
      </dgm:prSet>
      <dgm:spPr/>
      <dgm:t>
        <a:bodyPr/>
        <a:lstStyle/>
        <a:p>
          <a:endParaRPr lang="cs-CZ"/>
        </a:p>
      </dgm:t>
    </dgm:pt>
    <dgm:pt modelId="{02799B67-EEB1-4CE1-8BF3-EB7070B9F116}" type="pres">
      <dgm:prSet presAssocID="{AFE43544-715D-47B3-8942-DA025E25FD45}" presName="childShp" presStyleLbl="bgAccFollowNode1" presStyleIdx="3" presStyleCnt="4">
        <dgm:presLayoutVars>
          <dgm:bulletEnabled val="1"/>
        </dgm:presLayoutVars>
      </dgm:prSet>
      <dgm:spPr/>
      <dgm:t>
        <a:bodyPr/>
        <a:lstStyle/>
        <a:p>
          <a:endParaRPr lang="cs-CZ"/>
        </a:p>
      </dgm:t>
    </dgm:pt>
  </dgm:ptLst>
  <dgm:cxnLst>
    <dgm:cxn modelId="{44A8A990-8FBD-4C7D-A2FC-591DED0FB905}" srcId="{AFE43544-715D-47B3-8942-DA025E25FD45}" destId="{9F1830F9-75CD-448E-8CE7-8B56DDC5CC7F}" srcOrd="1" destOrd="0" parTransId="{B1F032CD-67D4-49A0-A825-798DCAD1B9B6}" sibTransId="{FD4A59C2-45B5-4AEA-855C-7C5689988E0F}"/>
    <dgm:cxn modelId="{80C133AF-7022-4C77-B1B9-FE240B6661EC}" type="presOf" srcId="{85E71FFE-38AC-4851-9B91-CE88310EB862}" destId="{1033D5A4-5189-4AB8-ABD2-CC9AA62D6F1A}" srcOrd="0" destOrd="1" presId="urn:microsoft.com/office/officeart/2005/8/layout/vList6"/>
    <dgm:cxn modelId="{85C83394-E1D9-4BF1-BD38-A51811DC072A}" srcId="{461F81DD-E42A-4D73-9952-76C1E7138C6A}" destId="{A7658FFC-8FBD-4FC1-9A3C-77343F4658C4}" srcOrd="2" destOrd="0" parTransId="{63D6F629-E982-4C6D-BE12-AC655F4C757E}" sibTransId="{C7CFC931-5687-450E-A560-14D5B7C353C3}"/>
    <dgm:cxn modelId="{2F8BEDA1-4FE8-435F-92D8-59E62DBD0ADF}" type="presOf" srcId="{25D6775A-D297-4975-A911-4EB7C722C19E}" destId="{1033D5A4-5189-4AB8-ABD2-CC9AA62D6F1A}" srcOrd="0" destOrd="0" presId="urn:microsoft.com/office/officeart/2005/8/layout/vList6"/>
    <dgm:cxn modelId="{476BF861-9C20-48D5-947D-8E9A7AB4355B}" srcId="{461F81DD-E42A-4D73-9952-76C1E7138C6A}" destId="{AFE43544-715D-47B3-8942-DA025E25FD45}" srcOrd="3" destOrd="0" parTransId="{A0917C2D-043C-402C-87A2-F8D35A15A253}" sibTransId="{B2A06B4E-95ED-4707-A8A7-3268DEE22C3E}"/>
    <dgm:cxn modelId="{61432AB7-D1E2-4F7D-BBB7-35151D5DBDEA}" type="presOf" srcId="{88C3287B-B784-484A-ACD6-08744CDE858C}" destId="{9DD8E0EA-758E-4104-AE9C-F21658B4E32B}" srcOrd="0" destOrd="1" presId="urn:microsoft.com/office/officeart/2005/8/layout/vList6"/>
    <dgm:cxn modelId="{4BA4E4C8-75A1-4E6A-8F50-DA8D25A8432F}" srcId="{A7658FFC-8FBD-4FC1-9A3C-77343F4658C4}" destId="{DA4E47F9-222C-4D57-A942-6865851665BC}" srcOrd="0" destOrd="0" parTransId="{BC955EEB-9185-46F7-8EF2-BF7C9AC6F283}" sibTransId="{8C864337-335A-4F96-B7D0-5B675DC6B77E}"/>
    <dgm:cxn modelId="{AD2B7AE1-27AD-47DC-B904-726C7A6D13B6}" type="presOf" srcId="{BB871419-80EC-4B7A-B341-FE9B53FB9433}" destId="{F92A93AD-F16F-4A27-A8B7-E7D382463CB0}" srcOrd="0" destOrd="0" presId="urn:microsoft.com/office/officeart/2005/8/layout/vList6"/>
    <dgm:cxn modelId="{01FDB1FA-320A-42D0-BCA3-A75A68778E99}" type="presOf" srcId="{AD1B43D2-FC89-4A65-8964-6AC2F8B53E4B}" destId="{02799B67-EEB1-4CE1-8BF3-EB7070B9F116}" srcOrd="0" destOrd="0" presId="urn:microsoft.com/office/officeart/2005/8/layout/vList6"/>
    <dgm:cxn modelId="{A2F6B395-DFBF-4FAD-8CA6-E9E65B465B7C}" type="presOf" srcId="{461F81DD-E42A-4D73-9952-76C1E7138C6A}" destId="{D4D2D604-AA95-4C21-9BC2-69C3BB9B396C}" srcOrd="0" destOrd="0" presId="urn:microsoft.com/office/officeart/2005/8/layout/vList6"/>
    <dgm:cxn modelId="{CDE2AFEB-C6F7-4FB1-9D3A-A190A0D75648}" type="presOf" srcId="{56741EAF-A4E9-45B0-9BD7-1FA0DF515A65}" destId="{02799B67-EEB1-4CE1-8BF3-EB7070B9F116}" srcOrd="0" destOrd="2" presId="urn:microsoft.com/office/officeart/2005/8/layout/vList6"/>
    <dgm:cxn modelId="{9F43BD50-D5BE-41BD-80FF-3E706FBA1A5C}" srcId="{96BCC6ED-0D39-4141-BD89-7E3B3E759E6C}" destId="{25D6775A-D297-4975-A911-4EB7C722C19E}" srcOrd="0" destOrd="0" parTransId="{2276F8F2-8287-45B0-8979-B394BC5DCBC8}" sibTransId="{97097155-4CF7-4DD6-8C59-A62421C7CD9F}"/>
    <dgm:cxn modelId="{A29CEB4D-3389-4B97-8A9F-FED73A35921E}" type="presOf" srcId="{AFE43544-715D-47B3-8942-DA025E25FD45}" destId="{CAA339A4-1C02-4745-A521-7A657776E5A4}" srcOrd="0" destOrd="0" presId="urn:microsoft.com/office/officeart/2005/8/layout/vList6"/>
    <dgm:cxn modelId="{C4A9016E-1C2C-4CAE-8181-2E6F4A5DE754}" srcId="{AFE43544-715D-47B3-8942-DA025E25FD45}" destId="{56741EAF-A4E9-45B0-9BD7-1FA0DF515A65}" srcOrd="2" destOrd="0" parTransId="{1FF16607-F6E0-42FF-9C77-072B4E96AD8F}" sibTransId="{9830EDD6-2053-42F1-AAEB-22B1496E3CF0}"/>
    <dgm:cxn modelId="{BD914097-E982-4684-A632-81FA159440B5}" type="presOf" srcId="{96BCC6ED-0D39-4141-BD89-7E3B3E759E6C}" destId="{01C32D42-36C0-402E-A43B-4A49E6CAB210}" srcOrd="0" destOrd="0" presId="urn:microsoft.com/office/officeart/2005/8/layout/vList6"/>
    <dgm:cxn modelId="{0E1E1503-CDA4-4F83-B149-7856CB8ED8DB}" type="presOf" srcId="{F14A95A2-8E57-4DF2-9BEC-955C45E3FB08}" destId="{9DD8E0EA-758E-4104-AE9C-F21658B4E32B}" srcOrd="0" destOrd="2" presId="urn:microsoft.com/office/officeart/2005/8/layout/vList6"/>
    <dgm:cxn modelId="{0DCA2235-E777-46DC-AA3E-70C16DCF59BC}" type="presOf" srcId="{DA4E47F9-222C-4D57-A942-6865851665BC}" destId="{9DD8E0EA-758E-4104-AE9C-F21658B4E32B}" srcOrd="0" destOrd="0" presId="urn:microsoft.com/office/officeart/2005/8/layout/vList6"/>
    <dgm:cxn modelId="{31967F9D-0E84-4A02-81A7-747C96C6F0F2}" type="presOf" srcId="{358B6BD4-60F3-493B-9AD0-99B84C444475}" destId="{69ECC7F4-FCAB-4196-B2C6-495822A8BA0F}" srcOrd="0" destOrd="0" presId="urn:microsoft.com/office/officeart/2005/8/layout/vList6"/>
    <dgm:cxn modelId="{28EB6697-F758-445A-940F-6249037D733B}" type="presOf" srcId="{9F1830F9-75CD-448E-8CE7-8B56DDC5CC7F}" destId="{02799B67-EEB1-4CE1-8BF3-EB7070B9F116}" srcOrd="0" destOrd="1" presId="urn:microsoft.com/office/officeart/2005/8/layout/vList6"/>
    <dgm:cxn modelId="{85E37FF0-CD92-49D8-A565-4304222A4415}" srcId="{461F81DD-E42A-4D73-9952-76C1E7138C6A}" destId="{358B6BD4-60F3-493B-9AD0-99B84C444475}" srcOrd="1" destOrd="0" parTransId="{4F20C47A-255F-400F-BBD3-0B2E1FDAD719}" sibTransId="{36FCB749-9B95-4006-A50E-05F3E3F6B247}"/>
    <dgm:cxn modelId="{FB5CC6CA-6DFD-4FF7-AC4E-95E6BB59FCD7}" srcId="{96BCC6ED-0D39-4141-BD89-7E3B3E759E6C}" destId="{85E71FFE-38AC-4851-9B91-CE88310EB862}" srcOrd="1" destOrd="0" parTransId="{ED1C75CB-9A64-4D58-99A3-21EDA7E36A9A}" sibTransId="{56BF63DA-D391-4088-A9C6-0878137F8831}"/>
    <dgm:cxn modelId="{940E1685-9B0D-4536-89C2-E296D08BCFB1}" srcId="{AFE43544-715D-47B3-8942-DA025E25FD45}" destId="{AD1B43D2-FC89-4A65-8964-6AC2F8B53E4B}" srcOrd="0" destOrd="0" parTransId="{E655B166-7046-47F5-A139-3967437C1DD0}" sibTransId="{F9C80128-1B6F-482B-A982-5261BC75FA6B}"/>
    <dgm:cxn modelId="{6E19F638-B59D-456A-B534-2E67AE446C45}" srcId="{358B6BD4-60F3-493B-9AD0-99B84C444475}" destId="{BB871419-80EC-4B7A-B341-FE9B53FB9433}" srcOrd="0" destOrd="0" parTransId="{691043A4-A628-4E7D-91F3-8C06C759FD92}" sibTransId="{2E3A97FB-E382-40A8-9446-9674D705143F}"/>
    <dgm:cxn modelId="{A31AC3ED-2E03-4687-B0F2-C50A47268FC1}" srcId="{AFE43544-715D-47B3-8942-DA025E25FD45}" destId="{6435B399-FDA5-460C-80C7-DC8ED26DA6E8}" srcOrd="3" destOrd="0" parTransId="{E299992F-78A1-49CE-84B6-D4E309DC611B}" sibTransId="{4914AE65-CFA5-4932-995F-EAB61BDAFF62}"/>
    <dgm:cxn modelId="{214794DF-A012-44AD-8526-2F039A93EF95}" srcId="{A7658FFC-8FBD-4FC1-9A3C-77343F4658C4}" destId="{88C3287B-B784-484A-ACD6-08744CDE858C}" srcOrd="1" destOrd="0" parTransId="{145F0AE2-98BB-440D-B8D8-30F9704A2A99}" sibTransId="{824479A6-7CE9-4AA7-958E-9D4A458A9F84}"/>
    <dgm:cxn modelId="{BF6984A5-B17A-4151-AA48-3789319F4F43}" type="presOf" srcId="{6435B399-FDA5-460C-80C7-DC8ED26DA6E8}" destId="{02799B67-EEB1-4CE1-8BF3-EB7070B9F116}" srcOrd="0" destOrd="3" presId="urn:microsoft.com/office/officeart/2005/8/layout/vList6"/>
    <dgm:cxn modelId="{31BC060B-0672-4A2B-BB7D-BD3C97C02288}" srcId="{461F81DD-E42A-4D73-9952-76C1E7138C6A}" destId="{96BCC6ED-0D39-4141-BD89-7E3B3E759E6C}" srcOrd="0" destOrd="0" parTransId="{5FB1D4C6-C2E6-4CF2-A0B6-CB4494EA3744}" sibTransId="{3AF6DBC9-21CC-4B40-8BCB-089FE9B7B18B}"/>
    <dgm:cxn modelId="{89BA64F4-016F-4293-BD4F-92AC911108FB}" srcId="{A7658FFC-8FBD-4FC1-9A3C-77343F4658C4}" destId="{0E9A02C6-4EBE-4360-9B96-3C095DFACA8C}" srcOrd="3" destOrd="0" parTransId="{5B1E3014-4893-4BC0-937E-7638E90ABC2C}" sibTransId="{E41B2AB6-6265-49FB-93E3-DDB1C42BE433}"/>
    <dgm:cxn modelId="{F9E4F01C-C324-48BD-B390-409ED4898D46}" srcId="{A7658FFC-8FBD-4FC1-9A3C-77343F4658C4}" destId="{F14A95A2-8E57-4DF2-9BEC-955C45E3FB08}" srcOrd="2" destOrd="0" parTransId="{D11F3FC2-F5F3-424D-920F-89DD08137FA3}" sibTransId="{84A5477F-B441-4F01-9E64-F68BD53AE685}"/>
    <dgm:cxn modelId="{6472A32A-87AC-4E10-8164-904BD014AB55}" type="presOf" srcId="{0E9A02C6-4EBE-4360-9B96-3C095DFACA8C}" destId="{9DD8E0EA-758E-4104-AE9C-F21658B4E32B}" srcOrd="0" destOrd="3" presId="urn:microsoft.com/office/officeart/2005/8/layout/vList6"/>
    <dgm:cxn modelId="{6B902779-E7BA-45E8-BDF4-321B9F57216F}" type="presOf" srcId="{A7658FFC-8FBD-4FC1-9A3C-77343F4658C4}" destId="{884F7191-18F3-4AC2-8170-E9BB7186EB2D}" srcOrd="0" destOrd="0" presId="urn:microsoft.com/office/officeart/2005/8/layout/vList6"/>
    <dgm:cxn modelId="{E108DAF8-3A1F-4C0F-8838-1038CFECE8A0}" type="presParOf" srcId="{D4D2D604-AA95-4C21-9BC2-69C3BB9B396C}" destId="{750C9FDC-6783-4CA1-8E54-4DAE13C81272}" srcOrd="0" destOrd="0" presId="urn:microsoft.com/office/officeart/2005/8/layout/vList6"/>
    <dgm:cxn modelId="{8B2064D7-7306-4574-8D31-C62216CEB6BF}" type="presParOf" srcId="{750C9FDC-6783-4CA1-8E54-4DAE13C81272}" destId="{01C32D42-36C0-402E-A43B-4A49E6CAB210}" srcOrd="0" destOrd="0" presId="urn:microsoft.com/office/officeart/2005/8/layout/vList6"/>
    <dgm:cxn modelId="{3AA653DD-4828-4D88-ACD8-015584218F6A}" type="presParOf" srcId="{750C9FDC-6783-4CA1-8E54-4DAE13C81272}" destId="{1033D5A4-5189-4AB8-ABD2-CC9AA62D6F1A}" srcOrd="1" destOrd="0" presId="urn:microsoft.com/office/officeart/2005/8/layout/vList6"/>
    <dgm:cxn modelId="{E7BEC355-BCE8-4FDE-8F55-BC751468D439}" type="presParOf" srcId="{D4D2D604-AA95-4C21-9BC2-69C3BB9B396C}" destId="{613D2692-0DF1-4222-8578-E8AE8E6309AD}" srcOrd="1" destOrd="0" presId="urn:microsoft.com/office/officeart/2005/8/layout/vList6"/>
    <dgm:cxn modelId="{9DA60A84-31BC-479E-9509-DB43FBF7615D}" type="presParOf" srcId="{D4D2D604-AA95-4C21-9BC2-69C3BB9B396C}" destId="{797DC0BB-94D0-40D2-8058-6C145619F45E}" srcOrd="2" destOrd="0" presId="urn:microsoft.com/office/officeart/2005/8/layout/vList6"/>
    <dgm:cxn modelId="{68689A1C-890F-4299-AA1D-3E7373380140}" type="presParOf" srcId="{797DC0BB-94D0-40D2-8058-6C145619F45E}" destId="{69ECC7F4-FCAB-4196-B2C6-495822A8BA0F}" srcOrd="0" destOrd="0" presId="urn:microsoft.com/office/officeart/2005/8/layout/vList6"/>
    <dgm:cxn modelId="{65A91953-8FD3-467F-AEC1-6F5632768EE8}" type="presParOf" srcId="{797DC0BB-94D0-40D2-8058-6C145619F45E}" destId="{F92A93AD-F16F-4A27-A8B7-E7D382463CB0}" srcOrd="1" destOrd="0" presId="urn:microsoft.com/office/officeart/2005/8/layout/vList6"/>
    <dgm:cxn modelId="{FA1A0CE8-A97B-4877-96D5-657488841C33}" type="presParOf" srcId="{D4D2D604-AA95-4C21-9BC2-69C3BB9B396C}" destId="{96FD7584-3E7D-44BB-894B-B7A1B773B43B}" srcOrd="3" destOrd="0" presId="urn:microsoft.com/office/officeart/2005/8/layout/vList6"/>
    <dgm:cxn modelId="{953CF545-4A32-40BF-9E31-05402517B9B4}" type="presParOf" srcId="{D4D2D604-AA95-4C21-9BC2-69C3BB9B396C}" destId="{958828F6-13B5-4DFE-BE3D-04A54F3D51DE}" srcOrd="4" destOrd="0" presId="urn:microsoft.com/office/officeart/2005/8/layout/vList6"/>
    <dgm:cxn modelId="{E5584F12-4533-4EB4-964E-825491A2338F}" type="presParOf" srcId="{958828F6-13B5-4DFE-BE3D-04A54F3D51DE}" destId="{884F7191-18F3-4AC2-8170-E9BB7186EB2D}" srcOrd="0" destOrd="0" presId="urn:microsoft.com/office/officeart/2005/8/layout/vList6"/>
    <dgm:cxn modelId="{6B70B357-BE62-4A8E-9EFF-7BF46CA0D51F}" type="presParOf" srcId="{958828F6-13B5-4DFE-BE3D-04A54F3D51DE}" destId="{9DD8E0EA-758E-4104-AE9C-F21658B4E32B}" srcOrd="1" destOrd="0" presId="urn:microsoft.com/office/officeart/2005/8/layout/vList6"/>
    <dgm:cxn modelId="{41183EFD-F8DC-4EB9-B8F1-191167D5E9F3}" type="presParOf" srcId="{D4D2D604-AA95-4C21-9BC2-69C3BB9B396C}" destId="{9EE9809D-6161-46B4-9459-AE117D3A9DCF}" srcOrd="5" destOrd="0" presId="urn:microsoft.com/office/officeart/2005/8/layout/vList6"/>
    <dgm:cxn modelId="{1D86090D-1593-46DA-B94A-63A2E19E2411}" type="presParOf" srcId="{D4D2D604-AA95-4C21-9BC2-69C3BB9B396C}" destId="{7A12AD41-2A7A-4FEB-9468-646DE43BD4A3}" srcOrd="6" destOrd="0" presId="urn:microsoft.com/office/officeart/2005/8/layout/vList6"/>
    <dgm:cxn modelId="{4C112079-665B-4AE8-A902-5670F31CBDBC}" type="presParOf" srcId="{7A12AD41-2A7A-4FEB-9468-646DE43BD4A3}" destId="{CAA339A4-1C02-4745-A521-7A657776E5A4}" srcOrd="0" destOrd="0" presId="urn:microsoft.com/office/officeart/2005/8/layout/vList6"/>
    <dgm:cxn modelId="{B68F218E-CAC4-4FA7-9A72-DAD7FAE0AF5F}" type="presParOf" srcId="{7A12AD41-2A7A-4FEB-9468-646DE43BD4A3}" destId="{02799B67-EEB1-4CE1-8BF3-EB7070B9F11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61F81DD-E42A-4D73-9952-76C1E7138C6A}" type="doc">
      <dgm:prSet loTypeId="urn:microsoft.com/office/officeart/2005/8/layout/vList6" loCatId="list" qsTypeId="urn:microsoft.com/office/officeart/2005/8/quickstyle/simple1" qsCatId="simple" csTypeId="urn:microsoft.com/office/officeart/2005/8/colors/colorful1#14" csCatId="colorful" phldr="1"/>
      <dgm:spPr/>
      <dgm:t>
        <a:bodyPr/>
        <a:lstStyle/>
        <a:p>
          <a:endParaRPr lang="cs-CZ"/>
        </a:p>
      </dgm:t>
    </dgm:pt>
    <dgm:pt modelId="{96BCC6ED-0D39-4141-BD89-7E3B3E759E6C}">
      <dgm:prSet phldrT="[Text]"/>
      <dgm:spPr/>
      <dgm:t>
        <a:bodyPr/>
        <a:lstStyle/>
        <a:p>
          <a:r>
            <a:rPr lang="cs-CZ" dirty="0" smtClean="0"/>
            <a:t>Očekává se</a:t>
          </a:r>
          <a:endParaRPr lang="cs-CZ" dirty="0"/>
        </a:p>
      </dgm:t>
    </dgm:pt>
    <dgm:pt modelId="{5FB1D4C6-C2E6-4CF2-A0B6-CB4494EA3744}" type="parTrans" cxnId="{31BC060B-0672-4A2B-BB7D-BD3C97C02288}">
      <dgm:prSet/>
      <dgm:spPr/>
      <dgm:t>
        <a:bodyPr/>
        <a:lstStyle/>
        <a:p>
          <a:endParaRPr lang="cs-CZ"/>
        </a:p>
      </dgm:t>
    </dgm:pt>
    <dgm:pt modelId="{3AF6DBC9-21CC-4B40-8BCB-089FE9B7B18B}" type="sibTrans" cxnId="{31BC060B-0672-4A2B-BB7D-BD3C97C02288}">
      <dgm:prSet/>
      <dgm:spPr/>
      <dgm:t>
        <a:bodyPr/>
        <a:lstStyle/>
        <a:p>
          <a:endParaRPr lang="cs-CZ"/>
        </a:p>
      </dgm:t>
    </dgm:pt>
    <dgm:pt modelId="{AFE43544-715D-47B3-8942-DA025E25FD45}">
      <dgm:prSet phldrT="[Text]"/>
      <dgm:spPr/>
      <dgm:t>
        <a:bodyPr/>
        <a:lstStyle/>
        <a:p>
          <a:r>
            <a:rPr lang="cs-CZ" dirty="0" smtClean="0"/>
            <a:t>Doporučuje se</a:t>
          </a:r>
          <a:endParaRPr lang="cs-CZ" dirty="0"/>
        </a:p>
      </dgm:t>
    </dgm:pt>
    <dgm:pt modelId="{A0917C2D-043C-402C-87A2-F8D35A15A253}" type="parTrans" cxnId="{476BF861-9C20-48D5-947D-8E9A7AB4355B}">
      <dgm:prSet/>
      <dgm:spPr/>
      <dgm:t>
        <a:bodyPr/>
        <a:lstStyle/>
        <a:p>
          <a:endParaRPr lang="cs-CZ"/>
        </a:p>
      </dgm:t>
    </dgm:pt>
    <dgm:pt modelId="{B2A06B4E-95ED-4707-A8A7-3268DEE22C3E}" type="sibTrans" cxnId="{476BF861-9C20-48D5-947D-8E9A7AB4355B}">
      <dgm:prSet/>
      <dgm:spPr/>
      <dgm:t>
        <a:bodyPr/>
        <a:lstStyle/>
        <a:p>
          <a:endParaRPr lang="cs-CZ"/>
        </a:p>
      </dgm:t>
    </dgm:pt>
    <dgm:pt modelId="{AD1B43D2-FC89-4A65-8964-6AC2F8B53E4B}">
      <dgm:prSet phldrT="[Text]" custT="1"/>
      <dgm:spPr/>
      <dgm:t>
        <a:bodyPr/>
        <a:lstStyle/>
        <a:p>
          <a:r>
            <a:rPr lang="cs-CZ" sz="1600" dirty="0" smtClean="0"/>
            <a:t>Dobrovolnost</a:t>
          </a:r>
          <a:endParaRPr lang="cs-CZ" sz="1600" dirty="0"/>
        </a:p>
      </dgm:t>
    </dgm:pt>
    <dgm:pt modelId="{E655B166-7046-47F5-A139-3967437C1DD0}" type="parTrans" cxnId="{940E1685-9B0D-4536-89C2-E296D08BCFB1}">
      <dgm:prSet/>
      <dgm:spPr/>
      <dgm:t>
        <a:bodyPr/>
        <a:lstStyle/>
        <a:p>
          <a:endParaRPr lang="cs-CZ"/>
        </a:p>
      </dgm:t>
    </dgm:pt>
    <dgm:pt modelId="{F9C80128-1B6F-482B-A982-5261BC75FA6B}" type="sibTrans" cxnId="{940E1685-9B0D-4536-89C2-E296D08BCFB1}">
      <dgm:prSet/>
      <dgm:spPr/>
      <dgm:t>
        <a:bodyPr/>
        <a:lstStyle/>
        <a:p>
          <a:endParaRPr lang="cs-CZ"/>
        </a:p>
      </dgm:t>
    </dgm:pt>
    <dgm:pt modelId="{358B6BD4-60F3-493B-9AD0-99B84C444475}">
      <dgm:prSet phldrT="[Text]"/>
      <dgm:spPr/>
      <dgm:t>
        <a:bodyPr/>
        <a:lstStyle/>
        <a:p>
          <a:r>
            <a:rPr lang="cs-CZ" dirty="0" smtClean="0"/>
            <a:t>Cílí na</a:t>
          </a:r>
          <a:endParaRPr lang="cs-CZ" dirty="0"/>
        </a:p>
      </dgm:t>
    </dgm:pt>
    <dgm:pt modelId="{4F20C47A-255F-400F-BBD3-0B2E1FDAD719}" type="parTrans" cxnId="{85E37FF0-CD92-49D8-A565-4304222A4415}">
      <dgm:prSet/>
      <dgm:spPr/>
      <dgm:t>
        <a:bodyPr/>
        <a:lstStyle/>
        <a:p>
          <a:endParaRPr lang="cs-CZ"/>
        </a:p>
      </dgm:t>
    </dgm:pt>
    <dgm:pt modelId="{36FCB749-9B95-4006-A50E-05F3E3F6B247}" type="sibTrans" cxnId="{85E37FF0-CD92-49D8-A565-4304222A4415}">
      <dgm:prSet/>
      <dgm:spPr/>
      <dgm:t>
        <a:bodyPr/>
        <a:lstStyle/>
        <a:p>
          <a:endParaRPr lang="cs-CZ"/>
        </a:p>
      </dgm:t>
    </dgm:pt>
    <dgm:pt modelId="{BB871419-80EC-4B7A-B341-FE9B53FB9433}">
      <dgm:prSet phldrT="[Text]" custT="1"/>
      <dgm:spPr/>
      <dgm:t>
        <a:bodyPr/>
        <a:lstStyle/>
        <a:p>
          <a:r>
            <a:rPr lang="cs-CZ" sz="1600" dirty="0" smtClean="0"/>
            <a:t>Žáci</a:t>
          </a:r>
          <a:endParaRPr lang="cs-CZ" sz="1600" dirty="0"/>
        </a:p>
      </dgm:t>
    </dgm:pt>
    <dgm:pt modelId="{691043A4-A628-4E7D-91F3-8C06C759FD92}" type="parTrans" cxnId="{6E19F638-B59D-456A-B534-2E67AE446C45}">
      <dgm:prSet/>
      <dgm:spPr/>
      <dgm:t>
        <a:bodyPr/>
        <a:lstStyle/>
        <a:p>
          <a:endParaRPr lang="cs-CZ"/>
        </a:p>
      </dgm:t>
    </dgm:pt>
    <dgm:pt modelId="{2E3A97FB-E382-40A8-9446-9674D705143F}" type="sibTrans" cxnId="{6E19F638-B59D-456A-B534-2E67AE446C45}">
      <dgm:prSet/>
      <dgm:spPr/>
      <dgm:t>
        <a:bodyPr/>
        <a:lstStyle/>
        <a:p>
          <a:endParaRPr lang="cs-CZ"/>
        </a:p>
      </dgm:t>
    </dgm:pt>
    <dgm:pt modelId="{DA4E47F9-222C-4D57-A942-6865851665BC}">
      <dgm:prSet phldrT="[Text]" custT="1"/>
      <dgm:spPr/>
      <dgm:t>
        <a:bodyPr/>
        <a:lstStyle/>
        <a:p>
          <a:r>
            <a:rPr lang="cs-CZ" sz="1600" dirty="0" smtClean="0"/>
            <a:t>Kompetence: spolupracovat, plánovat, formulovat vizi, vidět problém z více stran…</a:t>
          </a:r>
          <a:endParaRPr lang="cs-CZ" sz="1600" dirty="0"/>
        </a:p>
      </dgm:t>
    </dgm:pt>
    <dgm:pt modelId="{BC955EEB-9185-46F7-8EF2-BF7C9AC6F283}" type="parTrans" cxnId="{4BA4E4C8-75A1-4E6A-8F50-DA8D25A8432F}">
      <dgm:prSet/>
      <dgm:spPr/>
      <dgm:t>
        <a:bodyPr/>
        <a:lstStyle/>
        <a:p>
          <a:endParaRPr lang="cs-CZ"/>
        </a:p>
      </dgm:t>
    </dgm:pt>
    <dgm:pt modelId="{8C864337-335A-4F96-B7D0-5B675DC6B77E}" type="sibTrans" cxnId="{4BA4E4C8-75A1-4E6A-8F50-DA8D25A8432F}">
      <dgm:prSet/>
      <dgm:spPr/>
      <dgm:t>
        <a:bodyPr/>
        <a:lstStyle/>
        <a:p>
          <a:endParaRPr lang="cs-CZ"/>
        </a:p>
      </dgm:t>
    </dgm:pt>
    <dgm:pt modelId="{25D6775A-D297-4975-A911-4EB7C722C19E}">
      <dgm:prSet phldrT="[Text]" custT="1"/>
      <dgm:spPr/>
      <dgm:t>
        <a:bodyPr/>
        <a:lstStyle/>
        <a:p>
          <a:r>
            <a:rPr lang="cs-CZ" sz="1600" dirty="0" smtClean="0"/>
            <a:t>Osvojení kompetencí k řešení nejednoznačných a komplexních situací občanského života</a:t>
          </a:r>
          <a:endParaRPr lang="cs-CZ" sz="1600" dirty="0"/>
        </a:p>
      </dgm:t>
    </dgm:pt>
    <dgm:pt modelId="{2276F8F2-8287-45B0-8979-B394BC5DCBC8}" type="parTrans" cxnId="{9F43BD50-D5BE-41BD-80FF-3E706FBA1A5C}">
      <dgm:prSet/>
      <dgm:spPr/>
      <dgm:t>
        <a:bodyPr/>
        <a:lstStyle/>
        <a:p>
          <a:endParaRPr lang="cs-CZ"/>
        </a:p>
      </dgm:t>
    </dgm:pt>
    <dgm:pt modelId="{97097155-4CF7-4DD6-8C59-A62421C7CD9F}" type="sibTrans" cxnId="{9F43BD50-D5BE-41BD-80FF-3E706FBA1A5C}">
      <dgm:prSet/>
      <dgm:spPr/>
      <dgm:t>
        <a:bodyPr/>
        <a:lstStyle/>
        <a:p>
          <a:endParaRPr lang="cs-CZ"/>
        </a:p>
      </dgm:t>
    </dgm:pt>
    <dgm:pt modelId="{A7658FFC-8FBD-4FC1-9A3C-77343F4658C4}">
      <dgm:prSet phldrT="[Text]"/>
      <dgm:spPr/>
      <dgm:t>
        <a:bodyPr/>
        <a:lstStyle/>
        <a:p>
          <a:r>
            <a:rPr lang="cs-CZ" dirty="0" smtClean="0"/>
            <a:t>Rozvíjí</a:t>
          </a:r>
          <a:endParaRPr lang="cs-CZ" dirty="0"/>
        </a:p>
      </dgm:t>
    </dgm:pt>
    <dgm:pt modelId="{63D6F629-E982-4C6D-BE12-AC655F4C757E}" type="parTrans" cxnId="{85C83394-E1D9-4BF1-BD38-A51811DC072A}">
      <dgm:prSet/>
      <dgm:spPr/>
      <dgm:t>
        <a:bodyPr/>
        <a:lstStyle/>
        <a:p>
          <a:endParaRPr lang="cs-CZ"/>
        </a:p>
      </dgm:t>
    </dgm:pt>
    <dgm:pt modelId="{C7CFC931-5687-450E-A560-14D5B7C353C3}" type="sibTrans" cxnId="{85C83394-E1D9-4BF1-BD38-A51811DC072A}">
      <dgm:prSet/>
      <dgm:spPr/>
      <dgm:t>
        <a:bodyPr/>
        <a:lstStyle/>
        <a:p>
          <a:endParaRPr lang="cs-CZ"/>
        </a:p>
      </dgm:t>
    </dgm:pt>
    <dgm:pt modelId="{9203358E-622F-423F-8175-D085B49DB4AB}">
      <dgm:prSet phldrT="[Text]"/>
      <dgm:spPr/>
      <dgm:t>
        <a:bodyPr/>
        <a:lstStyle/>
        <a:p>
          <a:endParaRPr lang="cs-CZ" sz="1300" dirty="0"/>
        </a:p>
      </dgm:t>
    </dgm:pt>
    <dgm:pt modelId="{5CDF5C8F-4A53-4CD6-B25C-481655B20324}" type="parTrans" cxnId="{4CC76009-54CD-4831-87CC-4838F76FA925}">
      <dgm:prSet/>
      <dgm:spPr/>
      <dgm:t>
        <a:bodyPr/>
        <a:lstStyle/>
        <a:p>
          <a:endParaRPr lang="cs-CZ"/>
        </a:p>
      </dgm:t>
    </dgm:pt>
    <dgm:pt modelId="{5C5973FD-0DCC-456E-A4B0-851481111D57}" type="sibTrans" cxnId="{4CC76009-54CD-4831-87CC-4838F76FA925}">
      <dgm:prSet/>
      <dgm:spPr/>
      <dgm:t>
        <a:bodyPr/>
        <a:lstStyle/>
        <a:p>
          <a:endParaRPr lang="cs-CZ"/>
        </a:p>
      </dgm:t>
    </dgm:pt>
    <dgm:pt modelId="{926AF296-E8F8-4680-B30A-33B12CC2934E}">
      <dgm:prSet phldrT="[Text]" custT="1"/>
      <dgm:spPr/>
      <dgm:t>
        <a:bodyPr/>
        <a:lstStyle/>
        <a:p>
          <a:r>
            <a:rPr lang="cs-CZ" sz="1600" dirty="0" smtClean="0"/>
            <a:t>Zapojení do akce, projektu</a:t>
          </a:r>
          <a:endParaRPr lang="cs-CZ" sz="1600" dirty="0"/>
        </a:p>
      </dgm:t>
    </dgm:pt>
    <dgm:pt modelId="{3E3C49F9-14A5-4727-9EBB-85A2F5CE0BF6}" type="parTrans" cxnId="{64C70CD1-C9A0-4A98-9D8A-9A123ED60894}">
      <dgm:prSet/>
      <dgm:spPr/>
      <dgm:t>
        <a:bodyPr/>
        <a:lstStyle/>
        <a:p>
          <a:endParaRPr lang="cs-CZ"/>
        </a:p>
      </dgm:t>
    </dgm:pt>
    <dgm:pt modelId="{0198AD68-7407-48D7-BB46-DC5D3728AEC7}" type="sibTrans" cxnId="{64C70CD1-C9A0-4A98-9D8A-9A123ED60894}">
      <dgm:prSet/>
      <dgm:spPr/>
      <dgm:t>
        <a:bodyPr/>
        <a:lstStyle/>
        <a:p>
          <a:endParaRPr lang="cs-CZ"/>
        </a:p>
      </dgm:t>
    </dgm:pt>
    <dgm:pt modelId="{EE5459AF-6C41-405F-AD08-3587AD9E76C8}">
      <dgm:prSet phldrT="[Text]" custT="1"/>
      <dgm:spPr/>
      <dgm:t>
        <a:bodyPr/>
        <a:lstStyle/>
        <a:p>
          <a:r>
            <a:rPr lang="cs-CZ" sz="1600" dirty="0" smtClean="0"/>
            <a:t>Komunitní charakter</a:t>
          </a:r>
          <a:endParaRPr lang="cs-CZ" sz="1600" dirty="0"/>
        </a:p>
      </dgm:t>
    </dgm:pt>
    <dgm:pt modelId="{27A0EABD-2DEC-4AA7-ABB3-ECEB8C065B31}" type="parTrans" cxnId="{8C16F309-9B7F-4CB5-ACAF-B360E593C708}">
      <dgm:prSet/>
      <dgm:spPr/>
      <dgm:t>
        <a:bodyPr/>
        <a:lstStyle/>
        <a:p>
          <a:endParaRPr lang="cs-CZ"/>
        </a:p>
      </dgm:t>
    </dgm:pt>
    <dgm:pt modelId="{6921512C-FF3E-4B3F-8503-A94DAE1D4AB6}" type="sibTrans" cxnId="{8C16F309-9B7F-4CB5-ACAF-B360E593C708}">
      <dgm:prSet/>
      <dgm:spPr/>
      <dgm:t>
        <a:bodyPr/>
        <a:lstStyle/>
        <a:p>
          <a:endParaRPr lang="cs-CZ"/>
        </a:p>
      </dgm:t>
    </dgm:pt>
    <dgm:pt modelId="{01D5ADF5-ABA1-4444-B40A-F509B7406CC1}">
      <dgm:prSet phldrT="[Text]" custT="1"/>
      <dgm:spPr/>
      <dgm:t>
        <a:bodyPr/>
        <a:lstStyle/>
        <a:p>
          <a:r>
            <a:rPr lang="cs-CZ" sz="1600" dirty="0" smtClean="0"/>
            <a:t>Participace</a:t>
          </a:r>
          <a:endParaRPr lang="cs-CZ" sz="1600" dirty="0"/>
        </a:p>
      </dgm:t>
    </dgm:pt>
    <dgm:pt modelId="{BB99D3BD-C794-43B5-9B84-FE9A9D09893C}" type="parTrans" cxnId="{4336B68E-11A3-4662-A830-5BCDB31C4451}">
      <dgm:prSet/>
      <dgm:spPr/>
      <dgm:t>
        <a:bodyPr/>
        <a:lstStyle/>
        <a:p>
          <a:endParaRPr lang="cs-CZ"/>
        </a:p>
      </dgm:t>
    </dgm:pt>
    <dgm:pt modelId="{A7A77BD8-5C10-4EB4-999F-54307BFB6AE7}" type="sibTrans" cxnId="{4336B68E-11A3-4662-A830-5BCDB31C4451}">
      <dgm:prSet/>
      <dgm:spPr/>
      <dgm:t>
        <a:bodyPr/>
        <a:lstStyle/>
        <a:p>
          <a:endParaRPr lang="cs-CZ"/>
        </a:p>
      </dgm:t>
    </dgm:pt>
    <dgm:pt modelId="{D4D2D604-AA95-4C21-9BC2-69C3BB9B396C}" type="pres">
      <dgm:prSet presAssocID="{461F81DD-E42A-4D73-9952-76C1E7138C6A}" presName="Name0" presStyleCnt="0">
        <dgm:presLayoutVars>
          <dgm:dir/>
          <dgm:animLvl val="lvl"/>
          <dgm:resizeHandles/>
        </dgm:presLayoutVars>
      </dgm:prSet>
      <dgm:spPr/>
      <dgm:t>
        <a:bodyPr/>
        <a:lstStyle/>
        <a:p>
          <a:endParaRPr lang="cs-CZ"/>
        </a:p>
      </dgm:t>
    </dgm:pt>
    <dgm:pt modelId="{750C9FDC-6783-4CA1-8E54-4DAE13C81272}" type="pres">
      <dgm:prSet presAssocID="{96BCC6ED-0D39-4141-BD89-7E3B3E759E6C}" presName="linNode" presStyleCnt="0"/>
      <dgm:spPr/>
    </dgm:pt>
    <dgm:pt modelId="{01C32D42-36C0-402E-A43B-4A49E6CAB210}" type="pres">
      <dgm:prSet presAssocID="{96BCC6ED-0D39-4141-BD89-7E3B3E759E6C}" presName="parentShp" presStyleLbl="node1" presStyleIdx="0" presStyleCnt="4">
        <dgm:presLayoutVars>
          <dgm:bulletEnabled val="1"/>
        </dgm:presLayoutVars>
      </dgm:prSet>
      <dgm:spPr/>
      <dgm:t>
        <a:bodyPr/>
        <a:lstStyle/>
        <a:p>
          <a:endParaRPr lang="cs-CZ"/>
        </a:p>
      </dgm:t>
    </dgm:pt>
    <dgm:pt modelId="{1033D5A4-5189-4AB8-ABD2-CC9AA62D6F1A}" type="pres">
      <dgm:prSet presAssocID="{96BCC6ED-0D39-4141-BD89-7E3B3E759E6C}" presName="childShp" presStyleLbl="bgAccFollowNode1" presStyleIdx="0" presStyleCnt="4">
        <dgm:presLayoutVars>
          <dgm:bulletEnabled val="1"/>
        </dgm:presLayoutVars>
      </dgm:prSet>
      <dgm:spPr/>
      <dgm:t>
        <a:bodyPr/>
        <a:lstStyle/>
        <a:p>
          <a:endParaRPr lang="cs-CZ"/>
        </a:p>
      </dgm:t>
    </dgm:pt>
    <dgm:pt modelId="{613D2692-0DF1-4222-8578-E8AE8E6309AD}" type="pres">
      <dgm:prSet presAssocID="{3AF6DBC9-21CC-4B40-8BCB-089FE9B7B18B}" presName="spacing" presStyleCnt="0"/>
      <dgm:spPr/>
    </dgm:pt>
    <dgm:pt modelId="{797DC0BB-94D0-40D2-8058-6C145619F45E}" type="pres">
      <dgm:prSet presAssocID="{358B6BD4-60F3-493B-9AD0-99B84C444475}" presName="linNode" presStyleCnt="0"/>
      <dgm:spPr/>
    </dgm:pt>
    <dgm:pt modelId="{69ECC7F4-FCAB-4196-B2C6-495822A8BA0F}" type="pres">
      <dgm:prSet presAssocID="{358B6BD4-60F3-493B-9AD0-99B84C444475}" presName="parentShp" presStyleLbl="node1" presStyleIdx="1" presStyleCnt="4">
        <dgm:presLayoutVars>
          <dgm:bulletEnabled val="1"/>
        </dgm:presLayoutVars>
      </dgm:prSet>
      <dgm:spPr/>
      <dgm:t>
        <a:bodyPr/>
        <a:lstStyle/>
        <a:p>
          <a:endParaRPr lang="cs-CZ"/>
        </a:p>
      </dgm:t>
    </dgm:pt>
    <dgm:pt modelId="{F92A93AD-F16F-4A27-A8B7-E7D382463CB0}" type="pres">
      <dgm:prSet presAssocID="{358B6BD4-60F3-493B-9AD0-99B84C444475}" presName="childShp" presStyleLbl="bgAccFollowNode1" presStyleIdx="1" presStyleCnt="4">
        <dgm:presLayoutVars>
          <dgm:bulletEnabled val="1"/>
        </dgm:presLayoutVars>
      </dgm:prSet>
      <dgm:spPr/>
      <dgm:t>
        <a:bodyPr/>
        <a:lstStyle/>
        <a:p>
          <a:endParaRPr lang="cs-CZ"/>
        </a:p>
      </dgm:t>
    </dgm:pt>
    <dgm:pt modelId="{96FD7584-3E7D-44BB-894B-B7A1B773B43B}" type="pres">
      <dgm:prSet presAssocID="{36FCB749-9B95-4006-A50E-05F3E3F6B247}" presName="spacing" presStyleCnt="0"/>
      <dgm:spPr/>
    </dgm:pt>
    <dgm:pt modelId="{958828F6-13B5-4DFE-BE3D-04A54F3D51DE}" type="pres">
      <dgm:prSet presAssocID="{A7658FFC-8FBD-4FC1-9A3C-77343F4658C4}" presName="linNode" presStyleCnt="0"/>
      <dgm:spPr/>
    </dgm:pt>
    <dgm:pt modelId="{884F7191-18F3-4AC2-8170-E9BB7186EB2D}" type="pres">
      <dgm:prSet presAssocID="{A7658FFC-8FBD-4FC1-9A3C-77343F4658C4}" presName="parentShp" presStyleLbl="node1" presStyleIdx="2" presStyleCnt="4">
        <dgm:presLayoutVars>
          <dgm:bulletEnabled val="1"/>
        </dgm:presLayoutVars>
      </dgm:prSet>
      <dgm:spPr/>
      <dgm:t>
        <a:bodyPr/>
        <a:lstStyle/>
        <a:p>
          <a:endParaRPr lang="cs-CZ"/>
        </a:p>
      </dgm:t>
    </dgm:pt>
    <dgm:pt modelId="{9DD8E0EA-758E-4104-AE9C-F21658B4E32B}" type="pres">
      <dgm:prSet presAssocID="{A7658FFC-8FBD-4FC1-9A3C-77343F4658C4}" presName="childShp" presStyleLbl="bgAccFollowNode1" presStyleIdx="2" presStyleCnt="4">
        <dgm:presLayoutVars>
          <dgm:bulletEnabled val="1"/>
        </dgm:presLayoutVars>
      </dgm:prSet>
      <dgm:spPr/>
      <dgm:t>
        <a:bodyPr/>
        <a:lstStyle/>
        <a:p>
          <a:endParaRPr lang="cs-CZ"/>
        </a:p>
      </dgm:t>
    </dgm:pt>
    <dgm:pt modelId="{9EE9809D-6161-46B4-9459-AE117D3A9DCF}" type="pres">
      <dgm:prSet presAssocID="{C7CFC931-5687-450E-A560-14D5B7C353C3}" presName="spacing" presStyleCnt="0"/>
      <dgm:spPr/>
    </dgm:pt>
    <dgm:pt modelId="{7A12AD41-2A7A-4FEB-9468-646DE43BD4A3}" type="pres">
      <dgm:prSet presAssocID="{AFE43544-715D-47B3-8942-DA025E25FD45}" presName="linNode" presStyleCnt="0"/>
      <dgm:spPr/>
    </dgm:pt>
    <dgm:pt modelId="{CAA339A4-1C02-4745-A521-7A657776E5A4}" type="pres">
      <dgm:prSet presAssocID="{AFE43544-715D-47B3-8942-DA025E25FD45}" presName="parentShp" presStyleLbl="node1" presStyleIdx="3" presStyleCnt="4">
        <dgm:presLayoutVars>
          <dgm:bulletEnabled val="1"/>
        </dgm:presLayoutVars>
      </dgm:prSet>
      <dgm:spPr/>
      <dgm:t>
        <a:bodyPr/>
        <a:lstStyle/>
        <a:p>
          <a:endParaRPr lang="cs-CZ"/>
        </a:p>
      </dgm:t>
    </dgm:pt>
    <dgm:pt modelId="{02799B67-EEB1-4CE1-8BF3-EB7070B9F116}" type="pres">
      <dgm:prSet presAssocID="{AFE43544-715D-47B3-8942-DA025E25FD45}" presName="childShp" presStyleLbl="bgAccFollowNode1" presStyleIdx="3" presStyleCnt="4">
        <dgm:presLayoutVars>
          <dgm:bulletEnabled val="1"/>
        </dgm:presLayoutVars>
      </dgm:prSet>
      <dgm:spPr/>
      <dgm:t>
        <a:bodyPr/>
        <a:lstStyle/>
        <a:p>
          <a:endParaRPr lang="cs-CZ"/>
        </a:p>
      </dgm:t>
    </dgm:pt>
  </dgm:ptLst>
  <dgm:cxnLst>
    <dgm:cxn modelId="{ECDE808A-9A64-4B5A-A948-8F9CCCE934C9}" type="presOf" srcId="{DA4E47F9-222C-4D57-A942-6865851665BC}" destId="{9DD8E0EA-758E-4104-AE9C-F21658B4E32B}" srcOrd="0" destOrd="0" presId="urn:microsoft.com/office/officeart/2005/8/layout/vList6"/>
    <dgm:cxn modelId="{85E37FF0-CD92-49D8-A565-4304222A4415}" srcId="{461F81DD-E42A-4D73-9952-76C1E7138C6A}" destId="{358B6BD4-60F3-493B-9AD0-99B84C444475}" srcOrd="1" destOrd="0" parTransId="{4F20C47A-255F-400F-BBD3-0B2E1FDAD719}" sibTransId="{36FCB749-9B95-4006-A50E-05F3E3F6B247}"/>
    <dgm:cxn modelId="{4CC76009-54CD-4831-87CC-4838F76FA925}" srcId="{AFE43544-715D-47B3-8942-DA025E25FD45}" destId="{9203358E-622F-423F-8175-D085B49DB4AB}" srcOrd="4" destOrd="0" parTransId="{5CDF5C8F-4A53-4CD6-B25C-481655B20324}" sibTransId="{5C5973FD-0DCC-456E-A4B0-851481111D57}"/>
    <dgm:cxn modelId="{64C70CD1-C9A0-4A98-9D8A-9A123ED60894}" srcId="{AFE43544-715D-47B3-8942-DA025E25FD45}" destId="{926AF296-E8F8-4680-B30A-33B12CC2934E}" srcOrd="0" destOrd="0" parTransId="{3E3C49F9-14A5-4727-9EBB-85A2F5CE0BF6}" sibTransId="{0198AD68-7407-48D7-BB46-DC5D3728AEC7}"/>
    <dgm:cxn modelId="{40504324-2749-41E7-B4F5-B8DF38ADA3A9}" type="presOf" srcId="{926AF296-E8F8-4680-B30A-33B12CC2934E}" destId="{02799B67-EEB1-4CE1-8BF3-EB7070B9F116}" srcOrd="0" destOrd="0" presId="urn:microsoft.com/office/officeart/2005/8/layout/vList6"/>
    <dgm:cxn modelId="{9C7C0151-E0B5-462E-8798-ACD8871233CC}" type="presOf" srcId="{96BCC6ED-0D39-4141-BD89-7E3B3E759E6C}" destId="{01C32D42-36C0-402E-A43B-4A49E6CAB210}" srcOrd="0" destOrd="0" presId="urn:microsoft.com/office/officeart/2005/8/layout/vList6"/>
    <dgm:cxn modelId="{4BA4E4C8-75A1-4E6A-8F50-DA8D25A8432F}" srcId="{A7658FFC-8FBD-4FC1-9A3C-77343F4658C4}" destId="{DA4E47F9-222C-4D57-A942-6865851665BC}" srcOrd="0" destOrd="0" parTransId="{BC955EEB-9185-46F7-8EF2-BF7C9AC6F283}" sibTransId="{8C864337-335A-4F96-B7D0-5B675DC6B77E}"/>
    <dgm:cxn modelId="{31BC060B-0672-4A2B-BB7D-BD3C97C02288}" srcId="{461F81DD-E42A-4D73-9952-76C1E7138C6A}" destId="{96BCC6ED-0D39-4141-BD89-7E3B3E759E6C}" srcOrd="0" destOrd="0" parTransId="{5FB1D4C6-C2E6-4CF2-A0B6-CB4494EA3744}" sibTransId="{3AF6DBC9-21CC-4B40-8BCB-089FE9B7B18B}"/>
    <dgm:cxn modelId="{4336B68E-11A3-4662-A830-5BCDB31C4451}" srcId="{AFE43544-715D-47B3-8942-DA025E25FD45}" destId="{01D5ADF5-ABA1-4444-B40A-F509B7406CC1}" srcOrd="2" destOrd="0" parTransId="{BB99D3BD-C794-43B5-9B84-FE9A9D09893C}" sibTransId="{A7A77BD8-5C10-4EB4-999F-54307BFB6AE7}"/>
    <dgm:cxn modelId="{476BF861-9C20-48D5-947D-8E9A7AB4355B}" srcId="{461F81DD-E42A-4D73-9952-76C1E7138C6A}" destId="{AFE43544-715D-47B3-8942-DA025E25FD45}" srcOrd="3" destOrd="0" parTransId="{A0917C2D-043C-402C-87A2-F8D35A15A253}" sibTransId="{B2A06B4E-95ED-4707-A8A7-3268DEE22C3E}"/>
    <dgm:cxn modelId="{72B59A01-ACEA-4EDF-B584-B2B06D8C31CB}" type="presOf" srcId="{25D6775A-D297-4975-A911-4EB7C722C19E}" destId="{1033D5A4-5189-4AB8-ABD2-CC9AA62D6F1A}" srcOrd="0" destOrd="0" presId="urn:microsoft.com/office/officeart/2005/8/layout/vList6"/>
    <dgm:cxn modelId="{4947B222-639F-4012-A29C-76B6BA765ECF}" type="presOf" srcId="{461F81DD-E42A-4D73-9952-76C1E7138C6A}" destId="{D4D2D604-AA95-4C21-9BC2-69C3BB9B396C}" srcOrd="0" destOrd="0" presId="urn:microsoft.com/office/officeart/2005/8/layout/vList6"/>
    <dgm:cxn modelId="{9514871E-2A63-431E-97D2-FE7707CA6F5C}" type="presOf" srcId="{EE5459AF-6C41-405F-AD08-3587AD9E76C8}" destId="{02799B67-EEB1-4CE1-8BF3-EB7070B9F116}" srcOrd="0" destOrd="1" presId="urn:microsoft.com/office/officeart/2005/8/layout/vList6"/>
    <dgm:cxn modelId="{F2C1D293-45EA-44D6-8DD2-18218B1B38FE}" type="presOf" srcId="{9203358E-622F-423F-8175-D085B49DB4AB}" destId="{02799B67-EEB1-4CE1-8BF3-EB7070B9F116}" srcOrd="0" destOrd="4" presId="urn:microsoft.com/office/officeart/2005/8/layout/vList6"/>
    <dgm:cxn modelId="{E604D556-DBB1-41CA-A184-97FE0678000B}" type="presOf" srcId="{A7658FFC-8FBD-4FC1-9A3C-77343F4658C4}" destId="{884F7191-18F3-4AC2-8170-E9BB7186EB2D}" srcOrd="0" destOrd="0" presId="urn:microsoft.com/office/officeart/2005/8/layout/vList6"/>
    <dgm:cxn modelId="{281970D8-9FF0-4DD5-B614-D6C05859761A}" type="presOf" srcId="{AD1B43D2-FC89-4A65-8964-6AC2F8B53E4B}" destId="{02799B67-EEB1-4CE1-8BF3-EB7070B9F116}" srcOrd="0" destOrd="3" presId="urn:microsoft.com/office/officeart/2005/8/layout/vList6"/>
    <dgm:cxn modelId="{9F43BD50-D5BE-41BD-80FF-3E706FBA1A5C}" srcId="{96BCC6ED-0D39-4141-BD89-7E3B3E759E6C}" destId="{25D6775A-D297-4975-A911-4EB7C722C19E}" srcOrd="0" destOrd="0" parTransId="{2276F8F2-8287-45B0-8979-B394BC5DCBC8}" sibTransId="{97097155-4CF7-4DD6-8C59-A62421C7CD9F}"/>
    <dgm:cxn modelId="{6E19F638-B59D-456A-B534-2E67AE446C45}" srcId="{358B6BD4-60F3-493B-9AD0-99B84C444475}" destId="{BB871419-80EC-4B7A-B341-FE9B53FB9433}" srcOrd="0" destOrd="0" parTransId="{691043A4-A628-4E7D-91F3-8C06C759FD92}" sibTransId="{2E3A97FB-E382-40A8-9446-9674D705143F}"/>
    <dgm:cxn modelId="{8E9BFEC5-270C-41B6-BCE9-45847EEB7F8A}" type="presOf" srcId="{358B6BD4-60F3-493B-9AD0-99B84C444475}" destId="{69ECC7F4-FCAB-4196-B2C6-495822A8BA0F}" srcOrd="0" destOrd="0" presId="urn:microsoft.com/office/officeart/2005/8/layout/vList6"/>
    <dgm:cxn modelId="{92CFA693-38CC-4663-82C2-D37F9A892518}" type="presOf" srcId="{AFE43544-715D-47B3-8942-DA025E25FD45}" destId="{CAA339A4-1C02-4745-A521-7A657776E5A4}" srcOrd="0" destOrd="0" presId="urn:microsoft.com/office/officeart/2005/8/layout/vList6"/>
    <dgm:cxn modelId="{D5DA2E0D-CCDE-4E0A-9FA4-A5554A20D02A}" type="presOf" srcId="{01D5ADF5-ABA1-4444-B40A-F509B7406CC1}" destId="{02799B67-EEB1-4CE1-8BF3-EB7070B9F116}" srcOrd="0" destOrd="2" presId="urn:microsoft.com/office/officeart/2005/8/layout/vList6"/>
    <dgm:cxn modelId="{940E1685-9B0D-4536-89C2-E296D08BCFB1}" srcId="{AFE43544-715D-47B3-8942-DA025E25FD45}" destId="{AD1B43D2-FC89-4A65-8964-6AC2F8B53E4B}" srcOrd="3" destOrd="0" parTransId="{E655B166-7046-47F5-A139-3967437C1DD0}" sibTransId="{F9C80128-1B6F-482B-A982-5261BC75FA6B}"/>
    <dgm:cxn modelId="{8C16F309-9B7F-4CB5-ACAF-B360E593C708}" srcId="{AFE43544-715D-47B3-8942-DA025E25FD45}" destId="{EE5459AF-6C41-405F-AD08-3587AD9E76C8}" srcOrd="1" destOrd="0" parTransId="{27A0EABD-2DEC-4AA7-ABB3-ECEB8C065B31}" sibTransId="{6921512C-FF3E-4B3F-8503-A94DAE1D4AB6}"/>
    <dgm:cxn modelId="{85C83394-E1D9-4BF1-BD38-A51811DC072A}" srcId="{461F81DD-E42A-4D73-9952-76C1E7138C6A}" destId="{A7658FFC-8FBD-4FC1-9A3C-77343F4658C4}" srcOrd="2" destOrd="0" parTransId="{63D6F629-E982-4C6D-BE12-AC655F4C757E}" sibTransId="{C7CFC931-5687-450E-A560-14D5B7C353C3}"/>
    <dgm:cxn modelId="{5A1EEBD1-F1FA-49B5-9F0B-9B8D3B5A5C78}" type="presOf" srcId="{BB871419-80EC-4B7A-B341-FE9B53FB9433}" destId="{F92A93AD-F16F-4A27-A8B7-E7D382463CB0}" srcOrd="0" destOrd="0" presId="urn:microsoft.com/office/officeart/2005/8/layout/vList6"/>
    <dgm:cxn modelId="{DD68795C-DBCF-4C92-924D-D5CC4013701D}" type="presParOf" srcId="{D4D2D604-AA95-4C21-9BC2-69C3BB9B396C}" destId="{750C9FDC-6783-4CA1-8E54-4DAE13C81272}" srcOrd="0" destOrd="0" presId="urn:microsoft.com/office/officeart/2005/8/layout/vList6"/>
    <dgm:cxn modelId="{EB744FC8-242B-4CEC-A815-A28ABE5ED862}" type="presParOf" srcId="{750C9FDC-6783-4CA1-8E54-4DAE13C81272}" destId="{01C32D42-36C0-402E-A43B-4A49E6CAB210}" srcOrd="0" destOrd="0" presId="urn:microsoft.com/office/officeart/2005/8/layout/vList6"/>
    <dgm:cxn modelId="{188547D4-7510-4A57-A950-F5D143C758BE}" type="presParOf" srcId="{750C9FDC-6783-4CA1-8E54-4DAE13C81272}" destId="{1033D5A4-5189-4AB8-ABD2-CC9AA62D6F1A}" srcOrd="1" destOrd="0" presId="urn:microsoft.com/office/officeart/2005/8/layout/vList6"/>
    <dgm:cxn modelId="{3DFB7C83-2931-43B8-8BE5-7AA976FA62EE}" type="presParOf" srcId="{D4D2D604-AA95-4C21-9BC2-69C3BB9B396C}" destId="{613D2692-0DF1-4222-8578-E8AE8E6309AD}" srcOrd="1" destOrd="0" presId="urn:microsoft.com/office/officeart/2005/8/layout/vList6"/>
    <dgm:cxn modelId="{F5F0F847-0B6C-491E-8D18-17E3A1B13B79}" type="presParOf" srcId="{D4D2D604-AA95-4C21-9BC2-69C3BB9B396C}" destId="{797DC0BB-94D0-40D2-8058-6C145619F45E}" srcOrd="2" destOrd="0" presId="urn:microsoft.com/office/officeart/2005/8/layout/vList6"/>
    <dgm:cxn modelId="{B135F617-94BF-4F4F-B4BA-9A4F49D72922}" type="presParOf" srcId="{797DC0BB-94D0-40D2-8058-6C145619F45E}" destId="{69ECC7F4-FCAB-4196-B2C6-495822A8BA0F}" srcOrd="0" destOrd="0" presId="urn:microsoft.com/office/officeart/2005/8/layout/vList6"/>
    <dgm:cxn modelId="{BBD0CBCA-64A7-4061-94AE-ED9DBCEA203A}" type="presParOf" srcId="{797DC0BB-94D0-40D2-8058-6C145619F45E}" destId="{F92A93AD-F16F-4A27-A8B7-E7D382463CB0}" srcOrd="1" destOrd="0" presId="urn:microsoft.com/office/officeart/2005/8/layout/vList6"/>
    <dgm:cxn modelId="{0ADC851C-92ED-4509-9640-F534364C08D9}" type="presParOf" srcId="{D4D2D604-AA95-4C21-9BC2-69C3BB9B396C}" destId="{96FD7584-3E7D-44BB-894B-B7A1B773B43B}" srcOrd="3" destOrd="0" presId="urn:microsoft.com/office/officeart/2005/8/layout/vList6"/>
    <dgm:cxn modelId="{1A1FFF0F-52FE-48C5-B8B4-05B86B89BB45}" type="presParOf" srcId="{D4D2D604-AA95-4C21-9BC2-69C3BB9B396C}" destId="{958828F6-13B5-4DFE-BE3D-04A54F3D51DE}" srcOrd="4" destOrd="0" presId="urn:microsoft.com/office/officeart/2005/8/layout/vList6"/>
    <dgm:cxn modelId="{96F7ADCB-0DC5-4E71-BE58-E926A021369E}" type="presParOf" srcId="{958828F6-13B5-4DFE-BE3D-04A54F3D51DE}" destId="{884F7191-18F3-4AC2-8170-E9BB7186EB2D}" srcOrd="0" destOrd="0" presId="urn:microsoft.com/office/officeart/2005/8/layout/vList6"/>
    <dgm:cxn modelId="{2751BEAF-27CB-436B-84C7-8E0B302EA677}" type="presParOf" srcId="{958828F6-13B5-4DFE-BE3D-04A54F3D51DE}" destId="{9DD8E0EA-758E-4104-AE9C-F21658B4E32B}" srcOrd="1" destOrd="0" presId="urn:microsoft.com/office/officeart/2005/8/layout/vList6"/>
    <dgm:cxn modelId="{46EEF3C3-ECFE-472D-9BDE-D8ABA6BD5257}" type="presParOf" srcId="{D4D2D604-AA95-4C21-9BC2-69C3BB9B396C}" destId="{9EE9809D-6161-46B4-9459-AE117D3A9DCF}" srcOrd="5" destOrd="0" presId="urn:microsoft.com/office/officeart/2005/8/layout/vList6"/>
    <dgm:cxn modelId="{EB0BABA3-6F66-473E-9B6D-A9E2E9C5472A}" type="presParOf" srcId="{D4D2D604-AA95-4C21-9BC2-69C3BB9B396C}" destId="{7A12AD41-2A7A-4FEB-9468-646DE43BD4A3}" srcOrd="6" destOrd="0" presId="urn:microsoft.com/office/officeart/2005/8/layout/vList6"/>
    <dgm:cxn modelId="{FCA866DE-96C7-4DE1-878B-65D3E2FBBE65}" type="presParOf" srcId="{7A12AD41-2A7A-4FEB-9468-646DE43BD4A3}" destId="{CAA339A4-1C02-4745-A521-7A657776E5A4}" srcOrd="0" destOrd="0" presId="urn:microsoft.com/office/officeart/2005/8/layout/vList6"/>
    <dgm:cxn modelId="{EE4E516E-1418-4B47-9914-F088021FD68A}" type="presParOf" srcId="{7A12AD41-2A7A-4FEB-9468-646DE43BD4A3}" destId="{02799B67-EEB1-4CE1-8BF3-EB7070B9F11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61F81DD-E42A-4D73-9952-76C1E7138C6A}" type="doc">
      <dgm:prSet loTypeId="urn:microsoft.com/office/officeart/2005/8/layout/vList6" loCatId="list" qsTypeId="urn:microsoft.com/office/officeart/2005/8/quickstyle/simple1" qsCatId="simple" csTypeId="urn:microsoft.com/office/officeart/2005/8/colors/colorful1#15" csCatId="colorful" phldr="1"/>
      <dgm:spPr/>
      <dgm:t>
        <a:bodyPr/>
        <a:lstStyle/>
        <a:p>
          <a:endParaRPr lang="cs-CZ"/>
        </a:p>
      </dgm:t>
    </dgm:pt>
    <dgm:pt modelId="{96BCC6ED-0D39-4141-BD89-7E3B3E759E6C}">
      <dgm:prSet phldrT="[Text]"/>
      <dgm:spPr/>
      <dgm:t>
        <a:bodyPr/>
        <a:lstStyle/>
        <a:p>
          <a:r>
            <a:rPr lang="cs-CZ" dirty="0" smtClean="0"/>
            <a:t>Očekává se</a:t>
          </a:r>
          <a:endParaRPr lang="cs-CZ" dirty="0"/>
        </a:p>
      </dgm:t>
    </dgm:pt>
    <dgm:pt modelId="{5FB1D4C6-C2E6-4CF2-A0B6-CB4494EA3744}" type="parTrans" cxnId="{31BC060B-0672-4A2B-BB7D-BD3C97C02288}">
      <dgm:prSet/>
      <dgm:spPr/>
      <dgm:t>
        <a:bodyPr/>
        <a:lstStyle/>
        <a:p>
          <a:endParaRPr lang="cs-CZ"/>
        </a:p>
      </dgm:t>
    </dgm:pt>
    <dgm:pt modelId="{3AF6DBC9-21CC-4B40-8BCB-089FE9B7B18B}" type="sibTrans" cxnId="{31BC060B-0672-4A2B-BB7D-BD3C97C02288}">
      <dgm:prSet/>
      <dgm:spPr/>
      <dgm:t>
        <a:bodyPr/>
        <a:lstStyle/>
        <a:p>
          <a:endParaRPr lang="cs-CZ"/>
        </a:p>
      </dgm:t>
    </dgm:pt>
    <dgm:pt modelId="{AFE43544-715D-47B3-8942-DA025E25FD45}">
      <dgm:prSet phldrT="[Text]"/>
      <dgm:spPr/>
      <dgm:t>
        <a:bodyPr/>
        <a:lstStyle/>
        <a:p>
          <a:r>
            <a:rPr lang="cs-CZ" dirty="0" smtClean="0"/>
            <a:t>Doporučuje se</a:t>
          </a:r>
          <a:endParaRPr lang="cs-CZ" dirty="0"/>
        </a:p>
      </dgm:t>
    </dgm:pt>
    <dgm:pt modelId="{A0917C2D-043C-402C-87A2-F8D35A15A253}" type="parTrans" cxnId="{476BF861-9C20-48D5-947D-8E9A7AB4355B}">
      <dgm:prSet/>
      <dgm:spPr/>
      <dgm:t>
        <a:bodyPr/>
        <a:lstStyle/>
        <a:p>
          <a:endParaRPr lang="cs-CZ"/>
        </a:p>
      </dgm:t>
    </dgm:pt>
    <dgm:pt modelId="{B2A06B4E-95ED-4707-A8A7-3268DEE22C3E}" type="sibTrans" cxnId="{476BF861-9C20-48D5-947D-8E9A7AB4355B}">
      <dgm:prSet/>
      <dgm:spPr/>
      <dgm:t>
        <a:bodyPr/>
        <a:lstStyle/>
        <a:p>
          <a:endParaRPr lang="cs-CZ"/>
        </a:p>
      </dgm:t>
    </dgm:pt>
    <dgm:pt modelId="{AD1B43D2-FC89-4A65-8964-6AC2F8B53E4B}">
      <dgm:prSet phldrT="[Text]"/>
      <dgm:spPr/>
      <dgm:t>
        <a:bodyPr/>
        <a:lstStyle/>
        <a:p>
          <a:r>
            <a:rPr lang="cs-CZ" dirty="0" smtClean="0"/>
            <a:t>Sdílená vize a konkrétní cíle</a:t>
          </a:r>
          <a:endParaRPr lang="cs-CZ" dirty="0"/>
        </a:p>
      </dgm:t>
    </dgm:pt>
    <dgm:pt modelId="{E655B166-7046-47F5-A139-3967437C1DD0}" type="parTrans" cxnId="{940E1685-9B0D-4536-89C2-E296D08BCFB1}">
      <dgm:prSet/>
      <dgm:spPr/>
      <dgm:t>
        <a:bodyPr/>
        <a:lstStyle/>
        <a:p>
          <a:endParaRPr lang="cs-CZ"/>
        </a:p>
      </dgm:t>
    </dgm:pt>
    <dgm:pt modelId="{F9C80128-1B6F-482B-A982-5261BC75FA6B}" type="sibTrans" cxnId="{940E1685-9B0D-4536-89C2-E296D08BCFB1}">
      <dgm:prSet/>
      <dgm:spPr/>
      <dgm:t>
        <a:bodyPr/>
        <a:lstStyle/>
        <a:p>
          <a:endParaRPr lang="cs-CZ"/>
        </a:p>
      </dgm:t>
    </dgm:pt>
    <dgm:pt modelId="{358B6BD4-60F3-493B-9AD0-99B84C444475}">
      <dgm:prSet phldrT="[Text]"/>
      <dgm:spPr/>
      <dgm:t>
        <a:bodyPr/>
        <a:lstStyle/>
        <a:p>
          <a:r>
            <a:rPr lang="cs-CZ" dirty="0" smtClean="0"/>
            <a:t>Cílí na</a:t>
          </a:r>
          <a:endParaRPr lang="cs-CZ" dirty="0"/>
        </a:p>
      </dgm:t>
    </dgm:pt>
    <dgm:pt modelId="{4F20C47A-255F-400F-BBD3-0B2E1FDAD719}" type="parTrans" cxnId="{85E37FF0-CD92-49D8-A565-4304222A4415}">
      <dgm:prSet/>
      <dgm:spPr/>
      <dgm:t>
        <a:bodyPr/>
        <a:lstStyle/>
        <a:p>
          <a:endParaRPr lang="cs-CZ"/>
        </a:p>
      </dgm:t>
    </dgm:pt>
    <dgm:pt modelId="{36FCB749-9B95-4006-A50E-05F3E3F6B247}" type="sibTrans" cxnId="{85E37FF0-CD92-49D8-A565-4304222A4415}">
      <dgm:prSet/>
      <dgm:spPr/>
      <dgm:t>
        <a:bodyPr/>
        <a:lstStyle/>
        <a:p>
          <a:endParaRPr lang="cs-CZ"/>
        </a:p>
      </dgm:t>
    </dgm:pt>
    <dgm:pt modelId="{BB871419-80EC-4B7A-B341-FE9B53FB9433}">
      <dgm:prSet phldrT="[Text]"/>
      <dgm:spPr/>
      <dgm:t>
        <a:bodyPr/>
        <a:lstStyle/>
        <a:p>
          <a:r>
            <a:rPr lang="cs-CZ" dirty="0" smtClean="0"/>
            <a:t>Celá komunita</a:t>
          </a:r>
          <a:endParaRPr lang="cs-CZ" dirty="0"/>
        </a:p>
      </dgm:t>
    </dgm:pt>
    <dgm:pt modelId="{691043A4-A628-4E7D-91F3-8C06C759FD92}" type="parTrans" cxnId="{6E19F638-B59D-456A-B534-2E67AE446C45}">
      <dgm:prSet/>
      <dgm:spPr/>
      <dgm:t>
        <a:bodyPr/>
        <a:lstStyle/>
        <a:p>
          <a:endParaRPr lang="cs-CZ"/>
        </a:p>
      </dgm:t>
    </dgm:pt>
    <dgm:pt modelId="{2E3A97FB-E382-40A8-9446-9674D705143F}" type="sibTrans" cxnId="{6E19F638-B59D-456A-B534-2E67AE446C45}">
      <dgm:prSet/>
      <dgm:spPr/>
      <dgm:t>
        <a:bodyPr/>
        <a:lstStyle/>
        <a:p>
          <a:endParaRPr lang="cs-CZ"/>
        </a:p>
      </dgm:t>
    </dgm:pt>
    <dgm:pt modelId="{DA4E47F9-222C-4D57-A942-6865851665BC}">
      <dgm:prSet phldrT="[Text]"/>
      <dgm:spPr/>
      <dgm:t>
        <a:bodyPr/>
        <a:lstStyle/>
        <a:p>
          <a:r>
            <a:rPr lang="cs-CZ" dirty="0" smtClean="0"/>
            <a:t>Komplexně kompetence k řešení problémů komunity</a:t>
          </a:r>
          <a:endParaRPr lang="cs-CZ" dirty="0"/>
        </a:p>
      </dgm:t>
    </dgm:pt>
    <dgm:pt modelId="{BC955EEB-9185-46F7-8EF2-BF7C9AC6F283}" type="parTrans" cxnId="{4BA4E4C8-75A1-4E6A-8F50-DA8D25A8432F}">
      <dgm:prSet/>
      <dgm:spPr/>
      <dgm:t>
        <a:bodyPr/>
        <a:lstStyle/>
        <a:p>
          <a:endParaRPr lang="cs-CZ"/>
        </a:p>
      </dgm:t>
    </dgm:pt>
    <dgm:pt modelId="{8C864337-335A-4F96-B7D0-5B675DC6B77E}" type="sibTrans" cxnId="{4BA4E4C8-75A1-4E6A-8F50-DA8D25A8432F}">
      <dgm:prSet/>
      <dgm:spPr/>
      <dgm:t>
        <a:bodyPr/>
        <a:lstStyle/>
        <a:p>
          <a:endParaRPr lang="cs-CZ"/>
        </a:p>
      </dgm:t>
    </dgm:pt>
    <dgm:pt modelId="{25D6775A-D297-4975-A911-4EB7C722C19E}">
      <dgm:prSet phldrT="[Text]"/>
      <dgm:spPr/>
      <dgm:t>
        <a:bodyPr/>
        <a:lstStyle/>
        <a:p>
          <a:r>
            <a:rPr lang="cs-CZ" dirty="0" smtClean="0"/>
            <a:t>Dlouhodobá proměna komunity směrem k udržitelnosti</a:t>
          </a:r>
          <a:endParaRPr lang="cs-CZ" dirty="0"/>
        </a:p>
      </dgm:t>
    </dgm:pt>
    <dgm:pt modelId="{2276F8F2-8287-45B0-8979-B394BC5DCBC8}" type="parTrans" cxnId="{9F43BD50-D5BE-41BD-80FF-3E706FBA1A5C}">
      <dgm:prSet/>
      <dgm:spPr/>
      <dgm:t>
        <a:bodyPr/>
        <a:lstStyle/>
        <a:p>
          <a:endParaRPr lang="cs-CZ"/>
        </a:p>
      </dgm:t>
    </dgm:pt>
    <dgm:pt modelId="{97097155-4CF7-4DD6-8C59-A62421C7CD9F}" type="sibTrans" cxnId="{9F43BD50-D5BE-41BD-80FF-3E706FBA1A5C}">
      <dgm:prSet/>
      <dgm:spPr/>
      <dgm:t>
        <a:bodyPr/>
        <a:lstStyle/>
        <a:p>
          <a:endParaRPr lang="cs-CZ"/>
        </a:p>
      </dgm:t>
    </dgm:pt>
    <dgm:pt modelId="{A7658FFC-8FBD-4FC1-9A3C-77343F4658C4}">
      <dgm:prSet phldrT="[Text]"/>
      <dgm:spPr/>
      <dgm:t>
        <a:bodyPr/>
        <a:lstStyle/>
        <a:p>
          <a:r>
            <a:rPr lang="cs-CZ" dirty="0" smtClean="0"/>
            <a:t>Rozvíjí</a:t>
          </a:r>
          <a:endParaRPr lang="cs-CZ" dirty="0"/>
        </a:p>
      </dgm:t>
    </dgm:pt>
    <dgm:pt modelId="{63D6F629-E982-4C6D-BE12-AC655F4C757E}" type="parTrans" cxnId="{85C83394-E1D9-4BF1-BD38-A51811DC072A}">
      <dgm:prSet/>
      <dgm:spPr/>
      <dgm:t>
        <a:bodyPr/>
        <a:lstStyle/>
        <a:p>
          <a:endParaRPr lang="cs-CZ"/>
        </a:p>
      </dgm:t>
    </dgm:pt>
    <dgm:pt modelId="{C7CFC931-5687-450E-A560-14D5B7C353C3}" type="sibTrans" cxnId="{85C83394-E1D9-4BF1-BD38-A51811DC072A}">
      <dgm:prSet/>
      <dgm:spPr/>
      <dgm:t>
        <a:bodyPr/>
        <a:lstStyle/>
        <a:p>
          <a:endParaRPr lang="cs-CZ"/>
        </a:p>
      </dgm:t>
    </dgm:pt>
    <dgm:pt modelId="{3D60E452-8D95-4FE0-807E-A76266A3DC33}">
      <dgm:prSet phldrT="[Text]"/>
      <dgm:spPr/>
      <dgm:t>
        <a:bodyPr/>
        <a:lstStyle/>
        <a:p>
          <a:r>
            <a:rPr lang="cs-CZ" dirty="0" smtClean="0"/>
            <a:t>Skupina si plánuje učení sama</a:t>
          </a:r>
          <a:endParaRPr lang="cs-CZ" dirty="0"/>
        </a:p>
      </dgm:t>
    </dgm:pt>
    <dgm:pt modelId="{C3541F63-D9E8-4B6D-8C39-44C2CB8A7C52}" type="parTrans" cxnId="{9E8CBE8E-76ED-4C72-9C5F-59966BC261D5}">
      <dgm:prSet/>
      <dgm:spPr/>
    </dgm:pt>
    <dgm:pt modelId="{FE4E2F10-481B-41DC-9122-D1D91E8DC55D}" type="sibTrans" cxnId="{9E8CBE8E-76ED-4C72-9C5F-59966BC261D5}">
      <dgm:prSet/>
      <dgm:spPr/>
    </dgm:pt>
    <dgm:pt modelId="{0E456C3D-4D62-4570-84CD-858430CB350C}">
      <dgm:prSet phldrT="[Text]"/>
      <dgm:spPr/>
      <dgm:t>
        <a:bodyPr/>
        <a:lstStyle/>
        <a:p>
          <a:r>
            <a:rPr lang="cs-CZ" dirty="0" smtClean="0"/>
            <a:t>Dobrovolné zapojení</a:t>
          </a:r>
          <a:endParaRPr lang="cs-CZ" dirty="0"/>
        </a:p>
      </dgm:t>
    </dgm:pt>
    <dgm:pt modelId="{04DF6F93-224D-4CDF-A8D4-F180798886F7}" type="parTrans" cxnId="{D2A09FCE-CE15-4468-8A2E-6EA592803E3B}">
      <dgm:prSet/>
      <dgm:spPr/>
    </dgm:pt>
    <dgm:pt modelId="{7888E287-7E88-4F16-B089-DD3FB8E6978A}" type="sibTrans" cxnId="{D2A09FCE-CE15-4468-8A2E-6EA592803E3B}">
      <dgm:prSet/>
      <dgm:spPr/>
    </dgm:pt>
    <dgm:pt modelId="{40FE8FBC-E311-4F94-B4F8-7CD1F448A5FA}">
      <dgm:prSet phldrT="[Text]"/>
      <dgm:spPr/>
      <dgm:t>
        <a:bodyPr/>
        <a:lstStyle/>
        <a:p>
          <a:r>
            <a:rPr lang="cs-CZ" dirty="0" smtClean="0"/>
            <a:t>Facilitace</a:t>
          </a:r>
          <a:endParaRPr lang="cs-CZ" dirty="0"/>
        </a:p>
      </dgm:t>
    </dgm:pt>
    <dgm:pt modelId="{7541BB53-1462-4AA6-A398-C00B2F6CCF78}" type="parTrans" cxnId="{7549ED75-64B0-4250-B86E-BD592F899AE6}">
      <dgm:prSet/>
      <dgm:spPr/>
    </dgm:pt>
    <dgm:pt modelId="{16F28FDB-500F-4B89-B29C-348BBE108795}" type="sibTrans" cxnId="{7549ED75-64B0-4250-B86E-BD592F899AE6}">
      <dgm:prSet/>
      <dgm:spPr/>
    </dgm:pt>
    <dgm:pt modelId="{5A6468FF-8FD4-42E0-9259-F1696D0DA8F2}">
      <dgm:prSet phldrT="[Text]"/>
      <dgm:spPr/>
      <dgm:t>
        <a:bodyPr/>
        <a:lstStyle/>
        <a:p>
          <a:r>
            <a:rPr lang="cs-CZ" dirty="0" smtClean="0"/>
            <a:t>Sociální učení</a:t>
          </a:r>
          <a:endParaRPr lang="cs-CZ" dirty="0"/>
        </a:p>
      </dgm:t>
    </dgm:pt>
    <dgm:pt modelId="{BC467EDF-8C2B-44EB-8A10-E19B49CCF73A}" type="parTrans" cxnId="{B25E73C9-67C7-4ECC-971B-1C1D37B41C9B}">
      <dgm:prSet/>
      <dgm:spPr/>
    </dgm:pt>
    <dgm:pt modelId="{019BFA49-26E6-4E3A-8757-8FD2D23746D0}" type="sibTrans" cxnId="{B25E73C9-67C7-4ECC-971B-1C1D37B41C9B}">
      <dgm:prSet/>
      <dgm:spPr/>
    </dgm:pt>
    <dgm:pt modelId="{D4D2D604-AA95-4C21-9BC2-69C3BB9B396C}" type="pres">
      <dgm:prSet presAssocID="{461F81DD-E42A-4D73-9952-76C1E7138C6A}" presName="Name0" presStyleCnt="0">
        <dgm:presLayoutVars>
          <dgm:dir/>
          <dgm:animLvl val="lvl"/>
          <dgm:resizeHandles/>
        </dgm:presLayoutVars>
      </dgm:prSet>
      <dgm:spPr/>
      <dgm:t>
        <a:bodyPr/>
        <a:lstStyle/>
        <a:p>
          <a:endParaRPr lang="cs-CZ"/>
        </a:p>
      </dgm:t>
    </dgm:pt>
    <dgm:pt modelId="{750C9FDC-6783-4CA1-8E54-4DAE13C81272}" type="pres">
      <dgm:prSet presAssocID="{96BCC6ED-0D39-4141-BD89-7E3B3E759E6C}" presName="linNode" presStyleCnt="0"/>
      <dgm:spPr/>
    </dgm:pt>
    <dgm:pt modelId="{01C32D42-36C0-402E-A43B-4A49E6CAB210}" type="pres">
      <dgm:prSet presAssocID="{96BCC6ED-0D39-4141-BD89-7E3B3E759E6C}" presName="parentShp" presStyleLbl="node1" presStyleIdx="0" presStyleCnt="4">
        <dgm:presLayoutVars>
          <dgm:bulletEnabled val="1"/>
        </dgm:presLayoutVars>
      </dgm:prSet>
      <dgm:spPr/>
      <dgm:t>
        <a:bodyPr/>
        <a:lstStyle/>
        <a:p>
          <a:endParaRPr lang="cs-CZ"/>
        </a:p>
      </dgm:t>
    </dgm:pt>
    <dgm:pt modelId="{1033D5A4-5189-4AB8-ABD2-CC9AA62D6F1A}" type="pres">
      <dgm:prSet presAssocID="{96BCC6ED-0D39-4141-BD89-7E3B3E759E6C}" presName="childShp" presStyleLbl="bgAccFollowNode1" presStyleIdx="0" presStyleCnt="4">
        <dgm:presLayoutVars>
          <dgm:bulletEnabled val="1"/>
        </dgm:presLayoutVars>
      </dgm:prSet>
      <dgm:spPr/>
      <dgm:t>
        <a:bodyPr/>
        <a:lstStyle/>
        <a:p>
          <a:endParaRPr lang="cs-CZ"/>
        </a:p>
      </dgm:t>
    </dgm:pt>
    <dgm:pt modelId="{613D2692-0DF1-4222-8578-E8AE8E6309AD}" type="pres">
      <dgm:prSet presAssocID="{3AF6DBC9-21CC-4B40-8BCB-089FE9B7B18B}" presName="spacing" presStyleCnt="0"/>
      <dgm:spPr/>
    </dgm:pt>
    <dgm:pt modelId="{797DC0BB-94D0-40D2-8058-6C145619F45E}" type="pres">
      <dgm:prSet presAssocID="{358B6BD4-60F3-493B-9AD0-99B84C444475}" presName="linNode" presStyleCnt="0"/>
      <dgm:spPr/>
    </dgm:pt>
    <dgm:pt modelId="{69ECC7F4-FCAB-4196-B2C6-495822A8BA0F}" type="pres">
      <dgm:prSet presAssocID="{358B6BD4-60F3-493B-9AD0-99B84C444475}" presName="parentShp" presStyleLbl="node1" presStyleIdx="1" presStyleCnt="4">
        <dgm:presLayoutVars>
          <dgm:bulletEnabled val="1"/>
        </dgm:presLayoutVars>
      </dgm:prSet>
      <dgm:spPr/>
      <dgm:t>
        <a:bodyPr/>
        <a:lstStyle/>
        <a:p>
          <a:endParaRPr lang="cs-CZ"/>
        </a:p>
      </dgm:t>
    </dgm:pt>
    <dgm:pt modelId="{F92A93AD-F16F-4A27-A8B7-E7D382463CB0}" type="pres">
      <dgm:prSet presAssocID="{358B6BD4-60F3-493B-9AD0-99B84C444475}" presName="childShp" presStyleLbl="bgAccFollowNode1" presStyleIdx="1" presStyleCnt="4">
        <dgm:presLayoutVars>
          <dgm:bulletEnabled val="1"/>
        </dgm:presLayoutVars>
      </dgm:prSet>
      <dgm:spPr/>
      <dgm:t>
        <a:bodyPr/>
        <a:lstStyle/>
        <a:p>
          <a:endParaRPr lang="cs-CZ"/>
        </a:p>
      </dgm:t>
    </dgm:pt>
    <dgm:pt modelId="{96FD7584-3E7D-44BB-894B-B7A1B773B43B}" type="pres">
      <dgm:prSet presAssocID="{36FCB749-9B95-4006-A50E-05F3E3F6B247}" presName="spacing" presStyleCnt="0"/>
      <dgm:spPr/>
    </dgm:pt>
    <dgm:pt modelId="{958828F6-13B5-4DFE-BE3D-04A54F3D51DE}" type="pres">
      <dgm:prSet presAssocID="{A7658FFC-8FBD-4FC1-9A3C-77343F4658C4}" presName="linNode" presStyleCnt="0"/>
      <dgm:spPr/>
    </dgm:pt>
    <dgm:pt modelId="{884F7191-18F3-4AC2-8170-E9BB7186EB2D}" type="pres">
      <dgm:prSet presAssocID="{A7658FFC-8FBD-4FC1-9A3C-77343F4658C4}" presName="parentShp" presStyleLbl="node1" presStyleIdx="2" presStyleCnt="4">
        <dgm:presLayoutVars>
          <dgm:bulletEnabled val="1"/>
        </dgm:presLayoutVars>
      </dgm:prSet>
      <dgm:spPr/>
      <dgm:t>
        <a:bodyPr/>
        <a:lstStyle/>
        <a:p>
          <a:endParaRPr lang="cs-CZ"/>
        </a:p>
      </dgm:t>
    </dgm:pt>
    <dgm:pt modelId="{9DD8E0EA-758E-4104-AE9C-F21658B4E32B}" type="pres">
      <dgm:prSet presAssocID="{A7658FFC-8FBD-4FC1-9A3C-77343F4658C4}" presName="childShp" presStyleLbl="bgAccFollowNode1" presStyleIdx="2" presStyleCnt="4">
        <dgm:presLayoutVars>
          <dgm:bulletEnabled val="1"/>
        </dgm:presLayoutVars>
      </dgm:prSet>
      <dgm:spPr/>
      <dgm:t>
        <a:bodyPr/>
        <a:lstStyle/>
        <a:p>
          <a:endParaRPr lang="cs-CZ"/>
        </a:p>
      </dgm:t>
    </dgm:pt>
    <dgm:pt modelId="{9EE9809D-6161-46B4-9459-AE117D3A9DCF}" type="pres">
      <dgm:prSet presAssocID="{C7CFC931-5687-450E-A560-14D5B7C353C3}" presName="spacing" presStyleCnt="0"/>
      <dgm:spPr/>
    </dgm:pt>
    <dgm:pt modelId="{7A12AD41-2A7A-4FEB-9468-646DE43BD4A3}" type="pres">
      <dgm:prSet presAssocID="{AFE43544-715D-47B3-8942-DA025E25FD45}" presName="linNode" presStyleCnt="0"/>
      <dgm:spPr/>
    </dgm:pt>
    <dgm:pt modelId="{CAA339A4-1C02-4745-A521-7A657776E5A4}" type="pres">
      <dgm:prSet presAssocID="{AFE43544-715D-47B3-8942-DA025E25FD45}" presName="parentShp" presStyleLbl="node1" presStyleIdx="3" presStyleCnt="4">
        <dgm:presLayoutVars>
          <dgm:bulletEnabled val="1"/>
        </dgm:presLayoutVars>
      </dgm:prSet>
      <dgm:spPr/>
      <dgm:t>
        <a:bodyPr/>
        <a:lstStyle/>
        <a:p>
          <a:endParaRPr lang="cs-CZ"/>
        </a:p>
      </dgm:t>
    </dgm:pt>
    <dgm:pt modelId="{02799B67-EEB1-4CE1-8BF3-EB7070B9F116}" type="pres">
      <dgm:prSet presAssocID="{AFE43544-715D-47B3-8942-DA025E25FD45}" presName="childShp" presStyleLbl="bgAccFollowNode1" presStyleIdx="3" presStyleCnt="4">
        <dgm:presLayoutVars>
          <dgm:bulletEnabled val="1"/>
        </dgm:presLayoutVars>
      </dgm:prSet>
      <dgm:spPr/>
      <dgm:t>
        <a:bodyPr/>
        <a:lstStyle/>
        <a:p>
          <a:endParaRPr lang="cs-CZ"/>
        </a:p>
      </dgm:t>
    </dgm:pt>
  </dgm:ptLst>
  <dgm:cxnLst>
    <dgm:cxn modelId="{48D3A94C-49B6-4641-97A2-A66B0704C523}" type="presOf" srcId="{0E456C3D-4D62-4570-84CD-858430CB350C}" destId="{02799B67-EEB1-4CE1-8BF3-EB7070B9F116}" srcOrd="0" destOrd="1" presId="urn:microsoft.com/office/officeart/2005/8/layout/vList6"/>
    <dgm:cxn modelId="{8E4784F1-6A64-45E8-9ADA-7805A4808FE4}" type="presOf" srcId="{AFE43544-715D-47B3-8942-DA025E25FD45}" destId="{CAA339A4-1C02-4745-A521-7A657776E5A4}" srcOrd="0" destOrd="0" presId="urn:microsoft.com/office/officeart/2005/8/layout/vList6"/>
    <dgm:cxn modelId="{CC5C259E-38DA-4379-B2F7-E661B1C70104}" type="presOf" srcId="{AD1B43D2-FC89-4A65-8964-6AC2F8B53E4B}" destId="{02799B67-EEB1-4CE1-8BF3-EB7070B9F116}" srcOrd="0" destOrd="0" presId="urn:microsoft.com/office/officeart/2005/8/layout/vList6"/>
    <dgm:cxn modelId="{B25E73C9-67C7-4ECC-971B-1C1D37B41C9B}" srcId="{AFE43544-715D-47B3-8942-DA025E25FD45}" destId="{5A6468FF-8FD4-42E0-9259-F1696D0DA8F2}" srcOrd="3" destOrd="0" parTransId="{BC467EDF-8C2B-44EB-8A10-E19B49CCF73A}" sibTransId="{019BFA49-26E6-4E3A-8757-8FD2D23746D0}"/>
    <dgm:cxn modelId="{9E8CBE8E-76ED-4C72-9C5F-59966BC261D5}" srcId="{A7658FFC-8FBD-4FC1-9A3C-77343F4658C4}" destId="{3D60E452-8D95-4FE0-807E-A76266A3DC33}" srcOrd="1" destOrd="0" parTransId="{C3541F63-D9E8-4B6D-8C39-44C2CB8A7C52}" sibTransId="{FE4E2F10-481B-41DC-9122-D1D91E8DC55D}"/>
    <dgm:cxn modelId="{476BF861-9C20-48D5-947D-8E9A7AB4355B}" srcId="{461F81DD-E42A-4D73-9952-76C1E7138C6A}" destId="{AFE43544-715D-47B3-8942-DA025E25FD45}" srcOrd="3" destOrd="0" parTransId="{A0917C2D-043C-402C-87A2-F8D35A15A253}" sibTransId="{B2A06B4E-95ED-4707-A8A7-3268DEE22C3E}"/>
    <dgm:cxn modelId="{85E37FF0-CD92-49D8-A565-4304222A4415}" srcId="{461F81DD-E42A-4D73-9952-76C1E7138C6A}" destId="{358B6BD4-60F3-493B-9AD0-99B84C444475}" srcOrd="1" destOrd="0" parTransId="{4F20C47A-255F-400F-BBD3-0B2E1FDAD719}" sibTransId="{36FCB749-9B95-4006-A50E-05F3E3F6B247}"/>
    <dgm:cxn modelId="{7549ED75-64B0-4250-B86E-BD592F899AE6}" srcId="{AFE43544-715D-47B3-8942-DA025E25FD45}" destId="{40FE8FBC-E311-4F94-B4F8-7CD1F448A5FA}" srcOrd="2" destOrd="0" parTransId="{7541BB53-1462-4AA6-A398-C00B2F6CCF78}" sibTransId="{16F28FDB-500F-4B89-B29C-348BBE108795}"/>
    <dgm:cxn modelId="{5981E268-1EE6-4DC1-884E-1B0E69136C15}" type="presOf" srcId="{5A6468FF-8FD4-42E0-9259-F1696D0DA8F2}" destId="{02799B67-EEB1-4CE1-8BF3-EB7070B9F116}" srcOrd="0" destOrd="3" presId="urn:microsoft.com/office/officeart/2005/8/layout/vList6"/>
    <dgm:cxn modelId="{EF2E42D6-1C63-48FC-A4D3-C671A0AF6C0D}" type="presOf" srcId="{25D6775A-D297-4975-A911-4EB7C722C19E}" destId="{1033D5A4-5189-4AB8-ABD2-CC9AA62D6F1A}" srcOrd="0" destOrd="0" presId="urn:microsoft.com/office/officeart/2005/8/layout/vList6"/>
    <dgm:cxn modelId="{9F43BD50-D5BE-41BD-80FF-3E706FBA1A5C}" srcId="{96BCC6ED-0D39-4141-BD89-7E3B3E759E6C}" destId="{25D6775A-D297-4975-A911-4EB7C722C19E}" srcOrd="0" destOrd="0" parTransId="{2276F8F2-8287-45B0-8979-B394BC5DCBC8}" sibTransId="{97097155-4CF7-4DD6-8C59-A62421C7CD9F}"/>
    <dgm:cxn modelId="{4BA4E4C8-75A1-4E6A-8F50-DA8D25A8432F}" srcId="{A7658FFC-8FBD-4FC1-9A3C-77343F4658C4}" destId="{DA4E47F9-222C-4D57-A942-6865851665BC}" srcOrd="0" destOrd="0" parTransId="{BC955EEB-9185-46F7-8EF2-BF7C9AC6F283}" sibTransId="{8C864337-335A-4F96-B7D0-5B675DC6B77E}"/>
    <dgm:cxn modelId="{85C83394-E1D9-4BF1-BD38-A51811DC072A}" srcId="{461F81DD-E42A-4D73-9952-76C1E7138C6A}" destId="{A7658FFC-8FBD-4FC1-9A3C-77343F4658C4}" srcOrd="2" destOrd="0" parTransId="{63D6F629-E982-4C6D-BE12-AC655F4C757E}" sibTransId="{C7CFC931-5687-450E-A560-14D5B7C353C3}"/>
    <dgm:cxn modelId="{6E19F638-B59D-456A-B534-2E67AE446C45}" srcId="{358B6BD4-60F3-493B-9AD0-99B84C444475}" destId="{BB871419-80EC-4B7A-B341-FE9B53FB9433}" srcOrd="0" destOrd="0" parTransId="{691043A4-A628-4E7D-91F3-8C06C759FD92}" sibTransId="{2E3A97FB-E382-40A8-9446-9674D705143F}"/>
    <dgm:cxn modelId="{F07B080F-A46D-4424-950F-86D2B4061766}" type="presOf" srcId="{461F81DD-E42A-4D73-9952-76C1E7138C6A}" destId="{D4D2D604-AA95-4C21-9BC2-69C3BB9B396C}" srcOrd="0" destOrd="0" presId="urn:microsoft.com/office/officeart/2005/8/layout/vList6"/>
    <dgm:cxn modelId="{0F587553-5329-4FCE-8A06-E40148BA121D}" type="presOf" srcId="{358B6BD4-60F3-493B-9AD0-99B84C444475}" destId="{69ECC7F4-FCAB-4196-B2C6-495822A8BA0F}" srcOrd="0" destOrd="0" presId="urn:microsoft.com/office/officeart/2005/8/layout/vList6"/>
    <dgm:cxn modelId="{940E1685-9B0D-4536-89C2-E296D08BCFB1}" srcId="{AFE43544-715D-47B3-8942-DA025E25FD45}" destId="{AD1B43D2-FC89-4A65-8964-6AC2F8B53E4B}" srcOrd="0" destOrd="0" parTransId="{E655B166-7046-47F5-A139-3967437C1DD0}" sibTransId="{F9C80128-1B6F-482B-A982-5261BC75FA6B}"/>
    <dgm:cxn modelId="{9E89C2A4-9CDD-4609-8730-1A55B4B385A9}" type="presOf" srcId="{BB871419-80EC-4B7A-B341-FE9B53FB9433}" destId="{F92A93AD-F16F-4A27-A8B7-E7D382463CB0}" srcOrd="0" destOrd="0" presId="urn:microsoft.com/office/officeart/2005/8/layout/vList6"/>
    <dgm:cxn modelId="{D2A09FCE-CE15-4468-8A2E-6EA592803E3B}" srcId="{AFE43544-715D-47B3-8942-DA025E25FD45}" destId="{0E456C3D-4D62-4570-84CD-858430CB350C}" srcOrd="1" destOrd="0" parTransId="{04DF6F93-224D-4CDF-A8D4-F180798886F7}" sibTransId="{7888E287-7E88-4F16-B089-DD3FB8E6978A}"/>
    <dgm:cxn modelId="{ECD97548-F1D7-458A-9AFE-1E4B18989665}" type="presOf" srcId="{96BCC6ED-0D39-4141-BD89-7E3B3E759E6C}" destId="{01C32D42-36C0-402E-A43B-4A49E6CAB210}" srcOrd="0" destOrd="0" presId="urn:microsoft.com/office/officeart/2005/8/layout/vList6"/>
    <dgm:cxn modelId="{9AB25609-841D-42FF-A848-4EB5A425F619}" type="presOf" srcId="{DA4E47F9-222C-4D57-A942-6865851665BC}" destId="{9DD8E0EA-758E-4104-AE9C-F21658B4E32B}" srcOrd="0" destOrd="0" presId="urn:microsoft.com/office/officeart/2005/8/layout/vList6"/>
    <dgm:cxn modelId="{44064C19-C7C0-4BBC-980A-0039D13AB102}" type="presOf" srcId="{40FE8FBC-E311-4F94-B4F8-7CD1F448A5FA}" destId="{02799B67-EEB1-4CE1-8BF3-EB7070B9F116}" srcOrd="0" destOrd="2" presId="urn:microsoft.com/office/officeart/2005/8/layout/vList6"/>
    <dgm:cxn modelId="{D568F7F2-0AF5-4AA7-B65A-767D9CD082AC}" type="presOf" srcId="{3D60E452-8D95-4FE0-807E-A76266A3DC33}" destId="{9DD8E0EA-758E-4104-AE9C-F21658B4E32B}" srcOrd="0" destOrd="1" presId="urn:microsoft.com/office/officeart/2005/8/layout/vList6"/>
    <dgm:cxn modelId="{2B0411B1-20A2-4B50-BF1E-EB2D168DBFC3}" type="presOf" srcId="{A7658FFC-8FBD-4FC1-9A3C-77343F4658C4}" destId="{884F7191-18F3-4AC2-8170-E9BB7186EB2D}" srcOrd="0" destOrd="0" presId="urn:microsoft.com/office/officeart/2005/8/layout/vList6"/>
    <dgm:cxn modelId="{31BC060B-0672-4A2B-BB7D-BD3C97C02288}" srcId="{461F81DD-E42A-4D73-9952-76C1E7138C6A}" destId="{96BCC6ED-0D39-4141-BD89-7E3B3E759E6C}" srcOrd="0" destOrd="0" parTransId="{5FB1D4C6-C2E6-4CF2-A0B6-CB4494EA3744}" sibTransId="{3AF6DBC9-21CC-4B40-8BCB-089FE9B7B18B}"/>
    <dgm:cxn modelId="{AAA5AF4B-8096-4732-BC7D-B8E9763C4DCC}" type="presParOf" srcId="{D4D2D604-AA95-4C21-9BC2-69C3BB9B396C}" destId="{750C9FDC-6783-4CA1-8E54-4DAE13C81272}" srcOrd="0" destOrd="0" presId="urn:microsoft.com/office/officeart/2005/8/layout/vList6"/>
    <dgm:cxn modelId="{FA4921D5-3975-4BE1-B00C-74E1C66C9883}" type="presParOf" srcId="{750C9FDC-6783-4CA1-8E54-4DAE13C81272}" destId="{01C32D42-36C0-402E-A43B-4A49E6CAB210}" srcOrd="0" destOrd="0" presId="urn:microsoft.com/office/officeart/2005/8/layout/vList6"/>
    <dgm:cxn modelId="{32F5A821-B86A-4050-84FA-BAE849832D75}" type="presParOf" srcId="{750C9FDC-6783-4CA1-8E54-4DAE13C81272}" destId="{1033D5A4-5189-4AB8-ABD2-CC9AA62D6F1A}" srcOrd="1" destOrd="0" presId="urn:microsoft.com/office/officeart/2005/8/layout/vList6"/>
    <dgm:cxn modelId="{EA45EBD7-AF6E-4426-AE12-29A618D36168}" type="presParOf" srcId="{D4D2D604-AA95-4C21-9BC2-69C3BB9B396C}" destId="{613D2692-0DF1-4222-8578-E8AE8E6309AD}" srcOrd="1" destOrd="0" presId="urn:microsoft.com/office/officeart/2005/8/layout/vList6"/>
    <dgm:cxn modelId="{6FF408A2-9130-4232-9A86-DB033CDB8560}" type="presParOf" srcId="{D4D2D604-AA95-4C21-9BC2-69C3BB9B396C}" destId="{797DC0BB-94D0-40D2-8058-6C145619F45E}" srcOrd="2" destOrd="0" presId="urn:microsoft.com/office/officeart/2005/8/layout/vList6"/>
    <dgm:cxn modelId="{0AA2A9DD-F5D9-46C3-B005-E305BCAE321A}" type="presParOf" srcId="{797DC0BB-94D0-40D2-8058-6C145619F45E}" destId="{69ECC7F4-FCAB-4196-B2C6-495822A8BA0F}" srcOrd="0" destOrd="0" presId="urn:microsoft.com/office/officeart/2005/8/layout/vList6"/>
    <dgm:cxn modelId="{5ED940D6-4557-4408-9279-AE32D3744A40}" type="presParOf" srcId="{797DC0BB-94D0-40D2-8058-6C145619F45E}" destId="{F92A93AD-F16F-4A27-A8B7-E7D382463CB0}" srcOrd="1" destOrd="0" presId="urn:microsoft.com/office/officeart/2005/8/layout/vList6"/>
    <dgm:cxn modelId="{C68330D0-5DEB-4C63-8EB8-D87FEFF44522}" type="presParOf" srcId="{D4D2D604-AA95-4C21-9BC2-69C3BB9B396C}" destId="{96FD7584-3E7D-44BB-894B-B7A1B773B43B}" srcOrd="3" destOrd="0" presId="urn:microsoft.com/office/officeart/2005/8/layout/vList6"/>
    <dgm:cxn modelId="{62279988-44AD-436C-9BDA-36DE21FF1671}" type="presParOf" srcId="{D4D2D604-AA95-4C21-9BC2-69C3BB9B396C}" destId="{958828F6-13B5-4DFE-BE3D-04A54F3D51DE}" srcOrd="4" destOrd="0" presId="urn:microsoft.com/office/officeart/2005/8/layout/vList6"/>
    <dgm:cxn modelId="{3E3A6F3A-F23A-4966-9550-A1DB191FB85E}" type="presParOf" srcId="{958828F6-13B5-4DFE-BE3D-04A54F3D51DE}" destId="{884F7191-18F3-4AC2-8170-E9BB7186EB2D}" srcOrd="0" destOrd="0" presId="urn:microsoft.com/office/officeart/2005/8/layout/vList6"/>
    <dgm:cxn modelId="{1FA7BA6F-5CA0-4564-BAAD-F84276E95C55}" type="presParOf" srcId="{958828F6-13B5-4DFE-BE3D-04A54F3D51DE}" destId="{9DD8E0EA-758E-4104-AE9C-F21658B4E32B}" srcOrd="1" destOrd="0" presId="urn:microsoft.com/office/officeart/2005/8/layout/vList6"/>
    <dgm:cxn modelId="{0D840F7C-E0DC-4A3C-8F2A-E239B7EB3508}" type="presParOf" srcId="{D4D2D604-AA95-4C21-9BC2-69C3BB9B396C}" destId="{9EE9809D-6161-46B4-9459-AE117D3A9DCF}" srcOrd="5" destOrd="0" presId="urn:microsoft.com/office/officeart/2005/8/layout/vList6"/>
    <dgm:cxn modelId="{F470D069-7CB3-407C-AA3E-3220BE578180}" type="presParOf" srcId="{D4D2D604-AA95-4C21-9BC2-69C3BB9B396C}" destId="{7A12AD41-2A7A-4FEB-9468-646DE43BD4A3}" srcOrd="6" destOrd="0" presId="urn:microsoft.com/office/officeart/2005/8/layout/vList6"/>
    <dgm:cxn modelId="{E5D688AB-6DF3-4DF9-8A62-AB3E952BFEED}" type="presParOf" srcId="{7A12AD41-2A7A-4FEB-9468-646DE43BD4A3}" destId="{CAA339A4-1C02-4745-A521-7A657776E5A4}" srcOrd="0" destOrd="0" presId="urn:microsoft.com/office/officeart/2005/8/layout/vList6"/>
    <dgm:cxn modelId="{D91B51AD-FC2E-44E1-A978-726331973859}" type="presParOf" srcId="{7A12AD41-2A7A-4FEB-9468-646DE43BD4A3}" destId="{02799B67-EEB1-4CE1-8BF3-EB7070B9F11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61F81DD-E42A-4D73-9952-76C1E7138C6A}" type="doc">
      <dgm:prSet loTypeId="urn:microsoft.com/office/officeart/2005/8/layout/vList6" loCatId="list" qsTypeId="urn:microsoft.com/office/officeart/2005/8/quickstyle/simple1" qsCatId="simple" csTypeId="urn:microsoft.com/office/officeart/2005/8/colors/colorful1#20" csCatId="colorful" phldr="1"/>
      <dgm:spPr/>
      <dgm:t>
        <a:bodyPr/>
        <a:lstStyle/>
        <a:p>
          <a:endParaRPr lang="cs-CZ"/>
        </a:p>
      </dgm:t>
    </dgm:pt>
    <dgm:pt modelId="{96BCC6ED-0D39-4141-BD89-7E3B3E759E6C}">
      <dgm:prSet phldrT="[Text]"/>
      <dgm:spPr/>
      <dgm:t>
        <a:bodyPr/>
        <a:lstStyle/>
        <a:p>
          <a:r>
            <a:rPr lang="cs-CZ" dirty="0" smtClean="0"/>
            <a:t>Očekává se</a:t>
          </a:r>
          <a:endParaRPr lang="cs-CZ" dirty="0"/>
        </a:p>
      </dgm:t>
    </dgm:pt>
    <dgm:pt modelId="{5FB1D4C6-C2E6-4CF2-A0B6-CB4494EA3744}" type="parTrans" cxnId="{31BC060B-0672-4A2B-BB7D-BD3C97C02288}">
      <dgm:prSet/>
      <dgm:spPr/>
      <dgm:t>
        <a:bodyPr/>
        <a:lstStyle/>
        <a:p>
          <a:endParaRPr lang="cs-CZ"/>
        </a:p>
      </dgm:t>
    </dgm:pt>
    <dgm:pt modelId="{3AF6DBC9-21CC-4B40-8BCB-089FE9B7B18B}" type="sibTrans" cxnId="{31BC060B-0672-4A2B-BB7D-BD3C97C02288}">
      <dgm:prSet/>
      <dgm:spPr/>
      <dgm:t>
        <a:bodyPr/>
        <a:lstStyle/>
        <a:p>
          <a:endParaRPr lang="cs-CZ"/>
        </a:p>
      </dgm:t>
    </dgm:pt>
    <dgm:pt modelId="{AFE43544-715D-47B3-8942-DA025E25FD45}">
      <dgm:prSet phldrT="[Text]"/>
      <dgm:spPr/>
      <dgm:t>
        <a:bodyPr/>
        <a:lstStyle/>
        <a:p>
          <a:r>
            <a:rPr lang="cs-CZ" dirty="0" smtClean="0"/>
            <a:t>Doporučuje se</a:t>
          </a:r>
          <a:endParaRPr lang="cs-CZ" dirty="0"/>
        </a:p>
      </dgm:t>
    </dgm:pt>
    <dgm:pt modelId="{A0917C2D-043C-402C-87A2-F8D35A15A253}" type="parTrans" cxnId="{476BF861-9C20-48D5-947D-8E9A7AB4355B}">
      <dgm:prSet/>
      <dgm:spPr/>
      <dgm:t>
        <a:bodyPr/>
        <a:lstStyle/>
        <a:p>
          <a:endParaRPr lang="cs-CZ"/>
        </a:p>
      </dgm:t>
    </dgm:pt>
    <dgm:pt modelId="{B2A06B4E-95ED-4707-A8A7-3268DEE22C3E}" type="sibTrans" cxnId="{476BF861-9C20-48D5-947D-8E9A7AB4355B}">
      <dgm:prSet/>
      <dgm:spPr/>
      <dgm:t>
        <a:bodyPr/>
        <a:lstStyle/>
        <a:p>
          <a:endParaRPr lang="cs-CZ"/>
        </a:p>
      </dgm:t>
    </dgm:pt>
    <dgm:pt modelId="{AD1B43D2-FC89-4A65-8964-6AC2F8B53E4B}">
      <dgm:prSet phldrT="[Text]"/>
      <dgm:spPr/>
      <dgm:t>
        <a:bodyPr/>
        <a:lstStyle/>
        <a:p>
          <a:r>
            <a:rPr lang="cs-CZ" dirty="0" smtClean="0"/>
            <a:t>Zprostředkovat zkušenosti narušující stávající pohled</a:t>
          </a:r>
          <a:endParaRPr lang="cs-CZ" dirty="0"/>
        </a:p>
      </dgm:t>
    </dgm:pt>
    <dgm:pt modelId="{E655B166-7046-47F5-A139-3967437C1DD0}" type="parTrans" cxnId="{940E1685-9B0D-4536-89C2-E296D08BCFB1}">
      <dgm:prSet/>
      <dgm:spPr/>
      <dgm:t>
        <a:bodyPr/>
        <a:lstStyle/>
        <a:p>
          <a:endParaRPr lang="cs-CZ"/>
        </a:p>
      </dgm:t>
    </dgm:pt>
    <dgm:pt modelId="{F9C80128-1B6F-482B-A982-5261BC75FA6B}" type="sibTrans" cxnId="{940E1685-9B0D-4536-89C2-E296D08BCFB1}">
      <dgm:prSet/>
      <dgm:spPr/>
      <dgm:t>
        <a:bodyPr/>
        <a:lstStyle/>
        <a:p>
          <a:endParaRPr lang="cs-CZ"/>
        </a:p>
      </dgm:t>
    </dgm:pt>
    <dgm:pt modelId="{358B6BD4-60F3-493B-9AD0-99B84C444475}">
      <dgm:prSet phldrT="[Text]"/>
      <dgm:spPr/>
      <dgm:t>
        <a:bodyPr/>
        <a:lstStyle/>
        <a:p>
          <a:r>
            <a:rPr lang="cs-CZ" dirty="0" smtClean="0"/>
            <a:t>Cílí na</a:t>
          </a:r>
          <a:endParaRPr lang="cs-CZ" dirty="0"/>
        </a:p>
      </dgm:t>
    </dgm:pt>
    <dgm:pt modelId="{4F20C47A-255F-400F-BBD3-0B2E1FDAD719}" type="parTrans" cxnId="{85E37FF0-CD92-49D8-A565-4304222A4415}">
      <dgm:prSet/>
      <dgm:spPr/>
      <dgm:t>
        <a:bodyPr/>
        <a:lstStyle/>
        <a:p>
          <a:endParaRPr lang="cs-CZ"/>
        </a:p>
      </dgm:t>
    </dgm:pt>
    <dgm:pt modelId="{36FCB749-9B95-4006-A50E-05F3E3F6B247}" type="sibTrans" cxnId="{85E37FF0-CD92-49D8-A565-4304222A4415}">
      <dgm:prSet/>
      <dgm:spPr/>
      <dgm:t>
        <a:bodyPr/>
        <a:lstStyle/>
        <a:p>
          <a:endParaRPr lang="cs-CZ"/>
        </a:p>
      </dgm:t>
    </dgm:pt>
    <dgm:pt modelId="{BB871419-80EC-4B7A-B341-FE9B53FB9433}">
      <dgm:prSet phldrT="[Text]"/>
      <dgm:spPr/>
      <dgm:t>
        <a:bodyPr/>
        <a:lstStyle/>
        <a:p>
          <a:r>
            <a:rPr lang="cs-CZ" dirty="0" smtClean="0"/>
            <a:t>Jednotlivce</a:t>
          </a:r>
          <a:endParaRPr lang="cs-CZ" dirty="0"/>
        </a:p>
      </dgm:t>
    </dgm:pt>
    <dgm:pt modelId="{691043A4-A628-4E7D-91F3-8C06C759FD92}" type="parTrans" cxnId="{6E19F638-B59D-456A-B534-2E67AE446C45}">
      <dgm:prSet/>
      <dgm:spPr/>
      <dgm:t>
        <a:bodyPr/>
        <a:lstStyle/>
        <a:p>
          <a:endParaRPr lang="cs-CZ"/>
        </a:p>
      </dgm:t>
    </dgm:pt>
    <dgm:pt modelId="{2E3A97FB-E382-40A8-9446-9674D705143F}" type="sibTrans" cxnId="{6E19F638-B59D-456A-B534-2E67AE446C45}">
      <dgm:prSet/>
      <dgm:spPr/>
      <dgm:t>
        <a:bodyPr/>
        <a:lstStyle/>
        <a:p>
          <a:endParaRPr lang="cs-CZ"/>
        </a:p>
      </dgm:t>
    </dgm:pt>
    <dgm:pt modelId="{DA4E47F9-222C-4D57-A942-6865851665BC}">
      <dgm:prSet phldrT="[Text]"/>
      <dgm:spPr/>
      <dgm:t>
        <a:bodyPr/>
        <a:lstStyle/>
        <a:p>
          <a:r>
            <a:rPr lang="cs-CZ" dirty="0" smtClean="0"/>
            <a:t>Zpochybňuje stávající pohled (desorientační dilema)</a:t>
          </a:r>
          <a:endParaRPr lang="cs-CZ" dirty="0"/>
        </a:p>
      </dgm:t>
    </dgm:pt>
    <dgm:pt modelId="{BC955EEB-9185-46F7-8EF2-BF7C9AC6F283}" type="parTrans" cxnId="{4BA4E4C8-75A1-4E6A-8F50-DA8D25A8432F}">
      <dgm:prSet/>
      <dgm:spPr/>
      <dgm:t>
        <a:bodyPr/>
        <a:lstStyle/>
        <a:p>
          <a:endParaRPr lang="cs-CZ"/>
        </a:p>
      </dgm:t>
    </dgm:pt>
    <dgm:pt modelId="{8C864337-335A-4F96-B7D0-5B675DC6B77E}" type="sibTrans" cxnId="{4BA4E4C8-75A1-4E6A-8F50-DA8D25A8432F}">
      <dgm:prSet/>
      <dgm:spPr/>
      <dgm:t>
        <a:bodyPr/>
        <a:lstStyle/>
        <a:p>
          <a:endParaRPr lang="cs-CZ"/>
        </a:p>
      </dgm:t>
    </dgm:pt>
    <dgm:pt modelId="{25D6775A-D297-4975-A911-4EB7C722C19E}">
      <dgm:prSet phldrT="[Text]"/>
      <dgm:spPr/>
      <dgm:t>
        <a:bodyPr/>
        <a:lstStyle/>
        <a:p>
          <a:r>
            <a:rPr lang="cs-CZ" dirty="0" smtClean="0"/>
            <a:t>Změna „mentálních modelů (referenčních rámců)“, komplexního náhledu na realitu</a:t>
          </a:r>
          <a:endParaRPr lang="cs-CZ" dirty="0"/>
        </a:p>
      </dgm:t>
    </dgm:pt>
    <dgm:pt modelId="{2276F8F2-8287-45B0-8979-B394BC5DCBC8}" type="parTrans" cxnId="{9F43BD50-D5BE-41BD-80FF-3E706FBA1A5C}">
      <dgm:prSet/>
      <dgm:spPr/>
      <dgm:t>
        <a:bodyPr/>
        <a:lstStyle/>
        <a:p>
          <a:endParaRPr lang="cs-CZ"/>
        </a:p>
      </dgm:t>
    </dgm:pt>
    <dgm:pt modelId="{97097155-4CF7-4DD6-8C59-A62421C7CD9F}" type="sibTrans" cxnId="{9F43BD50-D5BE-41BD-80FF-3E706FBA1A5C}">
      <dgm:prSet/>
      <dgm:spPr/>
      <dgm:t>
        <a:bodyPr/>
        <a:lstStyle/>
        <a:p>
          <a:endParaRPr lang="cs-CZ"/>
        </a:p>
      </dgm:t>
    </dgm:pt>
    <dgm:pt modelId="{A7658FFC-8FBD-4FC1-9A3C-77343F4658C4}">
      <dgm:prSet phldrT="[Text]"/>
      <dgm:spPr/>
      <dgm:t>
        <a:bodyPr/>
        <a:lstStyle/>
        <a:p>
          <a:r>
            <a:rPr lang="cs-CZ" dirty="0" smtClean="0"/>
            <a:t>Rozvíjí</a:t>
          </a:r>
          <a:endParaRPr lang="cs-CZ" dirty="0"/>
        </a:p>
      </dgm:t>
    </dgm:pt>
    <dgm:pt modelId="{63D6F629-E982-4C6D-BE12-AC655F4C757E}" type="parTrans" cxnId="{85C83394-E1D9-4BF1-BD38-A51811DC072A}">
      <dgm:prSet/>
      <dgm:spPr/>
      <dgm:t>
        <a:bodyPr/>
        <a:lstStyle/>
        <a:p>
          <a:endParaRPr lang="cs-CZ"/>
        </a:p>
      </dgm:t>
    </dgm:pt>
    <dgm:pt modelId="{C7CFC931-5687-450E-A560-14D5B7C353C3}" type="sibTrans" cxnId="{85C83394-E1D9-4BF1-BD38-A51811DC072A}">
      <dgm:prSet/>
      <dgm:spPr/>
      <dgm:t>
        <a:bodyPr/>
        <a:lstStyle/>
        <a:p>
          <a:endParaRPr lang="cs-CZ"/>
        </a:p>
      </dgm:t>
    </dgm:pt>
    <dgm:pt modelId="{3D60E452-8D95-4FE0-807E-A76266A3DC33}">
      <dgm:prSet phldrT="[Text]"/>
      <dgm:spPr/>
      <dgm:t>
        <a:bodyPr/>
        <a:lstStyle/>
        <a:p>
          <a:r>
            <a:rPr lang="cs-CZ" dirty="0" smtClean="0"/>
            <a:t>Otevírá nové interpretaci</a:t>
          </a:r>
          <a:endParaRPr lang="cs-CZ" dirty="0"/>
        </a:p>
      </dgm:t>
    </dgm:pt>
    <dgm:pt modelId="{C3541F63-D9E8-4B6D-8C39-44C2CB8A7C52}" type="parTrans" cxnId="{9E8CBE8E-76ED-4C72-9C5F-59966BC261D5}">
      <dgm:prSet/>
      <dgm:spPr/>
      <dgm:t>
        <a:bodyPr/>
        <a:lstStyle/>
        <a:p>
          <a:endParaRPr lang="cs-CZ"/>
        </a:p>
      </dgm:t>
    </dgm:pt>
    <dgm:pt modelId="{FE4E2F10-481B-41DC-9122-D1D91E8DC55D}" type="sibTrans" cxnId="{9E8CBE8E-76ED-4C72-9C5F-59966BC261D5}">
      <dgm:prSet/>
      <dgm:spPr/>
      <dgm:t>
        <a:bodyPr/>
        <a:lstStyle/>
        <a:p>
          <a:endParaRPr lang="cs-CZ"/>
        </a:p>
      </dgm:t>
    </dgm:pt>
    <dgm:pt modelId="{B089E885-EE02-45B9-A306-8DCF6C0E3032}">
      <dgm:prSet phldrT="[Text]"/>
      <dgm:spPr/>
      <dgm:t>
        <a:bodyPr/>
        <a:lstStyle/>
        <a:p>
          <a:r>
            <a:rPr lang="cs-CZ" dirty="0" smtClean="0"/>
            <a:t>Organizace</a:t>
          </a:r>
          <a:endParaRPr lang="cs-CZ" dirty="0"/>
        </a:p>
      </dgm:t>
    </dgm:pt>
    <dgm:pt modelId="{0C761307-FD4A-45A6-AD63-B751216904D7}" type="parTrans" cxnId="{9A28D4A1-27A3-4176-B48C-32E4D18B3E63}">
      <dgm:prSet/>
      <dgm:spPr/>
      <dgm:t>
        <a:bodyPr/>
        <a:lstStyle/>
        <a:p>
          <a:endParaRPr lang="cs-CZ"/>
        </a:p>
      </dgm:t>
    </dgm:pt>
    <dgm:pt modelId="{70A267DE-8E15-4838-9F14-321100FF8F89}" type="sibTrans" cxnId="{9A28D4A1-27A3-4176-B48C-32E4D18B3E63}">
      <dgm:prSet/>
      <dgm:spPr/>
      <dgm:t>
        <a:bodyPr/>
        <a:lstStyle/>
        <a:p>
          <a:endParaRPr lang="cs-CZ"/>
        </a:p>
      </dgm:t>
    </dgm:pt>
    <dgm:pt modelId="{E9CFC395-FD4A-47F2-81DD-544B637681C0}">
      <dgm:prSet phldrT="[Text]"/>
      <dgm:spPr/>
      <dgm:t>
        <a:bodyPr/>
        <a:lstStyle/>
        <a:p>
          <a:r>
            <a:rPr lang="cs-CZ" dirty="0" err="1" smtClean="0"/>
            <a:t>Facilitovat</a:t>
          </a:r>
          <a:r>
            <a:rPr lang="cs-CZ" dirty="0" smtClean="0"/>
            <a:t> proces přechodu</a:t>
          </a:r>
          <a:endParaRPr lang="cs-CZ" dirty="0"/>
        </a:p>
      </dgm:t>
    </dgm:pt>
    <dgm:pt modelId="{38C34498-6373-4E0D-B297-58B814FD24A3}" type="parTrans" cxnId="{E89CC70E-34FA-4CBB-B332-811C1CCF89AB}">
      <dgm:prSet/>
      <dgm:spPr/>
      <dgm:t>
        <a:bodyPr/>
        <a:lstStyle/>
        <a:p>
          <a:endParaRPr lang="cs-CZ"/>
        </a:p>
      </dgm:t>
    </dgm:pt>
    <dgm:pt modelId="{4D52AF26-1091-41AD-B447-CCE7CC86A16E}" type="sibTrans" cxnId="{E89CC70E-34FA-4CBB-B332-811C1CCF89AB}">
      <dgm:prSet/>
      <dgm:spPr/>
      <dgm:t>
        <a:bodyPr/>
        <a:lstStyle/>
        <a:p>
          <a:endParaRPr lang="cs-CZ"/>
        </a:p>
      </dgm:t>
    </dgm:pt>
    <dgm:pt modelId="{B4996FCE-30AD-4C7E-926B-3EB91C4F18F0}">
      <dgm:prSet phldrT="[Text]"/>
      <dgm:spPr/>
      <dgm:t>
        <a:bodyPr/>
        <a:lstStyle/>
        <a:p>
          <a:r>
            <a:rPr lang="cs-CZ" dirty="0" smtClean="0"/>
            <a:t>Podpora učení komunitou</a:t>
          </a:r>
          <a:endParaRPr lang="cs-CZ" dirty="0"/>
        </a:p>
      </dgm:t>
    </dgm:pt>
    <dgm:pt modelId="{1DB2DBB5-E687-4C6A-B797-5BD3BDFD5F82}" type="parTrans" cxnId="{8712A13C-BA65-462C-8503-1F86755508BF}">
      <dgm:prSet/>
      <dgm:spPr/>
      <dgm:t>
        <a:bodyPr/>
        <a:lstStyle/>
        <a:p>
          <a:endParaRPr lang="cs-CZ"/>
        </a:p>
      </dgm:t>
    </dgm:pt>
    <dgm:pt modelId="{62FBB770-EDE9-4007-9949-AD4EA02A3EFC}" type="sibTrans" cxnId="{8712A13C-BA65-462C-8503-1F86755508BF}">
      <dgm:prSet/>
      <dgm:spPr/>
      <dgm:t>
        <a:bodyPr/>
        <a:lstStyle/>
        <a:p>
          <a:endParaRPr lang="cs-CZ"/>
        </a:p>
      </dgm:t>
    </dgm:pt>
    <dgm:pt modelId="{D4D2D604-AA95-4C21-9BC2-69C3BB9B396C}" type="pres">
      <dgm:prSet presAssocID="{461F81DD-E42A-4D73-9952-76C1E7138C6A}" presName="Name0" presStyleCnt="0">
        <dgm:presLayoutVars>
          <dgm:dir/>
          <dgm:animLvl val="lvl"/>
          <dgm:resizeHandles/>
        </dgm:presLayoutVars>
      </dgm:prSet>
      <dgm:spPr/>
      <dgm:t>
        <a:bodyPr/>
        <a:lstStyle/>
        <a:p>
          <a:endParaRPr lang="cs-CZ"/>
        </a:p>
      </dgm:t>
    </dgm:pt>
    <dgm:pt modelId="{750C9FDC-6783-4CA1-8E54-4DAE13C81272}" type="pres">
      <dgm:prSet presAssocID="{96BCC6ED-0D39-4141-BD89-7E3B3E759E6C}" presName="linNode" presStyleCnt="0"/>
      <dgm:spPr/>
    </dgm:pt>
    <dgm:pt modelId="{01C32D42-36C0-402E-A43B-4A49E6CAB210}" type="pres">
      <dgm:prSet presAssocID="{96BCC6ED-0D39-4141-BD89-7E3B3E759E6C}" presName="parentShp" presStyleLbl="node1" presStyleIdx="0" presStyleCnt="4">
        <dgm:presLayoutVars>
          <dgm:bulletEnabled val="1"/>
        </dgm:presLayoutVars>
      </dgm:prSet>
      <dgm:spPr/>
      <dgm:t>
        <a:bodyPr/>
        <a:lstStyle/>
        <a:p>
          <a:endParaRPr lang="cs-CZ"/>
        </a:p>
      </dgm:t>
    </dgm:pt>
    <dgm:pt modelId="{1033D5A4-5189-4AB8-ABD2-CC9AA62D6F1A}" type="pres">
      <dgm:prSet presAssocID="{96BCC6ED-0D39-4141-BD89-7E3B3E759E6C}" presName="childShp" presStyleLbl="bgAccFollowNode1" presStyleIdx="0" presStyleCnt="4">
        <dgm:presLayoutVars>
          <dgm:bulletEnabled val="1"/>
        </dgm:presLayoutVars>
      </dgm:prSet>
      <dgm:spPr/>
      <dgm:t>
        <a:bodyPr/>
        <a:lstStyle/>
        <a:p>
          <a:endParaRPr lang="cs-CZ"/>
        </a:p>
      </dgm:t>
    </dgm:pt>
    <dgm:pt modelId="{613D2692-0DF1-4222-8578-E8AE8E6309AD}" type="pres">
      <dgm:prSet presAssocID="{3AF6DBC9-21CC-4B40-8BCB-089FE9B7B18B}" presName="spacing" presStyleCnt="0"/>
      <dgm:spPr/>
    </dgm:pt>
    <dgm:pt modelId="{797DC0BB-94D0-40D2-8058-6C145619F45E}" type="pres">
      <dgm:prSet presAssocID="{358B6BD4-60F3-493B-9AD0-99B84C444475}" presName="linNode" presStyleCnt="0"/>
      <dgm:spPr/>
    </dgm:pt>
    <dgm:pt modelId="{69ECC7F4-FCAB-4196-B2C6-495822A8BA0F}" type="pres">
      <dgm:prSet presAssocID="{358B6BD4-60F3-493B-9AD0-99B84C444475}" presName="parentShp" presStyleLbl="node1" presStyleIdx="1" presStyleCnt="4">
        <dgm:presLayoutVars>
          <dgm:bulletEnabled val="1"/>
        </dgm:presLayoutVars>
      </dgm:prSet>
      <dgm:spPr/>
      <dgm:t>
        <a:bodyPr/>
        <a:lstStyle/>
        <a:p>
          <a:endParaRPr lang="cs-CZ"/>
        </a:p>
      </dgm:t>
    </dgm:pt>
    <dgm:pt modelId="{F92A93AD-F16F-4A27-A8B7-E7D382463CB0}" type="pres">
      <dgm:prSet presAssocID="{358B6BD4-60F3-493B-9AD0-99B84C444475}" presName="childShp" presStyleLbl="bgAccFollowNode1" presStyleIdx="1" presStyleCnt="4">
        <dgm:presLayoutVars>
          <dgm:bulletEnabled val="1"/>
        </dgm:presLayoutVars>
      </dgm:prSet>
      <dgm:spPr/>
      <dgm:t>
        <a:bodyPr/>
        <a:lstStyle/>
        <a:p>
          <a:endParaRPr lang="cs-CZ"/>
        </a:p>
      </dgm:t>
    </dgm:pt>
    <dgm:pt modelId="{96FD7584-3E7D-44BB-894B-B7A1B773B43B}" type="pres">
      <dgm:prSet presAssocID="{36FCB749-9B95-4006-A50E-05F3E3F6B247}" presName="spacing" presStyleCnt="0"/>
      <dgm:spPr/>
    </dgm:pt>
    <dgm:pt modelId="{958828F6-13B5-4DFE-BE3D-04A54F3D51DE}" type="pres">
      <dgm:prSet presAssocID="{A7658FFC-8FBD-4FC1-9A3C-77343F4658C4}" presName="linNode" presStyleCnt="0"/>
      <dgm:spPr/>
    </dgm:pt>
    <dgm:pt modelId="{884F7191-18F3-4AC2-8170-E9BB7186EB2D}" type="pres">
      <dgm:prSet presAssocID="{A7658FFC-8FBD-4FC1-9A3C-77343F4658C4}" presName="parentShp" presStyleLbl="node1" presStyleIdx="2" presStyleCnt="4">
        <dgm:presLayoutVars>
          <dgm:bulletEnabled val="1"/>
        </dgm:presLayoutVars>
      </dgm:prSet>
      <dgm:spPr/>
      <dgm:t>
        <a:bodyPr/>
        <a:lstStyle/>
        <a:p>
          <a:endParaRPr lang="cs-CZ"/>
        </a:p>
      </dgm:t>
    </dgm:pt>
    <dgm:pt modelId="{9DD8E0EA-758E-4104-AE9C-F21658B4E32B}" type="pres">
      <dgm:prSet presAssocID="{A7658FFC-8FBD-4FC1-9A3C-77343F4658C4}" presName="childShp" presStyleLbl="bgAccFollowNode1" presStyleIdx="2" presStyleCnt="4">
        <dgm:presLayoutVars>
          <dgm:bulletEnabled val="1"/>
        </dgm:presLayoutVars>
      </dgm:prSet>
      <dgm:spPr/>
      <dgm:t>
        <a:bodyPr/>
        <a:lstStyle/>
        <a:p>
          <a:endParaRPr lang="cs-CZ"/>
        </a:p>
      </dgm:t>
    </dgm:pt>
    <dgm:pt modelId="{9EE9809D-6161-46B4-9459-AE117D3A9DCF}" type="pres">
      <dgm:prSet presAssocID="{C7CFC931-5687-450E-A560-14D5B7C353C3}" presName="spacing" presStyleCnt="0"/>
      <dgm:spPr/>
    </dgm:pt>
    <dgm:pt modelId="{7A12AD41-2A7A-4FEB-9468-646DE43BD4A3}" type="pres">
      <dgm:prSet presAssocID="{AFE43544-715D-47B3-8942-DA025E25FD45}" presName="linNode" presStyleCnt="0"/>
      <dgm:spPr/>
    </dgm:pt>
    <dgm:pt modelId="{CAA339A4-1C02-4745-A521-7A657776E5A4}" type="pres">
      <dgm:prSet presAssocID="{AFE43544-715D-47B3-8942-DA025E25FD45}" presName="parentShp" presStyleLbl="node1" presStyleIdx="3" presStyleCnt="4">
        <dgm:presLayoutVars>
          <dgm:bulletEnabled val="1"/>
        </dgm:presLayoutVars>
      </dgm:prSet>
      <dgm:spPr/>
      <dgm:t>
        <a:bodyPr/>
        <a:lstStyle/>
        <a:p>
          <a:endParaRPr lang="cs-CZ"/>
        </a:p>
      </dgm:t>
    </dgm:pt>
    <dgm:pt modelId="{02799B67-EEB1-4CE1-8BF3-EB7070B9F116}" type="pres">
      <dgm:prSet presAssocID="{AFE43544-715D-47B3-8942-DA025E25FD45}" presName="childShp" presStyleLbl="bgAccFollowNode1" presStyleIdx="3" presStyleCnt="4">
        <dgm:presLayoutVars>
          <dgm:bulletEnabled val="1"/>
        </dgm:presLayoutVars>
      </dgm:prSet>
      <dgm:spPr/>
      <dgm:t>
        <a:bodyPr/>
        <a:lstStyle/>
        <a:p>
          <a:endParaRPr lang="cs-CZ"/>
        </a:p>
      </dgm:t>
    </dgm:pt>
  </dgm:ptLst>
  <dgm:cxnLst>
    <dgm:cxn modelId="{F54280F2-6179-49E4-B1EE-9D5B59FD5CED}" type="presOf" srcId="{A7658FFC-8FBD-4FC1-9A3C-77343F4658C4}" destId="{884F7191-18F3-4AC2-8170-E9BB7186EB2D}" srcOrd="0" destOrd="0" presId="urn:microsoft.com/office/officeart/2005/8/layout/vList6"/>
    <dgm:cxn modelId="{C73C9349-7402-44F7-85A1-6D9E120F87C1}" type="presOf" srcId="{E9CFC395-FD4A-47F2-81DD-544B637681C0}" destId="{02799B67-EEB1-4CE1-8BF3-EB7070B9F116}" srcOrd="0" destOrd="1" presId="urn:microsoft.com/office/officeart/2005/8/layout/vList6"/>
    <dgm:cxn modelId="{9E8CBE8E-76ED-4C72-9C5F-59966BC261D5}" srcId="{A7658FFC-8FBD-4FC1-9A3C-77343F4658C4}" destId="{3D60E452-8D95-4FE0-807E-A76266A3DC33}" srcOrd="1" destOrd="0" parTransId="{C3541F63-D9E8-4B6D-8C39-44C2CB8A7C52}" sibTransId="{FE4E2F10-481B-41DC-9122-D1D91E8DC55D}"/>
    <dgm:cxn modelId="{476BF861-9C20-48D5-947D-8E9A7AB4355B}" srcId="{461F81DD-E42A-4D73-9952-76C1E7138C6A}" destId="{AFE43544-715D-47B3-8942-DA025E25FD45}" srcOrd="3" destOrd="0" parTransId="{A0917C2D-043C-402C-87A2-F8D35A15A253}" sibTransId="{B2A06B4E-95ED-4707-A8A7-3268DEE22C3E}"/>
    <dgm:cxn modelId="{85E37FF0-CD92-49D8-A565-4304222A4415}" srcId="{461F81DD-E42A-4D73-9952-76C1E7138C6A}" destId="{358B6BD4-60F3-493B-9AD0-99B84C444475}" srcOrd="1" destOrd="0" parTransId="{4F20C47A-255F-400F-BBD3-0B2E1FDAD719}" sibTransId="{36FCB749-9B95-4006-A50E-05F3E3F6B247}"/>
    <dgm:cxn modelId="{1557D202-295B-4886-8F4F-1F6E3C9E81D0}" type="presOf" srcId="{B4996FCE-30AD-4C7E-926B-3EB91C4F18F0}" destId="{02799B67-EEB1-4CE1-8BF3-EB7070B9F116}" srcOrd="0" destOrd="2" presId="urn:microsoft.com/office/officeart/2005/8/layout/vList6"/>
    <dgm:cxn modelId="{9F43BD50-D5BE-41BD-80FF-3E706FBA1A5C}" srcId="{96BCC6ED-0D39-4141-BD89-7E3B3E759E6C}" destId="{25D6775A-D297-4975-A911-4EB7C722C19E}" srcOrd="0" destOrd="0" parTransId="{2276F8F2-8287-45B0-8979-B394BC5DCBC8}" sibTransId="{97097155-4CF7-4DD6-8C59-A62421C7CD9F}"/>
    <dgm:cxn modelId="{0AA69AD0-25D1-4689-A050-89B37CC27CC0}" type="presOf" srcId="{B089E885-EE02-45B9-A306-8DCF6C0E3032}" destId="{F92A93AD-F16F-4A27-A8B7-E7D382463CB0}" srcOrd="0" destOrd="1" presId="urn:microsoft.com/office/officeart/2005/8/layout/vList6"/>
    <dgm:cxn modelId="{A0534A8A-B91F-41CC-9DB7-539FFE8597B9}" type="presOf" srcId="{358B6BD4-60F3-493B-9AD0-99B84C444475}" destId="{69ECC7F4-FCAB-4196-B2C6-495822A8BA0F}" srcOrd="0" destOrd="0" presId="urn:microsoft.com/office/officeart/2005/8/layout/vList6"/>
    <dgm:cxn modelId="{BB89BC6C-3AB0-49D1-84FD-15C82A7652A2}" type="presOf" srcId="{25D6775A-D297-4975-A911-4EB7C722C19E}" destId="{1033D5A4-5189-4AB8-ABD2-CC9AA62D6F1A}" srcOrd="0" destOrd="0" presId="urn:microsoft.com/office/officeart/2005/8/layout/vList6"/>
    <dgm:cxn modelId="{4BA4E4C8-75A1-4E6A-8F50-DA8D25A8432F}" srcId="{A7658FFC-8FBD-4FC1-9A3C-77343F4658C4}" destId="{DA4E47F9-222C-4D57-A942-6865851665BC}" srcOrd="0" destOrd="0" parTransId="{BC955EEB-9185-46F7-8EF2-BF7C9AC6F283}" sibTransId="{8C864337-335A-4F96-B7D0-5B675DC6B77E}"/>
    <dgm:cxn modelId="{85C83394-E1D9-4BF1-BD38-A51811DC072A}" srcId="{461F81DD-E42A-4D73-9952-76C1E7138C6A}" destId="{A7658FFC-8FBD-4FC1-9A3C-77343F4658C4}" srcOrd="2" destOrd="0" parTransId="{63D6F629-E982-4C6D-BE12-AC655F4C757E}" sibTransId="{C7CFC931-5687-450E-A560-14D5B7C353C3}"/>
    <dgm:cxn modelId="{9A28D4A1-27A3-4176-B48C-32E4D18B3E63}" srcId="{358B6BD4-60F3-493B-9AD0-99B84C444475}" destId="{B089E885-EE02-45B9-A306-8DCF6C0E3032}" srcOrd="1" destOrd="0" parTransId="{0C761307-FD4A-45A6-AD63-B751216904D7}" sibTransId="{70A267DE-8E15-4838-9F14-321100FF8F89}"/>
    <dgm:cxn modelId="{5B5C5405-AB88-4F87-9D36-5940D995EE8F}" type="presOf" srcId="{461F81DD-E42A-4D73-9952-76C1E7138C6A}" destId="{D4D2D604-AA95-4C21-9BC2-69C3BB9B396C}" srcOrd="0" destOrd="0" presId="urn:microsoft.com/office/officeart/2005/8/layout/vList6"/>
    <dgm:cxn modelId="{6E19F638-B59D-456A-B534-2E67AE446C45}" srcId="{358B6BD4-60F3-493B-9AD0-99B84C444475}" destId="{BB871419-80EC-4B7A-B341-FE9B53FB9433}" srcOrd="0" destOrd="0" parTransId="{691043A4-A628-4E7D-91F3-8C06C759FD92}" sibTransId="{2E3A97FB-E382-40A8-9446-9674D705143F}"/>
    <dgm:cxn modelId="{9AB7D035-E243-42B4-B924-1304899B1F9E}" type="presOf" srcId="{AFE43544-715D-47B3-8942-DA025E25FD45}" destId="{CAA339A4-1C02-4745-A521-7A657776E5A4}" srcOrd="0" destOrd="0" presId="urn:microsoft.com/office/officeart/2005/8/layout/vList6"/>
    <dgm:cxn modelId="{A59E9C6E-408A-4FE0-9AAF-75519C8816D6}" type="presOf" srcId="{3D60E452-8D95-4FE0-807E-A76266A3DC33}" destId="{9DD8E0EA-758E-4104-AE9C-F21658B4E32B}" srcOrd="0" destOrd="1" presId="urn:microsoft.com/office/officeart/2005/8/layout/vList6"/>
    <dgm:cxn modelId="{0ED8C8F1-ABC7-470C-9000-B4D61BD8F469}" type="presOf" srcId="{DA4E47F9-222C-4D57-A942-6865851665BC}" destId="{9DD8E0EA-758E-4104-AE9C-F21658B4E32B}" srcOrd="0" destOrd="0" presId="urn:microsoft.com/office/officeart/2005/8/layout/vList6"/>
    <dgm:cxn modelId="{940E1685-9B0D-4536-89C2-E296D08BCFB1}" srcId="{AFE43544-715D-47B3-8942-DA025E25FD45}" destId="{AD1B43D2-FC89-4A65-8964-6AC2F8B53E4B}" srcOrd="0" destOrd="0" parTransId="{E655B166-7046-47F5-A139-3967437C1DD0}" sibTransId="{F9C80128-1B6F-482B-A982-5261BC75FA6B}"/>
    <dgm:cxn modelId="{91DA3E6B-85F7-4D34-B688-63D14A2821D7}" type="presOf" srcId="{AD1B43D2-FC89-4A65-8964-6AC2F8B53E4B}" destId="{02799B67-EEB1-4CE1-8BF3-EB7070B9F116}" srcOrd="0" destOrd="0" presId="urn:microsoft.com/office/officeart/2005/8/layout/vList6"/>
    <dgm:cxn modelId="{E89CC70E-34FA-4CBB-B332-811C1CCF89AB}" srcId="{AFE43544-715D-47B3-8942-DA025E25FD45}" destId="{E9CFC395-FD4A-47F2-81DD-544B637681C0}" srcOrd="1" destOrd="0" parTransId="{38C34498-6373-4E0D-B297-58B814FD24A3}" sibTransId="{4D52AF26-1091-41AD-B447-CCE7CC86A16E}"/>
    <dgm:cxn modelId="{8712A13C-BA65-462C-8503-1F86755508BF}" srcId="{AFE43544-715D-47B3-8942-DA025E25FD45}" destId="{B4996FCE-30AD-4C7E-926B-3EB91C4F18F0}" srcOrd="2" destOrd="0" parTransId="{1DB2DBB5-E687-4C6A-B797-5BD3BDFD5F82}" sibTransId="{62FBB770-EDE9-4007-9949-AD4EA02A3EFC}"/>
    <dgm:cxn modelId="{2E61F8F3-01FD-4567-AFC5-EB9A0E49E104}" type="presOf" srcId="{96BCC6ED-0D39-4141-BD89-7E3B3E759E6C}" destId="{01C32D42-36C0-402E-A43B-4A49E6CAB210}" srcOrd="0" destOrd="0" presId="urn:microsoft.com/office/officeart/2005/8/layout/vList6"/>
    <dgm:cxn modelId="{BF139F86-BA67-47F2-A43B-DF24A44B9F89}" type="presOf" srcId="{BB871419-80EC-4B7A-B341-FE9B53FB9433}" destId="{F92A93AD-F16F-4A27-A8B7-E7D382463CB0}" srcOrd="0" destOrd="0" presId="urn:microsoft.com/office/officeart/2005/8/layout/vList6"/>
    <dgm:cxn modelId="{31BC060B-0672-4A2B-BB7D-BD3C97C02288}" srcId="{461F81DD-E42A-4D73-9952-76C1E7138C6A}" destId="{96BCC6ED-0D39-4141-BD89-7E3B3E759E6C}" srcOrd="0" destOrd="0" parTransId="{5FB1D4C6-C2E6-4CF2-A0B6-CB4494EA3744}" sibTransId="{3AF6DBC9-21CC-4B40-8BCB-089FE9B7B18B}"/>
    <dgm:cxn modelId="{3E7BBF10-A1AE-4DD9-A0A8-0D374AE917DB}" type="presParOf" srcId="{D4D2D604-AA95-4C21-9BC2-69C3BB9B396C}" destId="{750C9FDC-6783-4CA1-8E54-4DAE13C81272}" srcOrd="0" destOrd="0" presId="urn:microsoft.com/office/officeart/2005/8/layout/vList6"/>
    <dgm:cxn modelId="{CC5B8620-D96E-42EB-BDD6-1B835215A326}" type="presParOf" srcId="{750C9FDC-6783-4CA1-8E54-4DAE13C81272}" destId="{01C32D42-36C0-402E-A43B-4A49E6CAB210}" srcOrd="0" destOrd="0" presId="urn:microsoft.com/office/officeart/2005/8/layout/vList6"/>
    <dgm:cxn modelId="{E9C0E5C5-8C2E-4E1A-AEF9-DB78D603338E}" type="presParOf" srcId="{750C9FDC-6783-4CA1-8E54-4DAE13C81272}" destId="{1033D5A4-5189-4AB8-ABD2-CC9AA62D6F1A}" srcOrd="1" destOrd="0" presId="urn:microsoft.com/office/officeart/2005/8/layout/vList6"/>
    <dgm:cxn modelId="{1B53E162-C54D-48ED-9839-91EF964EA25B}" type="presParOf" srcId="{D4D2D604-AA95-4C21-9BC2-69C3BB9B396C}" destId="{613D2692-0DF1-4222-8578-E8AE8E6309AD}" srcOrd="1" destOrd="0" presId="urn:microsoft.com/office/officeart/2005/8/layout/vList6"/>
    <dgm:cxn modelId="{9A6F1747-909B-40B1-8EFA-2022E2D3121D}" type="presParOf" srcId="{D4D2D604-AA95-4C21-9BC2-69C3BB9B396C}" destId="{797DC0BB-94D0-40D2-8058-6C145619F45E}" srcOrd="2" destOrd="0" presId="urn:microsoft.com/office/officeart/2005/8/layout/vList6"/>
    <dgm:cxn modelId="{67374B21-E553-43A1-9DD0-726AE386786E}" type="presParOf" srcId="{797DC0BB-94D0-40D2-8058-6C145619F45E}" destId="{69ECC7F4-FCAB-4196-B2C6-495822A8BA0F}" srcOrd="0" destOrd="0" presId="urn:microsoft.com/office/officeart/2005/8/layout/vList6"/>
    <dgm:cxn modelId="{5359A68B-5F07-4373-93D3-E77FAE238D2D}" type="presParOf" srcId="{797DC0BB-94D0-40D2-8058-6C145619F45E}" destId="{F92A93AD-F16F-4A27-A8B7-E7D382463CB0}" srcOrd="1" destOrd="0" presId="urn:microsoft.com/office/officeart/2005/8/layout/vList6"/>
    <dgm:cxn modelId="{7CFB6CB1-FA8A-410D-90E4-AD0FBA8677A6}" type="presParOf" srcId="{D4D2D604-AA95-4C21-9BC2-69C3BB9B396C}" destId="{96FD7584-3E7D-44BB-894B-B7A1B773B43B}" srcOrd="3" destOrd="0" presId="urn:microsoft.com/office/officeart/2005/8/layout/vList6"/>
    <dgm:cxn modelId="{13FC64A1-90EB-45EC-8FD6-888A78910D38}" type="presParOf" srcId="{D4D2D604-AA95-4C21-9BC2-69C3BB9B396C}" destId="{958828F6-13B5-4DFE-BE3D-04A54F3D51DE}" srcOrd="4" destOrd="0" presId="urn:microsoft.com/office/officeart/2005/8/layout/vList6"/>
    <dgm:cxn modelId="{D2E27D66-5276-4645-8382-3D61E328B4AA}" type="presParOf" srcId="{958828F6-13B5-4DFE-BE3D-04A54F3D51DE}" destId="{884F7191-18F3-4AC2-8170-E9BB7186EB2D}" srcOrd="0" destOrd="0" presId="urn:microsoft.com/office/officeart/2005/8/layout/vList6"/>
    <dgm:cxn modelId="{71BAFAC3-54A0-41DB-860E-176EA98ED44A}" type="presParOf" srcId="{958828F6-13B5-4DFE-BE3D-04A54F3D51DE}" destId="{9DD8E0EA-758E-4104-AE9C-F21658B4E32B}" srcOrd="1" destOrd="0" presId="urn:microsoft.com/office/officeart/2005/8/layout/vList6"/>
    <dgm:cxn modelId="{84788CE3-D663-45EB-80CB-1CCF199D07B8}" type="presParOf" srcId="{D4D2D604-AA95-4C21-9BC2-69C3BB9B396C}" destId="{9EE9809D-6161-46B4-9459-AE117D3A9DCF}" srcOrd="5" destOrd="0" presId="urn:microsoft.com/office/officeart/2005/8/layout/vList6"/>
    <dgm:cxn modelId="{8A210A6A-B62E-4097-AAD1-EAABC2B08EAA}" type="presParOf" srcId="{D4D2D604-AA95-4C21-9BC2-69C3BB9B396C}" destId="{7A12AD41-2A7A-4FEB-9468-646DE43BD4A3}" srcOrd="6" destOrd="0" presId="urn:microsoft.com/office/officeart/2005/8/layout/vList6"/>
    <dgm:cxn modelId="{BF3CE243-E7DC-4DCE-81D6-D051ED05CF27}" type="presParOf" srcId="{7A12AD41-2A7A-4FEB-9468-646DE43BD4A3}" destId="{CAA339A4-1C02-4745-A521-7A657776E5A4}" srcOrd="0" destOrd="0" presId="urn:microsoft.com/office/officeart/2005/8/layout/vList6"/>
    <dgm:cxn modelId="{D5896B38-74B6-47BA-A1D2-7D7BFA0104F2}" type="presParOf" srcId="{7A12AD41-2A7A-4FEB-9468-646DE43BD4A3}" destId="{02799B67-EEB1-4CE1-8BF3-EB7070B9F11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F2CE3E-83EC-497F-8827-BE049A77FF60}" type="doc">
      <dgm:prSet loTypeId="urn:microsoft.com/office/officeart/2005/8/layout/venn2" loCatId="relationship" qsTypeId="urn:microsoft.com/office/officeart/2005/8/quickstyle/simple1" qsCatId="simple" csTypeId="urn:microsoft.com/office/officeart/2005/8/colors/accent4_4" csCatId="accent4" phldr="1"/>
      <dgm:spPr/>
      <dgm:t>
        <a:bodyPr/>
        <a:lstStyle/>
        <a:p>
          <a:endParaRPr lang="cs-CZ"/>
        </a:p>
      </dgm:t>
    </dgm:pt>
    <dgm:pt modelId="{A0412796-45E4-4216-BB3A-EE2A28B6F5FE}">
      <dgm:prSet phldrT="[Text]" custT="1"/>
      <dgm:spPr/>
      <dgm:t>
        <a:bodyPr/>
        <a:lstStyle/>
        <a:p>
          <a:r>
            <a:rPr lang="cs-CZ" sz="1600" dirty="0" smtClean="0"/>
            <a:t>Problémy a konflikty</a:t>
          </a:r>
          <a:endParaRPr lang="cs-CZ" sz="1600" dirty="0"/>
        </a:p>
      </dgm:t>
    </dgm:pt>
    <dgm:pt modelId="{B0954538-A3FB-4B4B-8B5C-4B92BE566E82}" type="parTrans" cxnId="{D2DD3CB1-11FC-41FA-B2D3-374152D2AC67}">
      <dgm:prSet/>
      <dgm:spPr/>
      <dgm:t>
        <a:bodyPr/>
        <a:lstStyle/>
        <a:p>
          <a:endParaRPr lang="cs-CZ"/>
        </a:p>
      </dgm:t>
    </dgm:pt>
    <dgm:pt modelId="{753C7188-4F75-4085-BAE4-D26766204678}" type="sibTrans" cxnId="{D2DD3CB1-11FC-41FA-B2D3-374152D2AC67}">
      <dgm:prSet/>
      <dgm:spPr/>
      <dgm:t>
        <a:bodyPr/>
        <a:lstStyle/>
        <a:p>
          <a:endParaRPr lang="cs-CZ"/>
        </a:p>
      </dgm:t>
    </dgm:pt>
    <dgm:pt modelId="{DA5FD241-8C3E-4674-B7F0-DC8A0EFF08FB}">
      <dgm:prSet phldrT="[Text]" custT="1"/>
      <dgm:spPr/>
      <dgm:t>
        <a:bodyPr/>
        <a:lstStyle/>
        <a:p>
          <a:r>
            <a:rPr lang="cs-CZ" sz="1600" dirty="0" smtClean="0"/>
            <a:t>Výzkumné dovednosti</a:t>
          </a:r>
          <a:endParaRPr lang="cs-CZ" sz="1600" dirty="0"/>
        </a:p>
      </dgm:t>
    </dgm:pt>
    <dgm:pt modelId="{572EF430-1448-4853-B0A9-FC69BFAA2074}" type="parTrans" cxnId="{92591D9D-CCF0-49D0-83AF-C93A285D1E8A}">
      <dgm:prSet/>
      <dgm:spPr/>
      <dgm:t>
        <a:bodyPr/>
        <a:lstStyle/>
        <a:p>
          <a:endParaRPr lang="cs-CZ"/>
        </a:p>
      </dgm:t>
    </dgm:pt>
    <dgm:pt modelId="{017FBC96-DC00-4FDE-856F-2C8D598528C8}" type="sibTrans" cxnId="{92591D9D-CCF0-49D0-83AF-C93A285D1E8A}">
      <dgm:prSet/>
      <dgm:spPr/>
      <dgm:t>
        <a:bodyPr/>
        <a:lstStyle/>
        <a:p>
          <a:endParaRPr lang="cs-CZ"/>
        </a:p>
      </dgm:t>
    </dgm:pt>
    <dgm:pt modelId="{C17A262F-7C6D-4767-BE40-8E6F8215DBD4}">
      <dgm:prSet phldrT="[Text]" custT="1"/>
      <dgm:spPr/>
      <dgm:t>
        <a:bodyPr/>
        <a:lstStyle/>
        <a:p>
          <a:r>
            <a:rPr lang="cs-CZ" sz="1400" dirty="0" smtClean="0"/>
            <a:t>Zákonitosti</a:t>
          </a:r>
          <a:endParaRPr lang="cs-CZ" sz="1400" dirty="0"/>
        </a:p>
      </dgm:t>
    </dgm:pt>
    <dgm:pt modelId="{B16D499F-9952-4D72-BA2A-99BF38333F2C}" type="parTrans" cxnId="{17E9371F-3AF2-47BE-9ADB-F9951EF384AE}">
      <dgm:prSet/>
      <dgm:spPr/>
      <dgm:t>
        <a:bodyPr/>
        <a:lstStyle/>
        <a:p>
          <a:endParaRPr lang="cs-CZ"/>
        </a:p>
      </dgm:t>
    </dgm:pt>
    <dgm:pt modelId="{77A718AF-2638-4B7F-8EC1-612C7D3FAB55}" type="sibTrans" cxnId="{17E9371F-3AF2-47BE-9ADB-F9951EF384AE}">
      <dgm:prSet/>
      <dgm:spPr/>
      <dgm:t>
        <a:bodyPr/>
        <a:lstStyle/>
        <a:p>
          <a:endParaRPr lang="cs-CZ"/>
        </a:p>
      </dgm:t>
    </dgm:pt>
    <dgm:pt modelId="{23754287-A60D-4381-A982-8AF991F80EC8}">
      <dgm:prSet phldrT="[Text]" custT="1"/>
      <dgm:spPr/>
      <dgm:t>
        <a:bodyPr/>
        <a:lstStyle/>
        <a:p>
          <a:r>
            <a:rPr lang="cs-CZ" sz="1400" dirty="0" smtClean="0"/>
            <a:t>Senzitivita</a:t>
          </a:r>
          <a:endParaRPr lang="cs-CZ" sz="1400" dirty="0"/>
        </a:p>
      </dgm:t>
    </dgm:pt>
    <dgm:pt modelId="{3F8BF091-A48D-4B93-8ADC-D443C34DC634}" type="parTrans" cxnId="{488E54CD-3513-4904-BA50-D0BA1124EC0A}">
      <dgm:prSet/>
      <dgm:spPr/>
      <dgm:t>
        <a:bodyPr/>
        <a:lstStyle/>
        <a:p>
          <a:endParaRPr lang="cs-CZ"/>
        </a:p>
      </dgm:t>
    </dgm:pt>
    <dgm:pt modelId="{469699D5-53F9-4DAC-AB1D-268C3267AEFA}" type="sibTrans" cxnId="{488E54CD-3513-4904-BA50-D0BA1124EC0A}">
      <dgm:prSet/>
      <dgm:spPr/>
      <dgm:t>
        <a:bodyPr/>
        <a:lstStyle/>
        <a:p>
          <a:endParaRPr lang="cs-CZ"/>
        </a:p>
      </dgm:t>
    </dgm:pt>
    <dgm:pt modelId="{8AC84CD5-58FB-4AFC-9FBA-ECFC7F974A43}">
      <dgm:prSet phldrT="[Text]" custT="1"/>
      <dgm:spPr/>
      <dgm:t>
        <a:bodyPr/>
        <a:lstStyle/>
        <a:p>
          <a:r>
            <a:rPr lang="cs-CZ" sz="1600" dirty="0" smtClean="0"/>
            <a:t>Akční strategie</a:t>
          </a:r>
          <a:endParaRPr lang="cs-CZ" sz="1600" dirty="0"/>
        </a:p>
      </dgm:t>
    </dgm:pt>
    <dgm:pt modelId="{956DE272-A1E0-438B-8234-89E3992CFFB4}" type="parTrans" cxnId="{54DB08BC-42ED-453D-84FE-C94FE74C5801}">
      <dgm:prSet/>
      <dgm:spPr/>
      <dgm:t>
        <a:bodyPr/>
        <a:lstStyle/>
        <a:p>
          <a:endParaRPr lang="cs-CZ"/>
        </a:p>
      </dgm:t>
    </dgm:pt>
    <dgm:pt modelId="{6922F7FA-BB24-4DD2-A00B-FF53A065755D}" type="sibTrans" cxnId="{54DB08BC-42ED-453D-84FE-C94FE74C5801}">
      <dgm:prSet/>
      <dgm:spPr/>
      <dgm:t>
        <a:bodyPr/>
        <a:lstStyle/>
        <a:p>
          <a:endParaRPr lang="cs-CZ"/>
        </a:p>
      </dgm:t>
    </dgm:pt>
    <dgm:pt modelId="{5E549FAA-8F6D-49F3-8AB4-AA7DB347BF59}" type="pres">
      <dgm:prSet presAssocID="{CAF2CE3E-83EC-497F-8827-BE049A77FF60}" presName="Name0" presStyleCnt="0">
        <dgm:presLayoutVars>
          <dgm:chMax val="7"/>
          <dgm:resizeHandles val="exact"/>
        </dgm:presLayoutVars>
      </dgm:prSet>
      <dgm:spPr/>
      <dgm:t>
        <a:bodyPr/>
        <a:lstStyle/>
        <a:p>
          <a:endParaRPr lang="cs-CZ"/>
        </a:p>
      </dgm:t>
    </dgm:pt>
    <dgm:pt modelId="{CC7D4D00-AE3A-4129-813F-9354B003CF85}" type="pres">
      <dgm:prSet presAssocID="{CAF2CE3E-83EC-497F-8827-BE049A77FF60}" presName="comp1" presStyleCnt="0"/>
      <dgm:spPr/>
    </dgm:pt>
    <dgm:pt modelId="{1C02DF70-78C7-4ADB-9500-BB7E0361598E}" type="pres">
      <dgm:prSet presAssocID="{CAF2CE3E-83EC-497F-8827-BE049A77FF60}" presName="circle1" presStyleLbl="node1" presStyleIdx="0" presStyleCnt="5" custScaleX="135154"/>
      <dgm:spPr/>
      <dgm:t>
        <a:bodyPr/>
        <a:lstStyle/>
        <a:p>
          <a:endParaRPr lang="cs-CZ"/>
        </a:p>
      </dgm:t>
    </dgm:pt>
    <dgm:pt modelId="{332D0490-1E29-4028-B255-2FCEAE39CC89}" type="pres">
      <dgm:prSet presAssocID="{CAF2CE3E-83EC-497F-8827-BE049A77FF60}" presName="c1text" presStyleLbl="node1" presStyleIdx="0" presStyleCnt="5">
        <dgm:presLayoutVars>
          <dgm:bulletEnabled val="1"/>
        </dgm:presLayoutVars>
      </dgm:prSet>
      <dgm:spPr/>
      <dgm:t>
        <a:bodyPr/>
        <a:lstStyle/>
        <a:p>
          <a:endParaRPr lang="cs-CZ"/>
        </a:p>
      </dgm:t>
    </dgm:pt>
    <dgm:pt modelId="{761F1C45-F130-4360-9D9C-B7593D12E604}" type="pres">
      <dgm:prSet presAssocID="{CAF2CE3E-83EC-497F-8827-BE049A77FF60}" presName="comp2" presStyleCnt="0"/>
      <dgm:spPr/>
    </dgm:pt>
    <dgm:pt modelId="{13060897-9BE9-4200-8F04-CF68BD3499BF}" type="pres">
      <dgm:prSet presAssocID="{CAF2CE3E-83EC-497F-8827-BE049A77FF60}" presName="circle2" presStyleLbl="node1" presStyleIdx="1" presStyleCnt="5" custScaleX="122808"/>
      <dgm:spPr/>
      <dgm:t>
        <a:bodyPr/>
        <a:lstStyle/>
        <a:p>
          <a:endParaRPr lang="cs-CZ"/>
        </a:p>
      </dgm:t>
    </dgm:pt>
    <dgm:pt modelId="{8FB11CE2-D63B-42BB-983A-0DA093E95C69}" type="pres">
      <dgm:prSet presAssocID="{CAF2CE3E-83EC-497F-8827-BE049A77FF60}" presName="c2text" presStyleLbl="node1" presStyleIdx="1" presStyleCnt="5">
        <dgm:presLayoutVars>
          <dgm:bulletEnabled val="1"/>
        </dgm:presLayoutVars>
      </dgm:prSet>
      <dgm:spPr/>
      <dgm:t>
        <a:bodyPr/>
        <a:lstStyle/>
        <a:p>
          <a:endParaRPr lang="cs-CZ"/>
        </a:p>
      </dgm:t>
    </dgm:pt>
    <dgm:pt modelId="{F3CDDC74-B6AA-46B5-9FEA-1575494F0800}" type="pres">
      <dgm:prSet presAssocID="{CAF2CE3E-83EC-497F-8827-BE049A77FF60}" presName="comp3" presStyleCnt="0"/>
      <dgm:spPr/>
    </dgm:pt>
    <dgm:pt modelId="{F185D993-E9D5-4AD5-BF54-FAB9DF290D29}" type="pres">
      <dgm:prSet presAssocID="{CAF2CE3E-83EC-497F-8827-BE049A77FF60}" presName="circle3" presStyleLbl="node1" presStyleIdx="2" presStyleCnt="5" custScaleX="117730"/>
      <dgm:spPr/>
      <dgm:t>
        <a:bodyPr/>
        <a:lstStyle/>
        <a:p>
          <a:endParaRPr lang="cs-CZ"/>
        </a:p>
      </dgm:t>
    </dgm:pt>
    <dgm:pt modelId="{C73F57ED-014D-4829-849D-277279318759}" type="pres">
      <dgm:prSet presAssocID="{CAF2CE3E-83EC-497F-8827-BE049A77FF60}" presName="c3text" presStyleLbl="node1" presStyleIdx="2" presStyleCnt="5">
        <dgm:presLayoutVars>
          <dgm:bulletEnabled val="1"/>
        </dgm:presLayoutVars>
      </dgm:prSet>
      <dgm:spPr/>
      <dgm:t>
        <a:bodyPr/>
        <a:lstStyle/>
        <a:p>
          <a:endParaRPr lang="cs-CZ"/>
        </a:p>
      </dgm:t>
    </dgm:pt>
    <dgm:pt modelId="{A05BD391-BC5A-4AA2-BF37-F51D39F8B478}" type="pres">
      <dgm:prSet presAssocID="{CAF2CE3E-83EC-497F-8827-BE049A77FF60}" presName="comp4" presStyleCnt="0"/>
      <dgm:spPr/>
    </dgm:pt>
    <dgm:pt modelId="{73B2DDD5-9977-4CCB-B69D-FE885F3ADC40}" type="pres">
      <dgm:prSet presAssocID="{CAF2CE3E-83EC-497F-8827-BE049A77FF60}" presName="circle4" presStyleLbl="node1" presStyleIdx="3" presStyleCnt="5" custScaleX="117872"/>
      <dgm:spPr/>
      <dgm:t>
        <a:bodyPr/>
        <a:lstStyle/>
        <a:p>
          <a:endParaRPr lang="cs-CZ"/>
        </a:p>
      </dgm:t>
    </dgm:pt>
    <dgm:pt modelId="{28FDA9F0-2F0A-4C88-B5B6-822ABE62A121}" type="pres">
      <dgm:prSet presAssocID="{CAF2CE3E-83EC-497F-8827-BE049A77FF60}" presName="c4text" presStyleLbl="node1" presStyleIdx="3" presStyleCnt="5">
        <dgm:presLayoutVars>
          <dgm:bulletEnabled val="1"/>
        </dgm:presLayoutVars>
      </dgm:prSet>
      <dgm:spPr/>
      <dgm:t>
        <a:bodyPr/>
        <a:lstStyle/>
        <a:p>
          <a:endParaRPr lang="cs-CZ"/>
        </a:p>
      </dgm:t>
    </dgm:pt>
    <dgm:pt modelId="{1B5FA5C2-6805-46C3-90C0-12EB0C4E2F02}" type="pres">
      <dgm:prSet presAssocID="{CAF2CE3E-83EC-497F-8827-BE049A77FF60}" presName="comp5" presStyleCnt="0"/>
      <dgm:spPr/>
    </dgm:pt>
    <dgm:pt modelId="{810BF932-766B-423A-A9B5-6D3FC87E22DA}" type="pres">
      <dgm:prSet presAssocID="{CAF2CE3E-83EC-497F-8827-BE049A77FF60}" presName="circle5" presStyleLbl="node1" presStyleIdx="4" presStyleCnt="5" custScaleX="118121"/>
      <dgm:spPr/>
      <dgm:t>
        <a:bodyPr/>
        <a:lstStyle/>
        <a:p>
          <a:endParaRPr lang="cs-CZ"/>
        </a:p>
      </dgm:t>
    </dgm:pt>
    <dgm:pt modelId="{2253C9B8-51D6-4C07-B79D-F53CC6C92A11}" type="pres">
      <dgm:prSet presAssocID="{CAF2CE3E-83EC-497F-8827-BE049A77FF60}" presName="c5text" presStyleLbl="node1" presStyleIdx="4" presStyleCnt="5">
        <dgm:presLayoutVars>
          <dgm:bulletEnabled val="1"/>
        </dgm:presLayoutVars>
      </dgm:prSet>
      <dgm:spPr/>
      <dgm:t>
        <a:bodyPr/>
        <a:lstStyle/>
        <a:p>
          <a:endParaRPr lang="cs-CZ"/>
        </a:p>
      </dgm:t>
    </dgm:pt>
  </dgm:ptLst>
  <dgm:cxnLst>
    <dgm:cxn modelId="{52086F74-44FD-4752-B49D-25837465087D}" type="presOf" srcId="{23754287-A60D-4381-A982-8AF991F80EC8}" destId="{810BF932-766B-423A-A9B5-6D3FC87E22DA}" srcOrd="0" destOrd="0" presId="urn:microsoft.com/office/officeart/2005/8/layout/venn2"/>
    <dgm:cxn modelId="{B836820D-B96F-47FE-8801-EB776A72B904}" type="presOf" srcId="{A0412796-45E4-4216-BB3A-EE2A28B6F5FE}" destId="{13060897-9BE9-4200-8F04-CF68BD3499BF}" srcOrd="0" destOrd="0" presId="urn:microsoft.com/office/officeart/2005/8/layout/venn2"/>
    <dgm:cxn modelId="{674EF007-37AA-497D-B799-7E9E0B093CC2}" type="presOf" srcId="{DA5FD241-8C3E-4674-B7F0-DC8A0EFF08FB}" destId="{C73F57ED-014D-4829-849D-277279318759}" srcOrd="1" destOrd="0" presId="urn:microsoft.com/office/officeart/2005/8/layout/venn2"/>
    <dgm:cxn modelId="{624A6436-3BB3-4947-AA38-AF16ADAC02FE}" type="presOf" srcId="{CAF2CE3E-83EC-497F-8827-BE049A77FF60}" destId="{5E549FAA-8F6D-49F3-8AB4-AA7DB347BF59}" srcOrd="0" destOrd="0" presId="urn:microsoft.com/office/officeart/2005/8/layout/venn2"/>
    <dgm:cxn modelId="{F3F48806-532D-42ED-8B72-FAB4E5574B72}" type="presOf" srcId="{8AC84CD5-58FB-4AFC-9FBA-ECFC7F974A43}" destId="{1C02DF70-78C7-4ADB-9500-BB7E0361598E}" srcOrd="0" destOrd="0" presId="urn:microsoft.com/office/officeart/2005/8/layout/venn2"/>
    <dgm:cxn modelId="{3BC46CB1-458F-4407-B425-253FED2CC897}" type="presOf" srcId="{C17A262F-7C6D-4767-BE40-8E6F8215DBD4}" destId="{73B2DDD5-9977-4CCB-B69D-FE885F3ADC40}" srcOrd="0" destOrd="0" presId="urn:microsoft.com/office/officeart/2005/8/layout/venn2"/>
    <dgm:cxn modelId="{B78DC4EA-3BFD-41C5-88D7-A2304CBC3CDB}" type="presOf" srcId="{C17A262F-7C6D-4767-BE40-8E6F8215DBD4}" destId="{28FDA9F0-2F0A-4C88-B5B6-822ABE62A121}" srcOrd="1" destOrd="0" presId="urn:microsoft.com/office/officeart/2005/8/layout/venn2"/>
    <dgm:cxn modelId="{92591D9D-CCF0-49D0-83AF-C93A285D1E8A}" srcId="{CAF2CE3E-83EC-497F-8827-BE049A77FF60}" destId="{DA5FD241-8C3E-4674-B7F0-DC8A0EFF08FB}" srcOrd="2" destOrd="0" parTransId="{572EF430-1448-4853-B0A9-FC69BFAA2074}" sibTransId="{017FBC96-DC00-4FDE-856F-2C8D598528C8}"/>
    <dgm:cxn modelId="{17E9371F-3AF2-47BE-9ADB-F9951EF384AE}" srcId="{CAF2CE3E-83EC-497F-8827-BE049A77FF60}" destId="{C17A262F-7C6D-4767-BE40-8E6F8215DBD4}" srcOrd="3" destOrd="0" parTransId="{B16D499F-9952-4D72-BA2A-99BF38333F2C}" sibTransId="{77A718AF-2638-4B7F-8EC1-612C7D3FAB55}"/>
    <dgm:cxn modelId="{488E54CD-3513-4904-BA50-D0BA1124EC0A}" srcId="{CAF2CE3E-83EC-497F-8827-BE049A77FF60}" destId="{23754287-A60D-4381-A982-8AF991F80EC8}" srcOrd="4" destOrd="0" parTransId="{3F8BF091-A48D-4B93-8ADC-D443C34DC634}" sibTransId="{469699D5-53F9-4DAC-AB1D-268C3267AEFA}"/>
    <dgm:cxn modelId="{B2F68381-609A-44B6-977E-543A293E8560}" type="presOf" srcId="{23754287-A60D-4381-A982-8AF991F80EC8}" destId="{2253C9B8-51D6-4C07-B79D-F53CC6C92A11}" srcOrd="1" destOrd="0" presId="urn:microsoft.com/office/officeart/2005/8/layout/venn2"/>
    <dgm:cxn modelId="{AB045484-8BB7-421B-818A-0340C1F5BBF7}" type="presOf" srcId="{8AC84CD5-58FB-4AFC-9FBA-ECFC7F974A43}" destId="{332D0490-1E29-4028-B255-2FCEAE39CC89}" srcOrd="1" destOrd="0" presId="urn:microsoft.com/office/officeart/2005/8/layout/venn2"/>
    <dgm:cxn modelId="{54DB08BC-42ED-453D-84FE-C94FE74C5801}" srcId="{CAF2CE3E-83EC-497F-8827-BE049A77FF60}" destId="{8AC84CD5-58FB-4AFC-9FBA-ECFC7F974A43}" srcOrd="0" destOrd="0" parTransId="{956DE272-A1E0-438B-8234-89E3992CFFB4}" sibTransId="{6922F7FA-BB24-4DD2-A00B-FF53A065755D}"/>
    <dgm:cxn modelId="{D2DD3CB1-11FC-41FA-B2D3-374152D2AC67}" srcId="{CAF2CE3E-83EC-497F-8827-BE049A77FF60}" destId="{A0412796-45E4-4216-BB3A-EE2A28B6F5FE}" srcOrd="1" destOrd="0" parTransId="{B0954538-A3FB-4B4B-8B5C-4B92BE566E82}" sibTransId="{753C7188-4F75-4085-BAE4-D26766204678}"/>
    <dgm:cxn modelId="{6C1D5055-5283-420F-A4E1-77A481011930}" type="presOf" srcId="{A0412796-45E4-4216-BB3A-EE2A28B6F5FE}" destId="{8FB11CE2-D63B-42BB-983A-0DA093E95C69}" srcOrd="1" destOrd="0" presId="urn:microsoft.com/office/officeart/2005/8/layout/venn2"/>
    <dgm:cxn modelId="{D2076B39-A908-4D24-86BF-D8962F07B01F}" type="presOf" srcId="{DA5FD241-8C3E-4674-B7F0-DC8A0EFF08FB}" destId="{F185D993-E9D5-4AD5-BF54-FAB9DF290D29}" srcOrd="0" destOrd="0" presId="urn:microsoft.com/office/officeart/2005/8/layout/venn2"/>
    <dgm:cxn modelId="{01A18700-D9A5-4ACB-A4EB-F470D8D4AE50}" type="presParOf" srcId="{5E549FAA-8F6D-49F3-8AB4-AA7DB347BF59}" destId="{CC7D4D00-AE3A-4129-813F-9354B003CF85}" srcOrd="0" destOrd="0" presId="urn:microsoft.com/office/officeart/2005/8/layout/venn2"/>
    <dgm:cxn modelId="{26D59C1A-151D-47A5-894A-BEE5DB984589}" type="presParOf" srcId="{CC7D4D00-AE3A-4129-813F-9354B003CF85}" destId="{1C02DF70-78C7-4ADB-9500-BB7E0361598E}" srcOrd="0" destOrd="0" presId="urn:microsoft.com/office/officeart/2005/8/layout/venn2"/>
    <dgm:cxn modelId="{A6DDB006-95C5-4F82-A4F4-10358C6FB01A}" type="presParOf" srcId="{CC7D4D00-AE3A-4129-813F-9354B003CF85}" destId="{332D0490-1E29-4028-B255-2FCEAE39CC89}" srcOrd="1" destOrd="0" presId="urn:microsoft.com/office/officeart/2005/8/layout/venn2"/>
    <dgm:cxn modelId="{A66F25AC-BFF9-4E32-9E96-E6CE2F652A90}" type="presParOf" srcId="{5E549FAA-8F6D-49F3-8AB4-AA7DB347BF59}" destId="{761F1C45-F130-4360-9D9C-B7593D12E604}" srcOrd="1" destOrd="0" presId="urn:microsoft.com/office/officeart/2005/8/layout/venn2"/>
    <dgm:cxn modelId="{0185A7D4-07AB-492E-BA8B-F0AF58B92D0E}" type="presParOf" srcId="{761F1C45-F130-4360-9D9C-B7593D12E604}" destId="{13060897-9BE9-4200-8F04-CF68BD3499BF}" srcOrd="0" destOrd="0" presId="urn:microsoft.com/office/officeart/2005/8/layout/venn2"/>
    <dgm:cxn modelId="{5A0700B7-477E-4C50-B380-06889A046AF8}" type="presParOf" srcId="{761F1C45-F130-4360-9D9C-B7593D12E604}" destId="{8FB11CE2-D63B-42BB-983A-0DA093E95C69}" srcOrd="1" destOrd="0" presId="urn:microsoft.com/office/officeart/2005/8/layout/venn2"/>
    <dgm:cxn modelId="{DFB72F06-4F22-4F3C-AFA6-4233DB96F2A7}" type="presParOf" srcId="{5E549FAA-8F6D-49F3-8AB4-AA7DB347BF59}" destId="{F3CDDC74-B6AA-46B5-9FEA-1575494F0800}" srcOrd="2" destOrd="0" presId="urn:microsoft.com/office/officeart/2005/8/layout/venn2"/>
    <dgm:cxn modelId="{621734F6-0454-4F7D-A8E8-10DE3D8050AA}" type="presParOf" srcId="{F3CDDC74-B6AA-46B5-9FEA-1575494F0800}" destId="{F185D993-E9D5-4AD5-BF54-FAB9DF290D29}" srcOrd="0" destOrd="0" presId="urn:microsoft.com/office/officeart/2005/8/layout/venn2"/>
    <dgm:cxn modelId="{38137319-613D-45ED-AE19-76A66B538020}" type="presParOf" srcId="{F3CDDC74-B6AA-46B5-9FEA-1575494F0800}" destId="{C73F57ED-014D-4829-849D-277279318759}" srcOrd="1" destOrd="0" presId="urn:microsoft.com/office/officeart/2005/8/layout/venn2"/>
    <dgm:cxn modelId="{A5E2A816-948B-4090-9C6D-1FD9A64C4E08}" type="presParOf" srcId="{5E549FAA-8F6D-49F3-8AB4-AA7DB347BF59}" destId="{A05BD391-BC5A-4AA2-BF37-F51D39F8B478}" srcOrd="3" destOrd="0" presId="urn:microsoft.com/office/officeart/2005/8/layout/venn2"/>
    <dgm:cxn modelId="{9D34CDB2-7227-4990-9942-DCC6BA0908D5}" type="presParOf" srcId="{A05BD391-BC5A-4AA2-BF37-F51D39F8B478}" destId="{73B2DDD5-9977-4CCB-B69D-FE885F3ADC40}" srcOrd="0" destOrd="0" presId="urn:microsoft.com/office/officeart/2005/8/layout/venn2"/>
    <dgm:cxn modelId="{A04CC1BA-4188-4684-8BDF-2B49E3D1A5F6}" type="presParOf" srcId="{A05BD391-BC5A-4AA2-BF37-F51D39F8B478}" destId="{28FDA9F0-2F0A-4C88-B5B6-822ABE62A121}" srcOrd="1" destOrd="0" presId="urn:microsoft.com/office/officeart/2005/8/layout/venn2"/>
    <dgm:cxn modelId="{1BDCA927-D0F3-42FF-BD25-AD4F1283E17D}" type="presParOf" srcId="{5E549FAA-8F6D-49F3-8AB4-AA7DB347BF59}" destId="{1B5FA5C2-6805-46C3-90C0-12EB0C4E2F02}" srcOrd="4" destOrd="0" presId="urn:microsoft.com/office/officeart/2005/8/layout/venn2"/>
    <dgm:cxn modelId="{F899F047-ACED-4F2D-A6E7-08EE523FD7FD}" type="presParOf" srcId="{1B5FA5C2-6805-46C3-90C0-12EB0C4E2F02}" destId="{810BF932-766B-423A-A9B5-6D3FC87E22DA}" srcOrd="0" destOrd="0" presId="urn:microsoft.com/office/officeart/2005/8/layout/venn2"/>
    <dgm:cxn modelId="{F2A657CA-F88C-4050-9E30-949FABADD0B1}" type="presParOf" srcId="{1B5FA5C2-6805-46C3-90C0-12EB0C4E2F02}" destId="{2253C9B8-51D6-4C07-B79D-F53CC6C92A1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41D53E-FF55-40ED-9A11-17E8DAA82BC2}" type="doc">
      <dgm:prSet loTypeId="urn:microsoft.com/office/officeart/2005/8/layout/arrow6" loCatId="relationship" qsTypeId="urn:microsoft.com/office/officeart/2005/8/quickstyle/simple1" qsCatId="simple" csTypeId="urn:microsoft.com/office/officeart/2005/8/colors/colorful5" csCatId="colorful" phldr="1"/>
      <dgm:spPr/>
      <dgm:t>
        <a:bodyPr/>
        <a:lstStyle/>
        <a:p>
          <a:endParaRPr lang="cs-CZ"/>
        </a:p>
      </dgm:t>
    </dgm:pt>
    <dgm:pt modelId="{DE1A3A09-91FD-4D1F-B8DA-B6141235BCB1}">
      <dgm:prSet phldrT="[Text]"/>
      <dgm:spPr/>
      <dgm:t>
        <a:bodyPr/>
        <a:lstStyle/>
        <a:p>
          <a:r>
            <a:rPr lang="cs-CZ" dirty="0" smtClean="0"/>
            <a:t>Geneticky</a:t>
          </a:r>
          <a:endParaRPr lang="cs-CZ" dirty="0"/>
        </a:p>
      </dgm:t>
    </dgm:pt>
    <dgm:pt modelId="{E3A91E2A-AC0F-4E36-909E-ED2E405F6E67}" type="parTrans" cxnId="{1959C646-7188-4BC8-97E7-CD9743825B93}">
      <dgm:prSet/>
      <dgm:spPr/>
      <dgm:t>
        <a:bodyPr/>
        <a:lstStyle/>
        <a:p>
          <a:endParaRPr lang="cs-CZ"/>
        </a:p>
      </dgm:t>
    </dgm:pt>
    <dgm:pt modelId="{5BEEFA58-3551-4D26-85FE-6D981A055657}" type="sibTrans" cxnId="{1959C646-7188-4BC8-97E7-CD9743825B93}">
      <dgm:prSet/>
      <dgm:spPr/>
      <dgm:t>
        <a:bodyPr/>
        <a:lstStyle/>
        <a:p>
          <a:endParaRPr lang="cs-CZ"/>
        </a:p>
      </dgm:t>
    </dgm:pt>
    <dgm:pt modelId="{1AA4E3BE-F6D7-4DDF-A98E-BAE041C08AC1}">
      <dgm:prSet phldrT="[Text]"/>
      <dgm:spPr/>
      <dgm:t>
        <a:bodyPr/>
        <a:lstStyle/>
        <a:p>
          <a:r>
            <a:rPr lang="cs-CZ" dirty="0" smtClean="0"/>
            <a:t>Zkušeností</a:t>
          </a:r>
          <a:endParaRPr lang="cs-CZ" dirty="0"/>
        </a:p>
      </dgm:t>
    </dgm:pt>
    <dgm:pt modelId="{4AE6856F-C6BA-4687-AB5D-710D5C27FC61}" type="parTrans" cxnId="{9FB5CDB6-A579-4D45-B911-6806032B65D7}">
      <dgm:prSet/>
      <dgm:spPr/>
      <dgm:t>
        <a:bodyPr/>
        <a:lstStyle/>
        <a:p>
          <a:endParaRPr lang="cs-CZ"/>
        </a:p>
      </dgm:t>
    </dgm:pt>
    <dgm:pt modelId="{E3172389-27B4-458B-971D-EA429D2C2643}" type="sibTrans" cxnId="{9FB5CDB6-A579-4D45-B911-6806032B65D7}">
      <dgm:prSet/>
      <dgm:spPr/>
      <dgm:t>
        <a:bodyPr/>
        <a:lstStyle/>
        <a:p>
          <a:endParaRPr lang="cs-CZ"/>
        </a:p>
      </dgm:t>
    </dgm:pt>
    <dgm:pt modelId="{E2488C45-45FB-47AB-917E-6BC80B05D5D9}" type="pres">
      <dgm:prSet presAssocID="{C441D53E-FF55-40ED-9A11-17E8DAA82BC2}" presName="compositeShape" presStyleCnt="0">
        <dgm:presLayoutVars>
          <dgm:chMax val="2"/>
          <dgm:dir/>
          <dgm:resizeHandles val="exact"/>
        </dgm:presLayoutVars>
      </dgm:prSet>
      <dgm:spPr/>
      <dgm:t>
        <a:bodyPr/>
        <a:lstStyle/>
        <a:p>
          <a:endParaRPr lang="cs-CZ"/>
        </a:p>
      </dgm:t>
    </dgm:pt>
    <dgm:pt modelId="{0F9789BB-B378-4B2E-A8C9-73547E1421A3}" type="pres">
      <dgm:prSet presAssocID="{C441D53E-FF55-40ED-9A11-17E8DAA82BC2}" presName="ribbon" presStyleLbl="node1" presStyleIdx="0" presStyleCnt="1"/>
      <dgm:spPr/>
    </dgm:pt>
    <dgm:pt modelId="{A0AA09C1-3883-4282-90E4-14CFCF33AA1E}" type="pres">
      <dgm:prSet presAssocID="{C441D53E-FF55-40ED-9A11-17E8DAA82BC2}" presName="leftArrowText" presStyleLbl="node1" presStyleIdx="0" presStyleCnt="1">
        <dgm:presLayoutVars>
          <dgm:chMax val="0"/>
          <dgm:bulletEnabled val="1"/>
        </dgm:presLayoutVars>
      </dgm:prSet>
      <dgm:spPr/>
      <dgm:t>
        <a:bodyPr/>
        <a:lstStyle/>
        <a:p>
          <a:endParaRPr lang="cs-CZ"/>
        </a:p>
      </dgm:t>
    </dgm:pt>
    <dgm:pt modelId="{00BE0F08-C329-4080-98CC-8D305DD8FCC4}" type="pres">
      <dgm:prSet presAssocID="{C441D53E-FF55-40ED-9A11-17E8DAA82BC2}" presName="rightArrowText" presStyleLbl="node1" presStyleIdx="0" presStyleCnt="1">
        <dgm:presLayoutVars>
          <dgm:chMax val="0"/>
          <dgm:bulletEnabled val="1"/>
        </dgm:presLayoutVars>
      </dgm:prSet>
      <dgm:spPr/>
      <dgm:t>
        <a:bodyPr/>
        <a:lstStyle/>
        <a:p>
          <a:endParaRPr lang="cs-CZ"/>
        </a:p>
      </dgm:t>
    </dgm:pt>
  </dgm:ptLst>
  <dgm:cxnLst>
    <dgm:cxn modelId="{1959C646-7188-4BC8-97E7-CD9743825B93}" srcId="{C441D53E-FF55-40ED-9A11-17E8DAA82BC2}" destId="{DE1A3A09-91FD-4D1F-B8DA-B6141235BCB1}" srcOrd="0" destOrd="0" parTransId="{E3A91E2A-AC0F-4E36-909E-ED2E405F6E67}" sibTransId="{5BEEFA58-3551-4D26-85FE-6D981A055657}"/>
    <dgm:cxn modelId="{5BA822E0-906C-4E5F-9319-CD6A5DB4344F}" type="presOf" srcId="{DE1A3A09-91FD-4D1F-B8DA-B6141235BCB1}" destId="{A0AA09C1-3883-4282-90E4-14CFCF33AA1E}" srcOrd="0" destOrd="0" presId="urn:microsoft.com/office/officeart/2005/8/layout/arrow6"/>
    <dgm:cxn modelId="{9FB5CDB6-A579-4D45-B911-6806032B65D7}" srcId="{C441D53E-FF55-40ED-9A11-17E8DAA82BC2}" destId="{1AA4E3BE-F6D7-4DDF-A98E-BAE041C08AC1}" srcOrd="1" destOrd="0" parTransId="{4AE6856F-C6BA-4687-AB5D-710D5C27FC61}" sibTransId="{E3172389-27B4-458B-971D-EA429D2C2643}"/>
    <dgm:cxn modelId="{6D53567F-37C7-46E0-B131-FCCC90396D68}" type="presOf" srcId="{C441D53E-FF55-40ED-9A11-17E8DAA82BC2}" destId="{E2488C45-45FB-47AB-917E-6BC80B05D5D9}" srcOrd="0" destOrd="0" presId="urn:microsoft.com/office/officeart/2005/8/layout/arrow6"/>
    <dgm:cxn modelId="{16F91B7F-1CB8-4EC0-A078-C3CD7F295DA1}" type="presOf" srcId="{1AA4E3BE-F6D7-4DDF-A98E-BAE041C08AC1}" destId="{00BE0F08-C329-4080-98CC-8D305DD8FCC4}" srcOrd="0" destOrd="0" presId="urn:microsoft.com/office/officeart/2005/8/layout/arrow6"/>
    <dgm:cxn modelId="{3C70C857-1634-4ACC-B092-FCC2857E5897}" type="presParOf" srcId="{E2488C45-45FB-47AB-917E-6BC80B05D5D9}" destId="{0F9789BB-B378-4B2E-A8C9-73547E1421A3}" srcOrd="0" destOrd="0" presId="urn:microsoft.com/office/officeart/2005/8/layout/arrow6"/>
    <dgm:cxn modelId="{E181C04E-77D8-47D9-BCAF-CC4BC4DC5E75}" type="presParOf" srcId="{E2488C45-45FB-47AB-917E-6BC80B05D5D9}" destId="{A0AA09C1-3883-4282-90E4-14CFCF33AA1E}" srcOrd="1" destOrd="0" presId="urn:microsoft.com/office/officeart/2005/8/layout/arrow6"/>
    <dgm:cxn modelId="{644F06AC-D703-49E8-88EA-3A9DCAA49357}" type="presParOf" srcId="{E2488C45-45FB-47AB-917E-6BC80B05D5D9}" destId="{00BE0F08-C329-4080-98CC-8D305DD8FCC4}"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ECCD6A-D719-4AB7-838F-1EC5DB9B37C7}" type="doc">
      <dgm:prSet loTypeId="urn:microsoft.com/office/officeart/2005/8/layout/vList2" loCatId="list" qsTypeId="urn:microsoft.com/office/officeart/2005/8/quickstyle/simple1" qsCatId="simple" csTypeId="urn:microsoft.com/office/officeart/2005/8/colors/colorful1#16" csCatId="colorful" phldr="1"/>
      <dgm:spPr/>
      <dgm:t>
        <a:bodyPr/>
        <a:lstStyle/>
        <a:p>
          <a:endParaRPr lang="cs-CZ"/>
        </a:p>
      </dgm:t>
    </dgm:pt>
    <dgm:pt modelId="{CC49C942-9C71-44B3-9152-5C0E6CE83FE6}">
      <dgm:prSet phldrT="[Text]" custT="1"/>
      <dgm:spPr/>
      <dgm:t>
        <a:bodyPr/>
        <a:lstStyle/>
        <a:p>
          <a:r>
            <a:rPr lang="cs-CZ" sz="3200" dirty="0" smtClean="0"/>
            <a:t>Většina lidí má ráda přírodu.</a:t>
          </a:r>
          <a:endParaRPr lang="cs-CZ" sz="3200" dirty="0"/>
        </a:p>
      </dgm:t>
    </dgm:pt>
    <dgm:pt modelId="{D8A6946A-9CD2-40F1-A2E1-DB7CA3C5769A}" type="parTrans" cxnId="{862810CA-603B-49C4-A810-383C1FF68461}">
      <dgm:prSet/>
      <dgm:spPr/>
      <dgm:t>
        <a:bodyPr/>
        <a:lstStyle/>
        <a:p>
          <a:endParaRPr lang="cs-CZ"/>
        </a:p>
      </dgm:t>
    </dgm:pt>
    <dgm:pt modelId="{FB3C09A9-43EE-42FB-9558-497C15C01AC9}" type="sibTrans" cxnId="{862810CA-603B-49C4-A810-383C1FF68461}">
      <dgm:prSet/>
      <dgm:spPr/>
      <dgm:t>
        <a:bodyPr/>
        <a:lstStyle/>
        <a:p>
          <a:endParaRPr lang="cs-CZ"/>
        </a:p>
      </dgm:t>
    </dgm:pt>
    <dgm:pt modelId="{8D8E2975-943A-4B35-BEAD-F1A0C3938E7D}">
      <dgm:prSet phldrT="[Text]" custT="1"/>
      <dgm:spPr/>
      <dgm:t>
        <a:bodyPr/>
        <a:lstStyle/>
        <a:p>
          <a:r>
            <a:rPr lang="cs-CZ" sz="1800" dirty="0" smtClean="0"/>
            <a:t>Nemusí se ale podle toho chovat</a:t>
          </a:r>
          <a:endParaRPr lang="cs-CZ" sz="1800" dirty="0"/>
        </a:p>
      </dgm:t>
    </dgm:pt>
    <dgm:pt modelId="{BCBA28C3-E872-4976-AA20-56B1AAFF9DC0}" type="parTrans" cxnId="{3F9AC493-B3CA-4DC7-8D0B-85A247654DEB}">
      <dgm:prSet/>
      <dgm:spPr/>
      <dgm:t>
        <a:bodyPr/>
        <a:lstStyle/>
        <a:p>
          <a:endParaRPr lang="cs-CZ"/>
        </a:p>
      </dgm:t>
    </dgm:pt>
    <dgm:pt modelId="{C9D3F86D-0909-4D5E-80B9-51CC274770ED}" type="sibTrans" cxnId="{3F9AC493-B3CA-4DC7-8D0B-85A247654DEB}">
      <dgm:prSet/>
      <dgm:spPr/>
      <dgm:t>
        <a:bodyPr/>
        <a:lstStyle/>
        <a:p>
          <a:endParaRPr lang="cs-CZ"/>
        </a:p>
      </dgm:t>
    </dgm:pt>
    <dgm:pt modelId="{27B18239-C78D-427B-A98F-94DB593F63A6}">
      <dgm:prSet phldrT="[Text]" custT="1"/>
      <dgm:spPr/>
      <dgm:t>
        <a:bodyPr/>
        <a:lstStyle/>
        <a:p>
          <a:r>
            <a:rPr lang="cs-CZ" sz="2800" dirty="0" smtClean="0"/>
            <a:t>Ne všichni mají přírodu rádi stejně.</a:t>
          </a:r>
          <a:endParaRPr lang="cs-CZ" sz="2800" dirty="0"/>
        </a:p>
      </dgm:t>
    </dgm:pt>
    <dgm:pt modelId="{1503C3E2-6B87-4E14-BA17-DB3270A03A6B}" type="parTrans" cxnId="{A760D59B-200D-48A9-9400-B6F50F264B23}">
      <dgm:prSet/>
      <dgm:spPr/>
      <dgm:t>
        <a:bodyPr/>
        <a:lstStyle/>
        <a:p>
          <a:endParaRPr lang="cs-CZ"/>
        </a:p>
      </dgm:t>
    </dgm:pt>
    <dgm:pt modelId="{118787DE-FF96-4342-91FF-A1057FCED7CF}" type="sibTrans" cxnId="{A760D59B-200D-48A9-9400-B6F50F264B23}">
      <dgm:prSet/>
      <dgm:spPr/>
      <dgm:t>
        <a:bodyPr/>
        <a:lstStyle/>
        <a:p>
          <a:endParaRPr lang="cs-CZ"/>
        </a:p>
      </dgm:t>
    </dgm:pt>
    <dgm:pt modelId="{B0F14D2F-EB4F-4D29-BC71-C065250C0A9D}">
      <dgm:prSet phldrT="[Text]" custT="1"/>
      <dgm:spPr/>
      <dgm:t>
        <a:bodyPr/>
        <a:lstStyle/>
        <a:p>
          <a:r>
            <a:rPr lang="cs-CZ" sz="1800" dirty="0" smtClean="0"/>
            <a:t>Dívky více než chlapci</a:t>
          </a:r>
          <a:endParaRPr lang="cs-CZ" sz="1800" dirty="0"/>
        </a:p>
      </dgm:t>
    </dgm:pt>
    <dgm:pt modelId="{58E6E51C-8561-49E6-8027-3D24991E6E26}" type="parTrans" cxnId="{A0924409-BFBD-4569-8C47-B434CAFC6327}">
      <dgm:prSet/>
      <dgm:spPr/>
      <dgm:t>
        <a:bodyPr/>
        <a:lstStyle/>
        <a:p>
          <a:endParaRPr lang="cs-CZ"/>
        </a:p>
      </dgm:t>
    </dgm:pt>
    <dgm:pt modelId="{CA4432C2-AC6E-46F0-8D83-2A010300ACFA}" type="sibTrans" cxnId="{A0924409-BFBD-4569-8C47-B434CAFC6327}">
      <dgm:prSet/>
      <dgm:spPr/>
      <dgm:t>
        <a:bodyPr/>
        <a:lstStyle/>
        <a:p>
          <a:endParaRPr lang="cs-CZ"/>
        </a:p>
      </dgm:t>
    </dgm:pt>
    <dgm:pt modelId="{9461400E-75D6-456B-9066-DA4E5D229F48}">
      <dgm:prSet phldrT="[Text]" custT="1"/>
      <dgm:spPr/>
      <dgm:t>
        <a:bodyPr/>
        <a:lstStyle/>
        <a:p>
          <a:r>
            <a:rPr lang="cs-CZ" sz="1800" dirty="0" smtClean="0"/>
            <a:t>Malé děti více než starší</a:t>
          </a:r>
          <a:endParaRPr lang="cs-CZ" sz="1800" dirty="0"/>
        </a:p>
      </dgm:t>
    </dgm:pt>
    <dgm:pt modelId="{8676CBEC-D41B-408E-980A-17FE190940D2}" type="parTrans" cxnId="{020ADDD2-5E7E-4AE0-AB87-DA199B45859F}">
      <dgm:prSet/>
      <dgm:spPr/>
      <dgm:t>
        <a:bodyPr/>
        <a:lstStyle/>
        <a:p>
          <a:endParaRPr lang="cs-CZ"/>
        </a:p>
      </dgm:t>
    </dgm:pt>
    <dgm:pt modelId="{FE08A928-3FAA-4038-9BC9-27EB8F6D4D2A}" type="sibTrans" cxnId="{020ADDD2-5E7E-4AE0-AB87-DA199B45859F}">
      <dgm:prSet/>
      <dgm:spPr/>
      <dgm:t>
        <a:bodyPr/>
        <a:lstStyle/>
        <a:p>
          <a:endParaRPr lang="cs-CZ"/>
        </a:p>
      </dgm:t>
    </dgm:pt>
    <dgm:pt modelId="{9F398B39-C978-42DB-A666-B44013CF9A6E}">
      <dgm:prSet phldrT="[Text]" custT="1"/>
      <dgm:spPr/>
      <dgm:t>
        <a:bodyPr/>
        <a:lstStyle/>
        <a:p>
          <a:r>
            <a:rPr lang="cs-CZ" sz="1800" dirty="0" smtClean="0"/>
            <a:t>Nemusí do ní ani často chodit</a:t>
          </a:r>
          <a:endParaRPr lang="cs-CZ" sz="1800" dirty="0"/>
        </a:p>
      </dgm:t>
    </dgm:pt>
    <dgm:pt modelId="{048D0531-1EFA-4337-9EBD-9EC2201168EC}" type="parTrans" cxnId="{572DAF6A-A877-41B6-BC27-6ABBBDC5609E}">
      <dgm:prSet/>
      <dgm:spPr/>
      <dgm:t>
        <a:bodyPr/>
        <a:lstStyle/>
        <a:p>
          <a:endParaRPr lang="cs-CZ"/>
        </a:p>
      </dgm:t>
    </dgm:pt>
    <dgm:pt modelId="{429AA3DD-1237-4B38-A197-469323B72878}" type="sibTrans" cxnId="{572DAF6A-A877-41B6-BC27-6ABBBDC5609E}">
      <dgm:prSet/>
      <dgm:spPr/>
      <dgm:t>
        <a:bodyPr/>
        <a:lstStyle/>
        <a:p>
          <a:endParaRPr lang="cs-CZ"/>
        </a:p>
      </dgm:t>
    </dgm:pt>
    <dgm:pt modelId="{4D2ABFE3-8D89-475D-A02A-2A39D53D9E6C}">
      <dgm:prSet phldrT="[Text]" custT="1"/>
      <dgm:spPr/>
      <dgm:t>
        <a:bodyPr/>
        <a:lstStyle/>
        <a:p>
          <a:r>
            <a:rPr lang="cs-CZ" sz="2800" dirty="0" smtClean="0"/>
            <a:t>Zkušenost samotná nestačí.</a:t>
          </a:r>
          <a:endParaRPr lang="cs-CZ" sz="2800" dirty="0"/>
        </a:p>
      </dgm:t>
    </dgm:pt>
    <dgm:pt modelId="{66DE263E-C10F-46F6-9A07-AC269572B51C}" type="parTrans" cxnId="{88CCE734-59BB-4CB7-9A91-A1A5169ECB59}">
      <dgm:prSet/>
      <dgm:spPr/>
      <dgm:t>
        <a:bodyPr/>
        <a:lstStyle/>
        <a:p>
          <a:endParaRPr lang="cs-CZ"/>
        </a:p>
      </dgm:t>
    </dgm:pt>
    <dgm:pt modelId="{0CE9321F-315B-437D-A18A-974B606DF651}" type="sibTrans" cxnId="{88CCE734-59BB-4CB7-9A91-A1A5169ECB59}">
      <dgm:prSet/>
      <dgm:spPr/>
      <dgm:t>
        <a:bodyPr/>
        <a:lstStyle/>
        <a:p>
          <a:endParaRPr lang="cs-CZ"/>
        </a:p>
      </dgm:t>
    </dgm:pt>
    <dgm:pt modelId="{F153EA71-CE09-4B31-9AF9-3411C54FF797}">
      <dgm:prSet phldrT="[Text]" custT="1"/>
      <dgm:spPr/>
      <dgm:t>
        <a:bodyPr/>
        <a:lstStyle/>
        <a:p>
          <a:r>
            <a:rPr lang="cs-CZ" sz="1800" dirty="0" smtClean="0"/>
            <a:t>Záleží na její interpretaci (utilitární x estetický…, hra v přírodě x s přírodou)</a:t>
          </a:r>
          <a:endParaRPr lang="cs-CZ" sz="1800" dirty="0"/>
        </a:p>
      </dgm:t>
    </dgm:pt>
    <dgm:pt modelId="{BA974DCE-3B6E-407D-B9DE-42D1A5CB328F}" type="parTrans" cxnId="{3F39337D-E43C-46FD-A91B-9BCC4A114518}">
      <dgm:prSet/>
      <dgm:spPr/>
      <dgm:t>
        <a:bodyPr/>
        <a:lstStyle/>
        <a:p>
          <a:endParaRPr lang="cs-CZ"/>
        </a:p>
      </dgm:t>
    </dgm:pt>
    <dgm:pt modelId="{CA2E9DDA-7BE8-4711-A452-E42EEFBD2C56}" type="sibTrans" cxnId="{3F39337D-E43C-46FD-A91B-9BCC4A114518}">
      <dgm:prSet/>
      <dgm:spPr/>
      <dgm:t>
        <a:bodyPr/>
        <a:lstStyle/>
        <a:p>
          <a:endParaRPr lang="cs-CZ"/>
        </a:p>
      </dgm:t>
    </dgm:pt>
    <dgm:pt modelId="{5735F2BB-15C6-4DFF-8B6C-8E0DB97EA5DC}">
      <dgm:prSet phldrT="[Text]" custT="1"/>
      <dgm:spPr/>
      <dgm:t>
        <a:bodyPr/>
        <a:lstStyle/>
        <a:p>
          <a:r>
            <a:rPr lang="cs-CZ" sz="1800" dirty="0" smtClean="0"/>
            <a:t>Význam spoluutváří referenční osoby…</a:t>
          </a:r>
          <a:endParaRPr lang="cs-CZ" sz="1800" dirty="0"/>
        </a:p>
      </dgm:t>
    </dgm:pt>
    <dgm:pt modelId="{330EAFDB-C8C6-46FE-8083-10117E542EAD}" type="parTrans" cxnId="{BB5C32A4-49F9-4145-B91E-E8A4587C03A6}">
      <dgm:prSet/>
      <dgm:spPr/>
      <dgm:t>
        <a:bodyPr/>
        <a:lstStyle/>
        <a:p>
          <a:endParaRPr lang="cs-CZ"/>
        </a:p>
      </dgm:t>
    </dgm:pt>
    <dgm:pt modelId="{87314A14-6158-4823-BF1A-FBD6179604E8}" type="sibTrans" cxnId="{BB5C32A4-49F9-4145-B91E-E8A4587C03A6}">
      <dgm:prSet/>
      <dgm:spPr/>
      <dgm:t>
        <a:bodyPr/>
        <a:lstStyle/>
        <a:p>
          <a:endParaRPr lang="cs-CZ"/>
        </a:p>
      </dgm:t>
    </dgm:pt>
    <dgm:pt modelId="{D945F634-8B79-4F6A-BADD-AF4FEB170F23}">
      <dgm:prSet phldrT="[Text]" custT="1"/>
      <dgm:spPr/>
      <dgm:t>
        <a:bodyPr/>
        <a:lstStyle/>
        <a:p>
          <a:r>
            <a:rPr lang="cs-CZ" sz="1800" dirty="0" smtClean="0"/>
            <a:t>Záleží na délce a četnosti</a:t>
          </a:r>
          <a:endParaRPr lang="cs-CZ" sz="1800" dirty="0"/>
        </a:p>
      </dgm:t>
    </dgm:pt>
    <dgm:pt modelId="{771E6172-DF03-45C8-857D-9460D4AA53A0}" type="parTrans" cxnId="{ECF77211-E52A-42C9-A682-621ACEE9D0D7}">
      <dgm:prSet/>
      <dgm:spPr/>
      <dgm:t>
        <a:bodyPr/>
        <a:lstStyle/>
        <a:p>
          <a:endParaRPr lang="cs-CZ"/>
        </a:p>
      </dgm:t>
    </dgm:pt>
    <dgm:pt modelId="{CCE0251D-9B74-4340-9E3C-FC1B0F42DA08}" type="sibTrans" cxnId="{ECF77211-E52A-42C9-A682-621ACEE9D0D7}">
      <dgm:prSet/>
      <dgm:spPr/>
      <dgm:t>
        <a:bodyPr/>
        <a:lstStyle/>
        <a:p>
          <a:endParaRPr lang="cs-CZ"/>
        </a:p>
      </dgm:t>
    </dgm:pt>
    <dgm:pt modelId="{2832C533-4B31-461A-8408-ED2A1C73551F}">
      <dgm:prSet phldrT="[Text]" custT="1"/>
      <dgm:spPr/>
      <dgm:t>
        <a:bodyPr/>
        <a:lstStyle/>
        <a:p>
          <a:r>
            <a:rPr lang="cs-CZ" sz="1800" dirty="0" smtClean="0"/>
            <a:t>Záleží na její povaze (přímý / nepřímý / symbolický kontakt)</a:t>
          </a:r>
          <a:endParaRPr lang="cs-CZ" sz="1800" dirty="0"/>
        </a:p>
      </dgm:t>
    </dgm:pt>
    <dgm:pt modelId="{301857A9-E86A-4C3C-983C-4D90BE00E6D8}" type="parTrans" cxnId="{3FA3B5C4-8371-41F5-9E0A-584A17E012FD}">
      <dgm:prSet/>
      <dgm:spPr/>
      <dgm:t>
        <a:bodyPr/>
        <a:lstStyle/>
        <a:p>
          <a:endParaRPr lang="cs-CZ"/>
        </a:p>
      </dgm:t>
    </dgm:pt>
    <dgm:pt modelId="{D71B7B8A-FAEB-464B-A95D-24817FA19936}" type="sibTrans" cxnId="{3FA3B5C4-8371-41F5-9E0A-584A17E012FD}">
      <dgm:prSet/>
      <dgm:spPr/>
      <dgm:t>
        <a:bodyPr/>
        <a:lstStyle/>
        <a:p>
          <a:endParaRPr lang="cs-CZ"/>
        </a:p>
      </dgm:t>
    </dgm:pt>
    <dgm:pt modelId="{09D8DE38-66B3-4C1D-8F21-037FC7553FA7}" type="pres">
      <dgm:prSet presAssocID="{69ECCD6A-D719-4AB7-838F-1EC5DB9B37C7}" presName="linear" presStyleCnt="0">
        <dgm:presLayoutVars>
          <dgm:animLvl val="lvl"/>
          <dgm:resizeHandles val="exact"/>
        </dgm:presLayoutVars>
      </dgm:prSet>
      <dgm:spPr/>
      <dgm:t>
        <a:bodyPr/>
        <a:lstStyle/>
        <a:p>
          <a:endParaRPr lang="cs-CZ"/>
        </a:p>
      </dgm:t>
    </dgm:pt>
    <dgm:pt modelId="{399F8154-3F98-4352-91DB-A43D76A7195E}" type="pres">
      <dgm:prSet presAssocID="{CC49C942-9C71-44B3-9152-5C0E6CE83FE6}" presName="parentText" presStyleLbl="node1" presStyleIdx="0" presStyleCnt="3">
        <dgm:presLayoutVars>
          <dgm:chMax val="0"/>
          <dgm:bulletEnabled val="1"/>
        </dgm:presLayoutVars>
      </dgm:prSet>
      <dgm:spPr/>
      <dgm:t>
        <a:bodyPr/>
        <a:lstStyle/>
        <a:p>
          <a:endParaRPr lang="cs-CZ"/>
        </a:p>
      </dgm:t>
    </dgm:pt>
    <dgm:pt modelId="{8242C1DF-63F8-4F2F-9E17-0F6773D50582}" type="pres">
      <dgm:prSet presAssocID="{CC49C942-9C71-44B3-9152-5C0E6CE83FE6}" presName="childText" presStyleLbl="revTx" presStyleIdx="0" presStyleCnt="3">
        <dgm:presLayoutVars>
          <dgm:bulletEnabled val="1"/>
        </dgm:presLayoutVars>
      </dgm:prSet>
      <dgm:spPr/>
      <dgm:t>
        <a:bodyPr/>
        <a:lstStyle/>
        <a:p>
          <a:endParaRPr lang="cs-CZ"/>
        </a:p>
      </dgm:t>
    </dgm:pt>
    <dgm:pt modelId="{3EBCB521-F339-48BA-B6FA-4DFBA9265C61}" type="pres">
      <dgm:prSet presAssocID="{27B18239-C78D-427B-A98F-94DB593F63A6}" presName="parentText" presStyleLbl="node1" presStyleIdx="1" presStyleCnt="3">
        <dgm:presLayoutVars>
          <dgm:chMax val="0"/>
          <dgm:bulletEnabled val="1"/>
        </dgm:presLayoutVars>
      </dgm:prSet>
      <dgm:spPr/>
      <dgm:t>
        <a:bodyPr/>
        <a:lstStyle/>
        <a:p>
          <a:endParaRPr lang="cs-CZ"/>
        </a:p>
      </dgm:t>
    </dgm:pt>
    <dgm:pt modelId="{2283D092-1ECD-4A28-ADC4-EDFDF3D2AB14}" type="pres">
      <dgm:prSet presAssocID="{27B18239-C78D-427B-A98F-94DB593F63A6}" presName="childText" presStyleLbl="revTx" presStyleIdx="1" presStyleCnt="3">
        <dgm:presLayoutVars>
          <dgm:bulletEnabled val="1"/>
        </dgm:presLayoutVars>
      </dgm:prSet>
      <dgm:spPr/>
      <dgm:t>
        <a:bodyPr/>
        <a:lstStyle/>
        <a:p>
          <a:endParaRPr lang="cs-CZ"/>
        </a:p>
      </dgm:t>
    </dgm:pt>
    <dgm:pt modelId="{C9424960-7C05-4AE9-B7BE-658B293EB082}" type="pres">
      <dgm:prSet presAssocID="{4D2ABFE3-8D89-475D-A02A-2A39D53D9E6C}" presName="parentText" presStyleLbl="node1" presStyleIdx="2" presStyleCnt="3">
        <dgm:presLayoutVars>
          <dgm:chMax val="0"/>
          <dgm:bulletEnabled val="1"/>
        </dgm:presLayoutVars>
      </dgm:prSet>
      <dgm:spPr/>
      <dgm:t>
        <a:bodyPr/>
        <a:lstStyle/>
        <a:p>
          <a:endParaRPr lang="cs-CZ"/>
        </a:p>
      </dgm:t>
    </dgm:pt>
    <dgm:pt modelId="{7DBBA215-709D-4C59-AFA3-E0C4C138C92D}" type="pres">
      <dgm:prSet presAssocID="{4D2ABFE3-8D89-475D-A02A-2A39D53D9E6C}" presName="childText" presStyleLbl="revTx" presStyleIdx="2" presStyleCnt="3">
        <dgm:presLayoutVars>
          <dgm:bulletEnabled val="1"/>
        </dgm:presLayoutVars>
      </dgm:prSet>
      <dgm:spPr/>
      <dgm:t>
        <a:bodyPr/>
        <a:lstStyle/>
        <a:p>
          <a:endParaRPr lang="cs-CZ"/>
        </a:p>
      </dgm:t>
    </dgm:pt>
  </dgm:ptLst>
  <dgm:cxnLst>
    <dgm:cxn modelId="{A0924409-BFBD-4569-8C47-B434CAFC6327}" srcId="{27B18239-C78D-427B-A98F-94DB593F63A6}" destId="{B0F14D2F-EB4F-4D29-BC71-C065250C0A9D}" srcOrd="0" destOrd="0" parTransId="{58E6E51C-8561-49E6-8027-3D24991E6E26}" sibTransId="{CA4432C2-AC6E-46F0-8D83-2A010300ACFA}"/>
    <dgm:cxn modelId="{BB5C32A4-49F9-4145-B91E-E8A4587C03A6}" srcId="{4D2ABFE3-8D89-475D-A02A-2A39D53D9E6C}" destId="{5735F2BB-15C6-4DFF-8B6C-8E0DB97EA5DC}" srcOrd="3" destOrd="0" parTransId="{330EAFDB-C8C6-46FE-8083-10117E542EAD}" sibTransId="{87314A14-6158-4823-BF1A-FBD6179604E8}"/>
    <dgm:cxn modelId="{862810CA-603B-49C4-A810-383C1FF68461}" srcId="{69ECCD6A-D719-4AB7-838F-1EC5DB9B37C7}" destId="{CC49C942-9C71-44B3-9152-5C0E6CE83FE6}" srcOrd="0" destOrd="0" parTransId="{D8A6946A-9CD2-40F1-A2E1-DB7CA3C5769A}" sibTransId="{FB3C09A9-43EE-42FB-9558-497C15C01AC9}"/>
    <dgm:cxn modelId="{2AEC97C9-8DA8-4C85-87C1-213778956959}" type="presOf" srcId="{D945F634-8B79-4F6A-BADD-AF4FEB170F23}" destId="{7DBBA215-709D-4C59-AFA3-E0C4C138C92D}" srcOrd="0" destOrd="0" presId="urn:microsoft.com/office/officeart/2005/8/layout/vList2"/>
    <dgm:cxn modelId="{4AD6F30D-FC44-46BD-A685-7CC435F8E455}" type="presOf" srcId="{F153EA71-CE09-4B31-9AF9-3411C54FF797}" destId="{7DBBA215-709D-4C59-AFA3-E0C4C138C92D}" srcOrd="0" destOrd="2" presId="urn:microsoft.com/office/officeart/2005/8/layout/vList2"/>
    <dgm:cxn modelId="{020ADDD2-5E7E-4AE0-AB87-DA199B45859F}" srcId="{27B18239-C78D-427B-A98F-94DB593F63A6}" destId="{9461400E-75D6-456B-9066-DA4E5D229F48}" srcOrd="1" destOrd="0" parTransId="{8676CBEC-D41B-408E-980A-17FE190940D2}" sibTransId="{FE08A928-3FAA-4038-9BC9-27EB8F6D4D2A}"/>
    <dgm:cxn modelId="{D8DACE6D-1716-4135-A4FF-3FF17FB58493}" type="presOf" srcId="{2832C533-4B31-461A-8408-ED2A1C73551F}" destId="{7DBBA215-709D-4C59-AFA3-E0C4C138C92D}" srcOrd="0" destOrd="1" presId="urn:microsoft.com/office/officeart/2005/8/layout/vList2"/>
    <dgm:cxn modelId="{4BA8E0A5-5C5D-428C-8132-8920EEE40D20}" type="presOf" srcId="{5735F2BB-15C6-4DFF-8B6C-8E0DB97EA5DC}" destId="{7DBBA215-709D-4C59-AFA3-E0C4C138C92D}" srcOrd="0" destOrd="3" presId="urn:microsoft.com/office/officeart/2005/8/layout/vList2"/>
    <dgm:cxn modelId="{3F39337D-E43C-46FD-A91B-9BCC4A114518}" srcId="{4D2ABFE3-8D89-475D-A02A-2A39D53D9E6C}" destId="{F153EA71-CE09-4B31-9AF9-3411C54FF797}" srcOrd="2" destOrd="0" parTransId="{BA974DCE-3B6E-407D-B9DE-42D1A5CB328F}" sibTransId="{CA2E9DDA-7BE8-4711-A452-E42EEFBD2C56}"/>
    <dgm:cxn modelId="{3F9AC493-B3CA-4DC7-8D0B-85A247654DEB}" srcId="{CC49C942-9C71-44B3-9152-5C0E6CE83FE6}" destId="{8D8E2975-943A-4B35-BEAD-F1A0C3938E7D}" srcOrd="0" destOrd="0" parTransId="{BCBA28C3-E872-4976-AA20-56B1AAFF9DC0}" sibTransId="{C9D3F86D-0909-4D5E-80B9-51CC274770ED}"/>
    <dgm:cxn modelId="{ECF77211-E52A-42C9-A682-621ACEE9D0D7}" srcId="{4D2ABFE3-8D89-475D-A02A-2A39D53D9E6C}" destId="{D945F634-8B79-4F6A-BADD-AF4FEB170F23}" srcOrd="0" destOrd="0" parTransId="{771E6172-DF03-45C8-857D-9460D4AA53A0}" sibTransId="{CCE0251D-9B74-4340-9E3C-FC1B0F42DA08}"/>
    <dgm:cxn modelId="{E0304981-3ED1-40E0-A330-E1B01A107D74}" type="presOf" srcId="{69ECCD6A-D719-4AB7-838F-1EC5DB9B37C7}" destId="{09D8DE38-66B3-4C1D-8F21-037FC7553FA7}" srcOrd="0" destOrd="0" presId="urn:microsoft.com/office/officeart/2005/8/layout/vList2"/>
    <dgm:cxn modelId="{572DAF6A-A877-41B6-BC27-6ABBBDC5609E}" srcId="{CC49C942-9C71-44B3-9152-5C0E6CE83FE6}" destId="{9F398B39-C978-42DB-A666-B44013CF9A6E}" srcOrd="1" destOrd="0" parTransId="{048D0531-1EFA-4337-9EBD-9EC2201168EC}" sibTransId="{429AA3DD-1237-4B38-A197-469323B72878}"/>
    <dgm:cxn modelId="{DCCA3F82-80F9-475D-806A-E6051B2556E4}" type="presOf" srcId="{B0F14D2F-EB4F-4D29-BC71-C065250C0A9D}" destId="{2283D092-1ECD-4A28-ADC4-EDFDF3D2AB14}" srcOrd="0" destOrd="0" presId="urn:microsoft.com/office/officeart/2005/8/layout/vList2"/>
    <dgm:cxn modelId="{A760D59B-200D-48A9-9400-B6F50F264B23}" srcId="{69ECCD6A-D719-4AB7-838F-1EC5DB9B37C7}" destId="{27B18239-C78D-427B-A98F-94DB593F63A6}" srcOrd="1" destOrd="0" parTransId="{1503C3E2-6B87-4E14-BA17-DB3270A03A6B}" sibTransId="{118787DE-FF96-4342-91FF-A1057FCED7CF}"/>
    <dgm:cxn modelId="{DAAA6513-DD8E-42DE-85AA-5170B9090B14}" type="presOf" srcId="{9461400E-75D6-456B-9066-DA4E5D229F48}" destId="{2283D092-1ECD-4A28-ADC4-EDFDF3D2AB14}" srcOrd="0" destOrd="1" presId="urn:microsoft.com/office/officeart/2005/8/layout/vList2"/>
    <dgm:cxn modelId="{0ABD2F3E-5032-4F5E-BEA6-B5FDB61A4B07}" type="presOf" srcId="{8D8E2975-943A-4B35-BEAD-F1A0C3938E7D}" destId="{8242C1DF-63F8-4F2F-9E17-0F6773D50582}" srcOrd="0" destOrd="0" presId="urn:microsoft.com/office/officeart/2005/8/layout/vList2"/>
    <dgm:cxn modelId="{3FA3B5C4-8371-41F5-9E0A-584A17E012FD}" srcId="{4D2ABFE3-8D89-475D-A02A-2A39D53D9E6C}" destId="{2832C533-4B31-461A-8408-ED2A1C73551F}" srcOrd="1" destOrd="0" parTransId="{301857A9-E86A-4C3C-983C-4D90BE00E6D8}" sibTransId="{D71B7B8A-FAEB-464B-A95D-24817FA19936}"/>
    <dgm:cxn modelId="{6D3EF1A5-B541-4EE8-8264-299B5B5B5B27}" type="presOf" srcId="{9F398B39-C978-42DB-A666-B44013CF9A6E}" destId="{8242C1DF-63F8-4F2F-9E17-0F6773D50582}" srcOrd="0" destOrd="1" presId="urn:microsoft.com/office/officeart/2005/8/layout/vList2"/>
    <dgm:cxn modelId="{E3D89614-9735-4DB4-98F3-CD8D35954CD4}" type="presOf" srcId="{CC49C942-9C71-44B3-9152-5C0E6CE83FE6}" destId="{399F8154-3F98-4352-91DB-A43D76A7195E}" srcOrd="0" destOrd="0" presId="urn:microsoft.com/office/officeart/2005/8/layout/vList2"/>
    <dgm:cxn modelId="{8924FD37-EB90-4641-92CA-0C6483DEA994}" type="presOf" srcId="{27B18239-C78D-427B-A98F-94DB593F63A6}" destId="{3EBCB521-F339-48BA-B6FA-4DFBA9265C61}" srcOrd="0" destOrd="0" presId="urn:microsoft.com/office/officeart/2005/8/layout/vList2"/>
    <dgm:cxn modelId="{66924650-0643-43AD-B7F8-8090C0A6DD71}" type="presOf" srcId="{4D2ABFE3-8D89-475D-A02A-2A39D53D9E6C}" destId="{C9424960-7C05-4AE9-B7BE-658B293EB082}" srcOrd="0" destOrd="0" presId="urn:microsoft.com/office/officeart/2005/8/layout/vList2"/>
    <dgm:cxn modelId="{88CCE734-59BB-4CB7-9A91-A1A5169ECB59}" srcId="{69ECCD6A-D719-4AB7-838F-1EC5DB9B37C7}" destId="{4D2ABFE3-8D89-475D-A02A-2A39D53D9E6C}" srcOrd="2" destOrd="0" parTransId="{66DE263E-C10F-46F6-9A07-AC269572B51C}" sibTransId="{0CE9321F-315B-437D-A18A-974B606DF651}"/>
    <dgm:cxn modelId="{A0BA028E-9783-48B6-B892-9EB42A9F2B0A}" type="presParOf" srcId="{09D8DE38-66B3-4C1D-8F21-037FC7553FA7}" destId="{399F8154-3F98-4352-91DB-A43D76A7195E}" srcOrd="0" destOrd="0" presId="urn:microsoft.com/office/officeart/2005/8/layout/vList2"/>
    <dgm:cxn modelId="{6FE0E4E3-9E96-48B0-84E8-935E876638F5}" type="presParOf" srcId="{09D8DE38-66B3-4C1D-8F21-037FC7553FA7}" destId="{8242C1DF-63F8-4F2F-9E17-0F6773D50582}" srcOrd="1" destOrd="0" presId="urn:microsoft.com/office/officeart/2005/8/layout/vList2"/>
    <dgm:cxn modelId="{34DD1EDE-3FD0-4663-BBED-882AF33DB3C1}" type="presParOf" srcId="{09D8DE38-66B3-4C1D-8F21-037FC7553FA7}" destId="{3EBCB521-F339-48BA-B6FA-4DFBA9265C61}" srcOrd="2" destOrd="0" presId="urn:microsoft.com/office/officeart/2005/8/layout/vList2"/>
    <dgm:cxn modelId="{AF03C9D9-72A4-4D0F-A4A2-D7C631A9EEE2}" type="presParOf" srcId="{09D8DE38-66B3-4C1D-8F21-037FC7553FA7}" destId="{2283D092-1ECD-4A28-ADC4-EDFDF3D2AB14}" srcOrd="3" destOrd="0" presId="urn:microsoft.com/office/officeart/2005/8/layout/vList2"/>
    <dgm:cxn modelId="{8667D6E5-109C-431B-83FA-EA493D7D4F79}" type="presParOf" srcId="{09D8DE38-66B3-4C1D-8F21-037FC7553FA7}" destId="{C9424960-7C05-4AE9-B7BE-658B293EB082}" srcOrd="4" destOrd="0" presId="urn:microsoft.com/office/officeart/2005/8/layout/vList2"/>
    <dgm:cxn modelId="{98B85EA2-F99F-4BFC-AE7C-C0D21BEC549A}" type="presParOf" srcId="{09D8DE38-66B3-4C1D-8F21-037FC7553FA7}" destId="{7DBBA215-709D-4C59-AFA3-E0C4C138C92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970D80-EBC1-4A4D-A964-65E51877BAB0}" type="doc">
      <dgm:prSet loTypeId="urn:microsoft.com/office/officeart/2009/3/layout/OpposingIdeas" loCatId="relationship" qsTypeId="urn:microsoft.com/office/officeart/2005/8/quickstyle/simple1" qsCatId="simple" csTypeId="urn:microsoft.com/office/officeart/2005/8/colors/accent0_1" csCatId="mainScheme" phldr="1"/>
      <dgm:spPr/>
      <dgm:t>
        <a:bodyPr/>
        <a:lstStyle/>
        <a:p>
          <a:endParaRPr lang="cs-CZ"/>
        </a:p>
      </dgm:t>
    </dgm:pt>
    <dgm:pt modelId="{D2788221-F565-4F25-88BF-8DD57CB02B91}">
      <dgm:prSet phldrT="[Text]"/>
      <dgm:spPr/>
      <dgm:t>
        <a:bodyPr/>
        <a:lstStyle/>
        <a:p>
          <a:r>
            <a:rPr lang="cs-CZ" dirty="0" smtClean="0"/>
            <a:t>ANO</a:t>
          </a:r>
          <a:endParaRPr lang="cs-CZ" dirty="0"/>
        </a:p>
      </dgm:t>
    </dgm:pt>
    <dgm:pt modelId="{F4C664D6-3DE9-4532-8C0F-2DA7C7F76A8F}" type="parTrans" cxnId="{9469EDB4-FCB8-4116-A463-DC5AC86FCC2E}">
      <dgm:prSet/>
      <dgm:spPr/>
      <dgm:t>
        <a:bodyPr/>
        <a:lstStyle/>
        <a:p>
          <a:endParaRPr lang="cs-CZ"/>
        </a:p>
      </dgm:t>
    </dgm:pt>
    <dgm:pt modelId="{519C7606-133A-4026-A316-6E4D092C6D2F}" type="sibTrans" cxnId="{9469EDB4-FCB8-4116-A463-DC5AC86FCC2E}">
      <dgm:prSet/>
      <dgm:spPr/>
      <dgm:t>
        <a:bodyPr/>
        <a:lstStyle/>
        <a:p>
          <a:endParaRPr lang="cs-CZ"/>
        </a:p>
      </dgm:t>
    </dgm:pt>
    <dgm:pt modelId="{9D56590C-A5F6-4722-85EE-30CEF85BE37D}">
      <dgm:prSet phldrT="[Text]"/>
      <dgm:spPr/>
      <dgm:t>
        <a:bodyPr/>
        <a:lstStyle/>
        <a:p>
          <a:r>
            <a:rPr lang="cs-CZ" dirty="0" smtClean="0"/>
            <a:t>Dlouhodobě opakované kratší pobyty</a:t>
          </a:r>
        </a:p>
        <a:p>
          <a:r>
            <a:rPr lang="cs-CZ" dirty="0" smtClean="0"/>
            <a:t>Vícedenní programy</a:t>
          </a:r>
        </a:p>
        <a:p>
          <a:r>
            <a:rPr lang="cs-CZ" i="1" dirty="0" smtClean="0"/>
            <a:t>Krátké intenzivní „hry s přírodou“ + reflexe(?)</a:t>
          </a:r>
          <a:endParaRPr lang="cs-CZ" i="1" dirty="0"/>
        </a:p>
      </dgm:t>
    </dgm:pt>
    <dgm:pt modelId="{4A67606A-5DA6-4716-A1FE-A2CAAACF7F7E}" type="parTrans" cxnId="{DE23AC58-6601-4626-B818-56F7BBC4E480}">
      <dgm:prSet/>
      <dgm:spPr/>
      <dgm:t>
        <a:bodyPr/>
        <a:lstStyle/>
        <a:p>
          <a:endParaRPr lang="cs-CZ"/>
        </a:p>
      </dgm:t>
    </dgm:pt>
    <dgm:pt modelId="{02469588-BFA4-4D6F-977A-1988B09547E8}" type="sibTrans" cxnId="{DE23AC58-6601-4626-B818-56F7BBC4E480}">
      <dgm:prSet/>
      <dgm:spPr/>
      <dgm:t>
        <a:bodyPr/>
        <a:lstStyle/>
        <a:p>
          <a:endParaRPr lang="cs-CZ"/>
        </a:p>
      </dgm:t>
    </dgm:pt>
    <dgm:pt modelId="{32F83352-EA19-4B5C-B765-732CF1AD942D}">
      <dgm:prSet phldrT="[Text]"/>
      <dgm:spPr/>
      <dgm:t>
        <a:bodyPr/>
        <a:lstStyle/>
        <a:p>
          <a:r>
            <a:rPr lang="cs-CZ" dirty="0" smtClean="0"/>
            <a:t>NE</a:t>
          </a:r>
          <a:endParaRPr lang="cs-CZ" dirty="0"/>
        </a:p>
      </dgm:t>
    </dgm:pt>
    <dgm:pt modelId="{01BEFC42-BBAE-422F-87E0-61695DD4A420}" type="parTrans" cxnId="{2BA9CEDA-A478-42F4-866F-2F10F6E1E469}">
      <dgm:prSet/>
      <dgm:spPr/>
      <dgm:t>
        <a:bodyPr/>
        <a:lstStyle/>
        <a:p>
          <a:endParaRPr lang="cs-CZ"/>
        </a:p>
      </dgm:t>
    </dgm:pt>
    <dgm:pt modelId="{3ECE58ED-A603-4168-A9E8-5CF32ADF0166}" type="sibTrans" cxnId="{2BA9CEDA-A478-42F4-866F-2F10F6E1E469}">
      <dgm:prSet/>
      <dgm:spPr/>
      <dgm:t>
        <a:bodyPr/>
        <a:lstStyle/>
        <a:p>
          <a:endParaRPr lang="cs-CZ"/>
        </a:p>
      </dgm:t>
    </dgm:pt>
    <dgm:pt modelId="{B31071F0-AFF8-45E3-A1D5-DB7BB6FC02DD}">
      <dgm:prSet phldrT="[Text]"/>
      <dgm:spPr/>
      <dgm:t>
        <a:bodyPr/>
        <a:lstStyle/>
        <a:p>
          <a:r>
            <a:rPr lang="cs-CZ" dirty="0" smtClean="0"/>
            <a:t>O přírodě bez přírody</a:t>
          </a:r>
          <a:endParaRPr lang="cs-CZ" dirty="0"/>
        </a:p>
      </dgm:t>
    </dgm:pt>
    <dgm:pt modelId="{36651A36-1309-40BF-B64F-8F88767ECD19}" type="parTrans" cxnId="{A0B44BAC-3806-4217-8377-5FC26563DBD8}">
      <dgm:prSet/>
      <dgm:spPr/>
      <dgm:t>
        <a:bodyPr/>
        <a:lstStyle/>
        <a:p>
          <a:endParaRPr lang="cs-CZ"/>
        </a:p>
      </dgm:t>
    </dgm:pt>
    <dgm:pt modelId="{04273BB1-1656-4732-B196-1D1C353EA374}" type="sibTrans" cxnId="{A0B44BAC-3806-4217-8377-5FC26563DBD8}">
      <dgm:prSet/>
      <dgm:spPr/>
      <dgm:t>
        <a:bodyPr/>
        <a:lstStyle/>
        <a:p>
          <a:endParaRPr lang="cs-CZ"/>
        </a:p>
      </dgm:t>
    </dgm:pt>
    <dgm:pt modelId="{7EA41B3E-F27D-4BC9-ABF2-E75A759DE8EC}">
      <dgm:prSet phldrT="[Text]"/>
      <dgm:spPr/>
      <dgm:t>
        <a:bodyPr/>
        <a:lstStyle/>
        <a:p>
          <a:r>
            <a:rPr lang="cs-CZ" dirty="0" smtClean="0"/>
            <a:t>Půjde o přežití</a:t>
          </a:r>
          <a:endParaRPr lang="cs-CZ" dirty="0"/>
        </a:p>
      </dgm:t>
    </dgm:pt>
    <dgm:pt modelId="{765C0D97-92A5-4FAB-A18F-B5B290FED9CA}" type="parTrans" cxnId="{C0285D1F-5A21-4041-B6A4-89D14D37110D}">
      <dgm:prSet/>
      <dgm:spPr/>
      <dgm:t>
        <a:bodyPr/>
        <a:lstStyle/>
        <a:p>
          <a:endParaRPr lang="cs-CZ"/>
        </a:p>
      </dgm:t>
    </dgm:pt>
    <dgm:pt modelId="{3A160EA9-94D6-41EA-93A9-ACCCAEDAFEC4}" type="sibTrans" cxnId="{C0285D1F-5A21-4041-B6A4-89D14D37110D}">
      <dgm:prSet/>
      <dgm:spPr/>
      <dgm:t>
        <a:bodyPr/>
        <a:lstStyle/>
        <a:p>
          <a:endParaRPr lang="cs-CZ"/>
        </a:p>
      </dgm:t>
    </dgm:pt>
    <dgm:pt modelId="{76950DE8-50A1-45F3-9804-7B8A9F8856C5}">
      <dgm:prSet phldrT="[Text]"/>
      <dgm:spPr/>
      <dgm:t>
        <a:bodyPr/>
        <a:lstStyle/>
        <a:p>
          <a:r>
            <a:rPr lang="cs-CZ" dirty="0" smtClean="0"/>
            <a:t>Školní výlet z á do bé</a:t>
          </a:r>
        </a:p>
        <a:p>
          <a:r>
            <a:rPr lang="cs-CZ" dirty="0" smtClean="0"/>
            <a:t>Házení granátem</a:t>
          </a:r>
          <a:endParaRPr lang="cs-CZ" dirty="0"/>
        </a:p>
      </dgm:t>
    </dgm:pt>
    <dgm:pt modelId="{BB328DC5-C373-4273-8923-9527F1EC48AC}" type="parTrans" cxnId="{154737B9-69DE-48CB-9B30-EBFB28B762FF}">
      <dgm:prSet/>
      <dgm:spPr/>
      <dgm:t>
        <a:bodyPr/>
        <a:lstStyle/>
        <a:p>
          <a:endParaRPr lang="cs-CZ"/>
        </a:p>
      </dgm:t>
    </dgm:pt>
    <dgm:pt modelId="{A9B1D316-2FCE-436C-93C8-DCAC7A56E79D}" type="sibTrans" cxnId="{154737B9-69DE-48CB-9B30-EBFB28B762FF}">
      <dgm:prSet/>
      <dgm:spPr/>
      <dgm:t>
        <a:bodyPr/>
        <a:lstStyle/>
        <a:p>
          <a:endParaRPr lang="cs-CZ"/>
        </a:p>
      </dgm:t>
    </dgm:pt>
    <dgm:pt modelId="{FF219D61-5E50-483F-A21F-376627579DAE}" type="pres">
      <dgm:prSet presAssocID="{B5970D80-EBC1-4A4D-A964-65E51877BAB0}" presName="Name0" presStyleCnt="0">
        <dgm:presLayoutVars>
          <dgm:chMax val="2"/>
          <dgm:dir/>
          <dgm:animOne val="branch"/>
          <dgm:animLvl val="lvl"/>
          <dgm:resizeHandles val="exact"/>
        </dgm:presLayoutVars>
      </dgm:prSet>
      <dgm:spPr/>
      <dgm:t>
        <a:bodyPr/>
        <a:lstStyle/>
        <a:p>
          <a:endParaRPr lang="cs-CZ"/>
        </a:p>
      </dgm:t>
    </dgm:pt>
    <dgm:pt modelId="{39117C37-417E-4BC7-8CB8-CE4A07EEBABF}" type="pres">
      <dgm:prSet presAssocID="{B5970D80-EBC1-4A4D-A964-65E51877BAB0}" presName="Background" presStyleLbl="node1" presStyleIdx="0" presStyleCnt="1"/>
      <dgm:spPr/>
    </dgm:pt>
    <dgm:pt modelId="{0FB31E10-46D8-4A28-A292-0626783F9604}" type="pres">
      <dgm:prSet presAssocID="{B5970D80-EBC1-4A4D-A964-65E51877BAB0}" presName="Divider" presStyleLbl="callout" presStyleIdx="0" presStyleCnt="1"/>
      <dgm:spPr/>
    </dgm:pt>
    <dgm:pt modelId="{F8D8628D-FC36-41CB-A2E4-BF833BCF61C7}" type="pres">
      <dgm:prSet presAssocID="{B5970D80-EBC1-4A4D-A964-65E51877BAB0}" presName="ChildText1" presStyleLbl="revTx" presStyleIdx="0" presStyleCnt="0">
        <dgm:presLayoutVars>
          <dgm:chMax val="0"/>
          <dgm:chPref val="0"/>
          <dgm:bulletEnabled val="1"/>
        </dgm:presLayoutVars>
      </dgm:prSet>
      <dgm:spPr/>
      <dgm:t>
        <a:bodyPr/>
        <a:lstStyle/>
        <a:p>
          <a:endParaRPr lang="cs-CZ"/>
        </a:p>
      </dgm:t>
    </dgm:pt>
    <dgm:pt modelId="{09B52A1A-903F-4016-A9FD-BC40C51B75EF}" type="pres">
      <dgm:prSet presAssocID="{B5970D80-EBC1-4A4D-A964-65E51877BAB0}" presName="ChildText2" presStyleLbl="revTx" presStyleIdx="0" presStyleCnt="0">
        <dgm:presLayoutVars>
          <dgm:chMax val="0"/>
          <dgm:chPref val="0"/>
          <dgm:bulletEnabled val="1"/>
        </dgm:presLayoutVars>
      </dgm:prSet>
      <dgm:spPr/>
      <dgm:t>
        <a:bodyPr/>
        <a:lstStyle/>
        <a:p>
          <a:endParaRPr lang="cs-CZ"/>
        </a:p>
      </dgm:t>
    </dgm:pt>
    <dgm:pt modelId="{05C8A902-7CE8-4ED2-B126-C5224B7AFEE4}" type="pres">
      <dgm:prSet presAssocID="{B5970D80-EBC1-4A4D-A964-65E51877BAB0}" presName="ParentText1" presStyleLbl="revTx" presStyleIdx="0" presStyleCnt="0">
        <dgm:presLayoutVars>
          <dgm:chMax val="1"/>
          <dgm:chPref val="1"/>
        </dgm:presLayoutVars>
      </dgm:prSet>
      <dgm:spPr/>
      <dgm:t>
        <a:bodyPr/>
        <a:lstStyle/>
        <a:p>
          <a:endParaRPr lang="cs-CZ"/>
        </a:p>
      </dgm:t>
    </dgm:pt>
    <dgm:pt modelId="{4B1FA764-1882-466E-BAA7-790EEEDA354A}" type="pres">
      <dgm:prSet presAssocID="{B5970D80-EBC1-4A4D-A964-65E51877BAB0}" presName="ParentShape1" presStyleLbl="alignImgPlace1" presStyleIdx="0" presStyleCnt="2">
        <dgm:presLayoutVars/>
      </dgm:prSet>
      <dgm:spPr/>
      <dgm:t>
        <a:bodyPr/>
        <a:lstStyle/>
        <a:p>
          <a:endParaRPr lang="cs-CZ"/>
        </a:p>
      </dgm:t>
    </dgm:pt>
    <dgm:pt modelId="{88454D32-D29D-45A5-A439-10C640B90C18}" type="pres">
      <dgm:prSet presAssocID="{B5970D80-EBC1-4A4D-A964-65E51877BAB0}" presName="ParentText2" presStyleLbl="revTx" presStyleIdx="0" presStyleCnt="0">
        <dgm:presLayoutVars>
          <dgm:chMax val="1"/>
          <dgm:chPref val="1"/>
        </dgm:presLayoutVars>
      </dgm:prSet>
      <dgm:spPr/>
      <dgm:t>
        <a:bodyPr/>
        <a:lstStyle/>
        <a:p>
          <a:endParaRPr lang="cs-CZ"/>
        </a:p>
      </dgm:t>
    </dgm:pt>
    <dgm:pt modelId="{0719A4FE-D9F5-483D-B983-84C7BEE36846}" type="pres">
      <dgm:prSet presAssocID="{B5970D80-EBC1-4A4D-A964-65E51877BAB0}" presName="ParentShape2" presStyleLbl="alignImgPlace1" presStyleIdx="1" presStyleCnt="2">
        <dgm:presLayoutVars/>
      </dgm:prSet>
      <dgm:spPr/>
      <dgm:t>
        <a:bodyPr/>
        <a:lstStyle/>
        <a:p>
          <a:endParaRPr lang="cs-CZ"/>
        </a:p>
      </dgm:t>
    </dgm:pt>
  </dgm:ptLst>
  <dgm:cxnLst>
    <dgm:cxn modelId="{DE23AC58-6601-4626-B818-56F7BBC4E480}" srcId="{D2788221-F565-4F25-88BF-8DD57CB02B91}" destId="{9D56590C-A5F6-4722-85EE-30CEF85BE37D}" srcOrd="0" destOrd="0" parTransId="{4A67606A-5DA6-4716-A1FE-A2CAAACF7F7E}" sibTransId="{02469588-BFA4-4D6F-977A-1988B09547E8}"/>
    <dgm:cxn modelId="{7556FD1E-3280-4CB2-A5E5-28CCAD9ABB19}" type="presOf" srcId="{D2788221-F565-4F25-88BF-8DD57CB02B91}" destId="{4B1FA764-1882-466E-BAA7-790EEEDA354A}" srcOrd="1" destOrd="0" presId="urn:microsoft.com/office/officeart/2009/3/layout/OpposingIdeas"/>
    <dgm:cxn modelId="{2BA9CEDA-A478-42F4-866F-2F10F6E1E469}" srcId="{B5970D80-EBC1-4A4D-A964-65E51877BAB0}" destId="{32F83352-EA19-4B5C-B765-732CF1AD942D}" srcOrd="1" destOrd="0" parTransId="{01BEFC42-BBAE-422F-87E0-61695DD4A420}" sibTransId="{3ECE58ED-A603-4168-A9E8-5CF32ADF0166}"/>
    <dgm:cxn modelId="{8FCC94A0-2EA5-45FD-9AD2-F47CB1732E3A}" type="presOf" srcId="{D2788221-F565-4F25-88BF-8DD57CB02B91}" destId="{05C8A902-7CE8-4ED2-B126-C5224B7AFEE4}" srcOrd="0" destOrd="0" presId="urn:microsoft.com/office/officeart/2009/3/layout/OpposingIdeas"/>
    <dgm:cxn modelId="{AD6AF933-1CA1-4BE9-B1F7-17630A4F2467}" type="presOf" srcId="{32F83352-EA19-4B5C-B765-732CF1AD942D}" destId="{0719A4FE-D9F5-483D-B983-84C7BEE36846}" srcOrd="1" destOrd="0" presId="urn:microsoft.com/office/officeart/2009/3/layout/OpposingIdeas"/>
    <dgm:cxn modelId="{A9E15097-C3BF-4AD9-8DB0-D3B2F4008279}" type="presOf" srcId="{B5970D80-EBC1-4A4D-A964-65E51877BAB0}" destId="{FF219D61-5E50-483F-A21F-376627579DAE}" srcOrd="0" destOrd="0" presId="urn:microsoft.com/office/officeart/2009/3/layout/OpposingIdeas"/>
    <dgm:cxn modelId="{9469EDB4-FCB8-4116-A463-DC5AC86FCC2E}" srcId="{B5970D80-EBC1-4A4D-A964-65E51877BAB0}" destId="{D2788221-F565-4F25-88BF-8DD57CB02B91}" srcOrd="0" destOrd="0" parTransId="{F4C664D6-3DE9-4532-8C0F-2DA7C7F76A8F}" sibTransId="{519C7606-133A-4026-A316-6E4D092C6D2F}"/>
    <dgm:cxn modelId="{C0285D1F-5A21-4041-B6A4-89D14D37110D}" srcId="{32F83352-EA19-4B5C-B765-732CF1AD942D}" destId="{7EA41B3E-F27D-4BC9-ABF2-E75A759DE8EC}" srcOrd="1" destOrd="0" parTransId="{765C0D97-92A5-4FAB-A18F-B5B290FED9CA}" sibTransId="{3A160EA9-94D6-41EA-93A9-ACCCAEDAFEC4}"/>
    <dgm:cxn modelId="{154737B9-69DE-48CB-9B30-EBFB28B762FF}" srcId="{32F83352-EA19-4B5C-B765-732CF1AD942D}" destId="{76950DE8-50A1-45F3-9804-7B8A9F8856C5}" srcOrd="2" destOrd="0" parTransId="{BB328DC5-C373-4273-8923-9527F1EC48AC}" sibTransId="{A9B1D316-2FCE-436C-93C8-DCAC7A56E79D}"/>
    <dgm:cxn modelId="{A0B44BAC-3806-4217-8377-5FC26563DBD8}" srcId="{32F83352-EA19-4B5C-B765-732CF1AD942D}" destId="{B31071F0-AFF8-45E3-A1D5-DB7BB6FC02DD}" srcOrd="0" destOrd="0" parTransId="{36651A36-1309-40BF-B64F-8F88767ECD19}" sibTransId="{04273BB1-1656-4732-B196-1D1C353EA374}"/>
    <dgm:cxn modelId="{D6B6FBB0-64A0-4FB9-B5DE-81329BF207DC}" type="presOf" srcId="{7EA41B3E-F27D-4BC9-ABF2-E75A759DE8EC}" destId="{09B52A1A-903F-4016-A9FD-BC40C51B75EF}" srcOrd="0" destOrd="1" presId="urn:microsoft.com/office/officeart/2009/3/layout/OpposingIdeas"/>
    <dgm:cxn modelId="{C03DE60E-9806-488C-9D0D-01124E39A175}" type="presOf" srcId="{32F83352-EA19-4B5C-B765-732CF1AD942D}" destId="{88454D32-D29D-45A5-A439-10C640B90C18}" srcOrd="0" destOrd="0" presId="urn:microsoft.com/office/officeart/2009/3/layout/OpposingIdeas"/>
    <dgm:cxn modelId="{999FD106-D3B4-446A-9B62-CC0412E0DB58}" type="presOf" srcId="{B31071F0-AFF8-45E3-A1D5-DB7BB6FC02DD}" destId="{09B52A1A-903F-4016-A9FD-BC40C51B75EF}" srcOrd="0" destOrd="0" presId="urn:microsoft.com/office/officeart/2009/3/layout/OpposingIdeas"/>
    <dgm:cxn modelId="{14F6EB6E-E0C9-4E2E-AC88-AD83EC71CAA5}" type="presOf" srcId="{76950DE8-50A1-45F3-9804-7B8A9F8856C5}" destId="{09B52A1A-903F-4016-A9FD-BC40C51B75EF}" srcOrd="0" destOrd="2" presId="urn:microsoft.com/office/officeart/2009/3/layout/OpposingIdeas"/>
    <dgm:cxn modelId="{6F3AE77D-E96B-4292-B9D5-505F98248ABB}" type="presOf" srcId="{9D56590C-A5F6-4722-85EE-30CEF85BE37D}" destId="{F8D8628D-FC36-41CB-A2E4-BF833BCF61C7}" srcOrd="0" destOrd="0" presId="urn:microsoft.com/office/officeart/2009/3/layout/OpposingIdeas"/>
    <dgm:cxn modelId="{089EDE46-6D99-4899-937C-874812F41352}" type="presParOf" srcId="{FF219D61-5E50-483F-A21F-376627579DAE}" destId="{39117C37-417E-4BC7-8CB8-CE4A07EEBABF}" srcOrd="0" destOrd="0" presId="urn:microsoft.com/office/officeart/2009/3/layout/OpposingIdeas"/>
    <dgm:cxn modelId="{F27752AD-02F4-4321-817A-61FDAE9ACA35}" type="presParOf" srcId="{FF219D61-5E50-483F-A21F-376627579DAE}" destId="{0FB31E10-46D8-4A28-A292-0626783F9604}" srcOrd="1" destOrd="0" presId="urn:microsoft.com/office/officeart/2009/3/layout/OpposingIdeas"/>
    <dgm:cxn modelId="{7B0AC112-6A0E-4E88-B591-227970B8BCCD}" type="presParOf" srcId="{FF219D61-5E50-483F-A21F-376627579DAE}" destId="{F8D8628D-FC36-41CB-A2E4-BF833BCF61C7}" srcOrd="2" destOrd="0" presId="urn:microsoft.com/office/officeart/2009/3/layout/OpposingIdeas"/>
    <dgm:cxn modelId="{6C546320-46C6-4EEA-BA75-9D388FF3ACD7}" type="presParOf" srcId="{FF219D61-5E50-483F-A21F-376627579DAE}" destId="{09B52A1A-903F-4016-A9FD-BC40C51B75EF}" srcOrd="3" destOrd="0" presId="urn:microsoft.com/office/officeart/2009/3/layout/OpposingIdeas"/>
    <dgm:cxn modelId="{CFA9C8F6-D006-471E-B103-EFEF4B771E55}" type="presParOf" srcId="{FF219D61-5E50-483F-A21F-376627579DAE}" destId="{05C8A902-7CE8-4ED2-B126-C5224B7AFEE4}" srcOrd="4" destOrd="0" presId="urn:microsoft.com/office/officeart/2009/3/layout/OpposingIdeas"/>
    <dgm:cxn modelId="{DCB0EE1E-1E8E-47C3-99ED-F9D357B743DF}" type="presParOf" srcId="{FF219D61-5E50-483F-A21F-376627579DAE}" destId="{4B1FA764-1882-466E-BAA7-790EEEDA354A}" srcOrd="5" destOrd="0" presId="urn:microsoft.com/office/officeart/2009/3/layout/OpposingIdeas"/>
    <dgm:cxn modelId="{1617A4AB-4286-4E0E-9EE9-94C8E425FA93}" type="presParOf" srcId="{FF219D61-5E50-483F-A21F-376627579DAE}" destId="{88454D32-D29D-45A5-A439-10C640B90C18}" srcOrd="6" destOrd="0" presId="urn:microsoft.com/office/officeart/2009/3/layout/OpposingIdeas"/>
    <dgm:cxn modelId="{32022178-F616-4D01-8B02-EA8FE047DC1D}" type="presParOf" srcId="{FF219D61-5E50-483F-A21F-376627579DAE}" destId="{0719A4FE-D9F5-483D-B983-84C7BEE36846}"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D7B4ED-4A64-4307-8A0A-3CA3205CB7A0}"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cs-CZ"/>
        </a:p>
      </dgm:t>
    </dgm:pt>
    <dgm:pt modelId="{0E93B1F8-DA98-4092-A806-DDE4EED3FD78}">
      <dgm:prSet phldrT="[Text]"/>
      <dgm:spPr/>
      <dgm:t>
        <a:bodyPr/>
        <a:lstStyle/>
        <a:p>
          <a:r>
            <a:rPr lang="cs-CZ" dirty="0" smtClean="0"/>
            <a:t>Příroda jako cíl (partner)</a:t>
          </a:r>
          <a:endParaRPr lang="cs-CZ" dirty="0"/>
        </a:p>
      </dgm:t>
    </dgm:pt>
    <dgm:pt modelId="{918A5C2B-A37F-4D4A-82CB-4809B6D4282F}" type="parTrans" cxnId="{21E2F39D-EA4E-4ADF-923E-34E39E5C686A}">
      <dgm:prSet/>
      <dgm:spPr/>
      <dgm:t>
        <a:bodyPr/>
        <a:lstStyle/>
        <a:p>
          <a:endParaRPr lang="cs-CZ"/>
        </a:p>
      </dgm:t>
    </dgm:pt>
    <dgm:pt modelId="{065699F2-FFFB-4DC7-8BC8-4AA0C80B917E}" type="sibTrans" cxnId="{21E2F39D-EA4E-4ADF-923E-34E39E5C686A}">
      <dgm:prSet/>
      <dgm:spPr/>
      <dgm:t>
        <a:bodyPr/>
        <a:lstStyle/>
        <a:p>
          <a:endParaRPr lang="cs-CZ"/>
        </a:p>
      </dgm:t>
    </dgm:pt>
    <dgm:pt modelId="{E65791BB-D0BA-4206-9CDC-7FA732B181FE}">
      <dgm:prSet phldrT="[Text]"/>
      <dgm:spPr/>
      <dgm:t>
        <a:bodyPr/>
        <a:lstStyle/>
        <a:p>
          <a:r>
            <a:rPr lang="cs-CZ" dirty="0" smtClean="0"/>
            <a:t>Příroda jako prostředek (protivník)</a:t>
          </a:r>
          <a:endParaRPr lang="cs-CZ" dirty="0"/>
        </a:p>
      </dgm:t>
    </dgm:pt>
    <dgm:pt modelId="{1B17B054-525B-43BC-A786-41DD7008F46B}" type="parTrans" cxnId="{F6705F7F-5C5F-40DA-8127-362C99AB3CB3}">
      <dgm:prSet/>
      <dgm:spPr/>
      <dgm:t>
        <a:bodyPr/>
        <a:lstStyle/>
        <a:p>
          <a:endParaRPr lang="cs-CZ"/>
        </a:p>
      </dgm:t>
    </dgm:pt>
    <dgm:pt modelId="{0D4624F4-4C00-4F4F-922C-D6423758B5F0}" type="sibTrans" cxnId="{F6705F7F-5C5F-40DA-8127-362C99AB3CB3}">
      <dgm:prSet/>
      <dgm:spPr/>
      <dgm:t>
        <a:bodyPr/>
        <a:lstStyle/>
        <a:p>
          <a:endParaRPr lang="cs-CZ"/>
        </a:p>
      </dgm:t>
    </dgm:pt>
    <dgm:pt modelId="{B71EFDC2-A424-40F4-B19F-B75A333017C1}" type="pres">
      <dgm:prSet presAssocID="{BED7B4ED-4A64-4307-8A0A-3CA3205CB7A0}" presName="cycle" presStyleCnt="0">
        <dgm:presLayoutVars>
          <dgm:dir/>
          <dgm:resizeHandles val="exact"/>
        </dgm:presLayoutVars>
      </dgm:prSet>
      <dgm:spPr/>
      <dgm:t>
        <a:bodyPr/>
        <a:lstStyle/>
        <a:p>
          <a:endParaRPr lang="cs-CZ"/>
        </a:p>
      </dgm:t>
    </dgm:pt>
    <dgm:pt modelId="{0643A257-A947-4B73-95CB-2F1BD4279C30}" type="pres">
      <dgm:prSet presAssocID="{0E93B1F8-DA98-4092-A806-DDE4EED3FD78}" presName="arrow" presStyleLbl="node1" presStyleIdx="0" presStyleCnt="2">
        <dgm:presLayoutVars>
          <dgm:bulletEnabled val="1"/>
        </dgm:presLayoutVars>
      </dgm:prSet>
      <dgm:spPr/>
      <dgm:t>
        <a:bodyPr/>
        <a:lstStyle/>
        <a:p>
          <a:endParaRPr lang="cs-CZ"/>
        </a:p>
      </dgm:t>
    </dgm:pt>
    <dgm:pt modelId="{FCF42391-3D19-4B34-8B9B-790DC58238BB}" type="pres">
      <dgm:prSet presAssocID="{E65791BB-D0BA-4206-9CDC-7FA732B181FE}" presName="arrow" presStyleLbl="node1" presStyleIdx="1" presStyleCnt="2">
        <dgm:presLayoutVars>
          <dgm:bulletEnabled val="1"/>
        </dgm:presLayoutVars>
      </dgm:prSet>
      <dgm:spPr/>
      <dgm:t>
        <a:bodyPr/>
        <a:lstStyle/>
        <a:p>
          <a:endParaRPr lang="cs-CZ"/>
        </a:p>
      </dgm:t>
    </dgm:pt>
  </dgm:ptLst>
  <dgm:cxnLst>
    <dgm:cxn modelId="{75AFF388-4545-4175-BFE4-7A8F3B0773FE}" type="presOf" srcId="{0E93B1F8-DA98-4092-A806-DDE4EED3FD78}" destId="{0643A257-A947-4B73-95CB-2F1BD4279C30}" srcOrd="0" destOrd="0" presId="urn:microsoft.com/office/officeart/2005/8/layout/arrow1"/>
    <dgm:cxn modelId="{272F688B-08F5-4A8C-BB6F-0B98A3493B08}" type="presOf" srcId="{E65791BB-D0BA-4206-9CDC-7FA732B181FE}" destId="{FCF42391-3D19-4B34-8B9B-790DC58238BB}" srcOrd="0" destOrd="0" presId="urn:microsoft.com/office/officeart/2005/8/layout/arrow1"/>
    <dgm:cxn modelId="{21E2F39D-EA4E-4ADF-923E-34E39E5C686A}" srcId="{BED7B4ED-4A64-4307-8A0A-3CA3205CB7A0}" destId="{0E93B1F8-DA98-4092-A806-DDE4EED3FD78}" srcOrd="0" destOrd="0" parTransId="{918A5C2B-A37F-4D4A-82CB-4809B6D4282F}" sibTransId="{065699F2-FFFB-4DC7-8BC8-4AA0C80B917E}"/>
    <dgm:cxn modelId="{F084C148-CAD6-4EDE-ADD0-9147B9592A46}" type="presOf" srcId="{BED7B4ED-4A64-4307-8A0A-3CA3205CB7A0}" destId="{B71EFDC2-A424-40F4-B19F-B75A333017C1}" srcOrd="0" destOrd="0" presId="urn:microsoft.com/office/officeart/2005/8/layout/arrow1"/>
    <dgm:cxn modelId="{F6705F7F-5C5F-40DA-8127-362C99AB3CB3}" srcId="{BED7B4ED-4A64-4307-8A0A-3CA3205CB7A0}" destId="{E65791BB-D0BA-4206-9CDC-7FA732B181FE}" srcOrd="1" destOrd="0" parTransId="{1B17B054-525B-43BC-A786-41DD7008F46B}" sibTransId="{0D4624F4-4C00-4F4F-922C-D6423758B5F0}"/>
    <dgm:cxn modelId="{6F1265AD-BAAB-49E9-B3BC-54B18D90AC9E}" type="presParOf" srcId="{B71EFDC2-A424-40F4-B19F-B75A333017C1}" destId="{0643A257-A947-4B73-95CB-2F1BD4279C30}" srcOrd="0" destOrd="0" presId="urn:microsoft.com/office/officeart/2005/8/layout/arrow1"/>
    <dgm:cxn modelId="{25E62A21-AEA7-4AB3-878C-50569C09ACAF}" type="presParOf" srcId="{B71EFDC2-A424-40F4-B19F-B75A333017C1}" destId="{FCF42391-3D19-4B34-8B9B-790DC58238BB}"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DEA1F7-EDD6-4B73-9297-7166E1FE5087}" type="doc">
      <dgm:prSet loTypeId="urn:microsoft.com/office/officeart/2005/8/layout/chevron1" loCatId="process" qsTypeId="urn:microsoft.com/office/officeart/2005/8/quickstyle/simple1" qsCatId="simple" csTypeId="urn:microsoft.com/office/officeart/2005/8/colors/colorful2" csCatId="colorful" phldr="1"/>
      <dgm:spPr/>
    </dgm:pt>
    <dgm:pt modelId="{1219B8E1-579A-4DE7-BA93-EBB451546BF3}">
      <dgm:prSet phldrT="[Text]"/>
      <dgm:spPr/>
      <dgm:t>
        <a:bodyPr/>
        <a:lstStyle/>
        <a:p>
          <a:r>
            <a:rPr lang="cs-CZ" dirty="0" smtClean="0"/>
            <a:t>Zaujetí</a:t>
          </a:r>
          <a:endParaRPr lang="cs-CZ" dirty="0"/>
        </a:p>
      </dgm:t>
    </dgm:pt>
    <dgm:pt modelId="{007E9E5B-2C45-4BF9-9A38-C2CCF6FAFAEC}" type="parTrans" cxnId="{0A900FAC-B5B7-4CED-A5D4-502D49E3345B}">
      <dgm:prSet/>
      <dgm:spPr/>
      <dgm:t>
        <a:bodyPr/>
        <a:lstStyle/>
        <a:p>
          <a:endParaRPr lang="cs-CZ"/>
        </a:p>
      </dgm:t>
    </dgm:pt>
    <dgm:pt modelId="{4AEA4C52-1097-4320-914D-805F344339E7}" type="sibTrans" cxnId="{0A900FAC-B5B7-4CED-A5D4-502D49E3345B}">
      <dgm:prSet/>
      <dgm:spPr/>
      <dgm:t>
        <a:bodyPr/>
        <a:lstStyle/>
        <a:p>
          <a:endParaRPr lang="cs-CZ"/>
        </a:p>
      </dgm:t>
    </dgm:pt>
    <dgm:pt modelId="{C1AA80DA-73CA-4E50-8338-68761231A763}">
      <dgm:prSet phldrT="[Text]"/>
      <dgm:spPr/>
      <dgm:t>
        <a:bodyPr/>
        <a:lstStyle/>
        <a:p>
          <a:r>
            <a:rPr lang="cs-CZ" dirty="0" smtClean="0"/>
            <a:t>Pozornost</a:t>
          </a:r>
          <a:endParaRPr lang="cs-CZ" dirty="0"/>
        </a:p>
      </dgm:t>
    </dgm:pt>
    <dgm:pt modelId="{63FE3902-01A2-4607-AC96-1D9409040526}" type="parTrans" cxnId="{D7BF1598-8584-499D-9B17-E607441400F6}">
      <dgm:prSet/>
      <dgm:spPr/>
      <dgm:t>
        <a:bodyPr/>
        <a:lstStyle/>
        <a:p>
          <a:endParaRPr lang="cs-CZ"/>
        </a:p>
      </dgm:t>
    </dgm:pt>
    <dgm:pt modelId="{94CCEB26-8D5C-4629-B764-21245E4AB9FF}" type="sibTrans" cxnId="{D7BF1598-8584-499D-9B17-E607441400F6}">
      <dgm:prSet/>
      <dgm:spPr/>
      <dgm:t>
        <a:bodyPr/>
        <a:lstStyle/>
        <a:p>
          <a:endParaRPr lang="cs-CZ"/>
        </a:p>
      </dgm:t>
    </dgm:pt>
    <dgm:pt modelId="{44272811-D4CD-43BD-8074-2673FC042F33}">
      <dgm:prSet phldrT="[Text]"/>
      <dgm:spPr/>
      <dgm:t>
        <a:bodyPr/>
        <a:lstStyle/>
        <a:p>
          <a:r>
            <a:rPr lang="cs-CZ" dirty="0" smtClean="0"/>
            <a:t>Přímá zkušenost</a:t>
          </a:r>
          <a:endParaRPr lang="cs-CZ" dirty="0"/>
        </a:p>
      </dgm:t>
    </dgm:pt>
    <dgm:pt modelId="{3D1DD173-E994-41B7-9206-F47F35FCB8E3}" type="parTrans" cxnId="{EA2B601C-FFAB-43DD-B410-8EDCB024FFEF}">
      <dgm:prSet/>
      <dgm:spPr/>
      <dgm:t>
        <a:bodyPr/>
        <a:lstStyle/>
        <a:p>
          <a:endParaRPr lang="cs-CZ"/>
        </a:p>
      </dgm:t>
    </dgm:pt>
    <dgm:pt modelId="{6447F006-5640-42FB-9AC8-855B5E09797B}" type="sibTrans" cxnId="{EA2B601C-FFAB-43DD-B410-8EDCB024FFEF}">
      <dgm:prSet/>
      <dgm:spPr/>
      <dgm:t>
        <a:bodyPr/>
        <a:lstStyle/>
        <a:p>
          <a:endParaRPr lang="cs-CZ"/>
        </a:p>
      </dgm:t>
    </dgm:pt>
    <dgm:pt modelId="{61EC9FA6-DCC3-4C99-AC25-780E9E283391}">
      <dgm:prSet phldrT="[Text]"/>
      <dgm:spPr/>
      <dgm:t>
        <a:bodyPr/>
        <a:lstStyle/>
        <a:p>
          <a:r>
            <a:rPr lang="cs-CZ" dirty="0" smtClean="0"/>
            <a:t>Sdílení</a:t>
          </a:r>
          <a:endParaRPr lang="cs-CZ" dirty="0"/>
        </a:p>
      </dgm:t>
    </dgm:pt>
    <dgm:pt modelId="{A4AB3534-315B-42AD-863B-05DC5044E1C7}" type="parTrans" cxnId="{A495DD4E-D6E7-4CE3-AE2F-BCC6E460ECB6}">
      <dgm:prSet/>
      <dgm:spPr/>
      <dgm:t>
        <a:bodyPr/>
        <a:lstStyle/>
        <a:p>
          <a:endParaRPr lang="cs-CZ"/>
        </a:p>
      </dgm:t>
    </dgm:pt>
    <dgm:pt modelId="{4986EF41-154E-412E-B96F-12BB2ED5EFF2}" type="sibTrans" cxnId="{A495DD4E-D6E7-4CE3-AE2F-BCC6E460ECB6}">
      <dgm:prSet/>
      <dgm:spPr/>
      <dgm:t>
        <a:bodyPr/>
        <a:lstStyle/>
        <a:p>
          <a:endParaRPr lang="cs-CZ"/>
        </a:p>
      </dgm:t>
    </dgm:pt>
    <dgm:pt modelId="{D28F8D5D-7026-49BF-8960-94EA9E3CA5A9}" type="pres">
      <dgm:prSet presAssocID="{DBDEA1F7-EDD6-4B73-9297-7166E1FE5087}" presName="Name0" presStyleCnt="0">
        <dgm:presLayoutVars>
          <dgm:dir/>
          <dgm:animLvl val="lvl"/>
          <dgm:resizeHandles val="exact"/>
        </dgm:presLayoutVars>
      </dgm:prSet>
      <dgm:spPr/>
    </dgm:pt>
    <dgm:pt modelId="{B1246755-95DB-44D8-B4C3-490A9CF54AB5}" type="pres">
      <dgm:prSet presAssocID="{1219B8E1-579A-4DE7-BA93-EBB451546BF3}" presName="parTxOnly" presStyleLbl="node1" presStyleIdx="0" presStyleCnt="4">
        <dgm:presLayoutVars>
          <dgm:chMax val="0"/>
          <dgm:chPref val="0"/>
          <dgm:bulletEnabled val="1"/>
        </dgm:presLayoutVars>
      </dgm:prSet>
      <dgm:spPr/>
      <dgm:t>
        <a:bodyPr/>
        <a:lstStyle/>
        <a:p>
          <a:endParaRPr lang="cs-CZ"/>
        </a:p>
      </dgm:t>
    </dgm:pt>
    <dgm:pt modelId="{54411A29-6341-442D-A04E-7131E540352F}" type="pres">
      <dgm:prSet presAssocID="{4AEA4C52-1097-4320-914D-805F344339E7}" presName="parTxOnlySpace" presStyleCnt="0"/>
      <dgm:spPr/>
    </dgm:pt>
    <dgm:pt modelId="{43EAEF6C-9CDA-46AE-9F38-EBBF3706710A}" type="pres">
      <dgm:prSet presAssocID="{C1AA80DA-73CA-4E50-8338-68761231A763}" presName="parTxOnly" presStyleLbl="node1" presStyleIdx="1" presStyleCnt="4">
        <dgm:presLayoutVars>
          <dgm:chMax val="0"/>
          <dgm:chPref val="0"/>
          <dgm:bulletEnabled val="1"/>
        </dgm:presLayoutVars>
      </dgm:prSet>
      <dgm:spPr/>
      <dgm:t>
        <a:bodyPr/>
        <a:lstStyle/>
        <a:p>
          <a:endParaRPr lang="cs-CZ"/>
        </a:p>
      </dgm:t>
    </dgm:pt>
    <dgm:pt modelId="{900CC7AC-B722-4C99-BB1B-AA842F8AC3CE}" type="pres">
      <dgm:prSet presAssocID="{94CCEB26-8D5C-4629-B764-21245E4AB9FF}" presName="parTxOnlySpace" presStyleCnt="0"/>
      <dgm:spPr/>
    </dgm:pt>
    <dgm:pt modelId="{6C9A5743-5C48-4B70-8BBD-9B83E738F775}" type="pres">
      <dgm:prSet presAssocID="{44272811-D4CD-43BD-8074-2673FC042F33}" presName="parTxOnly" presStyleLbl="node1" presStyleIdx="2" presStyleCnt="4">
        <dgm:presLayoutVars>
          <dgm:chMax val="0"/>
          <dgm:chPref val="0"/>
          <dgm:bulletEnabled val="1"/>
        </dgm:presLayoutVars>
      </dgm:prSet>
      <dgm:spPr/>
      <dgm:t>
        <a:bodyPr/>
        <a:lstStyle/>
        <a:p>
          <a:endParaRPr lang="cs-CZ"/>
        </a:p>
      </dgm:t>
    </dgm:pt>
    <dgm:pt modelId="{49CA3B13-478D-45A3-80D7-6A78C125DA64}" type="pres">
      <dgm:prSet presAssocID="{6447F006-5640-42FB-9AC8-855B5E09797B}" presName="parTxOnlySpace" presStyleCnt="0"/>
      <dgm:spPr/>
    </dgm:pt>
    <dgm:pt modelId="{627044CE-12D4-46A0-A4EF-E35933D0AABC}" type="pres">
      <dgm:prSet presAssocID="{61EC9FA6-DCC3-4C99-AC25-780E9E283391}" presName="parTxOnly" presStyleLbl="node1" presStyleIdx="3" presStyleCnt="4">
        <dgm:presLayoutVars>
          <dgm:chMax val="0"/>
          <dgm:chPref val="0"/>
          <dgm:bulletEnabled val="1"/>
        </dgm:presLayoutVars>
      </dgm:prSet>
      <dgm:spPr/>
      <dgm:t>
        <a:bodyPr/>
        <a:lstStyle/>
        <a:p>
          <a:endParaRPr lang="cs-CZ"/>
        </a:p>
      </dgm:t>
    </dgm:pt>
  </dgm:ptLst>
  <dgm:cxnLst>
    <dgm:cxn modelId="{A495DD4E-D6E7-4CE3-AE2F-BCC6E460ECB6}" srcId="{DBDEA1F7-EDD6-4B73-9297-7166E1FE5087}" destId="{61EC9FA6-DCC3-4C99-AC25-780E9E283391}" srcOrd="3" destOrd="0" parTransId="{A4AB3534-315B-42AD-863B-05DC5044E1C7}" sibTransId="{4986EF41-154E-412E-B96F-12BB2ED5EFF2}"/>
    <dgm:cxn modelId="{9813C590-5114-47CC-9E80-B9F272C91AE9}" type="presOf" srcId="{61EC9FA6-DCC3-4C99-AC25-780E9E283391}" destId="{627044CE-12D4-46A0-A4EF-E35933D0AABC}" srcOrd="0" destOrd="0" presId="urn:microsoft.com/office/officeart/2005/8/layout/chevron1"/>
    <dgm:cxn modelId="{0A900FAC-B5B7-4CED-A5D4-502D49E3345B}" srcId="{DBDEA1F7-EDD6-4B73-9297-7166E1FE5087}" destId="{1219B8E1-579A-4DE7-BA93-EBB451546BF3}" srcOrd="0" destOrd="0" parTransId="{007E9E5B-2C45-4BF9-9A38-C2CCF6FAFAEC}" sibTransId="{4AEA4C52-1097-4320-914D-805F344339E7}"/>
    <dgm:cxn modelId="{D7BF1598-8584-499D-9B17-E607441400F6}" srcId="{DBDEA1F7-EDD6-4B73-9297-7166E1FE5087}" destId="{C1AA80DA-73CA-4E50-8338-68761231A763}" srcOrd="1" destOrd="0" parTransId="{63FE3902-01A2-4607-AC96-1D9409040526}" sibTransId="{94CCEB26-8D5C-4629-B764-21245E4AB9FF}"/>
    <dgm:cxn modelId="{79E1F067-4FD1-4A22-AE35-9541B76B22BD}" type="presOf" srcId="{C1AA80DA-73CA-4E50-8338-68761231A763}" destId="{43EAEF6C-9CDA-46AE-9F38-EBBF3706710A}" srcOrd="0" destOrd="0" presId="urn:microsoft.com/office/officeart/2005/8/layout/chevron1"/>
    <dgm:cxn modelId="{A8752FE9-234F-48FE-AE40-250F16D39DD0}" type="presOf" srcId="{1219B8E1-579A-4DE7-BA93-EBB451546BF3}" destId="{B1246755-95DB-44D8-B4C3-490A9CF54AB5}" srcOrd="0" destOrd="0" presId="urn:microsoft.com/office/officeart/2005/8/layout/chevron1"/>
    <dgm:cxn modelId="{E553A8F2-EB58-400C-AF3E-453ACDD83BBF}" type="presOf" srcId="{DBDEA1F7-EDD6-4B73-9297-7166E1FE5087}" destId="{D28F8D5D-7026-49BF-8960-94EA9E3CA5A9}" srcOrd="0" destOrd="0" presId="urn:microsoft.com/office/officeart/2005/8/layout/chevron1"/>
    <dgm:cxn modelId="{EA2B601C-FFAB-43DD-B410-8EDCB024FFEF}" srcId="{DBDEA1F7-EDD6-4B73-9297-7166E1FE5087}" destId="{44272811-D4CD-43BD-8074-2673FC042F33}" srcOrd="2" destOrd="0" parTransId="{3D1DD173-E994-41B7-9206-F47F35FCB8E3}" sibTransId="{6447F006-5640-42FB-9AC8-855B5E09797B}"/>
    <dgm:cxn modelId="{09A35FDC-E141-4AEC-B608-1E3E01CFF8DF}" type="presOf" srcId="{44272811-D4CD-43BD-8074-2673FC042F33}" destId="{6C9A5743-5C48-4B70-8BBD-9B83E738F775}" srcOrd="0" destOrd="0" presId="urn:microsoft.com/office/officeart/2005/8/layout/chevron1"/>
    <dgm:cxn modelId="{EAFD0758-2DFF-4203-B0C7-F94D79B49691}" type="presParOf" srcId="{D28F8D5D-7026-49BF-8960-94EA9E3CA5A9}" destId="{B1246755-95DB-44D8-B4C3-490A9CF54AB5}" srcOrd="0" destOrd="0" presId="urn:microsoft.com/office/officeart/2005/8/layout/chevron1"/>
    <dgm:cxn modelId="{D0A3907C-0B06-4657-BA08-B98953668757}" type="presParOf" srcId="{D28F8D5D-7026-49BF-8960-94EA9E3CA5A9}" destId="{54411A29-6341-442D-A04E-7131E540352F}" srcOrd="1" destOrd="0" presId="urn:microsoft.com/office/officeart/2005/8/layout/chevron1"/>
    <dgm:cxn modelId="{6A7A2A97-0913-48F7-8920-5719CB36BA6E}" type="presParOf" srcId="{D28F8D5D-7026-49BF-8960-94EA9E3CA5A9}" destId="{43EAEF6C-9CDA-46AE-9F38-EBBF3706710A}" srcOrd="2" destOrd="0" presId="urn:microsoft.com/office/officeart/2005/8/layout/chevron1"/>
    <dgm:cxn modelId="{D6DEFD6D-D031-483A-A63A-3B0633733D54}" type="presParOf" srcId="{D28F8D5D-7026-49BF-8960-94EA9E3CA5A9}" destId="{900CC7AC-B722-4C99-BB1B-AA842F8AC3CE}" srcOrd="3" destOrd="0" presId="urn:microsoft.com/office/officeart/2005/8/layout/chevron1"/>
    <dgm:cxn modelId="{72F16B9A-71EE-40E0-B5F5-672A30AD3040}" type="presParOf" srcId="{D28F8D5D-7026-49BF-8960-94EA9E3CA5A9}" destId="{6C9A5743-5C48-4B70-8BBD-9B83E738F775}" srcOrd="4" destOrd="0" presId="urn:microsoft.com/office/officeart/2005/8/layout/chevron1"/>
    <dgm:cxn modelId="{5BFA3177-7F24-4225-9013-B1D498650C32}" type="presParOf" srcId="{D28F8D5D-7026-49BF-8960-94EA9E3CA5A9}" destId="{49CA3B13-478D-45A3-80D7-6A78C125DA64}" srcOrd="5" destOrd="0" presId="urn:microsoft.com/office/officeart/2005/8/layout/chevron1"/>
    <dgm:cxn modelId="{CFD2CAF7-0086-4A46-B7F3-EA790B808067}" type="presParOf" srcId="{D28F8D5D-7026-49BF-8960-94EA9E3CA5A9}" destId="{627044CE-12D4-46A0-A4EF-E35933D0AAB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2C23D-7C92-4442-8D70-8C82A4C4E835}">
      <dsp:nvSpPr>
        <dsp:cNvPr id="0" name=""/>
        <dsp:cNvSpPr/>
      </dsp:nvSpPr>
      <dsp:spPr>
        <a:xfrm>
          <a:off x="604867" y="0"/>
          <a:ext cx="6855161" cy="4416491"/>
        </a:xfrm>
        <a:prstGeom prst="rightArrow">
          <a:avLst/>
        </a:prstGeom>
        <a:solidFill>
          <a:schemeClr val="accent6">
            <a:tint val="40000"/>
            <a:hueOff val="0"/>
            <a:satOff val="0"/>
            <a:lumOff val="0"/>
            <a:alphaOff val="0"/>
          </a:schemeClr>
        </a:solidFill>
        <a:ln w="12700"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D8A5050-300B-4E9A-BCF5-533DB95D9DEE}">
      <dsp:nvSpPr>
        <dsp:cNvPr id="0" name=""/>
        <dsp:cNvSpPr/>
      </dsp:nvSpPr>
      <dsp:spPr>
        <a:xfrm>
          <a:off x="4036" y="1324947"/>
          <a:ext cx="1941403" cy="1766596"/>
        </a:xfrm>
        <a:prstGeom prst="round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cs-CZ" sz="1800" kern="1200" dirty="0" smtClean="0"/>
            <a:t>Programy</a:t>
          </a:r>
          <a:endParaRPr lang="cs-CZ" sz="1800" kern="1200" dirty="0"/>
        </a:p>
      </dsp:txBody>
      <dsp:txXfrm>
        <a:off x="90274" y="1411185"/>
        <a:ext cx="1768927" cy="1594120"/>
      </dsp:txXfrm>
    </dsp:sp>
    <dsp:sp modelId="{ACE0BB58-8B11-477C-81A6-526DEB4ADD45}">
      <dsp:nvSpPr>
        <dsp:cNvPr id="0" name=""/>
        <dsp:cNvSpPr/>
      </dsp:nvSpPr>
      <dsp:spPr>
        <a:xfrm>
          <a:off x="2042509" y="1324947"/>
          <a:ext cx="1941403" cy="1766596"/>
        </a:xfrm>
        <a:prstGeom prst="round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cs-CZ" sz="1800" kern="1200" dirty="0" smtClean="0"/>
            <a:t>Znalosti, dovednosti, postoje, hodnoty</a:t>
          </a:r>
          <a:endParaRPr lang="cs-CZ" sz="1800" kern="1200" dirty="0"/>
        </a:p>
      </dsp:txBody>
      <dsp:txXfrm>
        <a:off x="2128747" y="1411185"/>
        <a:ext cx="1768927" cy="1594120"/>
      </dsp:txXfrm>
    </dsp:sp>
    <dsp:sp modelId="{E91EA5FA-208D-40E5-9885-A0E1F3A79539}">
      <dsp:nvSpPr>
        <dsp:cNvPr id="0" name=""/>
        <dsp:cNvSpPr/>
      </dsp:nvSpPr>
      <dsp:spPr>
        <a:xfrm>
          <a:off x="4080983" y="1324947"/>
          <a:ext cx="1941403" cy="1766596"/>
        </a:xfrm>
        <a:prstGeom prst="round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cs-CZ" sz="1800" kern="1200" dirty="0" smtClean="0"/>
            <a:t>Odpovědné environmentální chování</a:t>
          </a:r>
          <a:endParaRPr lang="cs-CZ" sz="1800" kern="1200" dirty="0"/>
        </a:p>
      </dsp:txBody>
      <dsp:txXfrm>
        <a:off x="4167221" y="1411185"/>
        <a:ext cx="1768927" cy="1594120"/>
      </dsp:txXfrm>
    </dsp:sp>
    <dsp:sp modelId="{139473F0-98D9-49E3-A04D-A01081CBF63D}">
      <dsp:nvSpPr>
        <dsp:cNvPr id="0" name=""/>
        <dsp:cNvSpPr/>
      </dsp:nvSpPr>
      <dsp:spPr>
        <a:xfrm>
          <a:off x="6119456" y="1324947"/>
          <a:ext cx="1941403" cy="1766596"/>
        </a:xfrm>
        <a:prstGeom prst="round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cs-CZ" sz="1800" kern="1200" dirty="0" smtClean="0"/>
            <a:t>Životní prostředí</a:t>
          </a:r>
          <a:endParaRPr lang="cs-CZ" sz="1800" kern="1200" dirty="0"/>
        </a:p>
      </dsp:txBody>
      <dsp:txXfrm>
        <a:off x="6205694" y="1411185"/>
        <a:ext cx="1768927" cy="1594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5C8D7-C7FE-4021-92BC-1CD1772DDC34}">
      <dsp:nvSpPr>
        <dsp:cNvPr id="0" name=""/>
        <dsp:cNvSpPr/>
      </dsp:nvSpPr>
      <dsp:spPr>
        <a:xfrm>
          <a:off x="1049502" y="1530875"/>
          <a:ext cx="2035651" cy="2035469"/>
        </a:xfrm>
        <a:prstGeom prst="ellipse">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cs-CZ" sz="2200" kern="1200" dirty="0" smtClean="0"/>
            <a:t>Provázané aktivity</a:t>
          </a:r>
          <a:endParaRPr lang="cs-CZ" sz="2200" kern="1200" dirty="0"/>
        </a:p>
      </dsp:txBody>
      <dsp:txXfrm>
        <a:off x="1347616" y="1828963"/>
        <a:ext cx="1439423" cy="1439293"/>
      </dsp:txXfrm>
    </dsp:sp>
    <dsp:sp modelId="{FE594F09-F897-4508-81A8-BF33C8A0070C}">
      <dsp:nvSpPr>
        <dsp:cNvPr id="0" name=""/>
        <dsp:cNvSpPr/>
      </dsp:nvSpPr>
      <dsp:spPr>
        <a:xfrm>
          <a:off x="0" y="398974"/>
          <a:ext cx="4102979" cy="4276951"/>
        </a:xfrm>
        <a:prstGeom prst="blockArc">
          <a:avLst>
            <a:gd name="adj1" fmla="val 16509444"/>
            <a:gd name="adj2" fmla="val 5088054"/>
            <a:gd name="adj3" fmla="val 5240"/>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7A2832-2E43-480E-BC0B-1015EBD81F69}">
      <dsp:nvSpPr>
        <dsp:cNvPr id="0" name=""/>
        <dsp:cNvSpPr/>
      </dsp:nvSpPr>
      <dsp:spPr>
        <a:xfrm>
          <a:off x="2540082" y="231095"/>
          <a:ext cx="1090741" cy="1090513"/>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9F79B0-375A-4D4F-9A59-22AA667A9C59}">
      <dsp:nvSpPr>
        <dsp:cNvPr id="0" name=""/>
        <dsp:cNvSpPr/>
      </dsp:nvSpPr>
      <dsp:spPr>
        <a:xfrm>
          <a:off x="3713899" y="245046"/>
          <a:ext cx="1460099" cy="105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cs-CZ" sz="2000" kern="1200" dirty="0" smtClean="0"/>
            <a:t>Procházky po Zemi</a:t>
          </a:r>
          <a:endParaRPr lang="cs-CZ" sz="2000" kern="1200" dirty="0"/>
        </a:p>
      </dsp:txBody>
      <dsp:txXfrm>
        <a:off x="3713899" y="245046"/>
        <a:ext cx="1460099" cy="1055635"/>
      </dsp:txXfrm>
    </dsp:sp>
    <dsp:sp modelId="{276F5ED5-D492-4550-A1F2-C7BD285B9901}">
      <dsp:nvSpPr>
        <dsp:cNvPr id="0" name=""/>
        <dsp:cNvSpPr/>
      </dsp:nvSpPr>
      <dsp:spPr>
        <a:xfrm>
          <a:off x="3345736" y="1246737"/>
          <a:ext cx="1090741" cy="1090513"/>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F42D60-BA82-4EAF-9BA4-4EE2A3781BAA}">
      <dsp:nvSpPr>
        <dsp:cNvPr id="0" name=""/>
        <dsp:cNvSpPr/>
      </dsp:nvSpPr>
      <dsp:spPr>
        <a:xfrm>
          <a:off x="4516564" y="1265804"/>
          <a:ext cx="1460099" cy="105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cs-CZ" sz="2000" kern="1200" dirty="0" smtClean="0"/>
            <a:t>Objevitelské cesty</a:t>
          </a:r>
          <a:endParaRPr lang="cs-CZ" sz="2000" kern="1200" dirty="0"/>
        </a:p>
      </dsp:txBody>
      <dsp:txXfrm>
        <a:off x="4516564" y="1265804"/>
        <a:ext cx="1460099" cy="1055635"/>
      </dsp:txXfrm>
    </dsp:sp>
    <dsp:sp modelId="{4043B16F-87C1-45D8-ABC8-6476BEFC7656}">
      <dsp:nvSpPr>
        <dsp:cNvPr id="0" name=""/>
        <dsp:cNvSpPr/>
      </dsp:nvSpPr>
      <dsp:spPr>
        <a:xfrm>
          <a:off x="3341552" y="2739973"/>
          <a:ext cx="1090741" cy="10905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932699-1FCB-4388-8D91-7C8A9BBEF29D}">
      <dsp:nvSpPr>
        <dsp:cNvPr id="0" name=""/>
        <dsp:cNvSpPr/>
      </dsp:nvSpPr>
      <dsp:spPr>
        <a:xfrm>
          <a:off x="4516564" y="2757645"/>
          <a:ext cx="1460099" cy="105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cs-CZ" sz="2000" kern="1200" dirty="0" smtClean="0"/>
            <a:t>Magické místo</a:t>
          </a:r>
          <a:endParaRPr lang="cs-CZ" sz="2000" kern="1200" dirty="0"/>
        </a:p>
      </dsp:txBody>
      <dsp:txXfrm>
        <a:off x="4516564" y="2757645"/>
        <a:ext cx="1460099" cy="1055635"/>
      </dsp:txXfrm>
    </dsp:sp>
    <dsp:sp modelId="{0F1C4D17-82BE-48DE-8510-6D95513EECBC}">
      <dsp:nvSpPr>
        <dsp:cNvPr id="0" name=""/>
        <dsp:cNvSpPr/>
      </dsp:nvSpPr>
      <dsp:spPr>
        <a:xfrm>
          <a:off x="2540082" y="3790958"/>
          <a:ext cx="1090741" cy="1090513"/>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609406-BAEF-4599-AA0C-DFBFA86E2AB5}">
      <dsp:nvSpPr>
        <dsp:cNvPr id="0" name=""/>
        <dsp:cNvSpPr/>
      </dsp:nvSpPr>
      <dsp:spPr>
        <a:xfrm>
          <a:off x="3713899" y="3813280"/>
          <a:ext cx="1460099" cy="105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cs-CZ" sz="2000" kern="1200" dirty="0" smtClean="0"/>
            <a:t>Slavnostní rituály</a:t>
          </a:r>
          <a:endParaRPr lang="cs-CZ" sz="2000" kern="1200" dirty="0"/>
        </a:p>
      </dsp:txBody>
      <dsp:txXfrm>
        <a:off x="3713899" y="3813280"/>
        <a:ext cx="1460099" cy="10556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F8154-3F98-4352-91DB-A43D76A7195E}">
      <dsp:nvSpPr>
        <dsp:cNvPr id="0" name=""/>
        <dsp:cNvSpPr/>
      </dsp:nvSpPr>
      <dsp:spPr>
        <a:xfrm>
          <a:off x="0" y="3200"/>
          <a:ext cx="6766881" cy="804960"/>
        </a:xfrm>
        <a:prstGeom prst="roundRect">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cs-CZ" sz="3200" kern="1200" dirty="0" smtClean="0"/>
            <a:t>Znalosti nemotivují k chování</a:t>
          </a:r>
          <a:endParaRPr lang="cs-CZ" sz="3200" kern="1200" dirty="0"/>
        </a:p>
      </dsp:txBody>
      <dsp:txXfrm>
        <a:off x="39295" y="42495"/>
        <a:ext cx="6688291" cy="726370"/>
      </dsp:txXfrm>
    </dsp:sp>
    <dsp:sp modelId="{8242C1DF-63F8-4F2F-9E17-0F6773D50582}">
      <dsp:nvSpPr>
        <dsp:cNvPr id="0" name=""/>
        <dsp:cNvSpPr/>
      </dsp:nvSpPr>
      <dsp:spPr>
        <a:xfrm>
          <a:off x="0" y="808160"/>
          <a:ext cx="6766881"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84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cs-CZ" sz="1800" kern="1200" dirty="0" smtClean="0"/>
            <a:t>Porozumění principům ale může zkvalitnit rozhodnutí.</a:t>
          </a:r>
          <a:endParaRPr lang="cs-CZ" sz="1800" kern="1200" dirty="0"/>
        </a:p>
        <a:p>
          <a:pPr marL="171450" lvl="1" indent="-171450" algn="l" defTabSz="800100">
            <a:lnSpc>
              <a:spcPct val="90000"/>
            </a:lnSpc>
            <a:spcBef>
              <a:spcPct val="0"/>
            </a:spcBef>
            <a:spcAft>
              <a:spcPct val="20000"/>
            </a:spcAft>
            <a:buChar char="••"/>
          </a:pPr>
          <a:r>
            <a:rPr lang="cs-CZ" sz="1800" kern="1200" dirty="0" smtClean="0"/>
            <a:t>Více procesy, méně stavy.</a:t>
          </a:r>
          <a:endParaRPr lang="cs-CZ" sz="1800" kern="1200" dirty="0"/>
        </a:p>
      </dsp:txBody>
      <dsp:txXfrm>
        <a:off x="0" y="808160"/>
        <a:ext cx="6766881" cy="712080"/>
      </dsp:txXfrm>
    </dsp:sp>
    <dsp:sp modelId="{3EBCB521-F339-48BA-B6FA-4DFBA9265C61}">
      <dsp:nvSpPr>
        <dsp:cNvPr id="0" name=""/>
        <dsp:cNvSpPr/>
      </dsp:nvSpPr>
      <dsp:spPr>
        <a:xfrm>
          <a:off x="0" y="1520240"/>
          <a:ext cx="6766881" cy="804960"/>
        </a:xfrm>
        <a:prstGeom prst="roundRect">
          <a:avLst/>
        </a:prstGeom>
        <a:solidFill>
          <a:schemeClr val="accent3">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dirty="0" smtClean="0"/>
            <a:t>Čeští žáci mají dobré znalosti</a:t>
          </a:r>
          <a:endParaRPr lang="cs-CZ" sz="2800" kern="1200" dirty="0"/>
        </a:p>
      </dsp:txBody>
      <dsp:txXfrm>
        <a:off x="39295" y="1559535"/>
        <a:ext cx="6688291" cy="726370"/>
      </dsp:txXfrm>
    </dsp:sp>
    <dsp:sp modelId="{2283D092-1ECD-4A28-ADC4-EDFDF3D2AB14}">
      <dsp:nvSpPr>
        <dsp:cNvPr id="0" name=""/>
        <dsp:cNvSpPr/>
      </dsp:nvSpPr>
      <dsp:spPr>
        <a:xfrm>
          <a:off x="0" y="2325200"/>
          <a:ext cx="6766881"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84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cs-CZ" sz="1800" kern="1200" dirty="0" smtClean="0"/>
            <a:t>Neumí je ale použít v praxi</a:t>
          </a:r>
          <a:endParaRPr lang="cs-CZ" sz="1800" kern="1200" dirty="0"/>
        </a:p>
        <a:p>
          <a:pPr marL="171450" lvl="1" indent="-171450" algn="l" defTabSz="800100">
            <a:lnSpc>
              <a:spcPct val="90000"/>
            </a:lnSpc>
            <a:spcBef>
              <a:spcPct val="0"/>
            </a:spcBef>
            <a:spcAft>
              <a:spcPct val="20000"/>
            </a:spcAft>
            <a:buChar char="••"/>
          </a:pPr>
          <a:r>
            <a:rPr lang="cs-CZ" sz="1800" kern="1200" dirty="0" smtClean="0"/>
            <a:t>Celosvětově klesá zájem o přírodní vědy</a:t>
          </a:r>
          <a:endParaRPr lang="cs-CZ" sz="1800" kern="1200" dirty="0"/>
        </a:p>
      </dsp:txBody>
      <dsp:txXfrm>
        <a:off x="0" y="2325200"/>
        <a:ext cx="6766881" cy="712080"/>
      </dsp:txXfrm>
    </dsp:sp>
    <dsp:sp modelId="{AD096827-6014-4FF5-AB0F-22AAF0EC10D1}">
      <dsp:nvSpPr>
        <dsp:cNvPr id="0" name=""/>
        <dsp:cNvSpPr/>
      </dsp:nvSpPr>
      <dsp:spPr>
        <a:xfrm>
          <a:off x="0" y="3037280"/>
          <a:ext cx="6766881" cy="804960"/>
        </a:xfrm>
        <a:prstGeom prst="roundRect">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dirty="0" smtClean="0"/>
            <a:t>Více strategií funguje</a:t>
          </a:r>
          <a:endParaRPr lang="cs-CZ" sz="2800" kern="1200" dirty="0"/>
        </a:p>
      </dsp:txBody>
      <dsp:txXfrm>
        <a:off x="39295" y="3076575"/>
        <a:ext cx="6688291" cy="726370"/>
      </dsp:txXfrm>
    </dsp:sp>
    <dsp:sp modelId="{3AC3E5AF-B2D7-4F40-9328-A6107B2D28A8}">
      <dsp:nvSpPr>
        <dsp:cNvPr id="0" name=""/>
        <dsp:cNvSpPr/>
      </dsp:nvSpPr>
      <dsp:spPr>
        <a:xfrm>
          <a:off x="0" y="3842240"/>
          <a:ext cx="6766881" cy="867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84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cs-CZ" sz="1800" kern="1200" dirty="0" smtClean="0"/>
            <a:t>Pozitivistický přístup</a:t>
          </a:r>
          <a:endParaRPr lang="cs-CZ" sz="1800" kern="1200" dirty="0"/>
        </a:p>
        <a:p>
          <a:pPr marL="171450" lvl="1" indent="-171450" algn="l" defTabSz="800100">
            <a:lnSpc>
              <a:spcPct val="90000"/>
            </a:lnSpc>
            <a:spcBef>
              <a:spcPct val="0"/>
            </a:spcBef>
            <a:spcAft>
              <a:spcPct val="20000"/>
            </a:spcAft>
            <a:buChar char="••"/>
          </a:pPr>
          <a:r>
            <a:rPr lang="cs-CZ" sz="1800" kern="1200" dirty="0" err="1" smtClean="0"/>
            <a:t>Interpretivistický</a:t>
          </a:r>
          <a:r>
            <a:rPr lang="cs-CZ" sz="1800" kern="1200" dirty="0" smtClean="0"/>
            <a:t> přístup</a:t>
          </a:r>
          <a:endParaRPr lang="cs-CZ" sz="1800" kern="1200" dirty="0"/>
        </a:p>
        <a:p>
          <a:pPr marL="171450" lvl="1" indent="-171450" algn="l" defTabSz="800100">
            <a:lnSpc>
              <a:spcPct val="90000"/>
            </a:lnSpc>
            <a:spcBef>
              <a:spcPct val="0"/>
            </a:spcBef>
            <a:spcAft>
              <a:spcPct val="20000"/>
            </a:spcAft>
            <a:buChar char="••"/>
          </a:pPr>
          <a:r>
            <a:rPr lang="cs-CZ" sz="1800" kern="1200" dirty="0" smtClean="0"/>
            <a:t>Postmoderní přístup</a:t>
          </a:r>
          <a:endParaRPr lang="cs-CZ" sz="1800" kern="1200" dirty="0"/>
        </a:p>
      </dsp:txBody>
      <dsp:txXfrm>
        <a:off x="0" y="3842240"/>
        <a:ext cx="6766881" cy="8678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3444A-852C-4174-83C0-F0835E8E077F}">
      <dsp:nvSpPr>
        <dsp:cNvPr id="0" name=""/>
        <dsp:cNvSpPr/>
      </dsp:nvSpPr>
      <dsp:spPr>
        <a:xfrm>
          <a:off x="0" y="1505"/>
          <a:ext cx="1585674" cy="925221"/>
        </a:xfrm>
        <a:prstGeom prst="rect">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cs-CZ" sz="2000" kern="1200" dirty="0" smtClean="0"/>
            <a:t>Toky energie</a:t>
          </a:r>
          <a:endParaRPr lang="cs-CZ" sz="2000" kern="1200" dirty="0"/>
        </a:p>
      </dsp:txBody>
      <dsp:txXfrm>
        <a:off x="0" y="1505"/>
        <a:ext cx="1585674" cy="925221"/>
      </dsp:txXfrm>
    </dsp:sp>
    <dsp:sp modelId="{D8D6EDD4-AB8D-4F4B-B8D9-EC4CAC275A8C}">
      <dsp:nvSpPr>
        <dsp:cNvPr id="0" name=""/>
        <dsp:cNvSpPr/>
      </dsp:nvSpPr>
      <dsp:spPr>
        <a:xfrm>
          <a:off x="0" y="972988"/>
          <a:ext cx="1585674" cy="898964"/>
        </a:xfrm>
        <a:prstGeom prst="rect">
          <a:avLst/>
        </a:prstGeom>
        <a:solidFill>
          <a:schemeClr val="accent2">
            <a:hueOff val="2250663"/>
            <a:satOff val="834"/>
            <a:lumOff val="2549"/>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cs-CZ" sz="2000" kern="1200" dirty="0" smtClean="0"/>
            <a:t>Cykly</a:t>
          </a:r>
          <a:endParaRPr lang="cs-CZ" sz="2000" kern="1200" dirty="0"/>
        </a:p>
      </dsp:txBody>
      <dsp:txXfrm>
        <a:off x="0" y="972988"/>
        <a:ext cx="1585674" cy="898964"/>
      </dsp:txXfrm>
    </dsp:sp>
    <dsp:sp modelId="{26B6D908-AD11-46A5-90B6-9BB36986656F}">
      <dsp:nvSpPr>
        <dsp:cNvPr id="0" name=""/>
        <dsp:cNvSpPr/>
      </dsp:nvSpPr>
      <dsp:spPr>
        <a:xfrm>
          <a:off x="0" y="1918213"/>
          <a:ext cx="1585674" cy="925221"/>
        </a:xfrm>
        <a:prstGeom prst="rect">
          <a:avLst/>
        </a:prstGeom>
        <a:solidFill>
          <a:schemeClr val="accent2">
            <a:hueOff val="4501327"/>
            <a:satOff val="1667"/>
            <a:lumOff val="5097"/>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cs-CZ" sz="2000" kern="1200" dirty="0" smtClean="0"/>
            <a:t>Provázanost</a:t>
          </a:r>
          <a:endParaRPr lang="cs-CZ" sz="2000" kern="1200" dirty="0"/>
        </a:p>
      </dsp:txBody>
      <dsp:txXfrm>
        <a:off x="0" y="1918213"/>
        <a:ext cx="1585674" cy="925221"/>
      </dsp:txXfrm>
    </dsp:sp>
    <dsp:sp modelId="{7F8E91DD-BA4F-4FA1-A427-8120F91B25D0}">
      <dsp:nvSpPr>
        <dsp:cNvPr id="0" name=""/>
        <dsp:cNvSpPr/>
      </dsp:nvSpPr>
      <dsp:spPr>
        <a:xfrm>
          <a:off x="0" y="2889696"/>
          <a:ext cx="1585674" cy="925221"/>
        </a:xfrm>
        <a:prstGeom prst="rect">
          <a:avLst/>
        </a:prstGeom>
        <a:solidFill>
          <a:schemeClr val="accent2">
            <a:hueOff val="6751989"/>
            <a:satOff val="2501"/>
            <a:lumOff val="7646"/>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cs-CZ" sz="2000" kern="1200" dirty="0" smtClean="0"/>
            <a:t>Změna</a:t>
          </a:r>
          <a:endParaRPr lang="cs-CZ" sz="2000" kern="1200" dirty="0"/>
        </a:p>
      </dsp:txBody>
      <dsp:txXfrm>
        <a:off x="0" y="2889696"/>
        <a:ext cx="1585674" cy="9252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17C37-417E-4BC7-8CB8-CE4A07EEBABF}">
      <dsp:nvSpPr>
        <dsp:cNvPr id="0" name=""/>
        <dsp:cNvSpPr/>
      </dsp:nvSpPr>
      <dsp:spPr>
        <a:xfrm>
          <a:off x="951110" y="857937"/>
          <a:ext cx="5706665" cy="3068849"/>
        </a:xfrm>
        <a:prstGeom prst="round2DiagRect">
          <a:avLst>
            <a:gd name="adj1" fmla="val 0"/>
            <a:gd name="adj2" fmla="val 16670"/>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B31E10-46D8-4A28-A292-0626783F9604}">
      <dsp:nvSpPr>
        <dsp:cNvPr id="0" name=""/>
        <dsp:cNvSpPr/>
      </dsp:nvSpPr>
      <dsp:spPr>
        <a:xfrm>
          <a:off x="3804443" y="1183421"/>
          <a:ext cx="760" cy="2417881"/>
        </a:xfrm>
        <a:prstGeom prst="line">
          <a:avLst/>
        </a:prstGeom>
        <a:solidFill>
          <a:schemeClr val="dk1">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8628D-FC36-41CB-A2E4-BF833BCF61C7}">
      <dsp:nvSpPr>
        <dsp:cNvPr id="0" name=""/>
        <dsp:cNvSpPr/>
      </dsp:nvSpPr>
      <dsp:spPr>
        <a:xfrm>
          <a:off x="1141333" y="1090426"/>
          <a:ext cx="2472888" cy="26038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cs-CZ" sz="1900" kern="1200" dirty="0" smtClean="0"/>
            <a:t>Prožitek a aplikace</a:t>
          </a:r>
        </a:p>
        <a:p>
          <a:pPr lvl="0" algn="l" defTabSz="844550">
            <a:lnSpc>
              <a:spcPct val="90000"/>
            </a:lnSpc>
            <a:spcBef>
              <a:spcPct val="0"/>
            </a:spcBef>
            <a:spcAft>
              <a:spcPct val="35000"/>
            </a:spcAft>
          </a:pPr>
          <a:r>
            <a:rPr lang="cs-CZ" sz="1900" kern="1200" dirty="0" smtClean="0"/>
            <a:t>1 program = 1 koncept</a:t>
          </a:r>
        </a:p>
        <a:p>
          <a:pPr lvl="0" algn="l" defTabSz="844550">
            <a:lnSpc>
              <a:spcPct val="90000"/>
            </a:lnSpc>
            <a:spcBef>
              <a:spcPct val="0"/>
            </a:spcBef>
            <a:spcAft>
              <a:spcPct val="35000"/>
            </a:spcAft>
          </a:pPr>
          <a:r>
            <a:rPr lang="cs-CZ" sz="1900" kern="1200" dirty="0" smtClean="0"/>
            <a:t>Hlavní, ne dílčí</a:t>
          </a:r>
        </a:p>
        <a:p>
          <a:pPr lvl="0" algn="l" defTabSz="844550">
            <a:lnSpc>
              <a:spcPct val="90000"/>
            </a:lnSpc>
            <a:spcBef>
              <a:spcPct val="0"/>
            </a:spcBef>
            <a:spcAft>
              <a:spcPct val="35000"/>
            </a:spcAft>
          </a:pPr>
          <a:r>
            <a:rPr lang="cs-CZ" sz="1900" i="0" kern="1200" dirty="0" smtClean="0"/>
            <a:t>Jazyk žáků</a:t>
          </a:r>
        </a:p>
        <a:p>
          <a:pPr lvl="0" algn="l" defTabSz="844550">
            <a:lnSpc>
              <a:spcPct val="90000"/>
            </a:lnSpc>
            <a:spcBef>
              <a:spcPct val="0"/>
            </a:spcBef>
            <a:spcAft>
              <a:spcPct val="35000"/>
            </a:spcAft>
          </a:pPr>
          <a:r>
            <a:rPr lang="cs-CZ" sz="1900" i="0" kern="1200" dirty="0" smtClean="0"/>
            <a:t>Žáci aktivní</a:t>
          </a:r>
          <a:endParaRPr lang="cs-CZ" sz="1900" i="0" kern="1200" dirty="0"/>
        </a:p>
      </dsp:txBody>
      <dsp:txXfrm>
        <a:off x="1141333" y="1090426"/>
        <a:ext cx="2472888" cy="2603872"/>
      </dsp:txXfrm>
    </dsp:sp>
    <dsp:sp modelId="{09B52A1A-903F-4016-A9FD-BC40C51B75EF}">
      <dsp:nvSpPr>
        <dsp:cNvPr id="0" name=""/>
        <dsp:cNvSpPr/>
      </dsp:nvSpPr>
      <dsp:spPr>
        <a:xfrm>
          <a:off x="3994665" y="1090426"/>
          <a:ext cx="2472888" cy="26038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cs-CZ" sz="1900" kern="1200" dirty="0" smtClean="0"/>
            <a:t>Teorie a poučky</a:t>
          </a:r>
        </a:p>
        <a:p>
          <a:pPr lvl="0" algn="l" defTabSz="844550">
            <a:lnSpc>
              <a:spcPct val="90000"/>
            </a:lnSpc>
            <a:spcBef>
              <a:spcPct val="0"/>
            </a:spcBef>
            <a:spcAft>
              <a:spcPct val="35000"/>
            </a:spcAft>
          </a:pPr>
          <a:r>
            <a:rPr lang="cs-CZ" sz="1900" kern="1200" dirty="0" smtClean="0"/>
            <a:t>Moc zajíců najednou</a:t>
          </a:r>
          <a:endParaRPr lang="cs-CZ" sz="1900" kern="1200" dirty="0"/>
        </a:p>
        <a:p>
          <a:pPr lvl="0" algn="l" defTabSz="844550">
            <a:lnSpc>
              <a:spcPct val="90000"/>
            </a:lnSpc>
            <a:spcBef>
              <a:spcPct val="0"/>
            </a:spcBef>
            <a:spcAft>
              <a:spcPct val="35000"/>
            </a:spcAft>
          </a:pPr>
          <a:r>
            <a:rPr lang="en-US" sz="1900" kern="1200" dirty="0" smtClean="0"/>
            <a:t>D</a:t>
          </a:r>
          <a:r>
            <a:rPr lang="cs-CZ" sz="1900" kern="1200" dirty="0" err="1" smtClean="0"/>
            <a:t>ůraz</a:t>
          </a:r>
          <a:r>
            <a:rPr lang="cs-CZ" sz="1900" kern="1200" dirty="0" smtClean="0"/>
            <a:t> na dílčí místo na hlavní</a:t>
          </a:r>
        </a:p>
        <a:p>
          <a:pPr lvl="0" algn="l" defTabSz="844550">
            <a:lnSpc>
              <a:spcPct val="90000"/>
            </a:lnSpc>
            <a:spcBef>
              <a:spcPct val="0"/>
            </a:spcBef>
            <a:spcAft>
              <a:spcPct val="35000"/>
            </a:spcAft>
          </a:pPr>
          <a:r>
            <a:rPr lang="cs-CZ" sz="1900" kern="1200" dirty="0" smtClean="0"/>
            <a:t>Hlavně ať je to „vědecky“</a:t>
          </a:r>
        </a:p>
        <a:p>
          <a:pPr lvl="0" algn="l" defTabSz="844550">
            <a:lnSpc>
              <a:spcPct val="90000"/>
            </a:lnSpc>
            <a:spcBef>
              <a:spcPct val="0"/>
            </a:spcBef>
            <a:spcAft>
              <a:spcPct val="35000"/>
            </a:spcAft>
          </a:pPr>
          <a:r>
            <a:rPr lang="cs-CZ" sz="1900" kern="1200" dirty="0" smtClean="0"/>
            <a:t>Učitel aktivní</a:t>
          </a:r>
          <a:endParaRPr lang="cs-CZ" sz="1900" kern="1200" dirty="0"/>
        </a:p>
      </dsp:txBody>
      <dsp:txXfrm>
        <a:off x="3994665" y="1090426"/>
        <a:ext cx="2472888" cy="2603872"/>
      </dsp:txXfrm>
    </dsp:sp>
    <dsp:sp modelId="{4B1FA764-1882-466E-BAA7-790EEEDA354A}">
      <dsp:nvSpPr>
        <dsp:cNvPr id="0" name=""/>
        <dsp:cNvSpPr/>
      </dsp:nvSpPr>
      <dsp:spPr>
        <a:xfrm rot="16200000">
          <a:off x="-1198362" y="1265838"/>
          <a:ext cx="3347835" cy="951110"/>
        </a:xfrm>
        <a:prstGeom prst="rightArrow">
          <a:avLst>
            <a:gd name="adj1" fmla="val 49830"/>
            <a:gd name="adj2" fmla="val 60660"/>
          </a:avLst>
        </a:prstGeom>
        <a:solidFill>
          <a:schemeClr val="dk1">
            <a:tint val="40000"/>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cs-CZ" sz="2200" kern="1200" dirty="0" smtClean="0"/>
            <a:t>ANO</a:t>
          </a:r>
          <a:endParaRPr lang="cs-CZ" sz="2200" kern="1200" dirty="0"/>
        </a:p>
      </dsp:txBody>
      <dsp:txXfrm>
        <a:off x="-1054617" y="1648170"/>
        <a:ext cx="3060344" cy="473938"/>
      </dsp:txXfrm>
    </dsp:sp>
    <dsp:sp modelId="{0719A4FE-D9F5-483D-B983-84C7BEE36846}">
      <dsp:nvSpPr>
        <dsp:cNvPr id="0" name=""/>
        <dsp:cNvSpPr/>
      </dsp:nvSpPr>
      <dsp:spPr>
        <a:xfrm rot="5400000">
          <a:off x="5459413" y="2567775"/>
          <a:ext cx="3347835" cy="951110"/>
        </a:xfrm>
        <a:prstGeom prst="rightArrow">
          <a:avLst>
            <a:gd name="adj1" fmla="val 49830"/>
            <a:gd name="adj2" fmla="val 60660"/>
          </a:avLst>
        </a:prstGeom>
        <a:solidFill>
          <a:schemeClr val="dk1">
            <a:tint val="40000"/>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cs-CZ" sz="2200" kern="1200" dirty="0" smtClean="0"/>
            <a:t>NE</a:t>
          </a:r>
          <a:endParaRPr lang="cs-CZ" sz="2200" kern="1200" dirty="0"/>
        </a:p>
      </dsp:txBody>
      <dsp:txXfrm>
        <a:off x="5603159" y="2662616"/>
        <a:ext cx="3060344" cy="4739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08E1A-FBA7-4152-97BA-6F30150AC66E}">
      <dsp:nvSpPr>
        <dsp:cNvPr id="0" name=""/>
        <dsp:cNvSpPr/>
      </dsp:nvSpPr>
      <dsp:spPr>
        <a:xfrm>
          <a:off x="226350" y="288030"/>
          <a:ext cx="3564291" cy="4546289"/>
        </a:xfrm>
        <a:prstGeom prst="round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57CCFF-0CAE-4920-8892-3B613543A4F6}">
      <dsp:nvSpPr>
        <dsp:cNvPr id="0" name=""/>
        <dsp:cNvSpPr/>
      </dsp:nvSpPr>
      <dsp:spPr>
        <a:xfrm>
          <a:off x="1162465" y="2016211"/>
          <a:ext cx="2744504" cy="2727773"/>
        </a:xfrm>
        <a:prstGeom prst="rect">
          <a:avLst/>
        </a:prstGeom>
        <a:noFill/>
        <a:ln w="285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l" defTabSz="622300">
            <a:lnSpc>
              <a:spcPct val="90000"/>
            </a:lnSpc>
            <a:spcBef>
              <a:spcPct val="0"/>
            </a:spcBef>
            <a:spcAft>
              <a:spcPct val="35000"/>
            </a:spcAft>
          </a:pPr>
          <a:r>
            <a:rPr lang="cs-CZ" sz="1400" kern="1200" dirty="0" smtClean="0"/>
            <a:t>Kontrolor potravních řetězců</a:t>
          </a:r>
          <a:endParaRPr lang="cs-CZ" sz="1400" kern="1200" dirty="0"/>
        </a:p>
      </dsp:txBody>
      <dsp:txXfrm>
        <a:off x="1162465" y="2016211"/>
        <a:ext cx="2744504" cy="2727773"/>
      </dsp:txXfrm>
    </dsp:sp>
    <dsp:sp modelId="{A04F831A-5CAC-4D8B-B058-A7659ACBE1E5}">
      <dsp:nvSpPr>
        <dsp:cNvPr id="0" name=""/>
        <dsp:cNvSpPr/>
      </dsp:nvSpPr>
      <dsp:spPr>
        <a:xfrm>
          <a:off x="3898761" y="386792"/>
          <a:ext cx="1227498" cy="1227498"/>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EB98ED-E749-4F0C-BBCF-836286DF74D3}">
      <dsp:nvSpPr>
        <dsp:cNvPr id="0" name=""/>
        <dsp:cNvSpPr/>
      </dsp:nvSpPr>
      <dsp:spPr>
        <a:xfrm>
          <a:off x="5498841" y="113907"/>
          <a:ext cx="31460" cy="1280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cs-CZ" sz="2400" kern="1200" dirty="0" smtClean="0"/>
            <a:t> </a:t>
          </a:r>
          <a:endParaRPr lang="cs-CZ" sz="2400" kern="1200" dirty="0"/>
        </a:p>
      </dsp:txBody>
      <dsp:txXfrm>
        <a:off x="5498841" y="113907"/>
        <a:ext cx="31460" cy="1280992"/>
      </dsp:txXfrm>
    </dsp:sp>
    <dsp:sp modelId="{CFF22AE9-7DC7-458D-BB6E-DCDED42B10BE}">
      <dsp:nvSpPr>
        <dsp:cNvPr id="0" name=""/>
        <dsp:cNvSpPr/>
      </dsp:nvSpPr>
      <dsp:spPr>
        <a:xfrm>
          <a:off x="3898761" y="2069717"/>
          <a:ext cx="1227498" cy="1227498"/>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10CF1C-A1B5-4344-9AEA-529924376962}">
      <dsp:nvSpPr>
        <dsp:cNvPr id="0" name=""/>
        <dsp:cNvSpPr/>
      </dsp:nvSpPr>
      <dsp:spPr>
        <a:xfrm>
          <a:off x="5498841" y="1615849"/>
          <a:ext cx="6682" cy="1227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cs-CZ" sz="6500" kern="1200" dirty="0" smtClean="0"/>
            <a:t> </a:t>
          </a:r>
          <a:endParaRPr lang="cs-CZ" sz="6500" kern="1200" dirty="0"/>
        </a:p>
      </dsp:txBody>
      <dsp:txXfrm>
        <a:off x="5498841" y="1615849"/>
        <a:ext cx="6682" cy="1227498"/>
      </dsp:txXfrm>
    </dsp:sp>
    <dsp:sp modelId="{93845764-DEF2-4ADD-98C4-B2824391B4B0}">
      <dsp:nvSpPr>
        <dsp:cNvPr id="0" name=""/>
        <dsp:cNvSpPr/>
      </dsp:nvSpPr>
      <dsp:spPr>
        <a:xfrm>
          <a:off x="4042783" y="3581884"/>
          <a:ext cx="1227498" cy="1227498"/>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97B2CB-9D56-42BB-8C34-7FC0ECFE42A8}">
      <dsp:nvSpPr>
        <dsp:cNvPr id="0" name=""/>
        <dsp:cNvSpPr/>
      </dsp:nvSpPr>
      <dsp:spPr>
        <a:xfrm>
          <a:off x="5498841" y="3126132"/>
          <a:ext cx="31460" cy="1103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cs-CZ" sz="6500" kern="1200" dirty="0" smtClean="0"/>
            <a:t> </a:t>
          </a:r>
          <a:endParaRPr lang="cs-CZ" sz="6500" kern="1200" dirty="0"/>
        </a:p>
      </dsp:txBody>
      <dsp:txXfrm>
        <a:off x="5498841" y="3126132"/>
        <a:ext cx="31460" cy="11038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9A6B5-C420-4D2E-8014-0EC155FB1068}">
      <dsp:nvSpPr>
        <dsp:cNvPr id="0" name=""/>
        <dsp:cNvSpPr/>
      </dsp:nvSpPr>
      <dsp:spPr>
        <a:xfrm>
          <a:off x="2457853" y="2000"/>
          <a:ext cx="1348989" cy="1348989"/>
        </a:xfrm>
        <a:prstGeom prst="ellipse">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cs-CZ" sz="1200" kern="1200" dirty="0" smtClean="0"/>
            <a:t>Téma</a:t>
          </a:r>
          <a:endParaRPr lang="cs-CZ" sz="1200" kern="1200" dirty="0"/>
        </a:p>
      </dsp:txBody>
      <dsp:txXfrm>
        <a:off x="2655408" y="199555"/>
        <a:ext cx="953879" cy="953879"/>
      </dsp:txXfrm>
    </dsp:sp>
    <dsp:sp modelId="{B2CF06E2-94F8-4E2D-B0F3-BFD560E4A13E}">
      <dsp:nvSpPr>
        <dsp:cNvPr id="0" name=""/>
        <dsp:cNvSpPr/>
      </dsp:nvSpPr>
      <dsp:spPr>
        <a:xfrm rot="1800000">
          <a:off x="3821089" y="949743"/>
          <a:ext cx="357651" cy="45528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3828276" y="1013976"/>
        <a:ext cx="250356" cy="273170"/>
      </dsp:txXfrm>
    </dsp:sp>
    <dsp:sp modelId="{CD65A585-B1F1-4F45-8837-4764BEA19AB9}">
      <dsp:nvSpPr>
        <dsp:cNvPr id="0" name=""/>
        <dsp:cNvSpPr/>
      </dsp:nvSpPr>
      <dsp:spPr>
        <a:xfrm>
          <a:off x="4210519" y="1013902"/>
          <a:ext cx="1348989" cy="1348989"/>
        </a:xfrm>
        <a:prstGeom prst="ellipse">
          <a:avLst/>
        </a:prstGeom>
        <a:solidFill>
          <a:schemeClr val="accent3">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cs-CZ" sz="1200" kern="1200" dirty="0" smtClean="0"/>
            <a:t>Otázka a hypotéza</a:t>
          </a:r>
          <a:endParaRPr lang="cs-CZ" sz="1200" kern="1200" dirty="0"/>
        </a:p>
      </dsp:txBody>
      <dsp:txXfrm>
        <a:off x="4408074" y="1211457"/>
        <a:ext cx="953879" cy="953879"/>
      </dsp:txXfrm>
    </dsp:sp>
    <dsp:sp modelId="{D3F0A02D-3C1D-499E-9C07-BB94E3C7B0F2}">
      <dsp:nvSpPr>
        <dsp:cNvPr id="0" name=""/>
        <dsp:cNvSpPr/>
      </dsp:nvSpPr>
      <dsp:spPr>
        <a:xfrm rot="5400000">
          <a:off x="4706188" y="2462535"/>
          <a:ext cx="357651" cy="45528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4759836" y="2499945"/>
        <a:ext cx="250356" cy="273170"/>
      </dsp:txXfrm>
    </dsp:sp>
    <dsp:sp modelId="{EE8CE6A4-44C2-4C0C-AE7C-A2461EC0ECE1}">
      <dsp:nvSpPr>
        <dsp:cNvPr id="0" name=""/>
        <dsp:cNvSpPr/>
      </dsp:nvSpPr>
      <dsp:spPr>
        <a:xfrm>
          <a:off x="4210519" y="3037707"/>
          <a:ext cx="1348989" cy="1348989"/>
        </a:xfrm>
        <a:prstGeom prst="ellipse">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cs-CZ" sz="1200" kern="1200" dirty="0" smtClean="0"/>
            <a:t>Plán výzkumu</a:t>
          </a:r>
          <a:endParaRPr lang="cs-CZ" sz="1200" kern="1200" dirty="0"/>
        </a:p>
      </dsp:txBody>
      <dsp:txXfrm>
        <a:off x="4408074" y="3235262"/>
        <a:ext cx="953879" cy="953879"/>
      </dsp:txXfrm>
    </dsp:sp>
    <dsp:sp modelId="{61D2BDFB-55B2-46CE-8795-45272BB0B8B2}">
      <dsp:nvSpPr>
        <dsp:cNvPr id="0" name=""/>
        <dsp:cNvSpPr/>
      </dsp:nvSpPr>
      <dsp:spPr>
        <a:xfrm rot="9000000">
          <a:off x="3838621" y="3985450"/>
          <a:ext cx="357651" cy="45528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rot="10800000">
        <a:off x="3938729" y="4049683"/>
        <a:ext cx="250356" cy="273170"/>
      </dsp:txXfrm>
    </dsp:sp>
    <dsp:sp modelId="{DDE739FF-F327-4DE9-9ACD-99D10E56345E}">
      <dsp:nvSpPr>
        <dsp:cNvPr id="0" name=""/>
        <dsp:cNvSpPr/>
      </dsp:nvSpPr>
      <dsp:spPr>
        <a:xfrm>
          <a:off x="2457853" y="4049609"/>
          <a:ext cx="1348989" cy="1348989"/>
        </a:xfrm>
        <a:prstGeom prst="ellipse">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cs-CZ" sz="1200" kern="1200" dirty="0" smtClean="0"/>
            <a:t>Sběr dat</a:t>
          </a:r>
          <a:endParaRPr lang="cs-CZ" sz="1200" kern="1200" dirty="0"/>
        </a:p>
      </dsp:txBody>
      <dsp:txXfrm>
        <a:off x="2655408" y="4247164"/>
        <a:ext cx="953879" cy="953879"/>
      </dsp:txXfrm>
    </dsp:sp>
    <dsp:sp modelId="{25B6E78C-FA40-4EEE-94EE-963A39893B5B}">
      <dsp:nvSpPr>
        <dsp:cNvPr id="0" name=""/>
        <dsp:cNvSpPr/>
      </dsp:nvSpPr>
      <dsp:spPr>
        <a:xfrm rot="12600000">
          <a:off x="2085955" y="3995572"/>
          <a:ext cx="357651" cy="45528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rot="10800000">
        <a:off x="2186063" y="4113453"/>
        <a:ext cx="250356" cy="273170"/>
      </dsp:txXfrm>
    </dsp:sp>
    <dsp:sp modelId="{94C786C6-F4B6-44B1-9009-AD698B65A5F1}">
      <dsp:nvSpPr>
        <dsp:cNvPr id="0" name=""/>
        <dsp:cNvSpPr/>
      </dsp:nvSpPr>
      <dsp:spPr>
        <a:xfrm>
          <a:off x="705187" y="3037707"/>
          <a:ext cx="1348989" cy="1348989"/>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cs-CZ" sz="1200" kern="1200" dirty="0" smtClean="0"/>
            <a:t>Analýza</a:t>
          </a:r>
          <a:endParaRPr lang="cs-CZ" sz="1200" kern="1200" dirty="0"/>
        </a:p>
      </dsp:txBody>
      <dsp:txXfrm>
        <a:off x="902742" y="3235262"/>
        <a:ext cx="953879" cy="953879"/>
      </dsp:txXfrm>
    </dsp:sp>
    <dsp:sp modelId="{80990AAE-C068-46F3-85A1-9D52175014CB}">
      <dsp:nvSpPr>
        <dsp:cNvPr id="0" name=""/>
        <dsp:cNvSpPr/>
      </dsp:nvSpPr>
      <dsp:spPr>
        <a:xfrm rot="16200000">
          <a:off x="1200855" y="2482780"/>
          <a:ext cx="357651" cy="455284"/>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1254503" y="2627485"/>
        <a:ext cx="250356" cy="273170"/>
      </dsp:txXfrm>
    </dsp:sp>
    <dsp:sp modelId="{C484BC75-722C-4C47-9481-3CAE999BEF1D}">
      <dsp:nvSpPr>
        <dsp:cNvPr id="0" name=""/>
        <dsp:cNvSpPr/>
      </dsp:nvSpPr>
      <dsp:spPr>
        <a:xfrm>
          <a:off x="705187" y="1013902"/>
          <a:ext cx="1348989" cy="1348989"/>
        </a:xfrm>
        <a:prstGeom prst="ellipse">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cs-CZ" sz="1200" kern="1200" dirty="0" smtClean="0"/>
            <a:t>Interpretace, závěr</a:t>
          </a:r>
          <a:endParaRPr lang="cs-CZ" sz="1200" kern="1200" dirty="0"/>
        </a:p>
      </dsp:txBody>
      <dsp:txXfrm>
        <a:off x="902742" y="1211457"/>
        <a:ext cx="953879" cy="953879"/>
      </dsp:txXfrm>
    </dsp:sp>
    <dsp:sp modelId="{A4BB67E9-59CF-4C06-B9BD-D4D710AA0ACA}">
      <dsp:nvSpPr>
        <dsp:cNvPr id="0" name=""/>
        <dsp:cNvSpPr/>
      </dsp:nvSpPr>
      <dsp:spPr>
        <a:xfrm rot="19800000">
          <a:off x="2068422" y="959865"/>
          <a:ext cx="357651" cy="45528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2075609" y="1077746"/>
        <a:ext cx="250356" cy="27317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A7544-D1D0-43C3-8314-D3FCB9BA05D2}">
      <dsp:nvSpPr>
        <dsp:cNvPr id="0" name=""/>
        <dsp:cNvSpPr/>
      </dsp:nvSpPr>
      <dsp:spPr>
        <a:xfrm>
          <a:off x="0" y="150917"/>
          <a:ext cx="2664295" cy="1003004"/>
        </a:xfrm>
        <a:prstGeom prst="roundRect">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smtClean="0"/>
            <a:t>Badatelský cyklus</a:t>
          </a:r>
          <a:endParaRPr lang="cs-CZ" sz="2400" kern="1200" dirty="0"/>
        </a:p>
      </dsp:txBody>
      <dsp:txXfrm>
        <a:off x="48963" y="199880"/>
        <a:ext cx="2566369" cy="905078"/>
      </dsp:txXfrm>
    </dsp:sp>
    <dsp:sp modelId="{DF6A2B73-9E2E-4E14-8EB2-DFC7A498F72D}">
      <dsp:nvSpPr>
        <dsp:cNvPr id="0" name=""/>
        <dsp:cNvSpPr/>
      </dsp:nvSpPr>
      <dsp:spPr>
        <a:xfrm>
          <a:off x="0" y="1223042"/>
          <a:ext cx="2664295" cy="926639"/>
        </a:xfrm>
        <a:prstGeom prst="roundRect">
          <a:avLst/>
        </a:prstGeom>
        <a:solidFill>
          <a:schemeClr val="accent5">
            <a:hueOff val="5369458"/>
            <a:satOff val="-722"/>
            <a:lumOff val="7157"/>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smtClean="0"/>
            <a:t>NE</a:t>
          </a:r>
          <a:endParaRPr lang="cs-CZ" sz="2400" kern="1200" dirty="0"/>
        </a:p>
      </dsp:txBody>
      <dsp:txXfrm>
        <a:off x="45235" y="1268277"/>
        <a:ext cx="2573825" cy="836169"/>
      </dsp:txXfrm>
    </dsp:sp>
    <dsp:sp modelId="{47918F94-24EF-413E-9162-3CDC65275B16}">
      <dsp:nvSpPr>
        <dsp:cNvPr id="0" name=""/>
        <dsp:cNvSpPr/>
      </dsp:nvSpPr>
      <dsp:spPr>
        <a:xfrm>
          <a:off x="0" y="2149682"/>
          <a:ext cx="2664295"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cs-CZ" sz="1900" kern="1200" dirty="0" smtClean="0"/>
            <a:t>Pouze dílčí fáze</a:t>
          </a:r>
          <a:endParaRPr lang="cs-CZ" sz="1900" kern="1200" dirty="0"/>
        </a:p>
        <a:p>
          <a:pPr marL="171450" lvl="1" indent="-171450" algn="l" defTabSz="844550">
            <a:lnSpc>
              <a:spcPct val="90000"/>
            </a:lnSpc>
            <a:spcBef>
              <a:spcPct val="0"/>
            </a:spcBef>
            <a:spcAft>
              <a:spcPct val="20000"/>
            </a:spcAft>
            <a:buChar char="••"/>
          </a:pPr>
          <a:r>
            <a:rPr lang="cs-CZ" sz="1900" kern="1200" dirty="0" smtClean="0"/>
            <a:t>Řídí učitel</a:t>
          </a:r>
          <a:endParaRPr lang="cs-CZ" sz="1900" kern="1200" dirty="0"/>
        </a:p>
      </dsp:txBody>
      <dsp:txXfrm>
        <a:off x="0" y="2149682"/>
        <a:ext cx="2664295" cy="621000"/>
      </dsp:txXfrm>
    </dsp:sp>
    <dsp:sp modelId="{F443741E-44A6-4279-9699-9433A5EB261C}">
      <dsp:nvSpPr>
        <dsp:cNvPr id="0" name=""/>
        <dsp:cNvSpPr/>
      </dsp:nvSpPr>
      <dsp:spPr>
        <a:xfrm>
          <a:off x="0" y="2770682"/>
          <a:ext cx="2664295" cy="926639"/>
        </a:xfrm>
        <a:prstGeom prst="roundRect">
          <a:avLst/>
        </a:prstGeom>
        <a:solidFill>
          <a:schemeClr val="accent5">
            <a:hueOff val="10738916"/>
            <a:satOff val="-1444"/>
            <a:lumOff val="14313"/>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smtClean="0"/>
            <a:t>ANO</a:t>
          </a:r>
          <a:endParaRPr lang="cs-CZ" sz="2400" kern="1200" dirty="0"/>
        </a:p>
      </dsp:txBody>
      <dsp:txXfrm>
        <a:off x="45235" y="2815917"/>
        <a:ext cx="2573825" cy="836169"/>
      </dsp:txXfrm>
    </dsp:sp>
    <dsp:sp modelId="{D062E367-8FCA-4D6A-AE15-1456723BDE4F}">
      <dsp:nvSpPr>
        <dsp:cNvPr id="0" name=""/>
        <dsp:cNvSpPr/>
      </dsp:nvSpPr>
      <dsp:spPr>
        <a:xfrm>
          <a:off x="0" y="3697322"/>
          <a:ext cx="2664295"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cs-CZ" sz="1900" kern="1200" dirty="0" smtClean="0"/>
            <a:t>Zapojení do celého cyklu</a:t>
          </a:r>
          <a:endParaRPr lang="cs-CZ" sz="1900" kern="1200" dirty="0"/>
        </a:p>
        <a:p>
          <a:pPr marL="171450" lvl="1" indent="-171450" algn="l" defTabSz="844550">
            <a:lnSpc>
              <a:spcPct val="90000"/>
            </a:lnSpc>
            <a:spcBef>
              <a:spcPct val="0"/>
            </a:spcBef>
            <a:spcAft>
              <a:spcPct val="20000"/>
            </a:spcAft>
            <a:buChar char="••"/>
          </a:pPr>
          <a:r>
            <a:rPr lang="cs-CZ" sz="1900" kern="1200" dirty="0" smtClean="0"/>
            <a:t>Vlastní otázka</a:t>
          </a:r>
          <a:endParaRPr lang="cs-CZ" sz="1900" kern="1200" dirty="0"/>
        </a:p>
        <a:p>
          <a:pPr marL="171450" lvl="1" indent="-171450" algn="l" defTabSz="844550">
            <a:lnSpc>
              <a:spcPct val="90000"/>
            </a:lnSpc>
            <a:spcBef>
              <a:spcPct val="0"/>
            </a:spcBef>
            <a:spcAft>
              <a:spcPct val="20000"/>
            </a:spcAft>
            <a:buChar char="••"/>
          </a:pPr>
          <a:r>
            <a:rPr lang="cs-CZ" sz="1900" kern="1200" dirty="0" smtClean="0"/>
            <a:t>Reflexe dovedností</a:t>
          </a:r>
          <a:endParaRPr lang="cs-CZ" sz="1900" kern="1200" dirty="0"/>
        </a:p>
      </dsp:txBody>
      <dsp:txXfrm>
        <a:off x="0" y="3697322"/>
        <a:ext cx="2664295" cy="11923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948C7-8B3C-47F2-8E0B-4FE960ECF92F}">
      <dsp:nvSpPr>
        <dsp:cNvPr id="0" name=""/>
        <dsp:cNvSpPr/>
      </dsp:nvSpPr>
      <dsp:spPr>
        <a:xfrm>
          <a:off x="2027396" y="3586374"/>
          <a:ext cx="128174" cy="128174"/>
        </a:xfrm>
        <a:prstGeom prst="ellipse">
          <a:avLst/>
        </a:prstGeom>
        <a:solidFill>
          <a:schemeClr val="accent2">
            <a:hueOff val="0"/>
            <a:satOff val="0"/>
            <a:lumOff val="0"/>
            <a:alphaOff val="0"/>
          </a:schemeClr>
        </a:solidFill>
        <a:ln w="285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8DCF45-C2FF-419C-86A6-50A61E1ACEAB}">
      <dsp:nvSpPr>
        <dsp:cNvPr id="0" name=""/>
        <dsp:cNvSpPr/>
      </dsp:nvSpPr>
      <dsp:spPr>
        <a:xfrm>
          <a:off x="1785787" y="3702683"/>
          <a:ext cx="128174" cy="128174"/>
        </a:xfrm>
        <a:prstGeom prst="ellipse">
          <a:avLst/>
        </a:prstGeom>
        <a:solidFill>
          <a:schemeClr val="accent3">
            <a:hueOff val="0"/>
            <a:satOff val="0"/>
            <a:lumOff val="0"/>
            <a:alphaOff val="0"/>
          </a:schemeClr>
        </a:solidFill>
        <a:ln w="285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B856EE-7F15-4751-8CC3-FEDDA2FE7035}">
      <dsp:nvSpPr>
        <dsp:cNvPr id="0" name=""/>
        <dsp:cNvSpPr/>
      </dsp:nvSpPr>
      <dsp:spPr>
        <a:xfrm>
          <a:off x="1532643" y="3794552"/>
          <a:ext cx="128174" cy="128174"/>
        </a:xfrm>
        <a:prstGeom prst="ellipse">
          <a:avLst/>
        </a:prstGeom>
        <a:solidFill>
          <a:schemeClr val="accent4">
            <a:hueOff val="0"/>
            <a:satOff val="0"/>
            <a:lumOff val="0"/>
            <a:alphaOff val="0"/>
          </a:schemeClr>
        </a:solidFill>
        <a:ln w="285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8B8CBA-3CD2-4716-BB7D-0D78B9D9A8DE}">
      <dsp:nvSpPr>
        <dsp:cNvPr id="0" name=""/>
        <dsp:cNvSpPr/>
      </dsp:nvSpPr>
      <dsp:spPr>
        <a:xfrm>
          <a:off x="3187372" y="2240006"/>
          <a:ext cx="128174" cy="128174"/>
        </a:xfrm>
        <a:prstGeom prst="ellipse">
          <a:avLst/>
        </a:prstGeom>
        <a:solidFill>
          <a:schemeClr val="accent5">
            <a:hueOff val="0"/>
            <a:satOff val="0"/>
            <a:lumOff val="0"/>
            <a:alphaOff val="0"/>
          </a:schemeClr>
        </a:solidFill>
        <a:ln w="285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F3028-BCBC-40E3-B9C6-118B102F4867}">
      <dsp:nvSpPr>
        <dsp:cNvPr id="0" name=""/>
        <dsp:cNvSpPr/>
      </dsp:nvSpPr>
      <dsp:spPr>
        <a:xfrm>
          <a:off x="3089960" y="2476696"/>
          <a:ext cx="128174" cy="128174"/>
        </a:xfrm>
        <a:prstGeom prst="ellipse">
          <a:avLst/>
        </a:prstGeom>
        <a:solidFill>
          <a:schemeClr val="accent6">
            <a:hueOff val="0"/>
            <a:satOff val="0"/>
            <a:lumOff val="0"/>
            <a:alphaOff val="0"/>
          </a:schemeClr>
        </a:solidFill>
        <a:ln w="285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C1E66C-A969-4B71-AC63-8EE00A295185}">
      <dsp:nvSpPr>
        <dsp:cNvPr id="0" name=""/>
        <dsp:cNvSpPr/>
      </dsp:nvSpPr>
      <dsp:spPr>
        <a:xfrm>
          <a:off x="3020746" y="458275"/>
          <a:ext cx="128174" cy="128174"/>
        </a:xfrm>
        <a:prstGeom prst="ellipse">
          <a:avLst/>
        </a:prstGeom>
        <a:solidFill>
          <a:schemeClr val="accent2">
            <a:hueOff val="0"/>
            <a:satOff val="0"/>
            <a:lumOff val="0"/>
            <a:alphaOff val="0"/>
          </a:schemeClr>
        </a:solidFill>
        <a:ln w="285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FE6122-93EB-4190-A60F-993A96D5DAF2}">
      <dsp:nvSpPr>
        <dsp:cNvPr id="0" name=""/>
        <dsp:cNvSpPr/>
      </dsp:nvSpPr>
      <dsp:spPr>
        <a:xfrm>
          <a:off x="3198908" y="345135"/>
          <a:ext cx="128174" cy="128174"/>
        </a:xfrm>
        <a:prstGeom prst="ellipse">
          <a:avLst/>
        </a:prstGeom>
        <a:solidFill>
          <a:schemeClr val="accent3">
            <a:hueOff val="0"/>
            <a:satOff val="0"/>
            <a:lumOff val="0"/>
            <a:alphaOff val="0"/>
          </a:schemeClr>
        </a:solidFill>
        <a:ln w="285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043548-2A92-458F-95A8-2B7B56A34597}">
      <dsp:nvSpPr>
        <dsp:cNvPr id="0" name=""/>
        <dsp:cNvSpPr/>
      </dsp:nvSpPr>
      <dsp:spPr>
        <a:xfrm>
          <a:off x="3377070" y="231995"/>
          <a:ext cx="128174" cy="128174"/>
        </a:xfrm>
        <a:prstGeom prst="ellipse">
          <a:avLst/>
        </a:prstGeom>
        <a:solidFill>
          <a:schemeClr val="accent4">
            <a:hueOff val="0"/>
            <a:satOff val="0"/>
            <a:lumOff val="0"/>
            <a:alphaOff val="0"/>
          </a:schemeClr>
        </a:solidFill>
        <a:ln w="285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F166FC-020A-4098-8253-9472FAAF0C14}">
      <dsp:nvSpPr>
        <dsp:cNvPr id="0" name=""/>
        <dsp:cNvSpPr/>
      </dsp:nvSpPr>
      <dsp:spPr>
        <a:xfrm>
          <a:off x="3555232" y="345135"/>
          <a:ext cx="128174" cy="128174"/>
        </a:xfrm>
        <a:prstGeom prst="ellipse">
          <a:avLst/>
        </a:prstGeom>
        <a:solidFill>
          <a:schemeClr val="accent5">
            <a:hueOff val="0"/>
            <a:satOff val="0"/>
            <a:lumOff val="0"/>
            <a:alphaOff val="0"/>
          </a:schemeClr>
        </a:solidFill>
        <a:ln w="285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16A863-8743-45C3-B9C9-055EBF834283}">
      <dsp:nvSpPr>
        <dsp:cNvPr id="0" name=""/>
        <dsp:cNvSpPr/>
      </dsp:nvSpPr>
      <dsp:spPr>
        <a:xfrm>
          <a:off x="3733395" y="458275"/>
          <a:ext cx="128174" cy="128174"/>
        </a:xfrm>
        <a:prstGeom prst="ellipse">
          <a:avLst/>
        </a:prstGeom>
        <a:solidFill>
          <a:schemeClr val="accent6">
            <a:hueOff val="0"/>
            <a:satOff val="0"/>
            <a:lumOff val="0"/>
            <a:alphaOff val="0"/>
          </a:schemeClr>
        </a:solidFill>
        <a:ln w="285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F6EA4-4195-4D82-A7C6-BE4D6142B020}">
      <dsp:nvSpPr>
        <dsp:cNvPr id="0" name=""/>
        <dsp:cNvSpPr/>
      </dsp:nvSpPr>
      <dsp:spPr>
        <a:xfrm>
          <a:off x="3377070" y="470494"/>
          <a:ext cx="128174" cy="128174"/>
        </a:xfrm>
        <a:prstGeom prst="ellipse">
          <a:avLst/>
        </a:prstGeom>
        <a:solidFill>
          <a:schemeClr val="accent2">
            <a:hueOff val="0"/>
            <a:satOff val="0"/>
            <a:lumOff val="0"/>
            <a:alphaOff val="0"/>
          </a:schemeClr>
        </a:solidFill>
        <a:ln w="285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09F8A5-6551-4FCE-8323-71BF4056C80B}">
      <dsp:nvSpPr>
        <dsp:cNvPr id="0" name=""/>
        <dsp:cNvSpPr/>
      </dsp:nvSpPr>
      <dsp:spPr>
        <a:xfrm>
          <a:off x="3377070" y="709446"/>
          <a:ext cx="128174" cy="128174"/>
        </a:xfrm>
        <a:prstGeom prst="ellipse">
          <a:avLst/>
        </a:prstGeom>
        <a:solidFill>
          <a:schemeClr val="accent3">
            <a:hueOff val="0"/>
            <a:satOff val="0"/>
            <a:lumOff val="0"/>
            <a:alphaOff val="0"/>
          </a:schemeClr>
        </a:solidFill>
        <a:ln w="285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B06368-9EA7-48A7-A270-4044F5A5E2B5}">
      <dsp:nvSpPr>
        <dsp:cNvPr id="0" name=""/>
        <dsp:cNvSpPr/>
      </dsp:nvSpPr>
      <dsp:spPr>
        <a:xfrm>
          <a:off x="907794" y="4067270"/>
          <a:ext cx="2764718" cy="741294"/>
        </a:xfrm>
        <a:prstGeom prst="roundRect">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5199" tIns="68580" rIns="68580" bIns="68580" numCol="1" spcCol="1270" anchor="ctr" anchorCtr="0">
          <a:noAutofit/>
        </a:bodyPr>
        <a:lstStyle/>
        <a:p>
          <a:pPr lvl="0" algn="l" defTabSz="800100">
            <a:lnSpc>
              <a:spcPct val="90000"/>
            </a:lnSpc>
            <a:spcBef>
              <a:spcPct val="0"/>
            </a:spcBef>
            <a:spcAft>
              <a:spcPct val="35000"/>
            </a:spcAft>
          </a:pPr>
          <a:r>
            <a:rPr lang="cs-CZ" sz="1800" b="1" kern="1200" dirty="0" smtClean="0"/>
            <a:t>Vysvětlení</a:t>
          </a:r>
          <a:r>
            <a:rPr lang="cs-CZ" sz="1800" kern="1200" dirty="0" smtClean="0"/>
            <a:t> badatelského cyklu</a:t>
          </a:r>
          <a:endParaRPr lang="cs-CZ" sz="1800" kern="1200" dirty="0"/>
        </a:p>
      </dsp:txBody>
      <dsp:txXfrm>
        <a:off x="943981" y="4103457"/>
        <a:ext cx="2692344" cy="668920"/>
      </dsp:txXfrm>
    </dsp:sp>
    <dsp:sp modelId="{99A909D9-7E16-422F-ACDD-0CA0E9C6802C}">
      <dsp:nvSpPr>
        <dsp:cNvPr id="0" name=""/>
        <dsp:cNvSpPr/>
      </dsp:nvSpPr>
      <dsp:spPr>
        <a:xfrm>
          <a:off x="141312" y="3340458"/>
          <a:ext cx="1281742" cy="1281651"/>
        </a:xfrm>
        <a:prstGeom prst="ellipse">
          <a:avLst/>
        </a:prstGeom>
        <a:blipFill rotWithShape="1">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AC7DFA-C062-41FD-A179-F22D1AD334DD}">
      <dsp:nvSpPr>
        <dsp:cNvPr id="0" name=""/>
        <dsp:cNvSpPr/>
      </dsp:nvSpPr>
      <dsp:spPr>
        <a:xfrm>
          <a:off x="2686211" y="3104673"/>
          <a:ext cx="2764718" cy="741294"/>
        </a:xfrm>
        <a:prstGeom prst="roundRect">
          <a:avLst/>
        </a:prstGeom>
        <a:solidFill>
          <a:schemeClr val="accent3">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5199" tIns="68580" rIns="68580" bIns="68580" numCol="1" spcCol="1270" anchor="ctr" anchorCtr="0">
          <a:noAutofit/>
        </a:bodyPr>
        <a:lstStyle/>
        <a:p>
          <a:pPr lvl="0" algn="l" defTabSz="800100">
            <a:lnSpc>
              <a:spcPct val="90000"/>
            </a:lnSpc>
            <a:spcBef>
              <a:spcPct val="0"/>
            </a:spcBef>
            <a:spcAft>
              <a:spcPct val="35000"/>
            </a:spcAft>
          </a:pPr>
          <a:r>
            <a:rPr lang="cs-CZ" sz="1800" b="1" kern="1200" dirty="0" smtClean="0"/>
            <a:t>Procvičení</a:t>
          </a:r>
          <a:r>
            <a:rPr lang="cs-CZ" sz="1800" kern="1200" dirty="0" smtClean="0"/>
            <a:t> dovedností</a:t>
          </a:r>
          <a:endParaRPr lang="cs-CZ" sz="1800" kern="1200" dirty="0"/>
        </a:p>
      </dsp:txBody>
      <dsp:txXfrm>
        <a:off x="2722398" y="3140860"/>
        <a:ext cx="2692344" cy="668920"/>
      </dsp:txXfrm>
    </dsp:sp>
    <dsp:sp modelId="{363F2605-7AD1-4C55-8DC6-2392B9272883}">
      <dsp:nvSpPr>
        <dsp:cNvPr id="0" name=""/>
        <dsp:cNvSpPr/>
      </dsp:nvSpPr>
      <dsp:spPr>
        <a:xfrm>
          <a:off x="1919729" y="2377861"/>
          <a:ext cx="1281742" cy="1281651"/>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EF47A8-B437-40BC-9A4A-F928D291FE03}">
      <dsp:nvSpPr>
        <dsp:cNvPr id="0" name=""/>
        <dsp:cNvSpPr/>
      </dsp:nvSpPr>
      <dsp:spPr>
        <a:xfrm>
          <a:off x="3502681" y="1644713"/>
          <a:ext cx="2764718" cy="741294"/>
        </a:xfrm>
        <a:prstGeom prst="roundRect">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5199" tIns="68580" rIns="68580" bIns="68580" numCol="1" spcCol="1270" anchor="ctr" anchorCtr="0">
          <a:noAutofit/>
        </a:bodyPr>
        <a:lstStyle/>
        <a:p>
          <a:pPr lvl="0" algn="l" defTabSz="800100">
            <a:lnSpc>
              <a:spcPct val="90000"/>
            </a:lnSpc>
            <a:spcBef>
              <a:spcPct val="0"/>
            </a:spcBef>
            <a:spcAft>
              <a:spcPct val="35000"/>
            </a:spcAft>
          </a:pPr>
          <a:r>
            <a:rPr lang="cs-CZ" sz="1800" b="1" kern="1200" dirty="0" smtClean="0"/>
            <a:t>Aplikace</a:t>
          </a:r>
          <a:r>
            <a:rPr lang="cs-CZ" sz="1800" kern="1200" dirty="0" smtClean="0"/>
            <a:t>: badatelské lekce</a:t>
          </a:r>
          <a:endParaRPr lang="cs-CZ" sz="1800" kern="1200" dirty="0"/>
        </a:p>
      </dsp:txBody>
      <dsp:txXfrm>
        <a:off x="3538868" y="1680900"/>
        <a:ext cx="2692344" cy="668920"/>
      </dsp:txXfrm>
    </dsp:sp>
    <dsp:sp modelId="{73784D92-AE8B-4AA5-8EAC-F9E84022E3C7}">
      <dsp:nvSpPr>
        <dsp:cNvPr id="0" name=""/>
        <dsp:cNvSpPr/>
      </dsp:nvSpPr>
      <dsp:spPr>
        <a:xfrm>
          <a:off x="2736199" y="917900"/>
          <a:ext cx="1281742" cy="1281651"/>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BFF69-9DEF-4F6A-9355-6ED2FBF60A49}">
      <dsp:nvSpPr>
        <dsp:cNvPr id="0" name=""/>
        <dsp:cNvSpPr/>
      </dsp:nvSpPr>
      <dsp:spPr>
        <a:xfrm rot="21300000">
          <a:off x="27067" y="1920437"/>
          <a:ext cx="8766336" cy="1003877"/>
        </a:xfrm>
        <a:prstGeom prst="mathMinus">
          <a:avLst/>
        </a:prstGeom>
        <a:solidFill>
          <a:schemeClr val="accent4">
            <a:tint val="4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F09EBB-E470-4448-973F-D780461F59C1}">
      <dsp:nvSpPr>
        <dsp:cNvPr id="0" name=""/>
        <dsp:cNvSpPr/>
      </dsp:nvSpPr>
      <dsp:spPr>
        <a:xfrm>
          <a:off x="1058456" y="242237"/>
          <a:ext cx="2646141" cy="1937900"/>
        </a:xfrm>
        <a:prstGeom prst="downArrow">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3B8CF7-CD1C-4496-A909-FADE87AA8050}">
      <dsp:nvSpPr>
        <dsp:cNvPr id="0" name=""/>
        <dsp:cNvSpPr/>
      </dsp:nvSpPr>
      <dsp:spPr>
        <a:xfrm>
          <a:off x="3999851" y="70363"/>
          <a:ext cx="4172548" cy="18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cs-CZ" sz="2000" b="1" kern="1200" dirty="0" smtClean="0"/>
            <a:t>Problémy…</a:t>
          </a:r>
        </a:p>
        <a:p>
          <a:pPr lvl="0" algn="l" defTabSz="889000">
            <a:lnSpc>
              <a:spcPct val="90000"/>
            </a:lnSpc>
            <a:spcBef>
              <a:spcPct val="0"/>
            </a:spcBef>
            <a:spcAft>
              <a:spcPct val="35000"/>
            </a:spcAft>
          </a:pPr>
          <a:r>
            <a:rPr lang="cs-CZ" sz="1900" kern="1200" dirty="0" smtClean="0"/>
            <a:t>…ohroženo něco, co je pro nás hodnotou</a:t>
          </a:r>
        </a:p>
        <a:p>
          <a:pPr lvl="0" algn="l" defTabSz="889000">
            <a:lnSpc>
              <a:spcPct val="90000"/>
            </a:lnSpc>
            <a:spcBef>
              <a:spcPct val="0"/>
            </a:spcBef>
            <a:spcAft>
              <a:spcPct val="35000"/>
            </a:spcAft>
          </a:pPr>
          <a:r>
            <a:rPr lang="cs-CZ" sz="1900" kern="1200" dirty="0" smtClean="0"/>
            <a:t>…VĚDA: příčiny – mechanismy – následky – možná řešení</a:t>
          </a:r>
        </a:p>
        <a:p>
          <a:pPr lvl="0" algn="ctr" defTabSz="889000">
            <a:lnSpc>
              <a:spcPct val="90000"/>
            </a:lnSpc>
            <a:spcBef>
              <a:spcPct val="0"/>
            </a:spcBef>
            <a:spcAft>
              <a:spcPct val="35000"/>
            </a:spcAft>
          </a:pPr>
          <a:endParaRPr lang="cs-CZ" sz="1600" kern="1200" dirty="0" smtClean="0"/>
        </a:p>
        <a:p>
          <a:pPr lvl="0" algn="ctr" defTabSz="889000">
            <a:lnSpc>
              <a:spcPct val="90000"/>
            </a:lnSpc>
            <a:spcBef>
              <a:spcPct val="0"/>
            </a:spcBef>
            <a:spcAft>
              <a:spcPct val="35000"/>
            </a:spcAft>
          </a:pPr>
          <a:endParaRPr lang="cs-CZ" sz="1600" kern="1200" dirty="0"/>
        </a:p>
      </dsp:txBody>
      <dsp:txXfrm>
        <a:off x="3999851" y="70363"/>
        <a:ext cx="4172548" cy="1894069"/>
      </dsp:txXfrm>
    </dsp:sp>
    <dsp:sp modelId="{83523584-BAAC-40A0-9CA3-E15676AF3B9B}">
      <dsp:nvSpPr>
        <dsp:cNvPr id="0" name=""/>
        <dsp:cNvSpPr/>
      </dsp:nvSpPr>
      <dsp:spPr>
        <a:xfrm>
          <a:off x="5115873" y="2664613"/>
          <a:ext cx="2646141" cy="1937900"/>
        </a:xfrm>
        <a:prstGeom prst="upArrow">
          <a:avLst/>
        </a:prstGeom>
        <a:solidFill>
          <a:schemeClr val="accent4">
            <a:hueOff val="141666"/>
            <a:satOff val="-23659"/>
            <a:lumOff val="-8039"/>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E7B36-7B1D-4F6B-B2F0-B5BCA9F8EC89}">
      <dsp:nvSpPr>
        <dsp:cNvPr id="0" name=""/>
        <dsp:cNvSpPr/>
      </dsp:nvSpPr>
      <dsp:spPr>
        <a:xfrm>
          <a:off x="827586" y="2828533"/>
          <a:ext cx="3813520" cy="199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cs-CZ" sz="2000" b="1" kern="1200" dirty="0" smtClean="0"/>
            <a:t>Konflikty:</a:t>
          </a:r>
        </a:p>
        <a:p>
          <a:pPr lvl="0" algn="ctr" defTabSz="889000">
            <a:lnSpc>
              <a:spcPct val="90000"/>
            </a:lnSpc>
            <a:spcBef>
              <a:spcPct val="0"/>
            </a:spcBef>
            <a:spcAft>
              <a:spcPct val="35000"/>
            </a:spcAft>
          </a:pPr>
          <a:r>
            <a:rPr lang="cs-CZ" sz="1900" kern="1200" dirty="0" smtClean="0"/>
            <a:t>…různé názory na řešení problému</a:t>
          </a:r>
        </a:p>
        <a:p>
          <a:pPr lvl="0" algn="ctr" defTabSz="889000">
            <a:lnSpc>
              <a:spcPct val="90000"/>
            </a:lnSpc>
            <a:spcBef>
              <a:spcPct val="0"/>
            </a:spcBef>
            <a:spcAft>
              <a:spcPct val="35000"/>
            </a:spcAft>
          </a:pPr>
          <a:r>
            <a:rPr lang="cs-CZ" sz="1900" kern="1200" dirty="0" smtClean="0"/>
            <a:t>…NÁZOROVÉ STRANY: kdo, co, proč, jak se dohodnout</a:t>
          </a:r>
          <a:endParaRPr lang="cs-CZ" sz="1900" kern="1200" dirty="0"/>
        </a:p>
      </dsp:txBody>
      <dsp:txXfrm>
        <a:off x="827586" y="2828533"/>
        <a:ext cx="3813520" cy="19976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B75AB-9408-4439-8C70-A6BF9A580D30}">
      <dsp:nvSpPr>
        <dsp:cNvPr id="0" name=""/>
        <dsp:cNvSpPr/>
      </dsp:nvSpPr>
      <dsp:spPr>
        <a:xfrm>
          <a:off x="4055" y="966366"/>
          <a:ext cx="1843830" cy="777599"/>
        </a:xfrm>
        <a:prstGeom prst="roundRect">
          <a:avLst>
            <a:gd name="adj" fmla="val 10000"/>
          </a:avLst>
        </a:prstGeom>
        <a:solidFill>
          <a:schemeClr val="accent3">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cs-CZ" sz="1800" kern="1200" dirty="0" smtClean="0"/>
            <a:t>Vstupní</a:t>
          </a:r>
          <a:endParaRPr lang="cs-CZ" sz="1800" kern="1200" dirty="0"/>
        </a:p>
      </dsp:txBody>
      <dsp:txXfrm>
        <a:off x="4055" y="966366"/>
        <a:ext cx="1843830" cy="518400"/>
      </dsp:txXfrm>
    </dsp:sp>
    <dsp:sp modelId="{34B78365-C444-4AA7-9DF1-FC9CDD2F6B0B}">
      <dsp:nvSpPr>
        <dsp:cNvPr id="0" name=""/>
        <dsp:cNvSpPr/>
      </dsp:nvSpPr>
      <dsp:spPr>
        <a:xfrm>
          <a:off x="381707" y="1484766"/>
          <a:ext cx="1843830" cy="1871099"/>
        </a:xfrm>
        <a:prstGeom prst="roundRect">
          <a:avLst>
            <a:gd name="adj" fmla="val 10000"/>
          </a:avLst>
        </a:prstGeom>
        <a:solidFill>
          <a:schemeClr val="lt1">
            <a:alpha val="90000"/>
            <a:hueOff val="0"/>
            <a:satOff val="0"/>
            <a:lumOff val="0"/>
            <a:alphaOff val="0"/>
          </a:schemeClr>
        </a:solidFill>
        <a:ln w="285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smtClean="0"/>
            <a:t>Senzitivita</a:t>
          </a:r>
          <a:endParaRPr lang="cs-CZ" sz="1800" kern="1200" dirty="0"/>
        </a:p>
        <a:p>
          <a:pPr marL="171450" lvl="1" indent="-171450" algn="l" defTabSz="800100">
            <a:lnSpc>
              <a:spcPct val="90000"/>
            </a:lnSpc>
            <a:spcBef>
              <a:spcPct val="0"/>
            </a:spcBef>
            <a:spcAft>
              <a:spcPct val="15000"/>
            </a:spcAft>
            <a:buChar char="••"/>
          </a:pPr>
          <a:r>
            <a:rPr lang="cs-CZ" sz="1800" kern="1200" dirty="0" smtClean="0"/>
            <a:t>Znalost ekologie</a:t>
          </a:r>
          <a:endParaRPr lang="cs-CZ" sz="1800" kern="1200" dirty="0"/>
        </a:p>
      </dsp:txBody>
      <dsp:txXfrm>
        <a:off x="435711" y="1538770"/>
        <a:ext cx="1735822" cy="1763091"/>
      </dsp:txXfrm>
    </dsp:sp>
    <dsp:sp modelId="{B71FBE3B-EB4B-4372-882A-5D4AD8A0E953}">
      <dsp:nvSpPr>
        <dsp:cNvPr id="0" name=""/>
        <dsp:cNvSpPr/>
      </dsp:nvSpPr>
      <dsp:spPr>
        <a:xfrm>
          <a:off x="2127404" y="996036"/>
          <a:ext cx="592578" cy="4590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cs-CZ" sz="1400" kern="1200"/>
        </a:p>
      </dsp:txBody>
      <dsp:txXfrm>
        <a:off x="2127404" y="1087848"/>
        <a:ext cx="454860" cy="275436"/>
      </dsp:txXfrm>
    </dsp:sp>
    <dsp:sp modelId="{77DE673B-9323-4B4C-A1A8-0978FCC7B47A}">
      <dsp:nvSpPr>
        <dsp:cNvPr id="0" name=""/>
        <dsp:cNvSpPr/>
      </dsp:nvSpPr>
      <dsp:spPr>
        <a:xfrm>
          <a:off x="2965958" y="966366"/>
          <a:ext cx="1843830" cy="777599"/>
        </a:xfrm>
        <a:prstGeom prst="roundRect">
          <a:avLst>
            <a:gd name="adj" fmla="val 10000"/>
          </a:avLst>
        </a:prstGeom>
        <a:solidFill>
          <a:schemeClr val="accent3">
            <a:hueOff val="-8269636"/>
            <a:satOff val="13411"/>
            <a:lumOff val="98"/>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cs-CZ" sz="1800" kern="1200" dirty="0" smtClean="0"/>
            <a:t>Vlastnické</a:t>
          </a:r>
          <a:endParaRPr lang="cs-CZ" sz="1800" kern="1200" dirty="0"/>
        </a:p>
      </dsp:txBody>
      <dsp:txXfrm>
        <a:off x="2965958" y="966366"/>
        <a:ext cx="1843830" cy="518400"/>
      </dsp:txXfrm>
    </dsp:sp>
    <dsp:sp modelId="{179BFA68-8A7D-476C-A91C-CAC6267F6E55}">
      <dsp:nvSpPr>
        <dsp:cNvPr id="0" name=""/>
        <dsp:cNvSpPr/>
      </dsp:nvSpPr>
      <dsp:spPr>
        <a:xfrm>
          <a:off x="3311159" y="1493785"/>
          <a:ext cx="1843830" cy="1871099"/>
        </a:xfrm>
        <a:prstGeom prst="roundRect">
          <a:avLst>
            <a:gd name="adj" fmla="val 10000"/>
          </a:avLst>
        </a:prstGeom>
        <a:solidFill>
          <a:schemeClr val="lt1">
            <a:alpha val="90000"/>
            <a:hueOff val="0"/>
            <a:satOff val="0"/>
            <a:lumOff val="0"/>
            <a:alphaOff val="0"/>
          </a:schemeClr>
        </a:solidFill>
        <a:ln w="28575" cap="flat" cmpd="sng" algn="ctr">
          <a:solidFill>
            <a:schemeClr val="accent3">
              <a:hueOff val="-8269636"/>
              <a:satOff val="13411"/>
              <a:lumOff val="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smtClean="0"/>
            <a:t>Porozumění problému / konfliktu</a:t>
          </a:r>
          <a:endParaRPr lang="cs-CZ" sz="1800" kern="1200" dirty="0"/>
        </a:p>
      </dsp:txBody>
      <dsp:txXfrm>
        <a:off x="3365163" y="1547789"/>
        <a:ext cx="1735822" cy="1763091"/>
      </dsp:txXfrm>
    </dsp:sp>
    <dsp:sp modelId="{E6599478-F3DB-4FC7-B8DD-768C93236E32}">
      <dsp:nvSpPr>
        <dsp:cNvPr id="0" name=""/>
        <dsp:cNvSpPr/>
      </dsp:nvSpPr>
      <dsp:spPr>
        <a:xfrm>
          <a:off x="5089307" y="996036"/>
          <a:ext cx="592578" cy="459060"/>
        </a:xfrm>
        <a:prstGeom prst="righ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cs-CZ" sz="1400" kern="1200"/>
        </a:p>
      </dsp:txBody>
      <dsp:txXfrm>
        <a:off x="5089307" y="1087848"/>
        <a:ext cx="454860" cy="275436"/>
      </dsp:txXfrm>
    </dsp:sp>
    <dsp:sp modelId="{E3302D22-FF66-41F2-8AB9-1D408032A601}">
      <dsp:nvSpPr>
        <dsp:cNvPr id="0" name=""/>
        <dsp:cNvSpPr/>
      </dsp:nvSpPr>
      <dsp:spPr>
        <a:xfrm>
          <a:off x="5927861" y="966366"/>
          <a:ext cx="1843830" cy="777599"/>
        </a:xfrm>
        <a:prstGeom prst="roundRect">
          <a:avLst>
            <a:gd name="adj" fmla="val 10000"/>
          </a:avLst>
        </a:prstGeom>
        <a:solidFill>
          <a:schemeClr val="accent3">
            <a:hueOff val="-16539272"/>
            <a:satOff val="26822"/>
            <a:lumOff val="197"/>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cs-CZ" sz="1800" kern="1200" dirty="0" smtClean="0"/>
            <a:t>Akční</a:t>
          </a:r>
          <a:endParaRPr lang="cs-CZ" sz="1800" kern="1200" dirty="0"/>
        </a:p>
      </dsp:txBody>
      <dsp:txXfrm>
        <a:off x="5927861" y="966366"/>
        <a:ext cx="1843830" cy="518400"/>
      </dsp:txXfrm>
    </dsp:sp>
    <dsp:sp modelId="{51A20678-3C07-44C6-990D-D28938C2291F}">
      <dsp:nvSpPr>
        <dsp:cNvPr id="0" name=""/>
        <dsp:cNvSpPr/>
      </dsp:nvSpPr>
      <dsp:spPr>
        <a:xfrm>
          <a:off x="6305513" y="1484766"/>
          <a:ext cx="1843830" cy="1871099"/>
        </a:xfrm>
        <a:prstGeom prst="roundRect">
          <a:avLst>
            <a:gd name="adj" fmla="val 10000"/>
          </a:avLst>
        </a:prstGeom>
        <a:solidFill>
          <a:schemeClr val="lt1">
            <a:alpha val="90000"/>
            <a:hueOff val="0"/>
            <a:satOff val="0"/>
            <a:lumOff val="0"/>
            <a:alphaOff val="0"/>
          </a:schemeClr>
        </a:solidFill>
        <a:ln w="28575" cap="flat" cmpd="sng" algn="ctr">
          <a:solidFill>
            <a:schemeClr val="accent3">
              <a:hueOff val="-16539272"/>
              <a:satOff val="26822"/>
              <a:lumOff val="1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smtClean="0"/>
            <a:t>Akční kompetence</a:t>
          </a:r>
          <a:endParaRPr lang="cs-CZ" sz="1800" kern="1200" dirty="0"/>
        </a:p>
        <a:p>
          <a:pPr marL="171450" lvl="1" indent="-171450" algn="l" defTabSz="800100">
            <a:lnSpc>
              <a:spcPct val="90000"/>
            </a:lnSpc>
            <a:spcBef>
              <a:spcPct val="0"/>
            </a:spcBef>
            <a:spcAft>
              <a:spcPct val="15000"/>
            </a:spcAft>
            <a:buChar char="••"/>
          </a:pPr>
          <a:r>
            <a:rPr lang="cs-CZ" sz="1800" kern="1200" dirty="0" smtClean="0"/>
            <a:t>Interní ohnisko kontroly</a:t>
          </a:r>
          <a:endParaRPr lang="cs-CZ" sz="1800" kern="1200" dirty="0"/>
        </a:p>
        <a:p>
          <a:pPr marL="171450" lvl="1" indent="-171450" algn="l" defTabSz="800100">
            <a:lnSpc>
              <a:spcPct val="90000"/>
            </a:lnSpc>
            <a:spcBef>
              <a:spcPct val="0"/>
            </a:spcBef>
            <a:spcAft>
              <a:spcPct val="15000"/>
            </a:spcAft>
            <a:buChar char="••"/>
          </a:pPr>
          <a:endParaRPr lang="cs-CZ" sz="1800" kern="1200" dirty="0"/>
        </a:p>
      </dsp:txBody>
      <dsp:txXfrm>
        <a:off x="6359517" y="1538770"/>
        <a:ext cx="1735822" cy="176309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2DF70-78C7-4ADB-9500-BB7E0361598E}">
      <dsp:nvSpPr>
        <dsp:cNvPr id="0" name=""/>
        <dsp:cNvSpPr/>
      </dsp:nvSpPr>
      <dsp:spPr>
        <a:xfrm>
          <a:off x="1493696" y="0"/>
          <a:ext cx="5904607" cy="4368800"/>
        </a:xfrm>
        <a:prstGeom prst="ellipse">
          <a:avLst/>
        </a:prstGeom>
        <a:solidFill>
          <a:schemeClr val="accent4">
            <a:shade val="5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cs-CZ" sz="1600" kern="1200" dirty="0" smtClean="0"/>
            <a:t>Akční strategie</a:t>
          </a:r>
          <a:endParaRPr lang="cs-CZ" sz="1600" kern="1200" dirty="0"/>
        </a:p>
      </dsp:txBody>
      <dsp:txXfrm>
        <a:off x="3338886" y="218440"/>
        <a:ext cx="2214227" cy="436880"/>
      </dsp:txXfrm>
    </dsp:sp>
    <dsp:sp modelId="{13060897-9BE9-4200-8F04-CF68BD3499BF}">
      <dsp:nvSpPr>
        <dsp:cNvPr id="0" name=""/>
        <dsp:cNvSpPr/>
      </dsp:nvSpPr>
      <dsp:spPr>
        <a:xfrm>
          <a:off x="2165774" y="655319"/>
          <a:ext cx="4560450" cy="3713480"/>
        </a:xfrm>
        <a:prstGeom prst="ellipse">
          <a:avLst/>
        </a:prstGeom>
        <a:solidFill>
          <a:schemeClr val="accent4">
            <a:shade val="50000"/>
            <a:hueOff val="-214823"/>
            <a:satOff val="-9199"/>
            <a:lumOff val="18274"/>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cs-CZ" sz="1600" kern="1200" dirty="0" smtClean="0"/>
            <a:t>Problémy a konflikty</a:t>
          </a:r>
          <a:endParaRPr lang="cs-CZ" sz="1600" kern="1200" dirty="0"/>
        </a:p>
      </dsp:txBody>
      <dsp:txXfrm>
        <a:off x="3462652" y="868845"/>
        <a:ext cx="1966694" cy="427050"/>
      </dsp:txXfrm>
    </dsp:sp>
    <dsp:sp modelId="{F185D993-E9D5-4AD5-BF54-FAB9DF290D29}">
      <dsp:nvSpPr>
        <dsp:cNvPr id="0" name=""/>
        <dsp:cNvSpPr/>
      </dsp:nvSpPr>
      <dsp:spPr>
        <a:xfrm>
          <a:off x="2645814" y="1310639"/>
          <a:ext cx="3600371" cy="3058160"/>
        </a:xfrm>
        <a:prstGeom prst="ellipse">
          <a:avLst/>
        </a:prstGeom>
        <a:solidFill>
          <a:schemeClr val="accent4">
            <a:shade val="50000"/>
            <a:hueOff val="-429646"/>
            <a:satOff val="-18398"/>
            <a:lumOff val="36548"/>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cs-CZ" sz="1600" kern="1200" dirty="0" smtClean="0"/>
            <a:t>Výzkumné dovednosti</a:t>
          </a:r>
          <a:endParaRPr lang="cs-CZ" sz="1600" kern="1200" dirty="0"/>
        </a:p>
      </dsp:txBody>
      <dsp:txXfrm>
        <a:off x="3514403" y="1521653"/>
        <a:ext cx="1863192" cy="422026"/>
      </dsp:txXfrm>
    </dsp:sp>
    <dsp:sp modelId="{73B2DDD5-9977-4CCB-B69D-FE885F3ADC40}">
      <dsp:nvSpPr>
        <dsp:cNvPr id="0" name=""/>
        <dsp:cNvSpPr/>
      </dsp:nvSpPr>
      <dsp:spPr>
        <a:xfrm>
          <a:off x="3029862" y="1965960"/>
          <a:ext cx="2832275" cy="2402840"/>
        </a:xfrm>
        <a:prstGeom prst="ellipse">
          <a:avLst/>
        </a:prstGeom>
        <a:solidFill>
          <a:schemeClr val="accent4">
            <a:shade val="50000"/>
            <a:hueOff val="-429646"/>
            <a:satOff val="-18398"/>
            <a:lumOff val="36548"/>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cs-CZ" sz="1400" kern="1200" dirty="0" smtClean="0"/>
            <a:t>Zákonitosti</a:t>
          </a:r>
          <a:endParaRPr lang="cs-CZ" sz="1400" kern="1200" dirty="0"/>
        </a:p>
      </dsp:txBody>
      <dsp:txXfrm>
        <a:off x="3681285" y="2182215"/>
        <a:ext cx="1529428" cy="432511"/>
      </dsp:txXfrm>
    </dsp:sp>
    <dsp:sp modelId="{810BF932-766B-423A-A9B5-6D3FC87E22DA}">
      <dsp:nvSpPr>
        <dsp:cNvPr id="0" name=""/>
        <dsp:cNvSpPr/>
      </dsp:nvSpPr>
      <dsp:spPr>
        <a:xfrm>
          <a:off x="3413905" y="2621280"/>
          <a:ext cx="2064188" cy="1747520"/>
        </a:xfrm>
        <a:prstGeom prst="ellipse">
          <a:avLst/>
        </a:prstGeom>
        <a:solidFill>
          <a:schemeClr val="accent4">
            <a:shade val="50000"/>
            <a:hueOff val="-214823"/>
            <a:satOff val="-9199"/>
            <a:lumOff val="18274"/>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cs-CZ" sz="1400" kern="1200" dirty="0" smtClean="0"/>
            <a:t>Senzitivita</a:t>
          </a:r>
          <a:endParaRPr lang="cs-CZ" sz="1400" kern="1200" dirty="0"/>
        </a:p>
      </dsp:txBody>
      <dsp:txXfrm>
        <a:off x="3716199" y="3058160"/>
        <a:ext cx="1459601" cy="87376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2DF70-78C7-4ADB-9500-BB7E0361598E}">
      <dsp:nvSpPr>
        <dsp:cNvPr id="0" name=""/>
        <dsp:cNvSpPr/>
      </dsp:nvSpPr>
      <dsp:spPr>
        <a:xfrm>
          <a:off x="-496439" y="0"/>
          <a:ext cx="5459334" cy="4039344"/>
        </a:xfrm>
        <a:prstGeom prst="ellipse">
          <a:avLst/>
        </a:prstGeom>
        <a:solidFill>
          <a:schemeClr val="accent4">
            <a:shade val="5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cs-CZ" sz="1600" kern="1200" dirty="0" smtClean="0"/>
            <a:t>Akční strategie</a:t>
          </a:r>
          <a:endParaRPr lang="cs-CZ" sz="1600" kern="1200" dirty="0"/>
        </a:p>
      </dsp:txBody>
      <dsp:txXfrm>
        <a:off x="1209602" y="201967"/>
        <a:ext cx="2047250" cy="403934"/>
      </dsp:txXfrm>
    </dsp:sp>
    <dsp:sp modelId="{13060897-9BE9-4200-8F04-CF68BD3499BF}">
      <dsp:nvSpPr>
        <dsp:cNvPr id="0" name=""/>
        <dsp:cNvSpPr/>
      </dsp:nvSpPr>
      <dsp:spPr>
        <a:xfrm>
          <a:off x="124957" y="605901"/>
          <a:ext cx="4216541" cy="3433442"/>
        </a:xfrm>
        <a:prstGeom prst="ellipse">
          <a:avLst/>
        </a:prstGeom>
        <a:solidFill>
          <a:schemeClr val="accent4">
            <a:shade val="50000"/>
            <a:hueOff val="-214823"/>
            <a:satOff val="-9199"/>
            <a:lumOff val="18274"/>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cs-CZ" sz="1600" kern="1200" dirty="0" smtClean="0"/>
            <a:t>Problémy a konflikty</a:t>
          </a:r>
          <a:endParaRPr lang="cs-CZ" sz="1600" kern="1200" dirty="0"/>
        </a:p>
      </dsp:txBody>
      <dsp:txXfrm>
        <a:off x="1324036" y="803324"/>
        <a:ext cx="1818383" cy="394845"/>
      </dsp:txXfrm>
    </dsp:sp>
    <dsp:sp modelId="{F185D993-E9D5-4AD5-BF54-FAB9DF290D29}">
      <dsp:nvSpPr>
        <dsp:cNvPr id="0" name=""/>
        <dsp:cNvSpPr/>
      </dsp:nvSpPr>
      <dsp:spPr>
        <a:xfrm>
          <a:off x="568796" y="1211803"/>
          <a:ext cx="3328863" cy="2827540"/>
        </a:xfrm>
        <a:prstGeom prst="ellipse">
          <a:avLst/>
        </a:prstGeom>
        <a:solidFill>
          <a:schemeClr val="accent4">
            <a:shade val="50000"/>
            <a:hueOff val="-429646"/>
            <a:satOff val="-18398"/>
            <a:lumOff val="36548"/>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cs-CZ" sz="1600" kern="1200" dirty="0" smtClean="0"/>
            <a:t>Výzkumné dovednosti</a:t>
          </a:r>
          <a:endParaRPr lang="cs-CZ" sz="1600" kern="1200" dirty="0"/>
        </a:p>
      </dsp:txBody>
      <dsp:txXfrm>
        <a:off x="1371884" y="1406903"/>
        <a:ext cx="1722687" cy="390200"/>
      </dsp:txXfrm>
    </dsp:sp>
    <dsp:sp modelId="{73B2DDD5-9977-4CCB-B69D-FE885F3ADC40}">
      <dsp:nvSpPr>
        <dsp:cNvPr id="0" name=""/>
        <dsp:cNvSpPr/>
      </dsp:nvSpPr>
      <dsp:spPr>
        <a:xfrm>
          <a:off x="923882" y="1817704"/>
          <a:ext cx="2618690" cy="2221639"/>
        </a:xfrm>
        <a:prstGeom prst="ellipse">
          <a:avLst/>
        </a:prstGeom>
        <a:solidFill>
          <a:schemeClr val="accent4">
            <a:shade val="50000"/>
            <a:hueOff val="-429646"/>
            <a:satOff val="-18398"/>
            <a:lumOff val="36548"/>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cs-CZ" sz="1400" kern="1200" dirty="0" smtClean="0"/>
            <a:t>Zákonitosti</a:t>
          </a:r>
          <a:endParaRPr lang="cs-CZ" sz="1400" kern="1200" dirty="0"/>
        </a:p>
      </dsp:txBody>
      <dsp:txXfrm>
        <a:off x="1526181" y="2017652"/>
        <a:ext cx="1414092" cy="399895"/>
      </dsp:txXfrm>
    </dsp:sp>
    <dsp:sp modelId="{810BF932-766B-423A-A9B5-6D3FC87E22DA}">
      <dsp:nvSpPr>
        <dsp:cNvPr id="0" name=""/>
        <dsp:cNvSpPr/>
      </dsp:nvSpPr>
      <dsp:spPr>
        <a:xfrm>
          <a:off x="1278965" y="2423606"/>
          <a:ext cx="1908525" cy="1615737"/>
        </a:xfrm>
        <a:prstGeom prst="ellipse">
          <a:avLst/>
        </a:prstGeom>
        <a:solidFill>
          <a:schemeClr val="accent4">
            <a:shade val="50000"/>
            <a:hueOff val="-214823"/>
            <a:satOff val="-9199"/>
            <a:lumOff val="18274"/>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cs-CZ" sz="1400" kern="1200" dirty="0" smtClean="0"/>
            <a:t>Senzitivita</a:t>
          </a:r>
          <a:endParaRPr lang="cs-CZ" sz="1400" kern="1200" dirty="0"/>
        </a:p>
      </dsp:txBody>
      <dsp:txXfrm>
        <a:off x="1558462" y="2827540"/>
        <a:ext cx="1349531" cy="8078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789BB-B378-4B2E-A8C9-73547E1421A3}">
      <dsp:nvSpPr>
        <dsp:cNvPr id="0" name=""/>
        <dsp:cNvSpPr/>
      </dsp:nvSpPr>
      <dsp:spPr>
        <a:xfrm>
          <a:off x="0" y="662781"/>
          <a:ext cx="7619999" cy="3047999"/>
        </a:xfrm>
        <a:prstGeom prst="leftRightRibbon">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AA09C1-3883-4282-90E4-14CFCF33AA1E}">
      <dsp:nvSpPr>
        <dsp:cNvPr id="0" name=""/>
        <dsp:cNvSpPr/>
      </dsp:nvSpPr>
      <dsp:spPr>
        <a:xfrm>
          <a:off x="914400" y="1196181"/>
          <a:ext cx="2514599" cy="1493520"/>
        </a:xfrm>
        <a:prstGeom prst="rect">
          <a:avLst/>
        </a:prstGeom>
        <a:noFill/>
        <a:ln w="285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6464" rIns="0" bIns="167640" numCol="1" spcCol="1270" anchor="ctr" anchorCtr="0">
          <a:noAutofit/>
        </a:bodyPr>
        <a:lstStyle/>
        <a:p>
          <a:pPr lvl="0" algn="ctr" defTabSz="1955800">
            <a:lnSpc>
              <a:spcPct val="90000"/>
            </a:lnSpc>
            <a:spcBef>
              <a:spcPct val="0"/>
            </a:spcBef>
            <a:spcAft>
              <a:spcPct val="35000"/>
            </a:spcAft>
          </a:pPr>
          <a:r>
            <a:rPr lang="cs-CZ" sz="4400" kern="1200" dirty="0" smtClean="0"/>
            <a:t>Geneticky</a:t>
          </a:r>
          <a:endParaRPr lang="cs-CZ" sz="4400" kern="1200" dirty="0"/>
        </a:p>
      </dsp:txBody>
      <dsp:txXfrm>
        <a:off x="914400" y="1196181"/>
        <a:ext cx="2514599" cy="1493520"/>
      </dsp:txXfrm>
    </dsp:sp>
    <dsp:sp modelId="{00BE0F08-C329-4080-98CC-8D305DD8FCC4}">
      <dsp:nvSpPr>
        <dsp:cNvPr id="0" name=""/>
        <dsp:cNvSpPr/>
      </dsp:nvSpPr>
      <dsp:spPr>
        <a:xfrm>
          <a:off x="3810000" y="1683861"/>
          <a:ext cx="2971800" cy="1493520"/>
        </a:xfrm>
        <a:prstGeom prst="rect">
          <a:avLst/>
        </a:prstGeom>
        <a:noFill/>
        <a:ln w="285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6464" rIns="0" bIns="167640" numCol="1" spcCol="1270" anchor="ctr" anchorCtr="0">
          <a:noAutofit/>
        </a:bodyPr>
        <a:lstStyle/>
        <a:p>
          <a:pPr lvl="0" algn="ctr" defTabSz="1955800">
            <a:lnSpc>
              <a:spcPct val="90000"/>
            </a:lnSpc>
            <a:spcBef>
              <a:spcPct val="0"/>
            </a:spcBef>
            <a:spcAft>
              <a:spcPct val="35000"/>
            </a:spcAft>
          </a:pPr>
          <a:r>
            <a:rPr lang="cs-CZ" sz="4400" kern="1200" dirty="0" smtClean="0"/>
            <a:t>Zkušeností</a:t>
          </a:r>
          <a:endParaRPr lang="cs-CZ" sz="4400" kern="1200" dirty="0"/>
        </a:p>
      </dsp:txBody>
      <dsp:txXfrm>
        <a:off x="3810000" y="1683861"/>
        <a:ext cx="2971800" cy="1493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F8154-3F98-4352-91DB-A43D76A7195E}">
      <dsp:nvSpPr>
        <dsp:cNvPr id="0" name=""/>
        <dsp:cNvSpPr/>
      </dsp:nvSpPr>
      <dsp:spPr>
        <a:xfrm>
          <a:off x="0" y="256"/>
          <a:ext cx="7608887" cy="727022"/>
        </a:xfrm>
        <a:prstGeom prst="roundRect">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cs-CZ" sz="3200" kern="1200" dirty="0" smtClean="0"/>
            <a:t>Většina lidí má ráda přírodu.</a:t>
          </a:r>
          <a:endParaRPr lang="cs-CZ" sz="3200" kern="1200" dirty="0"/>
        </a:p>
      </dsp:txBody>
      <dsp:txXfrm>
        <a:off x="35490" y="35746"/>
        <a:ext cx="7537907" cy="656042"/>
      </dsp:txXfrm>
    </dsp:sp>
    <dsp:sp modelId="{8242C1DF-63F8-4F2F-9E17-0F6773D50582}">
      <dsp:nvSpPr>
        <dsp:cNvPr id="0" name=""/>
        <dsp:cNvSpPr/>
      </dsp:nvSpPr>
      <dsp:spPr>
        <a:xfrm>
          <a:off x="0" y="727279"/>
          <a:ext cx="7608887" cy="57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58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cs-CZ" sz="1800" kern="1200" dirty="0" smtClean="0"/>
            <a:t>Nemusí se ale podle toho chovat</a:t>
          </a:r>
          <a:endParaRPr lang="cs-CZ" sz="1800" kern="1200" dirty="0"/>
        </a:p>
        <a:p>
          <a:pPr marL="171450" lvl="1" indent="-171450" algn="l" defTabSz="800100">
            <a:lnSpc>
              <a:spcPct val="90000"/>
            </a:lnSpc>
            <a:spcBef>
              <a:spcPct val="0"/>
            </a:spcBef>
            <a:spcAft>
              <a:spcPct val="20000"/>
            </a:spcAft>
            <a:buChar char="••"/>
          </a:pPr>
          <a:r>
            <a:rPr lang="cs-CZ" sz="1800" kern="1200" dirty="0" smtClean="0"/>
            <a:t>Nemusí do ní ani často chodit</a:t>
          </a:r>
          <a:endParaRPr lang="cs-CZ" sz="1800" kern="1200" dirty="0"/>
        </a:p>
      </dsp:txBody>
      <dsp:txXfrm>
        <a:off x="0" y="727279"/>
        <a:ext cx="7608887" cy="571675"/>
      </dsp:txXfrm>
    </dsp:sp>
    <dsp:sp modelId="{3EBCB521-F339-48BA-B6FA-4DFBA9265C61}">
      <dsp:nvSpPr>
        <dsp:cNvPr id="0" name=""/>
        <dsp:cNvSpPr/>
      </dsp:nvSpPr>
      <dsp:spPr>
        <a:xfrm>
          <a:off x="0" y="1298955"/>
          <a:ext cx="7608887" cy="727022"/>
        </a:xfrm>
        <a:prstGeom prst="roundRect">
          <a:avLst/>
        </a:prstGeom>
        <a:solidFill>
          <a:schemeClr val="accent3">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dirty="0" smtClean="0"/>
            <a:t>Ne všichni mají přírodu rádi stejně.</a:t>
          </a:r>
          <a:endParaRPr lang="cs-CZ" sz="2800" kern="1200" dirty="0"/>
        </a:p>
      </dsp:txBody>
      <dsp:txXfrm>
        <a:off x="35490" y="1334445"/>
        <a:ext cx="7537907" cy="656042"/>
      </dsp:txXfrm>
    </dsp:sp>
    <dsp:sp modelId="{2283D092-1ECD-4A28-ADC4-EDFDF3D2AB14}">
      <dsp:nvSpPr>
        <dsp:cNvPr id="0" name=""/>
        <dsp:cNvSpPr/>
      </dsp:nvSpPr>
      <dsp:spPr>
        <a:xfrm>
          <a:off x="0" y="2025977"/>
          <a:ext cx="7608887" cy="57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58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cs-CZ" sz="1800" kern="1200" dirty="0" smtClean="0"/>
            <a:t>Dívky více než chlapci</a:t>
          </a:r>
          <a:endParaRPr lang="cs-CZ" sz="1800" kern="1200" dirty="0"/>
        </a:p>
        <a:p>
          <a:pPr marL="171450" lvl="1" indent="-171450" algn="l" defTabSz="800100">
            <a:lnSpc>
              <a:spcPct val="90000"/>
            </a:lnSpc>
            <a:spcBef>
              <a:spcPct val="0"/>
            </a:spcBef>
            <a:spcAft>
              <a:spcPct val="20000"/>
            </a:spcAft>
            <a:buChar char="••"/>
          </a:pPr>
          <a:r>
            <a:rPr lang="cs-CZ" sz="1800" kern="1200" dirty="0" smtClean="0"/>
            <a:t>Malé děti více než starší</a:t>
          </a:r>
          <a:endParaRPr lang="cs-CZ" sz="1800" kern="1200" dirty="0"/>
        </a:p>
      </dsp:txBody>
      <dsp:txXfrm>
        <a:off x="0" y="2025977"/>
        <a:ext cx="7608887" cy="571675"/>
      </dsp:txXfrm>
    </dsp:sp>
    <dsp:sp modelId="{C9424960-7C05-4AE9-B7BE-658B293EB082}">
      <dsp:nvSpPr>
        <dsp:cNvPr id="0" name=""/>
        <dsp:cNvSpPr/>
      </dsp:nvSpPr>
      <dsp:spPr>
        <a:xfrm>
          <a:off x="0" y="2597653"/>
          <a:ext cx="7608887" cy="727022"/>
        </a:xfrm>
        <a:prstGeom prst="roundRect">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dirty="0" smtClean="0"/>
            <a:t>Zkušenost samotná nestačí.</a:t>
          </a:r>
          <a:endParaRPr lang="cs-CZ" sz="2800" kern="1200" dirty="0"/>
        </a:p>
      </dsp:txBody>
      <dsp:txXfrm>
        <a:off x="35490" y="2633143"/>
        <a:ext cx="7537907" cy="656042"/>
      </dsp:txXfrm>
    </dsp:sp>
    <dsp:sp modelId="{7DBBA215-709D-4C59-AFA3-E0C4C138C92D}">
      <dsp:nvSpPr>
        <dsp:cNvPr id="0" name=""/>
        <dsp:cNvSpPr/>
      </dsp:nvSpPr>
      <dsp:spPr>
        <a:xfrm>
          <a:off x="0" y="3324675"/>
          <a:ext cx="7608887" cy="1388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58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cs-CZ" sz="1800" kern="1200" dirty="0" smtClean="0"/>
            <a:t>Záleží na délce a četnosti</a:t>
          </a:r>
          <a:endParaRPr lang="cs-CZ" sz="1800" kern="1200" dirty="0"/>
        </a:p>
        <a:p>
          <a:pPr marL="171450" lvl="1" indent="-171450" algn="l" defTabSz="800100">
            <a:lnSpc>
              <a:spcPct val="90000"/>
            </a:lnSpc>
            <a:spcBef>
              <a:spcPct val="0"/>
            </a:spcBef>
            <a:spcAft>
              <a:spcPct val="20000"/>
            </a:spcAft>
            <a:buChar char="••"/>
          </a:pPr>
          <a:r>
            <a:rPr lang="cs-CZ" sz="1800" kern="1200" dirty="0" smtClean="0"/>
            <a:t>Záleží na její povaze (přímý / nepřímý / symbolický kontakt)</a:t>
          </a:r>
          <a:endParaRPr lang="cs-CZ" sz="1800" kern="1200" dirty="0"/>
        </a:p>
        <a:p>
          <a:pPr marL="171450" lvl="1" indent="-171450" algn="l" defTabSz="800100">
            <a:lnSpc>
              <a:spcPct val="90000"/>
            </a:lnSpc>
            <a:spcBef>
              <a:spcPct val="0"/>
            </a:spcBef>
            <a:spcAft>
              <a:spcPct val="20000"/>
            </a:spcAft>
            <a:buChar char="••"/>
          </a:pPr>
          <a:r>
            <a:rPr lang="cs-CZ" sz="1800" kern="1200" dirty="0" smtClean="0"/>
            <a:t>Záleží na její interpretaci (utilitární x estetický…, hra v přírodě x s přírodou)</a:t>
          </a:r>
          <a:endParaRPr lang="cs-CZ" sz="1800" kern="1200" dirty="0"/>
        </a:p>
        <a:p>
          <a:pPr marL="171450" lvl="1" indent="-171450" algn="l" defTabSz="800100">
            <a:lnSpc>
              <a:spcPct val="90000"/>
            </a:lnSpc>
            <a:spcBef>
              <a:spcPct val="0"/>
            </a:spcBef>
            <a:spcAft>
              <a:spcPct val="20000"/>
            </a:spcAft>
            <a:buChar char="••"/>
          </a:pPr>
          <a:r>
            <a:rPr lang="cs-CZ" sz="1800" kern="1200" dirty="0" smtClean="0"/>
            <a:t>Význam spoluutváří referenční osoby…</a:t>
          </a:r>
          <a:endParaRPr lang="cs-CZ" sz="1800" kern="1200" dirty="0"/>
        </a:p>
      </dsp:txBody>
      <dsp:txXfrm>
        <a:off x="0" y="3324675"/>
        <a:ext cx="7608887" cy="13883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17C37-417E-4BC7-8CB8-CE4A07EEBABF}">
      <dsp:nvSpPr>
        <dsp:cNvPr id="0" name=""/>
        <dsp:cNvSpPr/>
      </dsp:nvSpPr>
      <dsp:spPr>
        <a:xfrm>
          <a:off x="951110" y="857937"/>
          <a:ext cx="5706665" cy="3068849"/>
        </a:xfrm>
        <a:prstGeom prst="round2DiagRect">
          <a:avLst>
            <a:gd name="adj1" fmla="val 0"/>
            <a:gd name="adj2" fmla="val 16670"/>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B31E10-46D8-4A28-A292-0626783F9604}">
      <dsp:nvSpPr>
        <dsp:cNvPr id="0" name=""/>
        <dsp:cNvSpPr/>
      </dsp:nvSpPr>
      <dsp:spPr>
        <a:xfrm>
          <a:off x="3804443" y="1183421"/>
          <a:ext cx="760" cy="2417881"/>
        </a:xfrm>
        <a:prstGeom prst="line">
          <a:avLst/>
        </a:prstGeom>
        <a:solidFill>
          <a:schemeClr val="dk1">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8628D-FC36-41CB-A2E4-BF833BCF61C7}">
      <dsp:nvSpPr>
        <dsp:cNvPr id="0" name=""/>
        <dsp:cNvSpPr/>
      </dsp:nvSpPr>
      <dsp:spPr>
        <a:xfrm>
          <a:off x="1141333" y="1090426"/>
          <a:ext cx="2472888" cy="26038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cs-CZ" sz="2100" kern="1200" dirty="0" smtClean="0"/>
            <a:t>Dlouhodobě opakované kratší pobyty</a:t>
          </a:r>
        </a:p>
        <a:p>
          <a:pPr lvl="0" algn="l" defTabSz="933450">
            <a:lnSpc>
              <a:spcPct val="90000"/>
            </a:lnSpc>
            <a:spcBef>
              <a:spcPct val="0"/>
            </a:spcBef>
            <a:spcAft>
              <a:spcPct val="35000"/>
            </a:spcAft>
          </a:pPr>
          <a:r>
            <a:rPr lang="cs-CZ" sz="2100" kern="1200" dirty="0" smtClean="0"/>
            <a:t>Vícedenní programy</a:t>
          </a:r>
        </a:p>
        <a:p>
          <a:pPr lvl="0" algn="l" defTabSz="933450">
            <a:lnSpc>
              <a:spcPct val="90000"/>
            </a:lnSpc>
            <a:spcBef>
              <a:spcPct val="0"/>
            </a:spcBef>
            <a:spcAft>
              <a:spcPct val="35000"/>
            </a:spcAft>
          </a:pPr>
          <a:r>
            <a:rPr lang="cs-CZ" sz="2100" i="1" kern="1200" dirty="0" smtClean="0"/>
            <a:t>Krátké intenzivní „hry s přírodou“ + reflexe(?)</a:t>
          </a:r>
          <a:endParaRPr lang="cs-CZ" sz="2100" i="1" kern="1200" dirty="0"/>
        </a:p>
      </dsp:txBody>
      <dsp:txXfrm>
        <a:off x="1141333" y="1090426"/>
        <a:ext cx="2472888" cy="2603872"/>
      </dsp:txXfrm>
    </dsp:sp>
    <dsp:sp modelId="{09B52A1A-903F-4016-A9FD-BC40C51B75EF}">
      <dsp:nvSpPr>
        <dsp:cNvPr id="0" name=""/>
        <dsp:cNvSpPr/>
      </dsp:nvSpPr>
      <dsp:spPr>
        <a:xfrm>
          <a:off x="3994665" y="1090426"/>
          <a:ext cx="2472888" cy="26038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cs-CZ" sz="2100" kern="1200" dirty="0" smtClean="0"/>
            <a:t>O přírodě bez přírody</a:t>
          </a:r>
          <a:endParaRPr lang="cs-CZ" sz="2100" kern="1200" dirty="0"/>
        </a:p>
        <a:p>
          <a:pPr lvl="0" algn="l" defTabSz="933450">
            <a:lnSpc>
              <a:spcPct val="90000"/>
            </a:lnSpc>
            <a:spcBef>
              <a:spcPct val="0"/>
            </a:spcBef>
            <a:spcAft>
              <a:spcPct val="35000"/>
            </a:spcAft>
          </a:pPr>
          <a:r>
            <a:rPr lang="cs-CZ" sz="2100" kern="1200" dirty="0" smtClean="0"/>
            <a:t>Půjde o přežití</a:t>
          </a:r>
          <a:endParaRPr lang="cs-CZ" sz="2100" kern="1200" dirty="0"/>
        </a:p>
        <a:p>
          <a:pPr lvl="0" algn="l" defTabSz="933450">
            <a:lnSpc>
              <a:spcPct val="90000"/>
            </a:lnSpc>
            <a:spcBef>
              <a:spcPct val="0"/>
            </a:spcBef>
            <a:spcAft>
              <a:spcPct val="35000"/>
            </a:spcAft>
          </a:pPr>
          <a:r>
            <a:rPr lang="cs-CZ" sz="2100" kern="1200" dirty="0" smtClean="0"/>
            <a:t>Školní výlet z á do bé</a:t>
          </a:r>
        </a:p>
        <a:p>
          <a:pPr lvl="0" algn="l" defTabSz="933450">
            <a:lnSpc>
              <a:spcPct val="90000"/>
            </a:lnSpc>
            <a:spcBef>
              <a:spcPct val="0"/>
            </a:spcBef>
            <a:spcAft>
              <a:spcPct val="35000"/>
            </a:spcAft>
          </a:pPr>
          <a:r>
            <a:rPr lang="cs-CZ" sz="2100" kern="1200" dirty="0" smtClean="0"/>
            <a:t>Házení granátem</a:t>
          </a:r>
          <a:endParaRPr lang="cs-CZ" sz="2100" kern="1200" dirty="0"/>
        </a:p>
      </dsp:txBody>
      <dsp:txXfrm>
        <a:off x="3994665" y="1090426"/>
        <a:ext cx="2472888" cy="2603872"/>
      </dsp:txXfrm>
    </dsp:sp>
    <dsp:sp modelId="{4B1FA764-1882-466E-BAA7-790EEEDA354A}">
      <dsp:nvSpPr>
        <dsp:cNvPr id="0" name=""/>
        <dsp:cNvSpPr/>
      </dsp:nvSpPr>
      <dsp:spPr>
        <a:xfrm rot="16200000">
          <a:off x="-1198362" y="1265838"/>
          <a:ext cx="3347835" cy="951110"/>
        </a:xfrm>
        <a:prstGeom prst="rightArrow">
          <a:avLst>
            <a:gd name="adj1" fmla="val 49830"/>
            <a:gd name="adj2" fmla="val 60660"/>
          </a:avLst>
        </a:prstGeom>
        <a:solidFill>
          <a:schemeClr val="dk1">
            <a:tint val="40000"/>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cs-CZ" sz="2200" kern="1200" dirty="0" smtClean="0"/>
            <a:t>ANO</a:t>
          </a:r>
          <a:endParaRPr lang="cs-CZ" sz="2200" kern="1200" dirty="0"/>
        </a:p>
      </dsp:txBody>
      <dsp:txXfrm>
        <a:off x="-1054617" y="1648170"/>
        <a:ext cx="3060344" cy="473938"/>
      </dsp:txXfrm>
    </dsp:sp>
    <dsp:sp modelId="{0719A4FE-D9F5-483D-B983-84C7BEE36846}">
      <dsp:nvSpPr>
        <dsp:cNvPr id="0" name=""/>
        <dsp:cNvSpPr/>
      </dsp:nvSpPr>
      <dsp:spPr>
        <a:xfrm rot="5400000">
          <a:off x="5459413" y="2567775"/>
          <a:ext cx="3347835" cy="951110"/>
        </a:xfrm>
        <a:prstGeom prst="rightArrow">
          <a:avLst>
            <a:gd name="adj1" fmla="val 49830"/>
            <a:gd name="adj2" fmla="val 60660"/>
          </a:avLst>
        </a:prstGeom>
        <a:solidFill>
          <a:schemeClr val="dk1">
            <a:tint val="40000"/>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cs-CZ" sz="2200" kern="1200" dirty="0" smtClean="0"/>
            <a:t>NE</a:t>
          </a:r>
          <a:endParaRPr lang="cs-CZ" sz="2200" kern="1200" dirty="0"/>
        </a:p>
      </dsp:txBody>
      <dsp:txXfrm>
        <a:off x="5603159" y="2662616"/>
        <a:ext cx="3060344" cy="4739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3A257-A947-4B73-95CB-2F1BD4279C30}">
      <dsp:nvSpPr>
        <dsp:cNvPr id="0" name=""/>
        <dsp:cNvSpPr/>
      </dsp:nvSpPr>
      <dsp:spPr>
        <a:xfrm rot="16200000">
          <a:off x="1092" y="1054"/>
          <a:ext cx="2158130" cy="2158130"/>
        </a:xfrm>
        <a:prstGeom prst="upArrow">
          <a:avLst>
            <a:gd name="adj1" fmla="val 50000"/>
            <a:gd name="adj2" fmla="val 35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cs-CZ" sz="2000" kern="1200" dirty="0" smtClean="0"/>
            <a:t>Příroda jako cíl (partner)</a:t>
          </a:r>
          <a:endParaRPr lang="cs-CZ" sz="2000" kern="1200" dirty="0"/>
        </a:p>
      </dsp:txBody>
      <dsp:txXfrm rot="5400000">
        <a:off x="378765" y="540586"/>
        <a:ext cx="1780457" cy="1079065"/>
      </dsp:txXfrm>
    </dsp:sp>
    <dsp:sp modelId="{FCF42391-3D19-4B34-8B9B-790DC58238BB}">
      <dsp:nvSpPr>
        <dsp:cNvPr id="0" name=""/>
        <dsp:cNvSpPr/>
      </dsp:nvSpPr>
      <dsp:spPr>
        <a:xfrm rot="5400000">
          <a:off x="5761657" y="1054"/>
          <a:ext cx="2158130" cy="2158130"/>
        </a:xfrm>
        <a:prstGeom prst="upArrow">
          <a:avLst>
            <a:gd name="adj1" fmla="val 50000"/>
            <a:gd name="adj2" fmla="val 35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cs-CZ" sz="2000" kern="1200" dirty="0" smtClean="0"/>
            <a:t>Příroda jako prostředek (protivník)</a:t>
          </a:r>
          <a:endParaRPr lang="cs-CZ" sz="2000" kern="1200" dirty="0"/>
        </a:p>
      </dsp:txBody>
      <dsp:txXfrm rot="-5400000">
        <a:off x="5761657" y="540587"/>
        <a:ext cx="1780457" cy="10790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46755-95DB-44D8-B4C3-490A9CF54AB5}">
      <dsp:nvSpPr>
        <dsp:cNvPr id="0" name=""/>
        <dsp:cNvSpPr/>
      </dsp:nvSpPr>
      <dsp:spPr>
        <a:xfrm>
          <a:off x="2568" y="337543"/>
          <a:ext cx="1495423" cy="598169"/>
        </a:xfrm>
        <a:prstGeom prst="chevron">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Zaujetí</a:t>
          </a:r>
          <a:endParaRPr lang="cs-CZ" sz="1400" kern="1200" dirty="0"/>
        </a:p>
      </dsp:txBody>
      <dsp:txXfrm>
        <a:off x="301653" y="337543"/>
        <a:ext cx="897254" cy="598169"/>
      </dsp:txXfrm>
    </dsp:sp>
    <dsp:sp modelId="{43EAEF6C-9CDA-46AE-9F38-EBBF3706710A}">
      <dsp:nvSpPr>
        <dsp:cNvPr id="0" name=""/>
        <dsp:cNvSpPr/>
      </dsp:nvSpPr>
      <dsp:spPr>
        <a:xfrm>
          <a:off x="1348450" y="337543"/>
          <a:ext cx="1495423" cy="598169"/>
        </a:xfrm>
        <a:prstGeom prst="chevron">
          <a:avLst/>
        </a:prstGeom>
        <a:solidFill>
          <a:schemeClr val="accent2">
            <a:hueOff val="2250663"/>
            <a:satOff val="834"/>
            <a:lumOff val="2549"/>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Pozornost</a:t>
          </a:r>
          <a:endParaRPr lang="cs-CZ" sz="1400" kern="1200" dirty="0"/>
        </a:p>
      </dsp:txBody>
      <dsp:txXfrm>
        <a:off x="1647535" y="337543"/>
        <a:ext cx="897254" cy="598169"/>
      </dsp:txXfrm>
    </dsp:sp>
    <dsp:sp modelId="{6C9A5743-5C48-4B70-8BBD-9B83E738F775}">
      <dsp:nvSpPr>
        <dsp:cNvPr id="0" name=""/>
        <dsp:cNvSpPr/>
      </dsp:nvSpPr>
      <dsp:spPr>
        <a:xfrm>
          <a:off x="2694331" y="337543"/>
          <a:ext cx="1495423" cy="598169"/>
        </a:xfrm>
        <a:prstGeom prst="chevron">
          <a:avLst/>
        </a:prstGeom>
        <a:solidFill>
          <a:schemeClr val="accent2">
            <a:hueOff val="4501327"/>
            <a:satOff val="1667"/>
            <a:lumOff val="5097"/>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Přímá zkušenost</a:t>
          </a:r>
          <a:endParaRPr lang="cs-CZ" sz="1400" kern="1200" dirty="0"/>
        </a:p>
      </dsp:txBody>
      <dsp:txXfrm>
        <a:off x="2993416" y="337543"/>
        <a:ext cx="897254" cy="598169"/>
      </dsp:txXfrm>
    </dsp:sp>
    <dsp:sp modelId="{627044CE-12D4-46A0-A4EF-E35933D0AABC}">
      <dsp:nvSpPr>
        <dsp:cNvPr id="0" name=""/>
        <dsp:cNvSpPr/>
      </dsp:nvSpPr>
      <dsp:spPr>
        <a:xfrm>
          <a:off x="4040212" y="337543"/>
          <a:ext cx="1495423" cy="598169"/>
        </a:xfrm>
        <a:prstGeom prst="chevron">
          <a:avLst/>
        </a:prstGeom>
        <a:solidFill>
          <a:schemeClr val="accent2">
            <a:hueOff val="6751989"/>
            <a:satOff val="2501"/>
            <a:lumOff val="7646"/>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Sdílení</a:t>
          </a:r>
          <a:endParaRPr lang="cs-CZ" sz="1400" kern="1200" dirty="0"/>
        </a:p>
      </dsp:txBody>
      <dsp:txXfrm>
        <a:off x="4339297" y="337543"/>
        <a:ext cx="897254" cy="59816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11/layout/RadialPictureList">
  <dgm:title val="Paprskový seznam obrázků"/>
  <dgm:desc val="Umožňuje znázornit vztah k centrální myšlence. Tvar úrovně 1 obsahuje text a všechny tvary úrovně 2 obsahují obrázek s odpovídajícím textem. Omezeno na čtyři obrázky úrovně 2.  Nepoužité obrázky se nezobrazí, ale budou stále k dispozici, pokud přepnete rozložení. Nejlepších výsledků dosáhnete s malým množstvím textu úrovně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diagrams.loki3.com/VaryingWidthList+Icon">
  <dgm:title val="Seznam s proměnlivou šířkou"/>
  <dgm:desc val="Používejte pro zdůraznění položek různé váhy.  Vhodné pro velké množství textu úrovně 1.  Šířka každého obrazce je určena nezávisle na základě textu."/>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3.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0.10598</cdr:x>
      <cdr:y>0.82412</cdr:y>
    </cdr:from>
    <cdr:to>
      <cdr:x>0.11159</cdr:x>
      <cdr:y>0.8406</cdr:y>
    </cdr:to>
    <cdr:sp macro="" textlink="">
      <cdr:nvSpPr>
        <cdr:cNvPr id="2" name="Oblouk 1"/>
        <cdr:cNvSpPr/>
      </cdr:nvSpPr>
      <cdr:spPr>
        <a:xfrm xmlns:a="http://schemas.openxmlformats.org/drawingml/2006/main">
          <a:off x="864096" y="3600400"/>
          <a:ext cx="45719" cy="72008"/>
        </a:xfrm>
        <a:prstGeom xmlns:a="http://schemas.openxmlformats.org/drawingml/2006/main" prst="arc">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cs-CZ"/>
        </a:p>
      </cdr:txBody>
    </cdr:sp>
  </cdr:relSizeAnchor>
  <cdr:relSizeAnchor xmlns:cdr="http://schemas.openxmlformats.org/drawingml/2006/chartDrawing">
    <cdr:from>
      <cdr:x>0.39742</cdr:x>
      <cdr:y>0.82412</cdr:y>
    </cdr:from>
    <cdr:to>
      <cdr:x>0.64471</cdr:x>
      <cdr:y>0.90653</cdr:y>
    </cdr:to>
    <cdr:sp macro="" textlink="">
      <cdr:nvSpPr>
        <cdr:cNvPr id="3" name="Zaoblený obdélník 2"/>
        <cdr:cNvSpPr/>
      </cdr:nvSpPr>
      <cdr:spPr>
        <a:xfrm xmlns:a="http://schemas.openxmlformats.org/drawingml/2006/main">
          <a:off x="3240360" y="3600400"/>
          <a:ext cx="2016224" cy="360040"/>
        </a:xfrm>
        <a:prstGeom xmlns:a="http://schemas.openxmlformats.org/drawingml/2006/main" prst="roundRect">
          <a:avLst/>
        </a:prstGeom>
        <a:solidFill xmlns:a="http://schemas.openxmlformats.org/drawingml/2006/main">
          <a:sysClr val="window" lastClr="FFFFFF">
            <a:alpha val="0"/>
          </a:sysClr>
        </a:solidFill>
        <a:ln xmlns:a="http://schemas.openxmlformats.org/drawingml/2006/main" w="28575" cap="flat" cmpd="sng" algn="ctr">
          <a:solidFill>
            <a:srgbClr val="C4652D"/>
          </a:solidFill>
          <a:prstDash val="solid"/>
        </a:ln>
        <a:effectLst xmlns:a="http://schemas.openxmlformats.org/drawingml/2006/main"/>
      </cdr:spPr>
      <cdr:style>
        <a:lnRef xmlns:a="http://schemas.openxmlformats.org/drawingml/2006/main" idx="2">
          <a:schemeClr val="accent4"/>
        </a:lnRef>
        <a:fillRef xmlns:a="http://schemas.openxmlformats.org/drawingml/2006/main" idx="1">
          <a:schemeClr val="lt1"/>
        </a:fillRef>
        <a:effectRef xmlns:a="http://schemas.openxmlformats.org/drawingml/2006/main" idx="0">
          <a:schemeClr val="accent4"/>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cs-CZ"/>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pPr algn="ctr"/>
          <a:endParaRPr lang="cs-CZ"/>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802856-AA7D-47AA-97D6-C259D26B3F91}" type="datetimeFigureOut">
              <a:rPr lang="cs-CZ" smtClean="0"/>
              <a:pPr/>
              <a:t>24. 3. 2015</a:t>
            </a:fld>
            <a:endParaRPr lang="cs-CZ"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BC8F56-25FB-42F8-8B96-7C2008750679}" type="slidenum">
              <a:rPr lang="cs-CZ" smtClean="0"/>
              <a:pPr/>
              <a:t>‹#›</a:t>
            </a:fld>
            <a:endParaRPr lang="cs-CZ" dirty="0"/>
          </a:p>
        </p:txBody>
      </p:sp>
    </p:spTree>
    <p:extLst>
      <p:ext uri="{BB962C8B-B14F-4D97-AF65-F5344CB8AC3E}">
        <p14:creationId xmlns:p14="http://schemas.microsoft.com/office/powerpoint/2010/main" val="198480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88BC8F56-25FB-42F8-8B96-7C2008750679}" type="slidenum">
              <a:rPr lang="cs-CZ" smtClean="0"/>
              <a:pPr/>
              <a:t>1</a:t>
            </a:fld>
            <a:endParaRPr lang="cs-CZ" dirty="0"/>
          </a:p>
        </p:txBody>
      </p:sp>
    </p:spTree>
    <p:extLst>
      <p:ext uri="{BB962C8B-B14F-4D97-AF65-F5344CB8AC3E}">
        <p14:creationId xmlns:p14="http://schemas.microsoft.com/office/powerpoint/2010/main" val="210336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CA5D3BF3-D352-46FC-8343-31F56E6730EA}" type="slidenum">
              <a:rPr lang="cs-CZ" smtClean="0"/>
              <a:pPr/>
              <a:t>3</a:t>
            </a:fld>
            <a:endParaRPr lang="cs-CZ"/>
          </a:p>
        </p:txBody>
      </p:sp>
    </p:spTree>
    <p:extLst>
      <p:ext uri="{BB962C8B-B14F-4D97-AF65-F5344CB8AC3E}">
        <p14:creationId xmlns:p14="http://schemas.microsoft.com/office/powerpoint/2010/main" val="126076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altLang="cs-CZ" smtClean="0"/>
          </a:p>
        </p:txBody>
      </p:sp>
      <p:sp>
        <p:nvSpPr>
          <p:cNvPr id="317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Tw Cen MT" pitchFamily="34" charset="-18"/>
              </a:defRPr>
            </a:lvl1pPr>
            <a:lvl2pPr marL="742950" indent="-285750" eaLnBrk="0" hangingPunct="0">
              <a:defRPr>
                <a:solidFill>
                  <a:schemeClr val="tx1"/>
                </a:solidFill>
                <a:latin typeface="Tw Cen MT" pitchFamily="34" charset="-18"/>
              </a:defRPr>
            </a:lvl2pPr>
            <a:lvl3pPr marL="1143000" indent="-228600" eaLnBrk="0" hangingPunct="0">
              <a:defRPr>
                <a:solidFill>
                  <a:schemeClr val="tx1"/>
                </a:solidFill>
                <a:latin typeface="Tw Cen MT" pitchFamily="34" charset="-18"/>
              </a:defRPr>
            </a:lvl3pPr>
            <a:lvl4pPr marL="1600200" indent="-228600" eaLnBrk="0" hangingPunct="0">
              <a:defRPr>
                <a:solidFill>
                  <a:schemeClr val="tx1"/>
                </a:solidFill>
                <a:latin typeface="Tw Cen MT" pitchFamily="34" charset="-18"/>
              </a:defRPr>
            </a:lvl4pPr>
            <a:lvl5pPr marL="2057400" indent="-228600" eaLnBrk="0" hangingPunct="0">
              <a:defRPr>
                <a:solidFill>
                  <a:schemeClr val="tx1"/>
                </a:solidFill>
                <a:latin typeface="Tw Cen MT" pitchFamily="34" charset="-18"/>
              </a:defRPr>
            </a:lvl5pPr>
            <a:lvl6pPr marL="2514600" indent="-228600" eaLnBrk="0" fontAlgn="base" hangingPunct="0">
              <a:spcBef>
                <a:spcPct val="0"/>
              </a:spcBef>
              <a:spcAft>
                <a:spcPct val="0"/>
              </a:spcAft>
              <a:defRPr>
                <a:solidFill>
                  <a:schemeClr val="tx1"/>
                </a:solidFill>
                <a:latin typeface="Tw Cen MT" pitchFamily="34" charset="-18"/>
              </a:defRPr>
            </a:lvl6pPr>
            <a:lvl7pPr marL="2971800" indent="-228600" eaLnBrk="0" fontAlgn="base" hangingPunct="0">
              <a:spcBef>
                <a:spcPct val="0"/>
              </a:spcBef>
              <a:spcAft>
                <a:spcPct val="0"/>
              </a:spcAft>
              <a:defRPr>
                <a:solidFill>
                  <a:schemeClr val="tx1"/>
                </a:solidFill>
                <a:latin typeface="Tw Cen MT" pitchFamily="34" charset="-18"/>
              </a:defRPr>
            </a:lvl7pPr>
            <a:lvl8pPr marL="3429000" indent="-228600" eaLnBrk="0" fontAlgn="base" hangingPunct="0">
              <a:spcBef>
                <a:spcPct val="0"/>
              </a:spcBef>
              <a:spcAft>
                <a:spcPct val="0"/>
              </a:spcAft>
              <a:defRPr>
                <a:solidFill>
                  <a:schemeClr val="tx1"/>
                </a:solidFill>
                <a:latin typeface="Tw Cen MT" pitchFamily="34" charset="-18"/>
              </a:defRPr>
            </a:lvl8pPr>
            <a:lvl9pPr marL="3886200" indent="-228600" eaLnBrk="0" fontAlgn="base" hangingPunct="0">
              <a:spcBef>
                <a:spcPct val="0"/>
              </a:spcBef>
              <a:spcAft>
                <a:spcPct val="0"/>
              </a:spcAft>
              <a:defRPr>
                <a:solidFill>
                  <a:schemeClr val="tx1"/>
                </a:solidFill>
                <a:latin typeface="Tw Cen MT" pitchFamily="34" charset="-18"/>
              </a:defRPr>
            </a:lvl9pPr>
          </a:lstStyle>
          <a:p>
            <a:pPr eaLnBrk="1" fontAlgn="base" hangingPunct="1">
              <a:spcBef>
                <a:spcPct val="0"/>
              </a:spcBef>
              <a:spcAft>
                <a:spcPct val="0"/>
              </a:spcAft>
            </a:pPr>
            <a:fld id="{164262BB-9818-4ACA-BF6C-704D78967112}" type="slidenum">
              <a:rPr altLang="cs-CZ" smtClean="0">
                <a:latin typeface="Calibri" pitchFamily="34" charset="0"/>
              </a:rPr>
              <a:pPr eaLnBrk="1" fontAlgn="base" hangingPunct="1">
                <a:spcBef>
                  <a:spcPct val="0"/>
                </a:spcBef>
                <a:spcAft>
                  <a:spcPct val="0"/>
                </a:spcAft>
              </a:pPr>
              <a:t>5</a:t>
            </a:fld>
            <a:endParaRPr altLang="cs-CZ" smtClean="0">
              <a:latin typeface="Calibri" pitchFamily="34" charset="0"/>
            </a:endParaRPr>
          </a:p>
        </p:txBody>
      </p:sp>
    </p:spTree>
    <p:extLst>
      <p:ext uri="{BB962C8B-B14F-4D97-AF65-F5344CB8AC3E}">
        <p14:creationId xmlns:p14="http://schemas.microsoft.com/office/powerpoint/2010/main" val="157349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CA5D3BF3-D352-46FC-8343-31F56E6730EA}" type="slidenum">
              <a:rPr lang="cs-CZ" smtClean="0"/>
              <a:pPr/>
              <a:t>6</a:t>
            </a:fld>
            <a:endParaRPr lang="cs-CZ"/>
          </a:p>
        </p:txBody>
      </p:sp>
    </p:spTree>
    <p:extLst>
      <p:ext uri="{BB962C8B-B14F-4D97-AF65-F5344CB8AC3E}">
        <p14:creationId xmlns:p14="http://schemas.microsoft.com/office/powerpoint/2010/main" val="164349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CA5D3BF3-D352-46FC-8343-31F56E6730EA}" type="slidenum">
              <a:rPr lang="cs-CZ" smtClean="0"/>
              <a:pPr/>
              <a:t>7</a:t>
            </a:fld>
            <a:endParaRPr lang="cs-CZ"/>
          </a:p>
        </p:txBody>
      </p:sp>
    </p:spTree>
    <p:extLst>
      <p:ext uri="{BB962C8B-B14F-4D97-AF65-F5344CB8AC3E}">
        <p14:creationId xmlns:p14="http://schemas.microsoft.com/office/powerpoint/2010/main" val="420608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88BC8F56-25FB-42F8-8B96-7C2008750679}" type="slidenum">
              <a:rPr lang="cs-CZ" smtClean="0"/>
              <a:pPr/>
              <a:t>40</a:t>
            </a:fld>
            <a:endParaRPr lang="cs-CZ" dirty="0"/>
          </a:p>
        </p:txBody>
      </p:sp>
    </p:spTree>
    <p:extLst>
      <p:ext uri="{BB962C8B-B14F-4D97-AF65-F5344CB8AC3E}">
        <p14:creationId xmlns:p14="http://schemas.microsoft.com/office/powerpoint/2010/main" val="404963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cs-CZ" smtClean="0"/>
              <a:t>Kliknutím lze upravit styl.</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0352007-42A8-468E-95FD-750879E49C26}" type="slidenum">
              <a:rPr lang="cs-CZ" smtClean="0"/>
              <a:pPr/>
              <a:t>‹#›</a:t>
            </a:fld>
            <a:endParaRPr lang="cs-CZ"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30352007-42A8-468E-95FD-750879E49C26}" type="slidenum">
              <a:rPr lang="cs-CZ" smtClean="0"/>
              <a:pPr/>
              <a:t>‹#›</a:t>
            </a:fld>
            <a:endParaRPr lang="cs-CZ"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30352007-42A8-468E-95FD-750879E49C26}" type="slidenum">
              <a:rPr lang="cs-CZ" smtClean="0"/>
              <a:pPr/>
              <a:t>‹#›</a:t>
            </a:fld>
            <a:endParaRPr lang="cs-CZ"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eaLnBrk="1" latinLnBrk="0" hangingPunct="1"/>
            <a:r>
              <a:rPr lang="cs-CZ" smtClean="0"/>
              <a:t>Klepnutím lze upravit styl předlohy nadpisů.</a:t>
            </a:r>
            <a:endParaRPr/>
          </a:p>
        </p:txBody>
      </p:sp>
      <p:sp>
        <p:nvSpPr>
          <p:cNvPr id="3" name="Rectangle 2"/>
          <p:cNvSpPr>
            <a:spLocks noGrp="1"/>
          </p:cNvSpPr>
          <p:nvPr>
            <p:ph type="dt" sz="half" idx="10"/>
          </p:nvPr>
        </p:nvSpPr>
        <p:spPr/>
        <p:txBody>
          <a:bodyPr/>
          <a:lstStyle>
            <a:extLst/>
          </a:lstStyle>
          <a:p>
            <a:fld id="{E4606EA6-EFEA-4C30-9264-4F9291A5780D}" type="datetime1">
              <a:rPr lang="cs-CZ"/>
              <a:pPr/>
              <a:t>24. 3. 2015</a:t>
            </a:fld>
            <a:endParaRPr kumimoji="0" lang="cs-CZ" dirty="0"/>
          </a:p>
        </p:txBody>
      </p:sp>
      <p:sp>
        <p:nvSpPr>
          <p:cNvPr id="4" name="Rectangle 3"/>
          <p:cNvSpPr>
            <a:spLocks noGrp="1"/>
          </p:cNvSpPr>
          <p:nvPr>
            <p:ph type="ftr" sz="quarter" idx="11"/>
          </p:nvPr>
        </p:nvSpPr>
        <p:spPr/>
        <p:txBody>
          <a:bodyPr/>
          <a:lstStyle>
            <a:extLst/>
          </a:lstStyle>
          <a:p>
            <a:endParaRPr kumimoji="0" lang="cs-CZ" dirty="0"/>
          </a:p>
        </p:txBody>
      </p:sp>
      <p:sp>
        <p:nvSpPr>
          <p:cNvPr id="5" name="Rectangle 4"/>
          <p:cNvSpPr>
            <a:spLocks noGrp="1"/>
          </p:cNvSpPr>
          <p:nvPr>
            <p:ph type="sldNum" sz="quarter" idx="12"/>
          </p:nvPr>
        </p:nvSpPr>
        <p:spPr/>
        <p:txBody>
          <a:bodyPr/>
          <a:lstStyle>
            <a:extLst/>
          </a:lstStyle>
          <a:p>
            <a:pPr algn="ctr"/>
            <a:fld id="{8F82E0A0-C266-4798-8C8F-B9F91E9DA37E}" type="slidenum">
              <a:rPr kumimoji="0" lang="cs-CZ" sz="1400" b="1">
                <a:solidFill>
                  <a:srgbClr val="FFFFFF"/>
                </a:solidFill>
              </a:rPr>
              <a:pPr algn="ctr"/>
              <a:t>‹#›</a:t>
            </a:fld>
            <a:endParaRPr kumimoji="0" lang="cs-CZ" dirty="0"/>
          </a:p>
        </p:txBody>
      </p:sp>
      <p:sp>
        <p:nvSpPr>
          <p:cNvPr id="7" name="Rectangle 6"/>
          <p:cNvSpPr>
            <a:spLocks noGrp="1"/>
          </p:cNvSpPr>
          <p:nvPr>
            <p:ph sz="quarter" idx="13"/>
          </p:nvPr>
        </p:nvSpPr>
        <p:spPr>
          <a:xfrm>
            <a:off x="609600" y="1803400"/>
            <a:ext cx="8153400" cy="4368800"/>
          </a:xfrm>
        </p:spPr>
        <p:txBody>
          <a:bodyPr/>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a:p>
        </p:txBody>
      </p:sp>
    </p:spTree>
    <p:extLst>
      <p:ext uri="{BB962C8B-B14F-4D97-AF65-F5344CB8AC3E}">
        <p14:creationId xmlns:p14="http://schemas.microsoft.com/office/powerpoint/2010/main" val="173774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30352007-42A8-468E-95FD-750879E49C26}" type="slidenum">
              <a:rPr lang="cs-CZ" smtClean="0"/>
              <a:pPr/>
              <a:t>‹#›</a:t>
            </a:fld>
            <a:endParaRPr lang="cs-CZ"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6"/>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8" name="Slide Number Placeholder 7"/>
          <p:cNvSpPr>
            <a:spLocks noGrp="1"/>
          </p:cNvSpPr>
          <p:nvPr>
            <p:ph type="sldNum" sz="quarter" idx="11"/>
          </p:nvPr>
        </p:nvSpPr>
        <p:spPr/>
        <p:txBody>
          <a:bodyPr/>
          <a:lstStyle/>
          <a:p>
            <a:fld id="{30352007-42A8-468E-95FD-750879E49C26}" type="slidenum">
              <a:rPr lang="cs-CZ" smtClean="0"/>
              <a:pPr/>
              <a:t>‹#›</a:t>
            </a:fld>
            <a:endParaRPr lang="cs-CZ" dirty="0"/>
          </a:p>
        </p:txBody>
      </p:sp>
      <p:sp>
        <p:nvSpPr>
          <p:cNvPr id="9" name="Footer Placeholder 8"/>
          <p:cNvSpPr>
            <a:spLocks noGrp="1"/>
          </p:cNvSpPr>
          <p:nvPr>
            <p:ph type="ftr" sz="quarter" idx="12"/>
          </p:nvPr>
        </p:nvSpPr>
        <p:spPr/>
        <p:txBody>
          <a:bodyPr/>
          <a:lstStyle/>
          <a:p>
            <a:endParaRPr lang="cs-CZ"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30352007-42A8-468E-95FD-750879E49C26}" type="slidenum">
              <a:rPr lang="cs-CZ" smtClean="0"/>
              <a:pPr/>
              <a:t>‹#›</a:t>
            </a:fld>
            <a:endParaRPr lang="cs-CZ"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cs-CZ" smtClean="0"/>
              <a:t>Kliknutím lze upravit styly předlohy textu.</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8" name="Footer Placeholder 7"/>
          <p:cNvSpPr>
            <a:spLocks noGrp="1"/>
          </p:cNvSpPr>
          <p:nvPr>
            <p:ph type="ftr" sz="quarter" idx="11"/>
          </p:nvPr>
        </p:nvSpPr>
        <p:spPr/>
        <p:txBody>
          <a:bodyPr/>
          <a:lstStyle/>
          <a:p>
            <a:endParaRPr lang="cs-CZ" dirty="0"/>
          </a:p>
        </p:txBody>
      </p:sp>
      <p:sp>
        <p:nvSpPr>
          <p:cNvPr id="9" name="Slide Number Placeholder 8"/>
          <p:cNvSpPr>
            <a:spLocks noGrp="1"/>
          </p:cNvSpPr>
          <p:nvPr>
            <p:ph type="sldNum" sz="quarter" idx="12"/>
          </p:nvPr>
        </p:nvSpPr>
        <p:spPr/>
        <p:txBody>
          <a:bodyPr/>
          <a:lstStyle/>
          <a:p>
            <a:fld id="{30352007-42A8-468E-95FD-750879E49C26}" type="slidenum">
              <a:rPr lang="cs-CZ" smtClean="0"/>
              <a:pPr/>
              <a:t>‹#›</a:t>
            </a:fld>
            <a:endParaRPr lang="cs-CZ"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4" name="Footer Placeholder 3"/>
          <p:cNvSpPr>
            <a:spLocks noGrp="1"/>
          </p:cNvSpPr>
          <p:nvPr>
            <p:ph type="ftr" sz="quarter" idx="11"/>
          </p:nvPr>
        </p:nvSpPr>
        <p:spPr/>
        <p:txBody>
          <a:bodyPr/>
          <a:lstStyle/>
          <a:p>
            <a:endParaRPr lang="cs-CZ" dirty="0"/>
          </a:p>
        </p:txBody>
      </p:sp>
      <p:sp>
        <p:nvSpPr>
          <p:cNvPr id="5" name="Slide Number Placeholder 4"/>
          <p:cNvSpPr>
            <a:spLocks noGrp="1"/>
          </p:cNvSpPr>
          <p:nvPr>
            <p:ph type="sldNum" sz="quarter" idx="12"/>
          </p:nvPr>
        </p:nvSpPr>
        <p:spPr/>
        <p:txBody>
          <a:bodyPr/>
          <a:lstStyle/>
          <a:p>
            <a:fld id="{30352007-42A8-468E-95FD-750879E49C26}" type="slidenum">
              <a:rPr lang="cs-CZ" smtClean="0"/>
              <a:pPr/>
              <a:t>‹#›</a:t>
            </a:fld>
            <a:endParaRPr lang="cs-CZ"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3" name="Footer Placeholder 2"/>
          <p:cNvSpPr>
            <a:spLocks noGrp="1"/>
          </p:cNvSpPr>
          <p:nvPr>
            <p:ph type="ftr" sz="quarter" idx="11"/>
          </p:nvPr>
        </p:nvSpPr>
        <p:spPr/>
        <p:txBody>
          <a:bodyPr/>
          <a:lstStyle/>
          <a:p>
            <a:endParaRPr lang="cs-CZ" dirty="0"/>
          </a:p>
        </p:txBody>
      </p:sp>
      <p:sp>
        <p:nvSpPr>
          <p:cNvPr id="4" name="Slide Number Placeholder 3"/>
          <p:cNvSpPr>
            <a:spLocks noGrp="1"/>
          </p:cNvSpPr>
          <p:nvPr>
            <p:ph type="sldNum" sz="quarter" idx="12"/>
          </p:nvPr>
        </p:nvSpPr>
        <p:spPr/>
        <p:txBody>
          <a:bodyPr/>
          <a:lstStyle/>
          <a:p>
            <a:fld id="{30352007-42A8-468E-95FD-750879E49C26}" type="slidenum">
              <a:rPr lang="cs-CZ" smtClean="0"/>
              <a:pPr/>
              <a:t>‹#›</a:t>
            </a:fld>
            <a:endParaRPr lang="cs-CZ"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30352007-42A8-468E-95FD-750879E49C26}" type="slidenum">
              <a:rPr lang="cs-CZ" smtClean="0"/>
              <a:pPr/>
              <a:t>‹#›</a:t>
            </a:fld>
            <a:endParaRPr lang="cs-CZ" dirty="0"/>
          </a:p>
        </p:txBody>
      </p:sp>
      <p:sp>
        <p:nvSpPr>
          <p:cNvPr id="8" name="Title 7"/>
          <p:cNvSpPr>
            <a:spLocks noGrp="1"/>
          </p:cNvSpPr>
          <p:nvPr>
            <p:ph type="title"/>
          </p:nvPr>
        </p:nvSpPr>
        <p:spPr/>
        <p:txBody>
          <a:bodyPr/>
          <a:lstStyle/>
          <a:p>
            <a:r>
              <a:rPr lang="cs-CZ" smtClean="0"/>
              <a:t>Kliknutím lze upravit styl.</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smtClean="0"/>
              <a:t>Kliknutím na ikonu přidáte obrázek.</a:t>
            </a:r>
            <a:endParaRPr lang="en-US" dirty="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1E281DD-464B-45B9-AB9A-A6A10A455F03}" type="datetimeFigureOut">
              <a:rPr lang="cs-CZ" smtClean="0"/>
              <a:pPr/>
              <a:t>24. 3. 2015</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0352007-42A8-468E-95FD-750879E49C26}" type="slidenum">
              <a:rPr lang="cs-CZ" smtClean="0"/>
              <a:pPr/>
              <a:t>‹#›</a:t>
            </a:fld>
            <a:endParaRPr lang="cs-CZ"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cs-CZ" smtClean="0"/>
              <a:t>Kliknutím lze upravit styl.</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cs-CZ" smtClean="0"/>
              <a:t>Kliknutím lze upravit styl.</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51E281DD-464B-45B9-AB9A-A6A10A455F03}" type="datetimeFigureOut">
              <a:rPr lang="cs-CZ" smtClean="0"/>
              <a:pPr/>
              <a:t>24. 3. 2015</a:t>
            </a:fld>
            <a:endParaRPr lang="cs-CZ"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cs-CZ"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30352007-42A8-468E-95FD-750879E49C26}" type="slidenum">
              <a:rPr lang="cs-CZ" smtClean="0"/>
              <a:pPr/>
              <a:t>‹#›</a:t>
            </a:fld>
            <a:endParaRPr lang="cs-CZ"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iming>
    <p:tnLst>
      <p:par>
        <p:cTn id="1" dur="indefinite" restart="never" nodeType="tmRoot"/>
      </p:par>
    </p:tnLst>
  </p:timing>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5.xml"/><Relationship Id="rId7" Type="http://schemas.openxmlformats.org/officeDocument/2006/relationships/image" Target="../media/image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9.xml"/><Relationship Id="rId7" Type="http://schemas.openxmlformats.org/officeDocument/2006/relationships/image" Target="../media/image15.png"/><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diagramDrawing" Target="../diagrams/drawing12.xml"/><Relationship Id="rId3" Type="http://schemas.openxmlformats.org/officeDocument/2006/relationships/diagramLayout" Target="../diagrams/layout11.xml"/><Relationship Id="rId7" Type="http://schemas.openxmlformats.org/officeDocument/2006/relationships/image" Target="../media/image25.jpeg"/><Relationship Id="rId12" Type="http://schemas.openxmlformats.org/officeDocument/2006/relationships/diagramColors" Target="../diagrams/colors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diagramQuickStyle" Target="../diagrams/quickStyle12.xml"/><Relationship Id="rId5" Type="http://schemas.openxmlformats.org/officeDocument/2006/relationships/diagramColors" Target="../diagrams/colors11.xml"/><Relationship Id="rId10" Type="http://schemas.openxmlformats.org/officeDocument/2006/relationships/diagramLayout" Target="../diagrams/layout12.xml"/><Relationship Id="rId4" Type="http://schemas.openxmlformats.org/officeDocument/2006/relationships/diagramQuickStyle" Target="../diagrams/quickStyle11.xml"/><Relationship Id="rId9" Type="http://schemas.openxmlformats.org/officeDocument/2006/relationships/diagramData" Target="../diagrams/data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Layout" Target="../diagrams/layout15.xml"/><Relationship Id="rId7" Type="http://schemas.openxmlformats.org/officeDocument/2006/relationships/image" Target="../media/image30.jpeg"/><Relationship Id="rId12" Type="http://schemas.microsoft.com/office/2007/relationships/diagramDrawing" Target="../diagrams/drawing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diagramColors" Target="../diagrams/colors16.xml"/><Relationship Id="rId5" Type="http://schemas.openxmlformats.org/officeDocument/2006/relationships/diagramColors" Target="../diagrams/colors15.xml"/><Relationship Id="rId10" Type="http://schemas.openxmlformats.org/officeDocument/2006/relationships/diagramQuickStyle" Target="../diagrams/quickStyle16.xml"/><Relationship Id="rId4" Type="http://schemas.openxmlformats.org/officeDocument/2006/relationships/diagramQuickStyle" Target="../diagrams/quickStyle15.xml"/><Relationship Id="rId9" Type="http://schemas.openxmlformats.org/officeDocument/2006/relationships/diagramLayout" Target="../diagrams/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36.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38.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2.gif"/><Relationship Id="rId7" Type="http://schemas.openxmlformats.org/officeDocument/2006/relationships/diagramColors" Target="../diagrams/colors24.xml"/><Relationship Id="rId2" Type="http://schemas.openxmlformats.org/officeDocument/2006/relationships/image" Target="../media/image41.gif"/><Relationship Id="rId1" Type="http://schemas.openxmlformats.org/officeDocument/2006/relationships/slideLayout" Target="../slideLayouts/slideLayout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43.jpeg"/></Relationships>
</file>

<file path=ppt/slides/_rels/slide3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Layout" Target="../diagrams/layout25.xml"/><Relationship Id="rId7" Type="http://schemas.openxmlformats.org/officeDocument/2006/relationships/hyperlink" Target="http://www.aeispeakers.com/speakerbio.php?SpeakerID=675" TargetMode="Externa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notesSlide" Target="../notesSlides/notesSlide6.xml"/><Relationship Id="rId7" Type="http://schemas.openxmlformats.org/officeDocument/2006/relationships/diagramColors" Target="../diagrams/colors26.xml"/><Relationship Id="rId2" Type="http://schemas.openxmlformats.org/officeDocument/2006/relationships/slideLayout" Target="../slideLayouts/slideLayout2.xml"/><Relationship Id="rId1" Type="http://schemas.openxmlformats.org/officeDocument/2006/relationships/video" Target="file:///C:\Users\User\Documents\PRO\MVI_3505.AVI" TargetMode="Externa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47.jpe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50.jpeg"/><Relationship Id="rId2" Type="http://schemas.openxmlformats.org/officeDocument/2006/relationships/diagramData" Target="../diagrams/data29.xml"/><Relationship Id="rId1" Type="http://schemas.openxmlformats.org/officeDocument/2006/relationships/slideLayout" Target="../slideLayouts/slideLayout6.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51.jpeg"/><Relationship Id="rId2" Type="http://schemas.openxmlformats.org/officeDocument/2006/relationships/diagramData" Target="../diagrams/data30.xml"/><Relationship Id="rId1" Type="http://schemas.openxmlformats.org/officeDocument/2006/relationships/slideLayout" Target="../slideLayouts/slideLayout6.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31.xml"/><Relationship Id="rId7" Type="http://schemas.openxmlformats.org/officeDocument/2006/relationships/image" Target="../media/image52.jpeg"/><Relationship Id="rId2" Type="http://schemas.openxmlformats.org/officeDocument/2006/relationships/diagramData" Target="../diagrams/data31.xml"/><Relationship Id="rId1" Type="http://schemas.openxmlformats.org/officeDocument/2006/relationships/slideLayout" Target="../slideLayouts/slideLayout6.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55.png"/><Relationship Id="rId2" Type="http://schemas.openxmlformats.org/officeDocument/2006/relationships/diagramData" Target="../diagrams/data32.xml"/><Relationship Id="rId1" Type="http://schemas.openxmlformats.org/officeDocument/2006/relationships/slideLayout" Target="../slideLayouts/slideLayout6.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56.jpeg"/><Relationship Id="rId2" Type="http://schemas.openxmlformats.org/officeDocument/2006/relationships/diagramData" Target="../diagrams/data33.xml"/><Relationship Id="rId1" Type="http://schemas.openxmlformats.org/officeDocument/2006/relationships/slideLayout" Target="../slideLayouts/slideLayout6.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39552" y="4581128"/>
            <a:ext cx="7762056" cy="1083567"/>
          </a:xfrm>
        </p:spPr>
        <p:txBody>
          <a:bodyPr/>
          <a:lstStyle/>
          <a:p>
            <a:r>
              <a:rPr lang="cs-CZ" sz="2800" dirty="0" smtClean="0"/>
              <a:t>Cíle environmentální výchovy</a:t>
            </a:r>
            <a:endParaRPr lang="cs-CZ" sz="2800" dirty="0"/>
          </a:p>
        </p:txBody>
      </p:sp>
      <p:pic>
        <p:nvPicPr>
          <p:cNvPr id="1026" name="Picture 2" descr="K:\Google\Projekty\jizerky\IMG_3500.JPG"/>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a:ext>
            </a:extLst>
          </a:blip>
          <a:srcRect/>
          <a:stretch>
            <a:fillRect/>
          </a:stretch>
        </p:blipFill>
        <p:spPr bwMode="auto">
          <a:xfrm>
            <a:off x="2145045" y="188640"/>
            <a:ext cx="6120680" cy="45905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Podnadpis 2"/>
          <p:cNvSpPr>
            <a:spLocks noGrp="1"/>
          </p:cNvSpPr>
          <p:nvPr>
            <p:ph type="subTitle" idx="1"/>
          </p:nvPr>
        </p:nvSpPr>
        <p:spPr>
          <a:xfrm>
            <a:off x="1547664" y="5661248"/>
            <a:ext cx="6858000" cy="914400"/>
          </a:xfrm>
        </p:spPr>
        <p:txBody>
          <a:bodyPr/>
          <a:lstStyle/>
          <a:p>
            <a:pPr algn="r"/>
            <a:r>
              <a:rPr lang="cs-CZ" dirty="0" smtClean="0"/>
              <a:t>A strategie k jejich naplňování</a:t>
            </a:r>
          </a:p>
          <a:p>
            <a:pPr algn="r"/>
            <a:r>
              <a:rPr lang="cs-CZ" dirty="0" smtClean="0"/>
              <a:t>Jan </a:t>
            </a:r>
            <a:r>
              <a:rPr lang="cs-CZ" dirty="0" err="1" smtClean="0"/>
              <a:t>Činčera</a:t>
            </a:r>
            <a:endParaRPr lang="cs-CZ" dirty="0"/>
          </a:p>
        </p:txBody>
      </p:sp>
    </p:spTree>
    <p:extLst>
      <p:ext uri="{BB962C8B-B14F-4D97-AF65-F5344CB8AC3E}">
        <p14:creationId xmlns:p14="http://schemas.microsoft.com/office/powerpoint/2010/main" val="994987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67544" y="152718"/>
            <a:ext cx="7632848" cy="972026"/>
          </a:xfrm>
        </p:spPr>
        <p:txBody>
          <a:bodyPr/>
          <a:lstStyle/>
          <a:p>
            <a:r>
              <a:rPr lang="cs-CZ" dirty="0" smtClean="0"/>
              <a:t>Jak vzniká vztah …</a:t>
            </a:r>
            <a:endParaRPr lang="cs-CZ" dirty="0"/>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1111744788"/>
              </p:ext>
            </p:extLst>
          </p:nvPr>
        </p:nvGraphicFramePr>
        <p:xfrm>
          <a:off x="457200" y="1752600"/>
          <a:ext cx="76200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17558" y="881044"/>
            <a:ext cx="1924693" cy="25415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8"/>
          <p:cNvSpPr txBox="1"/>
          <p:nvPr/>
        </p:nvSpPr>
        <p:spPr>
          <a:xfrm>
            <a:off x="6706000" y="2843194"/>
            <a:ext cx="2160239" cy="538609"/>
          </a:xfrm>
          <a:prstGeom prst="rect">
            <a:avLst/>
          </a:prstGeom>
          <a:noFill/>
        </p:spPr>
        <p:txBody>
          <a:bodyPr wrap="square" rtlCol="0">
            <a:spAutoFit/>
          </a:bodyPr>
          <a:lstStyle/>
          <a:p>
            <a:r>
              <a:rPr lang="cs-CZ" sz="1100" b="1" dirty="0" smtClean="0"/>
              <a:t>Louise </a:t>
            </a:r>
            <a:r>
              <a:rPr lang="cs-CZ" sz="1100" b="1" dirty="0" err="1" smtClean="0"/>
              <a:t>Chawla</a:t>
            </a:r>
            <a:endParaRPr lang="cs-CZ" sz="1100" b="1" dirty="0" smtClean="0"/>
          </a:p>
          <a:p>
            <a:r>
              <a:rPr lang="cs-CZ" sz="900" dirty="0" smtClean="0"/>
              <a:t>Zdroj: conservationpsychologyinstitute.com</a:t>
            </a:r>
            <a:endParaRPr lang="cs-CZ" sz="900" dirty="0"/>
          </a:p>
        </p:txBody>
      </p:sp>
      <p:sp>
        <p:nvSpPr>
          <p:cNvPr id="10" name="Oválný popisek 9"/>
          <p:cNvSpPr/>
          <p:nvPr/>
        </p:nvSpPr>
        <p:spPr>
          <a:xfrm>
            <a:off x="3923928" y="1124744"/>
            <a:ext cx="2556284" cy="1385505"/>
          </a:xfrm>
          <a:prstGeom prst="wedgeEllipseCallout">
            <a:avLst>
              <a:gd name="adj1" fmla="val 86203"/>
              <a:gd name="adj2" fmla="val 31523"/>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cs-CZ" dirty="0" smtClean="0"/>
              <a:t>Pozitivní, opakovaná, přímá zkušenost</a:t>
            </a:r>
            <a:endParaRPr lang="cs-CZ" dirty="0"/>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1520" y="4221088"/>
            <a:ext cx="1524000" cy="2181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179512" y="6386483"/>
            <a:ext cx="1872208" cy="446276"/>
          </a:xfrm>
          <a:prstGeom prst="rect">
            <a:avLst/>
          </a:prstGeom>
          <a:noFill/>
        </p:spPr>
        <p:txBody>
          <a:bodyPr wrap="square" rtlCol="0">
            <a:spAutoFit/>
          </a:bodyPr>
          <a:lstStyle/>
          <a:p>
            <a:r>
              <a:rPr lang="cs-CZ" sz="1400" dirty="0" err="1" smtClean="0"/>
              <a:t>Stephen</a:t>
            </a:r>
            <a:r>
              <a:rPr lang="cs-CZ" sz="1400" dirty="0" smtClean="0"/>
              <a:t> R. </a:t>
            </a:r>
            <a:r>
              <a:rPr lang="cs-CZ" sz="1400" dirty="0" err="1" smtClean="0"/>
              <a:t>Kellert</a:t>
            </a:r>
            <a:endParaRPr lang="cs-CZ" sz="1400" dirty="0" smtClean="0"/>
          </a:p>
          <a:p>
            <a:r>
              <a:rPr lang="cs-CZ" sz="900" dirty="0" smtClean="0"/>
              <a:t>Zdroj: </a:t>
            </a:r>
            <a:r>
              <a:rPr lang="cs-CZ" sz="900" dirty="0" err="1" smtClean="0"/>
              <a:t>Yale</a:t>
            </a:r>
            <a:r>
              <a:rPr lang="cs-CZ" sz="900" dirty="0" smtClean="0"/>
              <a:t> University</a:t>
            </a:r>
            <a:endParaRPr lang="cs-CZ" sz="900" dirty="0"/>
          </a:p>
        </p:txBody>
      </p:sp>
      <p:sp>
        <p:nvSpPr>
          <p:cNvPr id="11" name="Oválný popisek 10"/>
          <p:cNvSpPr/>
          <p:nvPr/>
        </p:nvSpPr>
        <p:spPr>
          <a:xfrm>
            <a:off x="1907704" y="4725144"/>
            <a:ext cx="1944216" cy="936104"/>
          </a:xfrm>
          <a:prstGeom prst="wedgeEllipseCallout">
            <a:avLst>
              <a:gd name="adj1" fmla="val -80169"/>
              <a:gd name="adj2" fmla="val 44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dirty="0" smtClean="0"/>
              <a:t>Vrozená „biofilie“</a:t>
            </a:r>
          </a:p>
          <a:p>
            <a:pPr algn="ctr"/>
            <a:endParaRPr lang="cs-CZ" dirty="0"/>
          </a:p>
        </p:txBody>
      </p:sp>
      <p:sp>
        <p:nvSpPr>
          <p:cNvPr id="13" name="TextovéPole 12"/>
          <p:cNvSpPr txBox="1"/>
          <p:nvPr/>
        </p:nvSpPr>
        <p:spPr>
          <a:xfrm>
            <a:off x="503548" y="1355831"/>
            <a:ext cx="237626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cs-CZ" dirty="0" smtClean="0"/>
              <a:t>Vrozené preference / strach druhů, krajiny (teorie savany)</a:t>
            </a:r>
          </a:p>
        </p:txBody>
      </p:sp>
      <p:sp>
        <p:nvSpPr>
          <p:cNvPr id="16" name="TextovéPole 15"/>
          <p:cNvSpPr txBox="1"/>
          <p:nvPr/>
        </p:nvSpPr>
        <p:spPr>
          <a:xfrm>
            <a:off x="6300192" y="5517232"/>
            <a:ext cx="237626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cs-CZ" dirty="0" smtClean="0"/>
              <a:t>Významné životní zkušenosti</a:t>
            </a:r>
          </a:p>
          <a:p>
            <a:r>
              <a:rPr lang="cs-CZ" dirty="0" smtClean="0"/>
              <a:t>Vliv rodinných hodnot, organizací…</a:t>
            </a:r>
          </a:p>
        </p:txBody>
      </p:sp>
    </p:spTree>
    <p:extLst>
      <p:ext uri="{BB962C8B-B14F-4D97-AF65-F5344CB8AC3E}">
        <p14:creationId xmlns:p14="http://schemas.microsoft.com/office/powerpoint/2010/main" val="2008589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53351"/>
            <a:ext cx="5780856" cy="972026"/>
          </a:xfrm>
        </p:spPr>
        <p:txBody>
          <a:bodyPr/>
          <a:lstStyle/>
          <a:p>
            <a:r>
              <a:rPr lang="cs-CZ" dirty="0" smtClean="0"/>
              <a:t>Co (ne) víme…</a:t>
            </a:r>
            <a:endParaRPr lang="cs-CZ"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695390316"/>
              </p:ext>
            </p:extLst>
          </p:nvPr>
        </p:nvGraphicFramePr>
        <p:xfrm>
          <a:off x="468313" y="1412875"/>
          <a:ext cx="7608887" cy="4713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14492" y="1303015"/>
            <a:ext cx="1838325" cy="24860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7139426" y="3789040"/>
            <a:ext cx="1584177" cy="430887"/>
          </a:xfrm>
          <a:prstGeom prst="rect">
            <a:avLst/>
          </a:prstGeom>
          <a:noFill/>
        </p:spPr>
        <p:txBody>
          <a:bodyPr wrap="square" rtlCol="0">
            <a:spAutoFit/>
          </a:bodyPr>
          <a:lstStyle/>
          <a:p>
            <a:pPr algn="ctr"/>
            <a:r>
              <a:rPr lang="cs-CZ" sz="1100" b="1" dirty="0" smtClean="0"/>
              <a:t>Richard </a:t>
            </a:r>
            <a:r>
              <a:rPr lang="cs-CZ" sz="1100" b="1" dirty="0" err="1" smtClean="0"/>
              <a:t>Louv</a:t>
            </a:r>
            <a:endParaRPr lang="cs-CZ" sz="1100" b="1" dirty="0" smtClean="0"/>
          </a:p>
          <a:p>
            <a:r>
              <a:rPr lang="cs-CZ" sz="1100" dirty="0" smtClean="0"/>
              <a:t>Zdroj: richardlouv.com</a:t>
            </a:r>
            <a:endParaRPr lang="cs-CZ" sz="1100" dirty="0"/>
          </a:p>
        </p:txBody>
      </p:sp>
      <p:sp>
        <p:nvSpPr>
          <p:cNvPr id="6" name="Oválný popisek 5"/>
          <p:cNvSpPr/>
          <p:nvPr/>
        </p:nvSpPr>
        <p:spPr>
          <a:xfrm>
            <a:off x="4211960" y="116632"/>
            <a:ext cx="2232248" cy="1512168"/>
          </a:xfrm>
          <a:prstGeom prst="wedgeEllipseCallout">
            <a:avLst>
              <a:gd name="adj1" fmla="val 100318"/>
              <a:gd name="adj2" fmla="val 9457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cs-CZ" dirty="0" smtClean="0"/>
              <a:t>Děti trpí syndromem deficitního kontaktu s přírodou.</a:t>
            </a:r>
            <a:endParaRPr lang="cs-CZ" dirty="0"/>
          </a:p>
        </p:txBody>
      </p:sp>
    </p:spTree>
    <p:extLst>
      <p:ext uri="{BB962C8B-B14F-4D97-AF65-F5344CB8AC3E}">
        <p14:creationId xmlns:p14="http://schemas.microsoft.com/office/powerpoint/2010/main" val="1067453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643192" cy="1116042"/>
          </a:xfrm>
        </p:spPr>
        <p:txBody>
          <a:bodyPr/>
          <a:lstStyle/>
          <a:p>
            <a:r>
              <a:rPr lang="cs-CZ" dirty="0" smtClean="0"/>
              <a:t>Co (ne) funguje</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231833137"/>
              </p:ext>
            </p:extLst>
          </p:nvPr>
        </p:nvGraphicFramePr>
        <p:xfrm>
          <a:off x="468313" y="1341438"/>
          <a:ext cx="7608887"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0550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152400"/>
            <a:ext cx="9036496" cy="1273535"/>
          </a:xfrm>
        </p:spPr>
        <p:txBody>
          <a:bodyPr>
            <a:normAutofit/>
          </a:bodyPr>
          <a:lstStyle/>
          <a:p>
            <a:r>
              <a:rPr lang="cs-CZ" sz="3200" dirty="0" smtClean="0"/>
              <a:t>přímý kontakt </a:t>
            </a:r>
            <a:r>
              <a:rPr lang="cs-CZ" sz="3200" dirty="0" smtClean="0"/>
              <a:t>milovníků přírody</a:t>
            </a:r>
            <a:endParaRPr lang="cs-CZ" sz="3200" dirty="0"/>
          </a:p>
        </p:txBody>
      </p:sp>
      <p:sp>
        <p:nvSpPr>
          <p:cNvPr id="5" name="TextovéPole 4"/>
          <p:cNvSpPr txBox="1"/>
          <p:nvPr/>
        </p:nvSpPr>
        <p:spPr>
          <a:xfrm>
            <a:off x="467544" y="1772218"/>
            <a:ext cx="4752528"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smtClean="0"/>
              <a:t>…</a:t>
            </a:r>
            <a:r>
              <a:rPr lang="cs-CZ" b="1" dirty="0"/>
              <a:t>o</a:t>
            </a:r>
            <a:r>
              <a:rPr lang="cs-CZ" b="1" dirty="0" smtClean="0"/>
              <a:t>bčanská věda </a:t>
            </a:r>
            <a:r>
              <a:rPr lang="cs-CZ" dirty="0" smtClean="0"/>
              <a:t>(</a:t>
            </a:r>
            <a:r>
              <a:rPr lang="cs-CZ" dirty="0" err="1" smtClean="0"/>
              <a:t>citizen</a:t>
            </a:r>
            <a:r>
              <a:rPr lang="cs-CZ" dirty="0" smtClean="0"/>
              <a:t> science), „</a:t>
            </a:r>
            <a:r>
              <a:rPr lang="cs-CZ" dirty="0" err="1" smtClean="0"/>
              <a:t>ptáčkaření</a:t>
            </a:r>
            <a:r>
              <a:rPr lang="cs-CZ" dirty="0" smtClean="0"/>
              <a:t>“ (</a:t>
            </a:r>
            <a:r>
              <a:rPr lang="cs-CZ" dirty="0" err="1" smtClean="0"/>
              <a:t>bird</a:t>
            </a:r>
            <a:r>
              <a:rPr lang="cs-CZ" dirty="0" smtClean="0"/>
              <a:t> </a:t>
            </a:r>
            <a:r>
              <a:rPr lang="cs-CZ" dirty="0" err="1" smtClean="0"/>
              <a:t>watching</a:t>
            </a:r>
            <a:r>
              <a:rPr lang="cs-CZ" dirty="0" smtClean="0"/>
              <a:t>), </a:t>
            </a:r>
            <a:r>
              <a:rPr lang="cs-CZ" dirty="0" err="1" smtClean="0"/>
              <a:t>motýlkaření</a:t>
            </a:r>
            <a:r>
              <a:rPr lang="cs-CZ" dirty="0" smtClean="0"/>
              <a:t>, hvězdářství…</a:t>
            </a:r>
          </a:p>
          <a:p>
            <a:r>
              <a:rPr lang="cs-CZ" dirty="0" smtClean="0"/>
              <a:t>… </a:t>
            </a:r>
            <a:r>
              <a:rPr lang="cs-CZ" b="1" dirty="0" smtClean="0"/>
              <a:t>pátrací hry v přírodě</a:t>
            </a:r>
            <a:r>
              <a:rPr lang="cs-CZ" dirty="0" smtClean="0"/>
              <a:t> (</a:t>
            </a:r>
            <a:r>
              <a:rPr lang="cs-CZ" dirty="0" err="1" smtClean="0"/>
              <a:t>geocaching</a:t>
            </a:r>
            <a:r>
              <a:rPr lang="cs-CZ" dirty="0" smtClean="0"/>
              <a:t>, </a:t>
            </a:r>
            <a:r>
              <a:rPr lang="cs-CZ" dirty="0" err="1" smtClean="0"/>
              <a:t>questing</a:t>
            </a:r>
            <a:r>
              <a:rPr lang="cs-CZ" dirty="0" smtClean="0"/>
              <a:t>…)</a:t>
            </a:r>
          </a:p>
          <a:p>
            <a:r>
              <a:rPr lang="cs-CZ" dirty="0" smtClean="0"/>
              <a:t>… </a:t>
            </a:r>
            <a:r>
              <a:rPr lang="cs-CZ" b="1" dirty="0" smtClean="0"/>
              <a:t>dobrovolné brigády v přírodě</a:t>
            </a:r>
            <a:r>
              <a:rPr lang="cs-CZ" dirty="0" smtClean="0"/>
              <a:t> („Ukliďme Jizerky“)</a:t>
            </a:r>
          </a:p>
          <a:p>
            <a:r>
              <a:rPr lang="cs-CZ" dirty="0" smtClean="0"/>
              <a:t>… </a:t>
            </a:r>
            <a:r>
              <a:rPr lang="cs-CZ" b="1" dirty="0" smtClean="0"/>
              <a:t>kroužky ochránců přírody </a:t>
            </a:r>
            <a:r>
              <a:rPr lang="cs-CZ" dirty="0" smtClean="0"/>
              <a:t>(</a:t>
            </a:r>
            <a:r>
              <a:rPr lang="cs-CZ" dirty="0"/>
              <a:t>Junior Ranger Project</a:t>
            </a:r>
            <a:r>
              <a:rPr lang="cs-CZ" dirty="0" smtClean="0"/>
              <a:t>)</a:t>
            </a:r>
            <a:endParaRPr lang="cs-CZ" b="1" dirty="0"/>
          </a:p>
        </p:txBody>
      </p:sp>
      <p:sp>
        <p:nvSpPr>
          <p:cNvPr id="6" name="TextovéPole 5"/>
          <p:cNvSpPr txBox="1"/>
          <p:nvPr/>
        </p:nvSpPr>
        <p:spPr>
          <a:xfrm>
            <a:off x="179512" y="6210840"/>
            <a:ext cx="871296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cs-CZ" dirty="0" smtClean="0"/>
              <a:t>Efekt spíše na rozšíření znalostí a udržení stávajícího </a:t>
            </a:r>
            <a:r>
              <a:rPr lang="cs-CZ" dirty="0" smtClean="0"/>
              <a:t>zájmu než změnu již pozitivních postojů</a:t>
            </a:r>
            <a:endParaRPr lang="cs-CZ" dirty="0"/>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766230"/>
            <a:ext cx="2050326" cy="3645024"/>
          </a:xfrm>
          <a:prstGeom prst="rect">
            <a:avLst/>
          </a:prstGeom>
        </p:spPr>
      </p:pic>
      <p:sp>
        <p:nvSpPr>
          <p:cNvPr id="9" name="TextovéPole 8"/>
          <p:cNvSpPr txBox="1"/>
          <p:nvPr/>
        </p:nvSpPr>
        <p:spPr>
          <a:xfrm>
            <a:off x="5940152" y="5661248"/>
            <a:ext cx="2050326" cy="307777"/>
          </a:xfrm>
          <a:prstGeom prst="rect">
            <a:avLst/>
          </a:prstGeom>
          <a:noFill/>
        </p:spPr>
        <p:txBody>
          <a:bodyPr wrap="square" rtlCol="0">
            <a:spAutoFit/>
          </a:bodyPr>
          <a:lstStyle/>
          <a:p>
            <a:r>
              <a:rPr lang="cs-CZ" sz="1400" dirty="0" err="1" smtClean="0"/>
              <a:t>Geocaching</a:t>
            </a:r>
            <a:r>
              <a:rPr lang="cs-CZ" sz="1400" dirty="0" smtClean="0"/>
              <a:t>. Foto JČ</a:t>
            </a:r>
            <a:endParaRPr lang="cs-CZ" sz="1400" dirty="0"/>
          </a:p>
        </p:txBody>
      </p:sp>
      <p:sp>
        <p:nvSpPr>
          <p:cNvPr id="10" name="Šipka doprava 9"/>
          <p:cNvSpPr/>
          <p:nvPr/>
        </p:nvSpPr>
        <p:spPr>
          <a:xfrm>
            <a:off x="611560" y="5013176"/>
            <a:ext cx="720080" cy="398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p:cNvSpPr/>
          <p:nvPr/>
        </p:nvSpPr>
        <p:spPr>
          <a:xfrm>
            <a:off x="611560" y="5634243"/>
            <a:ext cx="720080" cy="398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1763688" y="5013176"/>
            <a:ext cx="3168352" cy="369332"/>
          </a:xfrm>
          <a:prstGeom prst="rect">
            <a:avLst/>
          </a:prstGeom>
          <a:noFill/>
        </p:spPr>
        <p:txBody>
          <a:bodyPr wrap="square" rtlCol="0">
            <a:spAutoFit/>
          </a:bodyPr>
          <a:lstStyle/>
          <a:p>
            <a:r>
              <a:rPr lang="cs-CZ" dirty="0" smtClean="0"/>
              <a:t>NASA: Projekt GLOBE</a:t>
            </a:r>
            <a:endParaRPr lang="cs-CZ" dirty="0"/>
          </a:p>
        </p:txBody>
      </p:sp>
      <p:sp>
        <p:nvSpPr>
          <p:cNvPr id="13" name="TextovéPole 12"/>
          <p:cNvSpPr txBox="1"/>
          <p:nvPr/>
        </p:nvSpPr>
        <p:spPr>
          <a:xfrm>
            <a:off x="1744717" y="5663329"/>
            <a:ext cx="2448272" cy="369332"/>
          </a:xfrm>
          <a:prstGeom prst="rect">
            <a:avLst/>
          </a:prstGeom>
          <a:noFill/>
        </p:spPr>
        <p:txBody>
          <a:bodyPr wrap="square" rtlCol="0">
            <a:spAutoFit/>
          </a:bodyPr>
          <a:lstStyle/>
          <a:p>
            <a:r>
              <a:rPr lang="cs-CZ" dirty="0" err="1" smtClean="0"/>
              <a:t>Audubon</a:t>
            </a:r>
            <a:r>
              <a:rPr lang="cs-CZ" dirty="0" smtClean="0"/>
              <a:t> Society</a:t>
            </a:r>
            <a:endParaRPr lang="cs-CZ" dirty="0"/>
          </a:p>
        </p:txBody>
      </p:sp>
    </p:spTree>
    <p:extLst>
      <p:ext uri="{BB962C8B-B14F-4D97-AF65-F5344CB8AC3E}">
        <p14:creationId xmlns:p14="http://schemas.microsoft.com/office/powerpoint/2010/main" val="3636903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931224" cy="972026"/>
          </a:xfrm>
        </p:spPr>
        <p:txBody>
          <a:bodyPr/>
          <a:lstStyle/>
          <a:p>
            <a:r>
              <a:rPr lang="cs-CZ" dirty="0" smtClean="0"/>
              <a:t>Lesní školky</a:t>
            </a:r>
            <a:endParaRPr lang="cs-CZ" dirty="0"/>
          </a:p>
        </p:txBody>
      </p:sp>
      <p:sp>
        <p:nvSpPr>
          <p:cNvPr id="3" name="TextovéPole 2"/>
          <p:cNvSpPr txBox="1"/>
          <p:nvPr/>
        </p:nvSpPr>
        <p:spPr>
          <a:xfrm>
            <a:off x="4680422" y="6014460"/>
            <a:ext cx="3960440" cy="584775"/>
          </a:xfrm>
          <a:prstGeom prst="rect">
            <a:avLst/>
          </a:prstGeom>
          <a:noFill/>
        </p:spPr>
        <p:txBody>
          <a:bodyPr wrap="square" rtlCol="0">
            <a:spAutoFit/>
          </a:bodyPr>
          <a:lstStyle/>
          <a:p>
            <a:pPr algn="r"/>
            <a:r>
              <a:rPr lang="cs-CZ" sz="1600" dirty="0" smtClean="0"/>
              <a:t>LŠ </a:t>
            </a:r>
            <a:r>
              <a:rPr lang="cs-CZ" sz="1600" dirty="0" err="1" smtClean="0"/>
              <a:t>Görlitz</a:t>
            </a:r>
            <a:r>
              <a:rPr lang="cs-CZ" sz="1600" dirty="0" smtClean="0"/>
              <a:t> </a:t>
            </a:r>
            <a:r>
              <a:rPr lang="cs-CZ" sz="1600" dirty="0"/>
              <a:t>(Německo)</a:t>
            </a:r>
            <a:endParaRPr lang="cs-CZ" sz="1600" dirty="0" smtClean="0"/>
          </a:p>
          <a:p>
            <a:pPr algn="r"/>
            <a:r>
              <a:rPr lang="cs-CZ" sz="1600" dirty="0" smtClean="0"/>
              <a:t>Foto: J. </a:t>
            </a:r>
            <a:r>
              <a:rPr lang="cs-CZ" sz="1600" dirty="0" err="1" smtClean="0"/>
              <a:t>Činčera</a:t>
            </a:r>
            <a:endParaRPr lang="cs-CZ" sz="1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4501" y="1137951"/>
            <a:ext cx="3889375" cy="2914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57837" y="2924944"/>
            <a:ext cx="3883025" cy="2914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rak 6"/>
          <p:cNvSpPr/>
          <p:nvPr/>
        </p:nvSpPr>
        <p:spPr>
          <a:xfrm>
            <a:off x="5118346" y="1137273"/>
            <a:ext cx="3492799" cy="14401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…chybí ale studie potvrzující vliv na rozvoj vztahu k přírodě…</a:t>
            </a:r>
            <a:endParaRPr lang="cs-CZ" dirty="0"/>
          </a:p>
        </p:txBody>
      </p:sp>
      <p:sp>
        <p:nvSpPr>
          <p:cNvPr id="12" name="Mrak 11"/>
          <p:cNvSpPr/>
          <p:nvPr/>
        </p:nvSpPr>
        <p:spPr>
          <a:xfrm>
            <a:off x="732788" y="4327426"/>
            <a:ext cx="3492799" cy="1512168"/>
          </a:xfrm>
          <a:prstGeom prst="cloud">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cs-CZ" dirty="0" smtClean="0"/>
              <a:t>Dlouhodobý, opakovaný, pozitivní, přímý kontakt</a:t>
            </a:r>
            <a:endParaRPr lang="cs-CZ" dirty="0"/>
          </a:p>
        </p:txBody>
      </p:sp>
    </p:spTree>
    <p:extLst>
      <p:ext uri="{BB962C8B-B14F-4D97-AF65-F5344CB8AC3E}">
        <p14:creationId xmlns:p14="http://schemas.microsoft.com/office/powerpoint/2010/main" val="2594018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571184" cy="1116042"/>
          </a:xfrm>
        </p:spPr>
        <p:txBody>
          <a:bodyPr/>
          <a:lstStyle/>
          <a:p>
            <a:r>
              <a:rPr lang="cs-CZ" dirty="0" err="1" smtClean="0"/>
              <a:t>Outdoorové</a:t>
            </a:r>
            <a:r>
              <a:rPr lang="cs-CZ" dirty="0" smtClean="0"/>
              <a:t> programy</a:t>
            </a:r>
            <a:endParaRPr lang="cs-CZ" dirty="0"/>
          </a:p>
        </p:txBody>
      </p:sp>
      <p:pic>
        <p:nvPicPr>
          <p:cNvPr id="307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23528" y="3620390"/>
            <a:ext cx="8070438" cy="27609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5796136" y="6381328"/>
            <a:ext cx="2880320" cy="307777"/>
          </a:xfrm>
          <a:prstGeom prst="rect">
            <a:avLst/>
          </a:prstGeom>
          <a:noFill/>
        </p:spPr>
        <p:txBody>
          <a:bodyPr wrap="square" rtlCol="0">
            <a:spAutoFit/>
          </a:bodyPr>
          <a:lstStyle/>
          <a:p>
            <a:pPr algn="r"/>
            <a:r>
              <a:rPr lang="cs-CZ" sz="1400" dirty="0" smtClean="0"/>
              <a:t>Foto: studenti PVČ TUL</a:t>
            </a:r>
            <a:endParaRPr lang="cs-CZ" sz="1400" dirty="0"/>
          </a:p>
        </p:txBody>
      </p:sp>
      <p:graphicFrame>
        <p:nvGraphicFramePr>
          <p:cNvPr id="5" name="Diagram 4"/>
          <p:cNvGraphicFramePr/>
          <p:nvPr>
            <p:extLst>
              <p:ext uri="{D42A27DB-BD31-4B8C-83A1-F6EECF244321}">
                <p14:modId xmlns:p14="http://schemas.microsoft.com/office/powerpoint/2010/main" val="2033125564"/>
              </p:ext>
            </p:extLst>
          </p:nvPr>
        </p:nvGraphicFramePr>
        <p:xfrm>
          <a:off x="395536" y="1412776"/>
          <a:ext cx="7920880" cy="216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ovéPole 5"/>
          <p:cNvSpPr txBox="1"/>
          <p:nvPr/>
        </p:nvSpPr>
        <p:spPr>
          <a:xfrm>
            <a:off x="2771800" y="2196035"/>
            <a:ext cx="3240360"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cs-CZ" dirty="0" err="1" smtClean="0"/>
              <a:t>Kellertova</a:t>
            </a:r>
            <a:r>
              <a:rPr lang="cs-CZ" dirty="0" smtClean="0"/>
              <a:t> studie:</a:t>
            </a:r>
            <a:endParaRPr lang="cs-CZ" dirty="0"/>
          </a:p>
          <a:p>
            <a:pPr algn="ctr"/>
            <a:r>
              <a:rPr lang="cs-CZ" dirty="0" smtClean="0"/>
              <a:t>NOLS x </a:t>
            </a:r>
            <a:r>
              <a:rPr lang="cs-CZ" dirty="0" err="1" smtClean="0"/>
              <a:t>Outward</a:t>
            </a:r>
            <a:r>
              <a:rPr lang="cs-CZ" dirty="0" smtClean="0"/>
              <a:t> </a:t>
            </a:r>
            <a:r>
              <a:rPr lang="cs-CZ" dirty="0" err="1" smtClean="0"/>
              <a:t>Bound</a:t>
            </a:r>
            <a:endParaRPr lang="cs-CZ" dirty="0"/>
          </a:p>
        </p:txBody>
      </p:sp>
    </p:spTree>
    <p:extLst>
      <p:ext uri="{BB962C8B-B14F-4D97-AF65-F5344CB8AC3E}">
        <p14:creationId xmlns:p14="http://schemas.microsoft.com/office/powerpoint/2010/main" val="739043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075240" cy="1404074"/>
          </a:xfrm>
        </p:spPr>
        <p:txBody>
          <a:bodyPr/>
          <a:lstStyle/>
          <a:p>
            <a:r>
              <a:rPr lang="cs-CZ" dirty="0" smtClean="0"/>
              <a:t>Krátké intenzivní „hry s přírodou“</a:t>
            </a:r>
            <a:endParaRPr lang="cs-CZ" dirty="0"/>
          </a:p>
        </p:txBody>
      </p:sp>
      <p:graphicFrame>
        <p:nvGraphicFramePr>
          <p:cNvPr id="4" name="Zástupný symbol pro obsah 3"/>
          <p:cNvGraphicFramePr>
            <a:graphicFrameLocks noGrp="1"/>
          </p:cNvGraphicFramePr>
          <p:nvPr>
            <p:ph sz="quarter" idx="4294967295"/>
            <p:extLst>
              <p:ext uri="{D42A27DB-BD31-4B8C-83A1-F6EECF244321}">
                <p14:modId xmlns:p14="http://schemas.microsoft.com/office/powerpoint/2010/main" val="3297250565"/>
              </p:ext>
            </p:extLst>
          </p:nvPr>
        </p:nvGraphicFramePr>
        <p:xfrm>
          <a:off x="376624" y="4797152"/>
          <a:ext cx="5538205" cy="1273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ovéPole 7"/>
          <p:cNvSpPr txBox="1"/>
          <p:nvPr/>
        </p:nvSpPr>
        <p:spPr>
          <a:xfrm>
            <a:off x="5220072" y="6117299"/>
            <a:ext cx="3600400" cy="523220"/>
          </a:xfrm>
          <a:prstGeom prst="rect">
            <a:avLst/>
          </a:prstGeom>
          <a:noFill/>
        </p:spPr>
        <p:txBody>
          <a:bodyPr wrap="square" rtlCol="0">
            <a:spAutoFit/>
          </a:bodyPr>
          <a:lstStyle/>
          <a:p>
            <a:pPr algn="r"/>
            <a:r>
              <a:rPr lang="cs-CZ" sz="1400" dirty="0" smtClean="0"/>
              <a:t>Hmatový chodník. NP </a:t>
            </a:r>
            <a:r>
              <a:rPr lang="cs-CZ" sz="1400" dirty="0" err="1" smtClean="0"/>
              <a:t>Vodlozersky</a:t>
            </a:r>
            <a:r>
              <a:rPr lang="cs-CZ" sz="1400" dirty="0" smtClean="0"/>
              <a:t>, Rusko. </a:t>
            </a:r>
          </a:p>
          <a:p>
            <a:pPr algn="r"/>
            <a:r>
              <a:rPr lang="cs-CZ" sz="1400" dirty="0" smtClean="0"/>
              <a:t>Foto: JČ</a:t>
            </a:r>
            <a:endParaRPr lang="cs-CZ" sz="1400" dirty="0"/>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940152" y="2276872"/>
            <a:ext cx="2736850" cy="3651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316592" y="4108461"/>
            <a:ext cx="3608267" cy="646331"/>
          </a:xfrm>
          <a:prstGeom prst="rect">
            <a:avLst/>
          </a:prstGeom>
          <a:noFill/>
        </p:spPr>
        <p:txBody>
          <a:bodyPr wrap="square" rtlCol="0">
            <a:spAutoFit/>
          </a:bodyPr>
          <a:lstStyle/>
          <a:p>
            <a:r>
              <a:rPr lang="cs-CZ" dirty="0" smtClean="0"/>
              <a:t>Model plynulého učení (</a:t>
            </a:r>
            <a:r>
              <a:rPr lang="cs-CZ" dirty="0" err="1" smtClean="0"/>
              <a:t>Flow</a:t>
            </a:r>
            <a:r>
              <a:rPr lang="cs-CZ" dirty="0" smtClean="0"/>
              <a:t> </a:t>
            </a:r>
            <a:r>
              <a:rPr lang="cs-CZ" dirty="0" err="1" smtClean="0"/>
              <a:t>learning</a:t>
            </a:r>
            <a:r>
              <a:rPr lang="cs-CZ" dirty="0" smtClean="0"/>
              <a:t> model)</a:t>
            </a:r>
          </a:p>
        </p:txBody>
      </p:sp>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99500" y="3052119"/>
            <a:ext cx="1905000" cy="1704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2304500" y="3042833"/>
            <a:ext cx="3635652" cy="861774"/>
          </a:xfrm>
          <a:prstGeom prst="rect">
            <a:avLst/>
          </a:prstGeom>
        </p:spPr>
        <p:txBody>
          <a:bodyPr wrap="square">
            <a:spAutoFit/>
          </a:bodyPr>
          <a:lstStyle/>
          <a:p>
            <a:r>
              <a:rPr lang="cs-CZ" dirty="0"/>
              <a:t>Joseph </a:t>
            </a:r>
            <a:r>
              <a:rPr lang="cs-CZ" b="1" dirty="0" err="1" smtClean="0"/>
              <a:t>Cornell</a:t>
            </a:r>
            <a:r>
              <a:rPr lang="cs-CZ" b="1" dirty="0" smtClean="0"/>
              <a:t> </a:t>
            </a:r>
          </a:p>
          <a:p>
            <a:r>
              <a:rPr lang="cs-CZ" i="1" dirty="0" err="1" smtClean="0"/>
              <a:t>Sharing</a:t>
            </a:r>
            <a:r>
              <a:rPr lang="cs-CZ" i="1" dirty="0" smtClean="0"/>
              <a:t> </a:t>
            </a:r>
            <a:r>
              <a:rPr lang="cs-CZ" i="1" dirty="0" err="1"/>
              <a:t>Nature</a:t>
            </a:r>
            <a:r>
              <a:rPr lang="cs-CZ" i="1" dirty="0"/>
              <a:t> </a:t>
            </a:r>
            <a:r>
              <a:rPr lang="cs-CZ" i="1" dirty="0" err="1"/>
              <a:t>Foundation</a:t>
            </a:r>
            <a:endParaRPr lang="cs-CZ" i="1" dirty="0"/>
          </a:p>
          <a:p>
            <a:r>
              <a:rPr lang="cs-CZ" sz="1400" dirty="0"/>
              <a:t>Zdroj: http://www.sharingnature.com/</a:t>
            </a:r>
          </a:p>
        </p:txBody>
      </p:sp>
      <p:sp>
        <p:nvSpPr>
          <p:cNvPr id="12" name="Obláček 11"/>
          <p:cNvSpPr/>
          <p:nvPr/>
        </p:nvSpPr>
        <p:spPr>
          <a:xfrm>
            <a:off x="455436" y="1772816"/>
            <a:ext cx="1740299" cy="648072"/>
          </a:xfrm>
          <a:prstGeom prst="cloudCallout">
            <a:avLst>
              <a:gd name="adj1" fmla="val -33888"/>
              <a:gd name="adj2" fmla="val 78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t>Vsuvka na tábory</a:t>
            </a:r>
            <a:r>
              <a:rPr lang="cs-CZ" dirty="0" smtClean="0"/>
              <a:t>…</a:t>
            </a:r>
            <a:endParaRPr lang="cs-CZ" dirty="0"/>
          </a:p>
        </p:txBody>
      </p:sp>
      <p:sp>
        <p:nvSpPr>
          <p:cNvPr id="16" name="Obláček 15"/>
          <p:cNvSpPr/>
          <p:nvPr/>
        </p:nvSpPr>
        <p:spPr>
          <a:xfrm>
            <a:off x="2388923" y="1772816"/>
            <a:ext cx="1895045" cy="648072"/>
          </a:xfrm>
          <a:prstGeom prst="cloudCallout">
            <a:avLst>
              <a:gd name="adj1" fmla="val -33888"/>
              <a:gd name="adj2" fmla="val 7881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sz="1600" dirty="0" smtClean="0"/>
              <a:t>Zvyšuje vnímavost?</a:t>
            </a:r>
            <a:endParaRPr lang="cs-CZ" dirty="0"/>
          </a:p>
        </p:txBody>
      </p:sp>
      <p:sp>
        <p:nvSpPr>
          <p:cNvPr id="17" name="Obláček 16"/>
          <p:cNvSpPr/>
          <p:nvPr/>
        </p:nvSpPr>
        <p:spPr>
          <a:xfrm>
            <a:off x="4427984" y="1772816"/>
            <a:ext cx="1740299" cy="648072"/>
          </a:xfrm>
          <a:prstGeom prst="cloudCallout">
            <a:avLst>
              <a:gd name="adj1" fmla="val -33888"/>
              <a:gd name="adj2" fmla="val 7881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sz="1600" dirty="0" smtClean="0"/>
              <a:t>Chybí studie…</a:t>
            </a:r>
            <a:endParaRPr lang="cs-CZ" dirty="0"/>
          </a:p>
        </p:txBody>
      </p:sp>
    </p:spTree>
    <p:extLst>
      <p:ext uri="{BB962C8B-B14F-4D97-AF65-F5344CB8AC3E}">
        <p14:creationId xmlns:p14="http://schemas.microsoft.com/office/powerpoint/2010/main" val="22964475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147248" cy="1476082"/>
          </a:xfrm>
        </p:spPr>
        <p:txBody>
          <a:bodyPr/>
          <a:lstStyle/>
          <a:p>
            <a:r>
              <a:rPr lang="cs-CZ" dirty="0" smtClean="0"/>
              <a:t>Zvýšení vnímavosti k přírodě po programu</a:t>
            </a:r>
            <a:endParaRPr lang="cs-CZ" dirty="0"/>
          </a:p>
        </p:txBody>
      </p:sp>
      <p:pic>
        <p:nvPicPr>
          <p:cNvPr id="5" name="Zástupný symbol pro obsah 4" descr="IMG_0032"/>
          <p:cNvPicPr>
            <a:picLocks noGrp="1"/>
          </p:cNvPicPr>
          <p:nvPr>
            <p:ph sz="half" idx="1"/>
          </p:nvPr>
        </p:nvPicPr>
        <p:blipFill>
          <a:blip r:embed="rId2" cstate="print">
            <a:lum bright="-40000" contrast="40000"/>
          </a:blip>
          <a:srcRect/>
          <a:stretch>
            <a:fillRect/>
          </a:stretch>
        </p:blipFill>
        <p:spPr bwMode="auto">
          <a:xfrm>
            <a:off x="539552" y="2636912"/>
            <a:ext cx="3888432" cy="2727673"/>
          </a:xfrm>
          <a:prstGeom prst="rect">
            <a:avLst/>
          </a:prstGeom>
          <a:noFill/>
          <a:ln w="9525">
            <a:noFill/>
            <a:miter lim="800000"/>
            <a:headEnd/>
            <a:tailEnd/>
          </a:ln>
        </p:spPr>
      </p:pic>
      <p:pic>
        <p:nvPicPr>
          <p:cNvPr id="6" name="Zástupný symbol pro obsah 5" descr="IMG_0003"/>
          <p:cNvPicPr>
            <a:picLocks noGrp="1"/>
          </p:cNvPicPr>
          <p:nvPr>
            <p:ph sz="half" idx="2"/>
          </p:nvPr>
        </p:nvPicPr>
        <p:blipFill>
          <a:blip r:embed="rId3" cstate="print">
            <a:lum bright="-10000" contrast="20000"/>
          </a:blip>
          <a:srcRect/>
          <a:stretch>
            <a:fillRect/>
          </a:stretch>
        </p:blipFill>
        <p:spPr bwMode="auto">
          <a:xfrm>
            <a:off x="4788024" y="2636912"/>
            <a:ext cx="3882008" cy="2730756"/>
          </a:xfrm>
          <a:prstGeom prst="rect">
            <a:avLst/>
          </a:prstGeom>
          <a:noFill/>
          <a:ln w="9525">
            <a:noFill/>
            <a:miter lim="800000"/>
            <a:headEnd/>
            <a:tailEnd/>
          </a:ln>
        </p:spPr>
      </p:pic>
      <p:sp>
        <p:nvSpPr>
          <p:cNvPr id="7" name="TextovéPole 6"/>
          <p:cNvSpPr txBox="1"/>
          <p:nvPr/>
        </p:nvSpPr>
        <p:spPr>
          <a:xfrm>
            <a:off x="539552" y="1772816"/>
            <a:ext cx="8136904"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cs-CZ" dirty="0" smtClean="0"/>
              <a:t>Jaké to bylo, když jsi byl naposledy venku?</a:t>
            </a:r>
          </a:p>
          <a:p>
            <a:pPr algn="r"/>
            <a:r>
              <a:rPr lang="cs-CZ" dirty="0" smtClean="0"/>
              <a:t>Artur, 7 let</a:t>
            </a:r>
            <a:endParaRPr lang="cs-CZ" dirty="0"/>
          </a:p>
        </p:txBody>
      </p:sp>
      <p:sp>
        <p:nvSpPr>
          <p:cNvPr id="8" name="TextovéPole 7"/>
          <p:cNvSpPr txBox="1"/>
          <p:nvPr/>
        </p:nvSpPr>
        <p:spPr>
          <a:xfrm>
            <a:off x="539552" y="5661248"/>
            <a:ext cx="388843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cap="small" dirty="0" smtClean="0"/>
              <a:t>Před programem</a:t>
            </a:r>
          </a:p>
          <a:p>
            <a:r>
              <a:rPr lang="cs-CZ" dirty="0" smtClean="0"/>
              <a:t>S tatínkem při zimních radovánkách.</a:t>
            </a:r>
            <a:endParaRPr lang="cs-CZ" dirty="0"/>
          </a:p>
        </p:txBody>
      </p:sp>
      <p:sp>
        <p:nvSpPr>
          <p:cNvPr id="9" name="TextovéPole 8"/>
          <p:cNvSpPr txBox="1"/>
          <p:nvPr/>
        </p:nvSpPr>
        <p:spPr>
          <a:xfrm>
            <a:off x="4788024" y="5661248"/>
            <a:ext cx="388843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cap="small" dirty="0" smtClean="0"/>
              <a:t>Po programu</a:t>
            </a:r>
          </a:p>
          <a:p>
            <a:r>
              <a:rPr lang="cs-CZ" dirty="0" smtClean="0"/>
              <a:t>Poznávání ptáčků při programu.</a:t>
            </a:r>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52718"/>
            <a:ext cx="8280920" cy="828010"/>
          </a:xfrm>
        </p:spPr>
        <p:txBody>
          <a:bodyPr/>
          <a:lstStyle/>
          <a:p>
            <a:r>
              <a:rPr lang="cs-CZ" dirty="0" smtClean="0"/>
              <a:t>Pobytové programy</a:t>
            </a:r>
            <a:endParaRPr lang="cs-CZ" dirty="0"/>
          </a:p>
        </p:txBody>
      </p:sp>
      <p:graphicFrame>
        <p:nvGraphicFramePr>
          <p:cNvPr id="8" name="Zástupný symbol pro obsah 7"/>
          <p:cNvGraphicFramePr>
            <a:graphicFrameLocks noGrp="1"/>
          </p:cNvGraphicFramePr>
          <p:nvPr>
            <p:ph sz="quarter" idx="13"/>
            <p:extLst>
              <p:ext uri="{D42A27DB-BD31-4B8C-83A1-F6EECF244321}">
                <p14:modId xmlns:p14="http://schemas.microsoft.com/office/powerpoint/2010/main" val="3791494617"/>
              </p:ext>
            </p:extLst>
          </p:nvPr>
        </p:nvGraphicFramePr>
        <p:xfrm>
          <a:off x="2411760" y="980873"/>
          <a:ext cx="597666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ovéPole 8"/>
          <p:cNvSpPr txBox="1"/>
          <p:nvPr/>
        </p:nvSpPr>
        <p:spPr>
          <a:xfrm>
            <a:off x="2915816" y="6093441"/>
            <a:ext cx="5904656" cy="584775"/>
          </a:xfrm>
          <a:prstGeom prst="rect">
            <a:avLst/>
          </a:prstGeom>
          <a:noFill/>
        </p:spPr>
        <p:txBody>
          <a:bodyPr wrap="square" rtlCol="0">
            <a:spAutoFit/>
          </a:bodyPr>
          <a:lstStyle/>
          <a:p>
            <a:r>
              <a:rPr lang="cs-CZ" dirty="0" smtClean="0"/>
              <a:t>Fotografie z programu Strážci Země (Výchova o Zemi). </a:t>
            </a:r>
            <a:r>
              <a:rPr lang="cs-CZ" sz="1400" dirty="0" smtClean="0"/>
              <a:t>Foto: A. </a:t>
            </a:r>
            <a:r>
              <a:rPr lang="cs-CZ" sz="1400" dirty="0" err="1" smtClean="0"/>
              <a:t>Kakrdová</a:t>
            </a:r>
            <a:r>
              <a:rPr lang="cs-CZ" sz="1400" dirty="0" smtClean="0"/>
              <a:t>, SEV Český ráj, M. Medek</a:t>
            </a:r>
            <a:endParaRPr lang="cs-CZ" sz="1400" dirty="0"/>
          </a:p>
        </p:txBody>
      </p:sp>
      <p:sp>
        <p:nvSpPr>
          <p:cNvPr id="10" name="Šipka doprava 9"/>
          <p:cNvSpPr/>
          <p:nvPr/>
        </p:nvSpPr>
        <p:spPr>
          <a:xfrm>
            <a:off x="611560" y="1988840"/>
            <a:ext cx="2592288" cy="100811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dirty="0" smtClean="0"/>
              <a:t>Cílenost</a:t>
            </a:r>
            <a:endParaRPr lang="cs-CZ" dirty="0"/>
          </a:p>
        </p:txBody>
      </p:sp>
      <p:sp>
        <p:nvSpPr>
          <p:cNvPr id="11" name="Šipka doprava 10"/>
          <p:cNvSpPr/>
          <p:nvPr/>
        </p:nvSpPr>
        <p:spPr>
          <a:xfrm>
            <a:off x="600248" y="3149352"/>
            <a:ext cx="2592288" cy="100811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dirty="0" smtClean="0"/>
              <a:t>Celek</a:t>
            </a:r>
            <a:endParaRPr lang="cs-CZ" dirty="0"/>
          </a:p>
        </p:txBody>
      </p:sp>
      <p:sp>
        <p:nvSpPr>
          <p:cNvPr id="12" name="Šipka doprava 11"/>
          <p:cNvSpPr/>
          <p:nvPr/>
        </p:nvSpPr>
        <p:spPr>
          <a:xfrm>
            <a:off x="590439" y="4293096"/>
            <a:ext cx="2592288" cy="100811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dirty="0" smtClean="0"/>
              <a:t>Detaily</a:t>
            </a:r>
            <a:endParaRPr lang="cs-CZ" dirty="0"/>
          </a:p>
        </p:txBody>
      </p:sp>
      <p:sp>
        <p:nvSpPr>
          <p:cNvPr id="13" name="Obláček 12"/>
          <p:cNvSpPr/>
          <p:nvPr/>
        </p:nvSpPr>
        <p:spPr>
          <a:xfrm>
            <a:off x="548844" y="5589240"/>
            <a:ext cx="2222956" cy="720080"/>
          </a:xfrm>
          <a:prstGeom prst="cloudCallout">
            <a:avLst>
              <a:gd name="adj1" fmla="val -33888"/>
              <a:gd name="adj2" fmla="val 7881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sz="1600" dirty="0" smtClean="0"/>
              <a:t>Doložen vliv na postoje</a:t>
            </a:r>
            <a:endParaRPr lang="cs-CZ" dirty="0"/>
          </a:p>
        </p:txBody>
      </p:sp>
    </p:spTree>
    <p:extLst>
      <p:ext uri="{BB962C8B-B14F-4D97-AF65-F5344CB8AC3E}">
        <p14:creationId xmlns:p14="http://schemas.microsoft.com/office/powerpoint/2010/main" val="1405298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52718"/>
            <a:ext cx="8712968" cy="1188050"/>
          </a:xfrm>
        </p:spPr>
        <p:txBody>
          <a:bodyPr/>
          <a:lstStyle/>
          <a:p>
            <a:r>
              <a:rPr lang="cs-CZ" dirty="0" smtClean="0"/>
              <a:t>Integrované tematické celky</a:t>
            </a:r>
            <a:endParaRPr lang="cs-CZ" dirty="0"/>
          </a:p>
        </p:txBody>
      </p:sp>
      <p:graphicFrame>
        <p:nvGraphicFramePr>
          <p:cNvPr id="4" name="Zástupný symbol pro obsah 3"/>
          <p:cNvGraphicFramePr>
            <a:graphicFrameLocks noGrp="1"/>
          </p:cNvGraphicFramePr>
          <p:nvPr>
            <p:ph sz="quarter" idx="13"/>
          </p:nvPr>
        </p:nvGraphicFramePr>
        <p:xfrm>
          <a:off x="323528" y="1484784"/>
          <a:ext cx="8153400" cy="4368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p:cNvSpPr txBox="1"/>
          <p:nvPr/>
        </p:nvSpPr>
        <p:spPr>
          <a:xfrm>
            <a:off x="323528" y="6165304"/>
            <a:ext cx="835292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cs-CZ" dirty="0" smtClean="0"/>
              <a:t>Dlouhodobější školní programy spojené s krátkými pobyty v přírodě mohou zmírnit iracionální obavy dětí z lesa. Vliv především na </a:t>
            </a:r>
            <a:r>
              <a:rPr lang="cs-CZ" b="1" dirty="0" smtClean="0"/>
              <a:t>dívky</a:t>
            </a:r>
            <a:r>
              <a:rPr lang="cs-CZ" dirty="0" smtClean="0"/>
              <a:t>. </a:t>
            </a:r>
            <a:endParaRPr lang="cs-CZ" dirty="0"/>
          </a:p>
        </p:txBody>
      </p:sp>
      <p:sp>
        <p:nvSpPr>
          <p:cNvPr id="6" name="Zaoblený obdélník 5"/>
          <p:cNvSpPr/>
          <p:nvPr/>
        </p:nvSpPr>
        <p:spPr>
          <a:xfrm>
            <a:off x="1259632" y="5085184"/>
            <a:ext cx="1728192" cy="360040"/>
          </a:xfrm>
          <a:prstGeom prst="roundRect">
            <a:avLst/>
          </a:prstGeom>
          <a:solidFill>
            <a:schemeClr val="lt1">
              <a:alpha val="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ný popisek 3"/>
          <p:cNvSpPr/>
          <p:nvPr/>
        </p:nvSpPr>
        <p:spPr>
          <a:xfrm>
            <a:off x="611560" y="692696"/>
            <a:ext cx="8136904" cy="5328592"/>
          </a:xfrm>
          <a:prstGeom prst="wedgeEllipseCallout">
            <a:avLst>
              <a:gd name="adj1" fmla="val -53668"/>
              <a:gd name="adj2" fmla="val 65718"/>
            </a:avLst>
          </a:prstGeom>
        </p:spPr>
        <p:style>
          <a:lnRef idx="2">
            <a:schemeClr val="accent4"/>
          </a:lnRef>
          <a:fillRef idx="1">
            <a:schemeClr val="lt1"/>
          </a:fillRef>
          <a:effectRef idx="0">
            <a:schemeClr val="accent4"/>
          </a:effectRef>
          <a:fontRef idx="minor">
            <a:schemeClr val="dk1"/>
          </a:fontRef>
        </p:style>
        <p:txBody>
          <a:bodyPr rtlCol="0" anchor="ctr"/>
          <a:lstStyle/>
          <a:p>
            <a:r>
              <a:rPr lang="cs-CZ" sz="2000" dirty="0" smtClean="0"/>
              <a:t>Evaluátor: </a:t>
            </a:r>
            <a:r>
              <a:rPr lang="cs-CZ" sz="2000" i="1" dirty="0" smtClean="0"/>
              <a:t>„Co tě na programu nejvíc štve?“</a:t>
            </a:r>
          </a:p>
          <a:p>
            <a:r>
              <a:rPr lang="cs-CZ" sz="2000" dirty="0" smtClean="0"/>
              <a:t>Žák: </a:t>
            </a:r>
            <a:r>
              <a:rPr lang="cs-CZ" sz="2000" i="1" dirty="0" smtClean="0"/>
              <a:t>„Nic neděláme, pořád se jen mluví.“</a:t>
            </a:r>
          </a:p>
          <a:p>
            <a:r>
              <a:rPr lang="cs-CZ" sz="2000" dirty="0" smtClean="0"/>
              <a:t>Evaluátor:</a:t>
            </a:r>
            <a:r>
              <a:rPr lang="cs-CZ" sz="2000" i="1" dirty="0" smtClean="0"/>
              <a:t> „Co je zábava?“ </a:t>
            </a:r>
          </a:p>
          <a:p>
            <a:r>
              <a:rPr lang="cs-CZ" sz="2000" dirty="0" smtClean="0"/>
              <a:t>Žák:</a:t>
            </a:r>
            <a:r>
              <a:rPr lang="cs-CZ" sz="2000" i="1" dirty="0" smtClean="0"/>
              <a:t> „Když něco můžeme dělat.“ </a:t>
            </a:r>
          </a:p>
          <a:p>
            <a:r>
              <a:rPr lang="cs-CZ" sz="2000" dirty="0" smtClean="0"/>
              <a:t>Evaluátor</a:t>
            </a:r>
            <a:r>
              <a:rPr lang="cs-CZ" sz="2000" i="1" dirty="0" smtClean="0"/>
              <a:t>: „Co je nuda?“ </a:t>
            </a:r>
          </a:p>
          <a:p>
            <a:r>
              <a:rPr lang="cs-CZ" sz="2000" dirty="0" smtClean="0"/>
              <a:t>Žák:</a:t>
            </a:r>
            <a:r>
              <a:rPr lang="cs-CZ" sz="2000" i="1" dirty="0" smtClean="0"/>
              <a:t> „Když nic neděláme. Mohli bychom chodit víc ven, hrát různé hry.“</a:t>
            </a:r>
            <a:endParaRPr lang="cs-CZ" sz="2000" i="1" dirty="0"/>
          </a:p>
        </p:txBody>
      </p:sp>
      <p:sp>
        <p:nvSpPr>
          <p:cNvPr id="5" name="TextovéPole 4"/>
          <p:cNvSpPr txBox="1"/>
          <p:nvPr/>
        </p:nvSpPr>
        <p:spPr>
          <a:xfrm>
            <a:off x="3851920" y="6309320"/>
            <a:ext cx="50405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cs-CZ" dirty="0" smtClean="0"/>
              <a:t>Z formativní evaluace pobytového programu</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435280" cy="1404074"/>
          </a:xfrm>
        </p:spPr>
        <p:txBody>
          <a:bodyPr/>
          <a:lstStyle/>
          <a:p>
            <a:r>
              <a:rPr lang="cs-CZ" dirty="0" smtClean="0"/>
              <a:t>Nepřímý kontakt s přírodou</a:t>
            </a:r>
            <a:endParaRPr lang="cs-CZ"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1844824"/>
            <a:ext cx="4256021" cy="3192016"/>
          </a:xfrm>
          <a:prstGeom prst="rect">
            <a:avLst/>
          </a:prstGeom>
        </p:spPr>
      </p:pic>
      <p:sp>
        <p:nvSpPr>
          <p:cNvPr id="4" name="TextovéPole 3"/>
          <p:cNvSpPr txBox="1"/>
          <p:nvPr/>
        </p:nvSpPr>
        <p:spPr>
          <a:xfrm>
            <a:off x="4355976" y="5301208"/>
            <a:ext cx="4256021" cy="369332"/>
          </a:xfrm>
          <a:prstGeom prst="rect">
            <a:avLst/>
          </a:prstGeom>
          <a:noFill/>
        </p:spPr>
        <p:txBody>
          <a:bodyPr wrap="square" rtlCol="0">
            <a:spAutoFit/>
          </a:bodyPr>
          <a:lstStyle/>
          <a:p>
            <a:r>
              <a:rPr lang="cs-CZ" dirty="0" smtClean="0"/>
              <a:t>Pytlácká chýše v ZOO </a:t>
            </a:r>
            <a:r>
              <a:rPr lang="cs-CZ" dirty="0" err="1" smtClean="0"/>
              <a:t>Helsinki</a:t>
            </a:r>
            <a:r>
              <a:rPr lang="cs-CZ" dirty="0" smtClean="0"/>
              <a:t>. Foto JČ</a:t>
            </a:r>
            <a:endParaRPr lang="cs-CZ" dirty="0"/>
          </a:p>
        </p:txBody>
      </p:sp>
      <p:sp>
        <p:nvSpPr>
          <p:cNvPr id="5" name="TextovéPole 4"/>
          <p:cNvSpPr txBox="1"/>
          <p:nvPr/>
        </p:nvSpPr>
        <p:spPr>
          <a:xfrm>
            <a:off x="490874" y="1862277"/>
            <a:ext cx="367240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smtClean="0"/>
              <a:t>… </a:t>
            </a:r>
            <a:r>
              <a:rPr lang="cs-CZ" b="1" dirty="0" smtClean="0"/>
              <a:t>ZOO (BOO) pedagogika</a:t>
            </a:r>
            <a:r>
              <a:rPr lang="cs-CZ" dirty="0" smtClean="0"/>
              <a:t>: </a:t>
            </a:r>
          </a:p>
          <a:p>
            <a:r>
              <a:rPr lang="cs-CZ" dirty="0" smtClean="0"/>
              <a:t>… vliv na environmentální vědomí, zájem, </a:t>
            </a:r>
            <a:r>
              <a:rPr lang="cs-CZ" dirty="0" smtClean="0"/>
              <a:t>dlouhodobě? </a:t>
            </a:r>
            <a:endParaRPr lang="cs-CZ" dirty="0"/>
          </a:p>
        </p:txBody>
      </p:sp>
      <p:sp>
        <p:nvSpPr>
          <p:cNvPr id="6" name="TextovéPole 5"/>
          <p:cNvSpPr txBox="1"/>
          <p:nvPr/>
        </p:nvSpPr>
        <p:spPr>
          <a:xfrm>
            <a:off x="457200" y="3281276"/>
            <a:ext cx="367240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smtClean="0"/>
              <a:t>… </a:t>
            </a:r>
            <a:r>
              <a:rPr lang="cs-CZ" b="1" dirty="0" smtClean="0"/>
              <a:t>Chovatelství, zahrádkářství</a:t>
            </a:r>
          </a:p>
          <a:p>
            <a:r>
              <a:rPr lang="cs-CZ" dirty="0" smtClean="0"/>
              <a:t>… vliv na empatii ke konkrétnímu organizmu, přenos nejasný</a:t>
            </a:r>
            <a:endParaRPr lang="cs-CZ" dirty="0"/>
          </a:p>
        </p:txBody>
      </p:sp>
      <p:sp>
        <p:nvSpPr>
          <p:cNvPr id="7" name="TextovéPole 6"/>
          <p:cNvSpPr txBox="1"/>
          <p:nvPr/>
        </p:nvSpPr>
        <p:spPr>
          <a:xfrm>
            <a:off x="433031" y="4596906"/>
            <a:ext cx="367240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smtClean="0"/>
              <a:t>… </a:t>
            </a:r>
            <a:r>
              <a:rPr lang="cs-CZ" b="1" dirty="0" smtClean="0"/>
              <a:t>SYMBOLICKÝ KONTAKT</a:t>
            </a:r>
          </a:p>
          <a:p>
            <a:r>
              <a:rPr lang="cs-CZ" dirty="0"/>
              <a:t>	</a:t>
            </a:r>
            <a:r>
              <a:rPr lang="cs-CZ" dirty="0" smtClean="0"/>
              <a:t>filmy, knihy, aplikace…</a:t>
            </a:r>
          </a:p>
          <a:p>
            <a:r>
              <a:rPr lang="cs-CZ" dirty="0" smtClean="0"/>
              <a:t>…empatie ke konkrétnímu organizmu, časté </a:t>
            </a:r>
            <a:r>
              <a:rPr lang="cs-CZ" dirty="0" err="1" smtClean="0"/>
              <a:t>miskoncepty</a:t>
            </a:r>
            <a:endParaRPr lang="cs-CZ" dirty="0"/>
          </a:p>
        </p:txBody>
      </p:sp>
      <p:sp>
        <p:nvSpPr>
          <p:cNvPr id="8" name="TextovéPole 7"/>
          <p:cNvSpPr txBox="1"/>
          <p:nvPr/>
        </p:nvSpPr>
        <p:spPr>
          <a:xfrm>
            <a:off x="179512" y="6091752"/>
            <a:ext cx="871296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cs-CZ" dirty="0" smtClean="0"/>
              <a:t>Nepřímý a symbolický kontakt s přírodou může vyvolat zájem či posílit postoj ke konkrétnímu zvířeti, dlouhodobý efekt a transfer nejasný.</a:t>
            </a:r>
            <a:endParaRPr lang="cs-CZ" dirty="0"/>
          </a:p>
        </p:txBody>
      </p:sp>
    </p:spTree>
    <p:extLst>
      <p:ext uri="{BB962C8B-B14F-4D97-AF65-F5344CB8AC3E}">
        <p14:creationId xmlns:p14="http://schemas.microsoft.com/office/powerpoint/2010/main" val="3794710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fotky_pracovni\PT\PTEpizoda2_0995\pojmove_cesty\S4300211.JPG"/>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843808" y="764704"/>
            <a:ext cx="5436096" cy="40770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Nadpis 4"/>
          <p:cNvSpPr>
            <a:spLocks noGrp="1"/>
          </p:cNvSpPr>
          <p:nvPr>
            <p:ph type="title"/>
          </p:nvPr>
        </p:nvSpPr>
        <p:spPr>
          <a:xfrm>
            <a:off x="373832" y="4005064"/>
            <a:ext cx="7906072" cy="2411983"/>
          </a:xfrm>
        </p:spPr>
        <p:txBody>
          <a:bodyPr/>
          <a:lstStyle/>
          <a:p>
            <a:r>
              <a:rPr lang="cs-CZ" sz="4000" dirty="0" smtClean="0"/>
              <a:t>Ekologické zákonitosti </a:t>
            </a:r>
            <a:r>
              <a:rPr lang="en-US" sz="4000" dirty="0" smtClean="0"/>
              <a:t>&amp; v</a:t>
            </a:r>
            <a:r>
              <a:rPr lang="cs-CZ" sz="4000" dirty="0" err="1" smtClean="0"/>
              <a:t>ýzkumné</a:t>
            </a:r>
            <a:r>
              <a:rPr lang="cs-CZ" sz="4000" dirty="0" smtClean="0"/>
              <a:t> dovednosti</a:t>
            </a:r>
            <a:endParaRPr lang="cs-CZ" sz="4000" dirty="0"/>
          </a:p>
        </p:txBody>
      </p:sp>
      <p:sp>
        <p:nvSpPr>
          <p:cNvPr id="8" name="TextovéPole 7"/>
          <p:cNvSpPr txBox="1"/>
          <p:nvPr/>
        </p:nvSpPr>
        <p:spPr>
          <a:xfrm>
            <a:off x="6804248" y="5799388"/>
            <a:ext cx="1944216" cy="338554"/>
          </a:xfrm>
          <a:prstGeom prst="rect">
            <a:avLst/>
          </a:prstGeom>
          <a:noFill/>
        </p:spPr>
        <p:txBody>
          <a:bodyPr wrap="square" rtlCol="0">
            <a:spAutoFit/>
          </a:bodyPr>
          <a:lstStyle/>
          <a:p>
            <a:r>
              <a:rPr lang="cs-CZ" sz="1600" dirty="0" smtClean="0"/>
              <a:t>Foto: J. </a:t>
            </a:r>
            <a:r>
              <a:rPr lang="cs-CZ" sz="1600" dirty="0" err="1" smtClean="0"/>
              <a:t>Činčera</a:t>
            </a:r>
            <a:endParaRPr lang="cs-CZ" sz="1600" dirty="0"/>
          </a:p>
        </p:txBody>
      </p:sp>
    </p:spTree>
    <p:extLst>
      <p:ext uri="{BB962C8B-B14F-4D97-AF65-F5344CB8AC3E}">
        <p14:creationId xmlns:p14="http://schemas.microsoft.com/office/powerpoint/2010/main" val="69561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ný popisek 3"/>
          <p:cNvSpPr/>
          <p:nvPr/>
        </p:nvSpPr>
        <p:spPr>
          <a:xfrm>
            <a:off x="611560" y="692696"/>
            <a:ext cx="8136904" cy="5328592"/>
          </a:xfrm>
          <a:prstGeom prst="wedgeEllipseCallout">
            <a:avLst>
              <a:gd name="adj1" fmla="val -53668"/>
              <a:gd name="adj2" fmla="val 65718"/>
            </a:avLst>
          </a:prstGeom>
        </p:spPr>
        <p:style>
          <a:lnRef idx="2">
            <a:schemeClr val="accent6"/>
          </a:lnRef>
          <a:fillRef idx="1">
            <a:schemeClr val="lt1"/>
          </a:fillRef>
          <a:effectRef idx="0">
            <a:schemeClr val="accent6"/>
          </a:effectRef>
          <a:fontRef idx="minor">
            <a:schemeClr val="dk1"/>
          </a:fontRef>
        </p:style>
        <p:txBody>
          <a:bodyPr rtlCol="0" anchor="ctr"/>
          <a:lstStyle/>
          <a:p>
            <a:r>
              <a:rPr lang="cs-CZ" sz="2000" dirty="0" smtClean="0"/>
              <a:t>Evaluátor: </a:t>
            </a:r>
            <a:r>
              <a:rPr lang="cs-CZ" sz="2000" i="1" dirty="0" smtClean="0"/>
              <a:t>„Co si z toho včerejšího programu </a:t>
            </a:r>
            <a:r>
              <a:rPr lang="en-US" sz="2000" i="1" dirty="0" smtClean="0"/>
              <a:t>[</a:t>
            </a:r>
            <a:r>
              <a:rPr lang="cs-CZ" sz="2000" i="1" dirty="0" smtClean="0"/>
              <a:t>monitoring čistoty vody</a:t>
            </a:r>
            <a:r>
              <a:rPr lang="en-US" sz="2000" i="1" dirty="0" smtClean="0"/>
              <a:t>]</a:t>
            </a:r>
            <a:r>
              <a:rPr lang="cs-CZ" sz="2000" i="1" dirty="0" smtClean="0"/>
              <a:t> pamatujete?“</a:t>
            </a:r>
          </a:p>
          <a:p>
            <a:endParaRPr lang="cs-CZ" sz="2000" dirty="0" smtClean="0"/>
          </a:p>
          <a:p>
            <a:r>
              <a:rPr lang="cs-CZ" sz="2000" dirty="0" smtClean="0"/>
              <a:t>Žáci: </a:t>
            </a:r>
          </a:p>
          <a:p>
            <a:r>
              <a:rPr lang="cs-CZ" sz="2000" i="1" dirty="0" smtClean="0"/>
              <a:t>„Líbilo se mi, jak čtyři kluci spadli do vody“</a:t>
            </a:r>
          </a:p>
          <a:p>
            <a:r>
              <a:rPr lang="cs-CZ" sz="2000" i="1" dirty="0" smtClean="0"/>
              <a:t>„nikdy jsem nešel vodou</a:t>
            </a:r>
            <a:r>
              <a:rPr lang="cs-CZ" sz="2000" dirty="0" smtClean="0"/>
              <a:t>“</a:t>
            </a:r>
          </a:p>
          <a:p>
            <a:r>
              <a:rPr lang="cs-CZ" sz="2000" dirty="0" smtClean="0"/>
              <a:t>„</a:t>
            </a:r>
            <a:r>
              <a:rPr lang="cs-CZ" sz="2000" i="1" dirty="0" smtClean="0"/>
              <a:t>že </a:t>
            </a:r>
            <a:r>
              <a:rPr lang="cs-CZ" sz="2000" b="1" i="1" dirty="0" smtClean="0"/>
              <a:t>ta </a:t>
            </a:r>
            <a:r>
              <a:rPr lang="cs-CZ" sz="2000" i="1" dirty="0" smtClean="0"/>
              <a:t>řeka je čistá“, </a:t>
            </a:r>
          </a:p>
          <a:p>
            <a:r>
              <a:rPr lang="cs-CZ" sz="2000" i="1" dirty="0" smtClean="0"/>
              <a:t>„že v ní plavou ryby“</a:t>
            </a:r>
            <a:endParaRPr lang="cs-CZ" sz="2000" i="1" dirty="0"/>
          </a:p>
        </p:txBody>
      </p:sp>
      <p:sp>
        <p:nvSpPr>
          <p:cNvPr id="5" name="TextovéPole 4"/>
          <p:cNvSpPr txBox="1"/>
          <p:nvPr/>
        </p:nvSpPr>
        <p:spPr>
          <a:xfrm>
            <a:off x="3851920" y="6309320"/>
            <a:ext cx="50405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cs-CZ" dirty="0" smtClean="0"/>
              <a:t>Z formativní evaluace pobytového programu</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53350"/>
            <a:ext cx="8352928" cy="1115409"/>
          </a:xfrm>
        </p:spPr>
        <p:txBody>
          <a:bodyPr/>
          <a:lstStyle/>
          <a:p>
            <a:pPr algn="r"/>
            <a:r>
              <a:rPr lang="cs-CZ" dirty="0" smtClean="0"/>
              <a:t>Co (ne) víme…</a:t>
            </a:r>
            <a:endParaRPr lang="cs-CZ"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4011917422"/>
              </p:ext>
            </p:extLst>
          </p:nvPr>
        </p:nvGraphicFramePr>
        <p:xfrm>
          <a:off x="2173646" y="1988840"/>
          <a:ext cx="6766881" cy="4713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ovéPole 4"/>
          <p:cNvSpPr txBox="1"/>
          <p:nvPr/>
        </p:nvSpPr>
        <p:spPr>
          <a:xfrm>
            <a:off x="179512" y="2212017"/>
            <a:ext cx="1944216" cy="430887"/>
          </a:xfrm>
          <a:prstGeom prst="rect">
            <a:avLst/>
          </a:prstGeom>
          <a:noFill/>
        </p:spPr>
        <p:txBody>
          <a:bodyPr wrap="square" rtlCol="0">
            <a:spAutoFit/>
          </a:bodyPr>
          <a:lstStyle/>
          <a:p>
            <a:pPr algn="ctr"/>
            <a:r>
              <a:rPr lang="cs-CZ" sz="1100" b="1" dirty="0" err="1" smtClean="0"/>
              <a:t>Steve</a:t>
            </a:r>
            <a:r>
              <a:rPr lang="cs-CZ" sz="1100" b="1" dirty="0" smtClean="0"/>
              <a:t> van </a:t>
            </a:r>
            <a:r>
              <a:rPr lang="cs-CZ" sz="1100" b="1" dirty="0" err="1" smtClean="0"/>
              <a:t>Matre</a:t>
            </a:r>
            <a:endParaRPr lang="cs-CZ" sz="1100" b="1" dirty="0" smtClean="0"/>
          </a:p>
          <a:p>
            <a:pPr algn="ctr"/>
            <a:r>
              <a:rPr lang="cs-CZ" sz="1100" dirty="0" smtClean="0"/>
              <a:t>Foto: Aleš Kočí</a:t>
            </a:r>
            <a:endParaRPr lang="cs-CZ" sz="1100" dirty="0"/>
          </a:p>
        </p:txBody>
      </p:sp>
      <p:pic>
        <p:nvPicPr>
          <p:cNvPr id="2052" name="Picture 4" descr="K:\fotky_pracovni\Matre\100_9260.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179512" y="332656"/>
            <a:ext cx="1994134" cy="1879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Oválný popisek 5"/>
          <p:cNvSpPr/>
          <p:nvPr/>
        </p:nvSpPr>
        <p:spPr>
          <a:xfrm>
            <a:off x="2339752" y="304834"/>
            <a:ext cx="2232248" cy="1512168"/>
          </a:xfrm>
          <a:prstGeom prst="wedgeEllipseCallout">
            <a:avLst>
              <a:gd name="adj1" fmla="val -80762"/>
              <a:gd name="adj2" fmla="val 6976"/>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cs-CZ" dirty="0" smtClean="0"/>
              <a:t>Šuplíky, ne nálepky!</a:t>
            </a:r>
            <a:endParaRPr lang="cs-CZ" dirty="0"/>
          </a:p>
        </p:txBody>
      </p:sp>
      <p:graphicFrame>
        <p:nvGraphicFramePr>
          <p:cNvPr id="3" name="Diagram 2"/>
          <p:cNvGraphicFramePr/>
          <p:nvPr>
            <p:extLst>
              <p:ext uri="{D42A27DB-BD31-4B8C-83A1-F6EECF244321}">
                <p14:modId xmlns:p14="http://schemas.microsoft.com/office/powerpoint/2010/main" val="2959319280"/>
              </p:ext>
            </p:extLst>
          </p:nvPr>
        </p:nvGraphicFramePr>
        <p:xfrm>
          <a:off x="322031" y="2780928"/>
          <a:ext cx="1585674" cy="38164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38148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643192" cy="1116042"/>
          </a:xfrm>
        </p:spPr>
        <p:txBody>
          <a:bodyPr/>
          <a:lstStyle/>
          <a:p>
            <a:r>
              <a:rPr lang="cs-CZ" dirty="0" smtClean="0"/>
              <a:t>Co (ne) funguje</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771402098"/>
              </p:ext>
            </p:extLst>
          </p:nvPr>
        </p:nvGraphicFramePr>
        <p:xfrm>
          <a:off x="468313" y="1341438"/>
          <a:ext cx="7608887"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4133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152718"/>
            <a:ext cx="7643192" cy="1044034"/>
          </a:xfrm>
        </p:spPr>
        <p:txBody>
          <a:bodyPr/>
          <a:lstStyle/>
          <a:p>
            <a:r>
              <a:rPr lang="cs-CZ" dirty="0" smtClean="0"/>
              <a:t>Pojmové aktivity</a:t>
            </a:r>
            <a:endParaRPr lang="cs-CZ" dirty="0"/>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2513877928"/>
              </p:ext>
            </p:extLst>
          </p:nvPr>
        </p:nvGraphicFramePr>
        <p:xfrm>
          <a:off x="457200" y="1124744"/>
          <a:ext cx="6851104" cy="5001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Šipka doleva 9"/>
          <p:cNvSpPr/>
          <p:nvPr/>
        </p:nvSpPr>
        <p:spPr>
          <a:xfrm>
            <a:off x="5940152" y="1628800"/>
            <a:ext cx="2160240" cy="864096"/>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dirty="0" smtClean="0"/>
              <a:t>Informace</a:t>
            </a:r>
          </a:p>
        </p:txBody>
      </p:sp>
      <p:sp>
        <p:nvSpPr>
          <p:cNvPr id="11" name="Šipka doleva 10"/>
          <p:cNvSpPr/>
          <p:nvPr/>
        </p:nvSpPr>
        <p:spPr>
          <a:xfrm>
            <a:off x="6092552" y="3356992"/>
            <a:ext cx="2160240" cy="864096"/>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smtClean="0"/>
              <a:t>Asimilace</a:t>
            </a:r>
          </a:p>
        </p:txBody>
      </p:sp>
      <p:sp>
        <p:nvSpPr>
          <p:cNvPr id="12" name="Šipka doleva 11"/>
          <p:cNvSpPr/>
          <p:nvPr/>
        </p:nvSpPr>
        <p:spPr>
          <a:xfrm>
            <a:off x="6085656" y="4869160"/>
            <a:ext cx="2160240" cy="864096"/>
          </a:xfrm>
          <a:prstGeom prst="lef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cs-CZ" dirty="0" smtClean="0"/>
              <a:t>Aplikace</a:t>
            </a:r>
          </a:p>
        </p:txBody>
      </p:sp>
      <p:sp>
        <p:nvSpPr>
          <p:cNvPr id="13" name="TextovéPole 12"/>
          <p:cNvSpPr txBox="1"/>
          <p:nvPr/>
        </p:nvSpPr>
        <p:spPr>
          <a:xfrm>
            <a:off x="5724128" y="6391201"/>
            <a:ext cx="3096344" cy="307777"/>
          </a:xfrm>
          <a:prstGeom prst="rect">
            <a:avLst/>
          </a:prstGeom>
          <a:noFill/>
        </p:spPr>
        <p:txBody>
          <a:bodyPr wrap="square" rtlCol="0">
            <a:spAutoFit/>
          </a:bodyPr>
          <a:lstStyle/>
          <a:p>
            <a:r>
              <a:rPr lang="cs-CZ" sz="1400" dirty="0" smtClean="0"/>
              <a:t>Strážci Země. Foto: SEV Český ráj</a:t>
            </a:r>
            <a:endParaRPr lang="cs-CZ" sz="1400" dirty="0"/>
          </a:p>
        </p:txBody>
      </p:sp>
    </p:spTree>
    <p:extLst>
      <p:ext uri="{BB962C8B-B14F-4D97-AF65-F5344CB8AC3E}">
        <p14:creationId xmlns:p14="http://schemas.microsoft.com/office/powerpoint/2010/main" val="2915198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ulka 5"/>
          <p:cNvGraphicFramePr>
            <a:graphicFrameLocks noGrp="1"/>
          </p:cNvGraphicFramePr>
          <p:nvPr/>
        </p:nvGraphicFramePr>
        <p:xfrm>
          <a:off x="0" y="1127760"/>
          <a:ext cx="8964488" cy="5730240"/>
        </p:xfrm>
        <a:graphic>
          <a:graphicData uri="http://schemas.openxmlformats.org/drawingml/2006/table">
            <a:tbl>
              <a:tblPr>
                <a:tableStyleId>{B301B821-A1FF-4177-AEE7-76D212191A09}</a:tableStyleId>
              </a:tblPr>
              <a:tblGrid>
                <a:gridCol w="1460610"/>
                <a:gridCol w="757969"/>
                <a:gridCol w="757966"/>
                <a:gridCol w="833763"/>
                <a:gridCol w="909560"/>
                <a:gridCol w="682170"/>
                <a:gridCol w="985356"/>
                <a:gridCol w="1061153"/>
                <a:gridCol w="1515941"/>
              </a:tblGrid>
              <a:tr h="821537">
                <a:tc rowSpan="2">
                  <a:txBody>
                    <a:bodyPr/>
                    <a:lstStyle/>
                    <a:p>
                      <a:pPr>
                        <a:lnSpc>
                          <a:spcPct val="150000"/>
                        </a:lnSpc>
                        <a:spcBef>
                          <a:spcPts val="600"/>
                        </a:spcBef>
                        <a:spcAft>
                          <a:spcPts val="0"/>
                        </a:spcAft>
                      </a:pPr>
                      <a:r>
                        <a:rPr lang="cs-CZ" sz="1800" dirty="0" smtClean="0"/>
                        <a:t>Koncepty</a:t>
                      </a:r>
                      <a:endParaRPr lang="cs-CZ" sz="1800" b="1" dirty="0">
                        <a:latin typeface="Calibri"/>
                        <a:ea typeface="Calibri"/>
                        <a:cs typeface="Times New Roman"/>
                      </a:endParaRPr>
                    </a:p>
                  </a:txBody>
                  <a:tcPr marL="68580" marR="68580" marT="0" marB="0" anchor="b"/>
                </a:tc>
                <a:tc gridSpan="2">
                  <a:txBody>
                    <a:bodyPr/>
                    <a:lstStyle/>
                    <a:p>
                      <a:pPr algn="ctr">
                        <a:lnSpc>
                          <a:spcPct val="150000"/>
                        </a:lnSpc>
                        <a:spcAft>
                          <a:spcPts val="0"/>
                        </a:spcAft>
                      </a:pPr>
                      <a:r>
                        <a:rPr lang="en-US" sz="1800" dirty="0"/>
                        <a:t>ECQ </a:t>
                      </a:r>
                      <a:r>
                        <a:rPr lang="cs-CZ" sz="1800" dirty="0" smtClean="0"/>
                        <a:t>průměr</a:t>
                      </a:r>
                      <a:endParaRPr lang="cs-CZ" sz="1800" dirty="0"/>
                    </a:p>
                    <a:p>
                      <a:pPr algn="ctr">
                        <a:lnSpc>
                          <a:spcPct val="150000"/>
                        </a:lnSpc>
                        <a:spcAft>
                          <a:spcPts val="0"/>
                        </a:spcAft>
                      </a:pPr>
                      <a:r>
                        <a:rPr lang="en-US" sz="1800" dirty="0"/>
                        <a:t>(% </a:t>
                      </a:r>
                      <a:r>
                        <a:rPr lang="cs-CZ" sz="1800" dirty="0" smtClean="0"/>
                        <a:t>správně</a:t>
                      </a:r>
                      <a:r>
                        <a:rPr lang="en-US" sz="1800" dirty="0" smtClean="0"/>
                        <a:t>)</a:t>
                      </a:r>
                      <a:endParaRPr lang="cs-CZ" sz="1800" dirty="0">
                        <a:latin typeface="Cambria"/>
                        <a:ea typeface="Times New Roman"/>
                        <a:cs typeface="Cambria"/>
                      </a:endParaRPr>
                    </a:p>
                  </a:txBody>
                  <a:tcPr marL="68580" marR="68580" marT="0" marB="0" anchor="b"/>
                </a:tc>
                <a:tc hMerge="1">
                  <a:txBody>
                    <a:bodyPr/>
                    <a:lstStyle/>
                    <a:p>
                      <a:endParaRPr lang="cs-CZ"/>
                    </a:p>
                  </a:txBody>
                  <a:tcPr/>
                </a:tc>
                <a:tc gridSpan="2">
                  <a:txBody>
                    <a:bodyPr/>
                    <a:lstStyle/>
                    <a:p>
                      <a:pPr algn="ctr">
                        <a:lnSpc>
                          <a:spcPct val="150000"/>
                        </a:lnSpc>
                        <a:spcAft>
                          <a:spcPts val="0"/>
                        </a:spcAft>
                      </a:pPr>
                      <a:r>
                        <a:rPr lang="en-US" sz="1800" dirty="0" smtClean="0"/>
                        <a:t>St. </a:t>
                      </a:r>
                      <a:r>
                        <a:rPr lang="cs-CZ" sz="1800" dirty="0" smtClean="0"/>
                        <a:t>odchylka</a:t>
                      </a:r>
                      <a:endParaRPr lang="cs-CZ" sz="1800" dirty="0">
                        <a:latin typeface="Cambria"/>
                        <a:ea typeface="Times New Roman"/>
                        <a:cs typeface="Cambria"/>
                      </a:endParaRPr>
                    </a:p>
                  </a:txBody>
                  <a:tcPr marL="68580" marR="68580" marT="0" marB="0" anchor="b"/>
                </a:tc>
                <a:tc hMerge="1">
                  <a:txBody>
                    <a:bodyPr/>
                    <a:lstStyle/>
                    <a:p>
                      <a:endParaRPr lang="cs-CZ"/>
                    </a:p>
                  </a:txBody>
                  <a:tcPr/>
                </a:tc>
                <a:tc rowSpan="2">
                  <a:txBody>
                    <a:bodyPr/>
                    <a:lstStyle/>
                    <a:p>
                      <a:pPr algn="ctr">
                        <a:lnSpc>
                          <a:spcPct val="150000"/>
                        </a:lnSpc>
                        <a:spcAft>
                          <a:spcPts val="0"/>
                        </a:spcAft>
                      </a:pPr>
                      <a:r>
                        <a:rPr lang="cs-CZ" sz="1800" dirty="0" smtClean="0"/>
                        <a:t>Zisk</a:t>
                      </a:r>
                      <a:endParaRPr lang="cs-CZ" sz="1800" dirty="0">
                        <a:latin typeface="Cambria"/>
                        <a:ea typeface="Times New Roman"/>
                        <a:cs typeface="Cambria"/>
                      </a:endParaRPr>
                    </a:p>
                  </a:txBody>
                  <a:tcPr marL="68580" marR="68580" marT="0" marB="0" anchor="b"/>
                </a:tc>
                <a:tc rowSpan="2">
                  <a:txBody>
                    <a:bodyPr/>
                    <a:lstStyle/>
                    <a:p>
                      <a:pPr algn="ctr">
                        <a:lnSpc>
                          <a:spcPct val="150000"/>
                        </a:lnSpc>
                        <a:spcAft>
                          <a:spcPts val="0"/>
                        </a:spcAft>
                      </a:pPr>
                      <a:r>
                        <a:rPr lang="en-US" sz="1800" dirty="0"/>
                        <a:t>Z</a:t>
                      </a:r>
                      <a:endParaRPr lang="cs-CZ" sz="1800" dirty="0">
                        <a:latin typeface="Cambria"/>
                        <a:ea typeface="Times New Roman"/>
                        <a:cs typeface="Cambria"/>
                      </a:endParaRPr>
                    </a:p>
                  </a:txBody>
                  <a:tcPr marL="68580" marR="68580" marT="0" marB="0" anchor="b"/>
                </a:tc>
                <a:tc rowSpan="2">
                  <a:txBody>
                    <a:bodyPr/>
                    <a:lstStyle/>
                    <a:p>
                      <a:pPr algn="ctr">
                        <a:lnSpc>
                          <a:spcPct val="150000"/>
                        </a:lnSpc>
                        <a:spcAft>
                          <a:spcPts val="0"/>
                        </a:spcAft>
                      </a:pPr>
                      <a:r>
                        <a:rPr lang="en-US" sz="1800" dirty="0"/>
                        <a:t>P</a:t>
                      </a:r>
                      <a:endParaRPr lang="cs-CZ" sz="1800" dirty="0">
                        <a:latin typeface="Cambria"/>
                        <a:ea typeface="Times New Roman"/>
                        <a:cs typeface="Cambria"/>
                      </a:endParaRPr>
                    </a:p>
                  </a:txBody>
                  <a:tcPr marL="68580" marR="68580" marT="0" marB="0" anchor="b"/>
                </a:tc>
                <a:tc rowSpan="2">
                  <a:txBody>
                    <a:bodyPr/>
                    <a:lstStyle/>
                    <a:p>
                      <a:pPr algn="ctr">
                        <a:lnSpc>
                          <a:spcPct val="150000"/>
                        </a:lnSpc>
                        <a:spcAft>
                          <a:spcPts val="0"/>
                        </a:spcAft>
                      </a:pPr>
                      <a:r>
                        <a:rPr lang="cs-CZ" sz="1800" dirty="0" smtClean="0"/>
                        <a:t>Velikost efektu</a:t>
                      </a:r>
                      <a:endParaRPr lang="cs-CZ" sz="1800" dirty="0">
                        <a:latin typeface="Cambria"/>
                        <a:ea typeface="Times New Roman"/>
                        <a:cs typeface="Cambria"/>
                      </a:endParaRPr>
                    </a:p>
                  </a:txBody>
                  <a:tcPr marL="68580" marR="68580" marT="0" marB="0" anchor="b"/>
                </a:tc>
              </a:tr>
              <a:tr h="410769">
                <a:tc vMerge="1">
                  <a:txBody>
                    <a:bodyPr/>
                    <a:lstStyle/>
                    <a:p>
                      <a:endParaRPr lang="cs-CZ"/>
                    </a:p>
                  </a:txBody>
                  <a:tcPr/>
                </a:tc>
                <a:tc>
                  <a:txBody>
                    <a:bodyPr/>
                    <a:lstStyle/>
                    <a:p>
                      <a:pPr algn="ctr">
                        <a:lnSpc>
                          <a:spcPct val="150000"/>
                        </a:lnSpc>
                        <a:spcAft>
                          <a:spcPts val="0"/>
                        </a:spcAft>
                      </a:pPr>
                      <a:r>
                        <a:rPr lang="en-US" sz="1800"/>
                        <a:t>Pre</a:t>
                      </a:r>
                      <a:endParaRPr lang="cs-CZ" sz="1800">
                        <a:latin typeface="Cambria"/>
                        <a:ea typeface="Times New Roman"/>
                        <a:cs typeface="Cambria"/>
                      </a:endParaRPr>
                    </a:p>
                  </a:txBody>
                  <a:tcPr marL="68580" marR="68580" marT="0" marB="0" anchor="b"/>
                </a:tc>
                <a:tc>
                  <a:txBody>
                    <a:bodyPr/>
                    <a:lstStyle/>
                    <a:p>
                      <a:pPr algn="ctr">
                        <a:lnSpc>
                          <a:spcPct val="150000"/>
                        </a:lnSpc>
                        <a:spcAft>
                          <a:spcPts val="0"/>
                        </a:spcAft>
                      </a:pPr>
                      <a:r>
                        <a:rPr lang="en-US" sz="1800"/>
                        <a:t>Post</a:t>
                      </a:r>
                      <a:endParaRPr lang="cs-CZ" sz="1800">
                        <a:latin typeface="Cambria"/>
                        <a:ea typeface="Times New Roman"/>
                        <a:cs typeface="Cambria"/>
                      </a:endParaRPr>
                    </a:p>
                  </a:txBody>
                  <a:tcPr marL="68580" marR="68580" marT="0" marB="0" anchor="b"/>
                </a:tc>
                <a:tc>
                  <a:txBody>
                    <a:bodyPr/>
                    <a:lstStyle/>
                    <a:p>
                      <a:pPr algn="ctr">
                        <a:lnSpc>
                          <a:spcPct val="150000"/>
                        </a:lnSpc>
                        <a:spcAft>
                          <a:spcPts val="0"/>
                        </a:spcAft>
                      </a:pPr>
                      <a:r>
                        <a:rPr lang="en-US" sz="1800"/>
                        <a:t>Pre</a:t>
                      </a:r>
                      <a:endParaRPr lang="cs-CZ" sz="1800">
                        <a:latin typeface="Cambria"/>
                        <a:ea typeface="Times New Roman"/>
                        <a:cs typeface="Cambria"/>
                      </a:endParaRPr>
                    </a:p>
                  </a:txBody>
                  <a:tcPr marL="68580" marR="68580" marT="0" marB="0" anchor="b"/>
                </a:tc>
                <a:tc>
                  <a:txBody>
                    <a:bodyPr/>
                    <a:lstStyle/>
                    <a:p>
                      <a:pPr algn="ctr">
                        <a:lnSpc>
                          <a:spcPct val="150000"/>
                        </a:lnSpc>
                        <a:spcAft>
                          <a:spcPts val="0"/>
                        </a:spcAft>
                      </a:pPr>
                      <a:r>
                        <a:rPr lang="en-US" sz="1800"/>
                        <a:t>Post</a:t>
                      </a:r>
                      <a:endParaRPr lang="cs-CZ" sz="1800">
                        <a:latin typeface="Cambria"/>
                        <a:ea typeface="Times New Roman"/>
                        <a:cs typeface="Cambria"/>
                      </a:endParaRPr>
                    </a:p>
                  </a:txBody>
                  <a:tcPr marL="68580" marR="68580" marT="0" marB="0" anchor="b"/>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r>
              <a:tr h="846830">
                <a:tc>
                  <a:txBody>
                    <a:bodyPr/>
                    <a:lstStyle/>
                    <a:p>
                      <a:pPr>
                        <a:lnSpc>
                          <a:spcPct val="150000"/>
                        </a:lnSpc>
                        <a:spcBef>
                          <a:spcPts val="300"/>
                        </a:spcBef>
                        <a:spcAft>
                          <a:spcPts val="300"/>
                        </a:spcAft>
                      </a:pPr>
                      <a:endParaRPr lang="cs-CZ" sz="1800" dirty="0" smtClean="0"/>
                    </a:p>
                    <a:p>
                      <a:pPr>
                        <a:lnSpc>
                          <a:spcPct val="150000"/>
                        </a:lnSpc>
                        <a:spcBef>
                          <a:spcPts val="300"/>
                        </a:spcBef>
                        <a:spcAft>
                          <a:spcPts val="300"/>
                        </a:spcAft>
                      </a:pPr>
                      <a:r>
                        <a:rPr lang="cs-CZ" sz="1800" dirty="0" smtClean="0"/>
                        <a:t>Tok energie</a:t>
                      </a:r>
                      <a:endParaRPr lang="cs-CZ" sz="1800" dirty="0">
                        <a:latin typeface="Cambria"/>
                        <a:ea typeface="Times New Roman"/>
                        <a:cs typeface="Cambria"/>
                      </a:endParaRPr>
                    </a:p>
                  </a:txBody>
                  <a:tcPr marL="68580" marR="68580" marT="0" marB="0"/>
                </a:tc>
                <a:tc>
                  <a:txBody>
                    <a:bodyPr/>
                    <a:lstStyle/>
                    <a:p>
                      <a:pPr algn="ctr">
                        <a:lnSpc>
                          <a:spcPct val="150000"/>
                        </a:lnSpc>
                        <a:spcBef>
                          <a:spcPts val="300"/>
                        </a:spcBef>
                        <a:spcAft>
                          <a:spcPts val="300"/>
                        </a:spcAft>
                      </a:pPr>
                      <a:r>
                        <a:rPr lang="en-US" sz="1800"/>
                        <a:t>36</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55</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1.18</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1.09</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dirty="0"/>
                        <a:t>19</a:t>
                      </a:r>
                      <a:endParaRPr lang="cs-CZ" sz="1800" dirty="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6.58</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&lt;0.0001</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1.1</a:t>
                      </a:r>
                      <a:endParaRPr lang="cs-CZ" sz="1800">
                        <a:latin typeface="Cambria"/>
                        <a:ea typeface="Times New Roman"/>
                        <a:cs typeface="Cambria"/>
                      </a:endParaRPr>
                    </a:p>
                  </a:txBody>
                  <a:tcPr marL="68580" marR="68580" marT="0" marB="0" anchor="b"/>
                </a:tc>
              </a:tr>
              <a:tr h="846830">
                <a:tc>
                  <a:txBody>
                    <a:bodyPr/>
                    <a:lstStyle/>
                    <a:p>
                      <a:pPr>
                        <a:lnSpc>
                          <a:spcPct val="150000"/>
                        </a:lnSpc>
                        <a:spcBef>
                          <a:spcPts val="300"/>
                        </a:spcBef>
                        <a:spcAft>
                          <a:spcPts val="300"/>
                        </a:spcAft>
                      </a:pPr>
                      <a:endParaRPr lang="cs-CZ" sz="1800" dirty="0" smtClean="0"/>
                    </a:p>
                    <a:p>
                      <a:pPr>
                        <a:lnSpc>
                          <a:spcPct val="150000"/>
                        </a:lnSpc>
                        <a:spcBef>
                          <a:spcPts val="300"/>
                        </a:spcBef>
                        <a:spcAft>
                          <a:spcPts val="300"/>
                        </a:spcAft>
                      </a:pPr>
                      <a:r>
                        <a:rPr lang="en-US" sz="1800" dirty="0" smtClean="0"/>
                        <a:t>Cy</a:t>
                      </a:r>
                      <a:r>
                        <a:rPr lang="cs-CZ" sz="1800" dirty="0" smtClean="0"/>
                        <a:t>kly</a:t>
                      </a:r>
                      <a:endParaRPr lang="cs-CZ" sz="1800" dirty="0">
                        <a:latin typeface="Cambria"/>
                        <a:ea typeface="Times New Roman"/>
                        <a:cs typeface="Cambria"/>
                      </a:endParaRPr>
                    </a:p>
                  </a:txBody>
                  <a:tcPr marL="68580" marR="68580" marT="0" marB="0"/>
                </a:tc>
                <a:tc>
                  <a:txBody>
                    <a:bodyPr/>
                    <a:lstStyle/>
                    <a:p>
                      <a:pPr algn="ctr">
                        <a:lnSpc>
                          <a:spcPct val="150000"/>
                        </a:lnSpc>
                        <a:spcBef>
                          <a:spcPts val="300"/>
                        </a:spcBef>
                        <a:spcAft>
                          <a:spcPts val="300"/>
                        </a:spcAft>
                      </a:pPr>
                      <a:r>
                        <a:rPr lang="en-US" sz="1800"/>
                        <a:t>58</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78</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0.84</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0.84</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20</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4.33</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&lt;0.0001</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0.71</a:t>
                      </a:r>
                      <a:endParaRPr lang="cs-CZ" sz="1800">
                        <a:latin typeface="Cambria"/>
                        <a:ea typeface="Times New Roman"/>
                        <a:cs typeface="Cambria"/>
                      </a:endParaRPr>
                    </a:p>
                  </a:txBody>
                  <a:tcPr marL="68580" marR="68580" marT="0" marB="0" anchor="b"/>
                </a:tc>
              </a:tr>
              <a:tr h="846830">
                <a:tc>
                  <a:txBody>
                    <a:bodyPr/>
                    <a:lstStyle/>
                    <a:p>
                      <a:pPr>
                        <a:lnSpc>
                          <a:spcPct val="150000"/>
                        </a:lnSpc>
                        <a:spcBef>
                          <a:spcPts val="300"/>
                        </a:spcBef>
                        <a:spcAft>
                          <a:spcPts val="300"/>
                        </a:spcAft>
                      </a:pPr>
                      <a:endParaRPr lang="cs-CZ" sz="1800" dirty="0" smtClean="0"/>
                    </a:p>
                    <a:p>
                      <a:pPr>
                        <a:lnSpc>
                          <a:spcPct val="150000"/>
                        </a:lnSpc>
                        <a:spcBef>
                          <a:spcPts val="300"/>
                        </a:spcBef>
                        <a:spcAft>
                          <a:spcPts val="300"/>
                        </a:spcAft>
                      </a:pPr>
                      <a:r>
                        <a:rPr lang="cs-CZ" sz="1800" dirty="0" smtClean="0"/>
                        <a:t>Provázanost</a:t>
                      </a:r>
                      <a:endParaRPr lang="cs-CZ" sz="1800" dirty="0">
                        <a:latin typeface="Cambria"/>
                        <a:ea typeface="Times New Roman"/>
                        <a:cs typeface="Cambria"/>
                      </a:endParaRPr>
                    </a:p>
                  </a:txBody>
                  <a:tcPr marL="68580" marR="68580" marT="0" marB="0"/>
                </a:tc>
                <a:tc>
                  <a:txBody>
                    <a:bodyPr/>
                    <a:lstStyle/>
                    <a:p>
                      <a:pPr algn="ctr">
                        <a:lnSpc>
                          <a:spcPct val="150000"/>
                        </a:lnSpc>
                        <a:spcBef>
                          <a:spcPts val="300"/>
                        </a:spcBef>
                        <a:spcAft>
                          <a:spcPts val="300"/>
                        </a:spcAft>
                      </a:pPr>
                      <a:r>
                        <a:rPr lang="en-US" sz="1800"/>
                        <a:t>44</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71</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0.68</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0.69</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27</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endParaRPr lang="cs-CZ" sz="1800" dirty="0" smtClean="0"/>
                    </a:p>
                    <a:p>
                      <a:pPr algn="ctr">
                        <a:lnSpc>
                          <a:spcPct val="150000"/>
                        </a:lnSpc>
                        <a:spcBef>
                          <a:spcPts val="300"/>
                        </a:spcBef>
                        <a:spcAft>
                          <a:spcPts val="300"/>
                        </a:spcAft>
                      </a:pPr>
                      <a:r>
                        <a:rPr lang="cs-CZ" sz="1800" dirty="0" smtClean="0"/>
                        <a:t>4,35</a:t>
                      </a:r>
                      <a:endParaRPr lang="cs-CZ" sz="1800" dirty="0">
                        <a:latin typeface="Cambria"/>
                        <a:ea typeface="Times New Roman"/>
                        <a:cs typeface="Cambria"/>
                      </a:endParaRPr>
                    </a:p>
                  </a:txBody>
                  <a:tcPr marL="68580" marR="68580" marT="0" marB="0"/>
                </a:tc>
                <a:tc>
                  <a:txBody>
                    <a:bodyPr/>
                    <a:lstStyle/>
                    <a:p>
                      <a:pPr>
                        <a:lnSpc>
                          <a:spcPct val="150000"/>
                        </a:lnSpc>
                        <a:spcBef>
                          <a:spcPts val="300"/>
                        </a:spcBef>
                        <a:spcAft>
                          <a:spcPts val="300"/>
                        </a:spcAft>
                      </a:pPr>
                      <a:endParaRPr lang="cs-CZ" sz="1800" dirty="0" smtClean="0"/>
                    </a:p>
                    <a:p>
                      <a:pPr>
                        <a:lnSpc>
                          <a:spcPct val="150000"/>
                        </a:lnSpc>
                        <a:spcBef>
                          <a:spcPts val="300"/>
                        </a:spcBef>
                        <a:spcAft>
                          <a:spcPts val="300"/>
                        </a:spcAft>
                      </a:pPr>
                      <a:r>
                        <a:rPr lang="en-US" sz="1800" dirty="0" smtClean="0"/>
                        <a:t>&lt;</a:t>
                      </a:r>
                      <a:r>
                        <a:rPr lang="en-US" sz="1800" dirty="0"/>
                        <a:t>0.0001</a:t>
                      </a:r>
                      <a:endParaRPr lang="cs-CZ" sz="1800" dirty="0">
                        <a:latin typeface="Cambria"/>
                        <a:ea typeface="Times New Roman"/>
                        <a:cs typeface="Cambria"/>
                      </a:endParaRPr>
                    </a:p>
                  </a:txBody>
                  <a:tcPr marL="68580" marR="68580" marT="0" marB="0"/>
                </a:tc>
                <a:tc>
                  <a:txBody>
                    <a:bodyPr/>
                    <a:lstStyle/>
                    <a:p>
                      <a:pPr algn="ctr">
                        <a:lnSpc>
                          <a:spcPct val="150000"/>
                        </a:lnSpc>
                        <a:spcBef>
                          <a:spcPts val="300"/>
                        </a:spcBef>
                        <a:spcAft>
                          <a:spcPts val="300"/>
                        </a:spcAft>
                      </a:pPr>
                      <a:endParaRPr lang="cs-CZ" sz="1800" dirty="0" smtClean="0"/>
                    </a:p>
                    <a:p>
                      <a:pPr algn="ctr">
                        <a:lnSpc>
                          <a:spcPct val="150000"/>
                        </a:lnSpc>
                        <a:spcBef>
                          <a:spcPts val="300"/>
                        </a:spcBef>
                        <a:spcAft>
                          <a:spcPts val="300"/>
                        </a:spcAft>
                      </a:pPr>
                      <a:r>
                        <a:rPr lang="cs-CZ" sz="1800" dirty="0" smtClean="0"/>
                        <a:t>0,65</a:t>
                      </a:r>
                      <a:endParaRPr lang="cs-CZ" sz="1800" dirty="0">
                        <a:latin typeface="Cambria"/>
                        <a:ea typeface="Times New Roman"/>
                        <a:cs typeface="Cambria"/>
                      </a:endParaRPr>
                    </a:p>
                  </a:txBody>
                  <a:tcPr marL="68580" marR="68580" marT="0" marB="0"/>
                </a:tc>
              </a:tr>
              <a:tr h="846830">
                <a:tc>
                  <a:txBody>
                    <a:bodyPr/>
                    <a:lstStyle/>
                    <a:p>
                      <a:pPr>
                        <a:lnSpc>
                          <a:spcPct val="150000"/>
                        </a:lnSpc>
                        <a:spcBef>
                          <a:spcPts val="300"/>
                        </a:spcBef>
                        <a:spcAft>
                          <a:spcPts val="300"/>
                        </a:spcAft>
                      </a:pPr>
                      <a:endParaRPr lang="cs-CZ" sz="1800" dirty="0" smtClean="0"/>
                    </a:p>
                    <a:p>
                      <a:pPr>
                        <a:lnSpc>
                          <a:spcPct val="150000"/>
                        </a:lnSpc>
                        <a:spcBef>
                          <a:spcPts val="300"/>
                        </a:spcBef>
                        <a:spcAft>
                          <a:spcPts val="300"/>
                        </a:spcAft>
                      </a:pPr>
                      <a:r>
                        <a:rPr lang="cs-CZ" sz="1800" dirty="0" smtClean="0"/>
                        <a:t>Změna</a:t>
                      </a:r>
                      <a:endParaRPr lang="cs-CZ" sz="1800" dirty="0">
                        <a:latin typeface="Cambria"/>
                        <a:ea typeface="Times New Roman"/>
                        <a:cs typeface="Cambria"/>
                      </a:endParaRPr>
                    </a:p>
                  </a:txBody>
                  <a:tcPr marL="68580" marR="68580" marT="0" marB="0"/>
                </a:tc>
                <a:tc>
                  <a:txBody>
                    <a:bodyPr/>
                    <a:lstStyle/>
                    <a:p>
                      <a:pPr algn="ctr">
                        <a:lnSpc>
                          <a:spcPct val="150000"/>
                        </a:lnSpc>
                        <a:spcBef>
                          <a:spcPts val="300"/>
                        </a:spcBef>
                        <a:spcAft>
                          <a:spcPts val="300"/>
                        </a:spcAft>
                      </a:pPr>
                      <a:r>
                        <a:rPr lang="en-US" sz="1800" dirty="0"/>
                        <a:t>54</a:t>
                      </a:r>
                      <a:endParaRPr lang="cs-CZ" sz="1800" dirty="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74</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0.73</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0.65</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20</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endParaRPr lang="cs-CZ" sz="1800" dirty="0" smtClean="0"/>
                    </a:p>
                    <a:p>
                      <a:pPr algn="ctr">
                        <a:lnSpc>
                          <a:spcPct val="150000"/>
                        </a:lnSpc>
                        <a:spcBef>
                          <a:spcPts val="300"/>
                        </a:spcBef>
                        <a:spcAft>
                          <a:spcPts val="300"/>
                        </a:spcAft>
                      </a:pPr>
                      <a:r>
                        <a:rPr lang="cs-CZ" sz="1800" dirty="0" smtClean="0"/>
                        <a:t>3,91</a:t>
                      </a:r>
                      <a:endParaRPr lang="cs-CZ" sz="1800" dirty="0">
                        <a:latin typeface="Cambria"/>
                        <a:ea typeface="Times New Roman"/>
                        <a:cs typeface="Cambria"/>
                      </a:endParaRPr>
                    </a:p>
                  </a:txBody>
                  <a:tcPr marL="68580" marR="68580" marT="0" marB="0"/>
                </a:tc>
                <a:tc>
                  <a:txBody>
                    <a:bodyPr/>
                    <a:lstStyle/>
                    <a:p>
                      <a:pPr algn="ctr">
                        <a:lnSpc>
                          <a:spcPct val="150000"/>
                        </a:lnSpc>
                        <a:spcBef>
                          <a:spcPts val="300"/>
                        </a:spcBef>
                        <a:spcAft>
                          <a:spcPts val="300"/>
                        </a:spcAft>
                      </a:pPr>
                      <a:endParaRPr lang="cs-CZ" sz="1800" dirty="0" smtClean="0"/>
                    </a:p>
                    <a:p>
                      <a:pPr algn="ctr">
                        <a:lnSpc>
                          <a:spcPct val="150000"/>
                        </a:lnSpc>
                        <a:spcBef>
                          <a:spcPts val="300"/>
                        </a:spcBef>
                        <a:spcAft>
                          <a:spcPts val="300"/>
                        </a:spcAft>
                      </a:pPr>
                      <a:r>
                        <a:rPr lang="en-US" sz="1800" dirty="0" smtClean="0"/>
                        <a:t>&lt;</a:t>
                      </a:r>
                      <a:r>
                        <a:rPr lang="en-US" sz="1800" dirty="0"/>
                        <a:t>0.0001</a:t>
                      </a:r>
                      <a:endParaRPr lang="cs-CZ" sz="1800" dirty="0">
                        <a:latin typeface="Cambria"/>
                        <a:ea typeface="Times New Roman"/>
                        <a:cs typeface="Cambria"/>
                      </a:endParaRPr>
                    </a:p>
                  </a:txBody>
                  <a:tcPr marL="68580" marR="68580" marT="0" marB="0"/>
                </a:tc>
                <a:tc>
                  <a:txBody>
                    <a:bodyPr/>
                    <a:lstStyle/>
                    <a:p>
                      <a:pPr algn="ctr">
                        <a:lnSpc>
                          <a:spcPct val="150000"/>
                        </a:lnSpc>
                        <a:spcBef>
                          <a:spcPts val="300"/>
                        </a:spcBef>
                        <a:spcAft>
                          <a:spcPts val="300"/>
                        </a:spcAft>
                      </a:pPr>
                      <a:endParaRPr lang="cs-CZ" sz="1800" dirty="0" smtClean="0"/>
                    </a:p>
                    <a:p>
                      <a:pPr algn="ctr">
                        <a:lnSpc>
                          <a:spcPct val="150000"/>
                        </a:lnSpc>
                        <a:spcBef>
                          <a:spcPts val="300"/>
                        </a:spcBef>
                        <a:spcAft>
                          <a:spcPts val="300"/>
                        </a:spcAft>
                      </a:pPr>
                      <a:r>
                        <a:rPr lang="cs-CZ" sz="1800" dirty="0" smtClean="0"/>
                        <a:t>0,6</a:t>
                      </a:r>
                      <a:endParaRPr lang="cs-CZ" sz="1800" dirty="0">
                        <a:latin typeface="Cambria"/>
                        <a:ea typeface="Times New Roman"/>
                        <a:cs typeface="Cambria"/>
                      </a:endParaRPr>
                    </a:p>
                  </a:txBody>
                  <a:tcPr marL="68580" marR="68580" marT="0" marB="0"/>
                </a:tc>
              </a:tr>
              <a:tr h="897605">
                <a:tc>
                  <a:txBody>
                    <a:bodyPr/>
                    <a:lstStyle/>
                    <a:p>
                      <a:pPr>
                        <a:lnSpc>
                          <a:spcPct val="150000"/>
                        </a:lnSpc>
                        <a:spcBef>
                          <a:spcPts val="300"/>
                        </a:spcBef>
                        <a:spcAft>
                          <a:spcPts val="300"/>
                        </a:spcAft>
                      </a:pPr>
                      <a:endParaRPr lang="cs-CZ" sz="1800" dirty="0" smtClean="0"/>
                    </a:p>
                    <a:p>
                      <a:pPr>
                        <a:lnSpc>
                          <a:spcPct val="150000"/>
                        </a:lnSpc>
                        <a:spcBef>
                          <a:spcPts val="300"/>
                        </a:spcBef>
                        <a:spcAft>
                          <a:spcPts val="300"/>
                        </a:spcAft>
                      </a:pPr>
                      <a:r>
                        <a:rPr lang="cs-CZ" sz="1800" dirty="0" smtClean="0"/>
                        <a:t>Celkem</a:t>
                      </a:r>
                      <a:endParaRPr lang="cs-CZ" sz="1800" dirty="0">
                        <a:latin typeface="Cambria"/>
                        <a:ea typeface="Times New Roman"/>
                        <a:cs typeface="Cambria"/>
                      </a:endParaRPr>
                    </a:p>
                  </a:txBody>
                  <a:tcPr marL="68580" marR="68580" marT="0" marB="0"/>
                </a:tc>
                <a:tc>
                  <a:txBody>
                    <a:bodyPr/>
                    <a:lstStyle/>
                    <a:p>
                      <a:pPr algn="ctr">
                        <a:lnSpc>
                          <a:spcPct val="150000"/>
                        </a:lnSpc>
                        <a:spcBef>
                          <a:spcPts val="300"/>
                        </a:spcBef>
                        <a:spcAft>
                          <a:spcPts val="300"/>
                        </a:spcAft>
                      </a:pPr>
                      <a:r>
                        <a:rPr lang="en-US" sz="1800"/>
                        <a:t>45</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65</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2.01</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2.07</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20</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7.52</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a:t>&lt;0.0001</a:t>
                      </a:r>
                      <a:endParaRPr lang="cs-CZ" sz="1800">
                        <a:latin typeface="Cambria"/>
                        <a:ea typeface="Times New Roman"/>
                        <a:cs typeface="Cambria"/>
                      </a:endParaRPr>
                    </a:p>
                  </a:txBody>
                  <a:tcPr marL="68580" marR="68580" marT="0" marB="0" anchor="b"/>
                </a:tc>
                <a:tc>
                  <a:txBody>
                    <a:bodyPr/>
                    <a:lstStyle/>
                    <a:p>
                      <a:pPr algn="ctr">
                        <a:lnSpc>
                          <a:spcPct val="150000"/>
                        </a:lnSpc>
                        <a:spcBef>
                          <a:spcPts val="300"/>
                        </a:spcBef>
                        <a:spcAft>
                          <a:spcPts val="300"/>
                        </a:spcAft>
                      </a:pPr>
                      <a:r>
                        <a:rPr lang="en-US" sz="1800" dirty="0"/>
                        <a:t>1.28</a:t>
                      </a:r>
                      <a:endParaRPr lang="cs-CZ" sz="1800" dirty="0">
                        <a:latin typeface="Cambria"/>
                        <a:ea typeface="Times New Roman"/>
                        <a:cs typeface="Cambria"/>
                      </a:endParaRPr>
                    </a:p>
                  </a:txBody>
                  <a:tcPr marL="68580" marR="68580" marT="0" marB="0" anchor="b"/>
                </a:tc>
              </a:tr>
            </a:tbl>
          </a:graphicData>
        </a:graphic>
      </p:graphicFrame>
      <p:sp>
        <p:nvSpPr>
          <p:cNvPr id="8" name="Nadpis 7"/>
          <p:cNvSpPr>
            <a:spLocks noGrp="1"/>
          </p:cNvSpPr>
          <p:nvPr>
            <p:ph type="title"/>
          </p:nvPr>
        </p:nvSpPr>
        <p:spPr>
          <a:xfrm>
            <a:off x="457200" y="152718"/>
            <a:ext cx="8363272" cy="900018"/>
          </a:xfrm>
        </p:spPr>
        <p:txBody>
          <a:bodyPr>
            <a:normAutofit fontScale="90000"/>
          </a:bodyPr>
          <a:lstStyle/>
          <a:p>
            <a:pPr algn="ctr"/>
            <a:r>
              <a:rPr lang="cs-CZ" dirty="0" smtClean="0"/>
              <a:t>Strážci Země: vliv na znalosti</a:t>
            </a:r>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332656"/>
            <a:ext cx="8496944" cy="936104"/>
          </a:xfrm>
        </p:spPr>
        <p:txBody>
          <a:bodyPr>
            <a:normAutofit fontScale="90000"/>
          </a:bodyPr>
          <a:lstStyle/>
          <a:p>
            <a:r>
              <a:rPr lang="cs-CZ" dirty="0" smtClean="0"/>
              <a:t>Badatelsky orientovaná výuka</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95141964"/>
              </p:ext>
            </p:extLst>
          </p:nvPr>
        </p:nvGraphicFramePr>
        <p:xfrm>
          <a:off x="107504" y="1340768"/>
          <a:ext cx="6264696"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Obrázek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75656" y="2780928"/>
            <a:ext cx="3419872" cy="2564904"/>
          </a:xfrm>
          <a:prstGeom prst="ellipse">
            <a:avLst/>
          </a:prstGeom>
          <a:ln>
            <a:noFill/>
          </a:ln>
          <a:effectLst>
            <a:softEdge rad="112500"/>
          </a:effectLst>
        </p:spPr>
      </p:pic>
      <p:graphicFrame>
        <p:nvGraphicFramePr>
          <p:cNvPr id="9" name="Diagram 8"/>
          <p:cNvGraphicFramePr/>
          <p:nvPr>
            <p:extLst>
              <p:ext uri="{D42A27DB-BD31-4B8C-83A1-F6EECF244321}">
                <p14:modId xmlns:p14="http://schemas.microsoft.com/office/powerpoint/2010/main" val="704745069"/>
              </p:ext>
            </p:extLst>
          </p:nvPr>
        </p:nvGraphicFramePr>
        <p:xfrm>
          <a:off x="6012160" y="1412776"/>
          <a:ext cx="2664296" cy="50405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ovéPole 5"/>
          <p:cNvSpPr txBox="1"/>
          <p:nvPr/>
        </p:nvSpPr>
        <p:spPr>
          <a:xfrm>
            <a:off x="251520" y="6237312"/>
            <a:ext cx="2304256" cy="307777"/>
          </a:xfrm>
          <a:prstGeom prst="rect">
            <a:avLst/>
          </a:prstGeom>
          <a:noFill/>
        </p:spPr>
        <p:txBody>
          <a:bodyPr wrap="square" rtlCol="0">
            <a:spAutoFit/>
          </a:bodyPr>
          <a:lstStyle/>
          <a:p>
            <a:r>
              <a:rPr lang="cs-CZ" sz="1400" dirty="0" smtClean="0"/>
              <a:t>JČ. Foto JČ</a:t>
            </a:r>
            <a:endParaRPr lang="cs-CZ" sz="1400" dirty="0"/>
          </a:p>
        </p:txBody>
      </p:sp>
    </p:spTree>
    <p:extLst>
      <p:ext uri="{BB962C8B-B14F-4D97-AF65-F5344CB8AC3E}">
        <p14:creationId xmlns:p14="http://schemas.microsoft.com/office/powerpoint/2010/main" val="3730059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291264" cy="1476082"/>
          </a:xfrm>
        </p:spPr>
        <p:txBody>
          <a:bodyPr/>
          <a:lstStyle/>
          <a:p>
            <a:r>
              <a:rPr lang="cs-CZ" dirty="0" smtClean="0"/>
              <a:t>BOV na pobytových programech</a:t>
            </a:r>
            <a:endParaRPr lang="cs-C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7544" y="1772815"/>
            <a:ext cx="4227922" cy="316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délníkový popisek 7"/>
          <p:cNvSpPr/>
          <p:nvPr/>
        </p:nvSpPr>
        <p:spPr>
          <a:xfrm>
            <a:off x="4932040" y="1772815"/>
            <a:ext cx="3816424" cy="1440161"/>
          </a:xfrm>
          <a:prstGeom prst="wedgeRectCallout">
            <a:avLst>
              <a:gd name="adj1" fmla="val -68572"/>
              <a:gd name="adj2" fmla="val 15619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smtClean="0"/>
          </a:p>
          <a:p>
            <a:pPr algn="ctr"/>
            <a:r>
              <a:rPr lang="cs-CZ" dirty="0"/>
              <a:t>BOV řízená studenty</a:t>
            </a:r>
          </a:p>
          <a:p>
            <a:pPr algn="ctr"/>
            <a:r>
              <a:rPr lang="cs-CZ" dirty="0" smtClean="0"/>
              <a:t>5 denní pobyt pro SŠ</a:t>
            </a:r>
          </a:p>
          <a:p>
            <a:pPr algn="r"/>
            <a:endParaRPr lang="cs-CZ" sz="1400" i="1" dirty="0" smtClean="0"/>
          </a:p>
          <a:p>
            <a:pPr algn="r"/>
            <a:r>
              <a:rPr lang="cs-CZ" sz="1400" i="1" dirty="0" err="1" smtClean="0"/>
              <a:t>Field</a:t>
            </a:r>
            <a:r>
              <a:rPr lang="cs-CZ" sz="1400" i="1" dirty="0" smtClean="0"/>
              <a:t> study </a:t>
            </a:r>
            <a:r>
              <a:rPr lang="cs-CZ" sz="1400" i="1" dirty="0" err="1" smtClean="0"/>
              <a:t>council</a:t>
            </a:r>
            <a:r>
              <a:rPr lang="cs-CZ" sz="1400" i="1" dirty="0" smtClean="0"/>
              <a:t> </a:t>
            </a:r>
            <a:r>
              <a:rPr lang="cs-CZ" sz="1400" i="1" dirty="0" err="1" smtClean="0"/>
              <a:t>Kindrogan</a:t>
            </a:r>
            <a:r>
              <a:rPr lang="cs-CZ" sz="1400" i="1" dirty="0"/>
              <a:t> </a:t>
            </a:r>
            <a:r>
              <a:rPr lang="cs-CZ" sz="1400" i="1" dirty="0" smtClean="0"/>
              <a:t>(UK)</a:t>
            </a:r>
          </a:p>
          <a:p>
            <a:pPr algn="r"/>
            <a:r>
              <a:rPr lang="cs-CZ" sz="1400" i="1" dirty="0" smtClean="0"/>
              <a:t>Foto: JČ</a:t>
            </a:r>
          </a:p>
          <a:p>
            <a:pPr algn="ctr"/>
            <a:endParaRPr lang="cs-CZ" dirty="0"/>
          </a:p>
        </p:txBody>
      </p:sp>
      <p:pic>
        <p:nvPicPr>
          <p:cNvPr id="1028" name="Picture 4"/>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6372200" y="3429000"/>
            <a:ext cx="2450804" cy="326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délníkový popisek 8"/>
          <p:cNvSpPr/>
          <p:nvPr/>
        </p:nvSpPr>
        <p:spPr>
          <a:xfrm>
            <a:off x="467544" y="5229200"/>
            <a:ext cx="4227922" cy="1080120"/>
          </a:xfrm>
          <a:prstGeom prst="wedgeRectCallout">
            <a:avLst>
              <a:gd name="adj1" fmla="val 101058"/>
              <a:gd name="adj2" fmla="val 53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BOV (částečně) řízená lektorem</a:t>
            </a:r>
          </a:p>
          <a:p>
            <a:pPr algn="ctr"/>
            <a:r>
              <a:rPr lang="cs-CZ" dirty="0" smtClean="0"/>
              <a:t>Školní fáze + 2a1/2 dne pobyt</a:t>
            </a:r>
          </a:p>
          <a:p>
            <a:pPr algn="r"/>
            <a:endParaRPr lang="cs-CZ" sz="1400" i="1" dirty="0" smtClean="0"/>
          </a:p>
          <a:p>
            <a:pPr algn="r"/>
            <a:r>
              <a:rPr lang="cs-CZ" sz="1400" i="1" dirty="0" smtClean="0"/>
              <a:t>Společnost pro Jizerské hory, Foto: David Kavan</a:t>
            </a:r>
            <a:endParaRPr lang="cs-CZ" sz="1400" i="1" dirty="0"/>
          </a:p>
        </p:txBody>
      </p:sp>
    </p:spTree>
    <p:extLst>
      <p:ext uri="{BB962C8B-B14F-4D97-AF65-F5344CB8AC3E}">
        <p14:creationId xmlns:p14="http://schemas.microsoft.com/office/powerpoint/2010/main" val="19414049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291264" cy="1260058"/>
          </a:xfrm>
        </p:spPr>
        <p:txBody>
          <a:bodyPr/>
          <a:lstStyle/>
          <a:p>
            <a:pPr algn="r"/>
            <a:r>
              <a:rPr lang="cs-CZ" dirty="0" smtClean="0"/>
              <a:t>BOV ve škole</a:t>
            </a:r>
            <a:endParaRPr lang="cs-CZ" dirty="0"/>
          </a:p>
        </p:txBody>
      </p:sp>
      <p:graphicFrame>
        <p:nvGraphicFramePr>
          <p:cNvPr id="4" name="Diagram 3"/>
          <p:cNvGraphicFramePr/>
          <p:nvPr>
            <p:extLst>
              <p:ext uri="{D42A27DB-BD31-4B8C-83A1-F6EECF244321}">
                <p14:modId xmlns:p14="http://schemas.microsoft.com/office/powerpoint/2010/main" val="3781933056"/>
              </p:ext>
            </p:extLst>
          </p:nvPr>
        </p:nvGraphicFramePr>
        <p:xfrm>
          <a:off x="2555776" y="1700808"/>
          <a:ext cx="640871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ovéPole 5"/>
          <p:cNvSpPr txBox="1"/>
          <p:nvPr/>
        </p:nvSpPr>
        <p:spPr>
          <a:xfrm>
            <a:off x="6660232" y="6279401"/>
            <a:ext cx="2232248" cy="523220"/>
          </a:xfrm>
          <a:prstGeom prst="rect">
            <a:avLst/>
          </a:prstGeom>
          <a:noFill/>
        </p:spPr>
        <p:txBody>
          <a:bodyPr wrap="square" rtlCol="0">
            <a:spAutoFit/>
          </a:bodyPr>
          <a:lstStyle/>
          <a:p>
            <a:r>
              <a:rPr lang="cs-CZ" sz="1400" dirty="0" smtClean="0"/>
              <a:t>Badatelé.cz</a:t>
            </a:r>
          </a:p>
          <a:p>
            <a:r>
              <a:rPr lang="cs-CZ" sz="1400" dirty="0" smtClean="0"/>
              <a:t>Foto: Sdružení TEREZA</a:t>
            </a:r>
            <a:endParaRPr lang="cs-CZ" sz="1400" dirty="0"/>
          </a:p>
        </p:txBody>
      </p:sp>
      <p:pic>
        <p:nvPicPr>
          <p:cNvPr id="2051"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504" y="332656"/>
            <a:ext cx="2753149" cy="367240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7" name="Obláček 6"/>
          <p:cNvSpPr/>
          <p:nvPr/>
        </p:nvSpPr>
        <p:spPr>
          <a:xfrm>
            <a:off x="3059832" y="1124744"/>
            <a:ext cx="2016224" cy="1836204"/>
          </a:xfrm>
          <a:prstGeom prst="cloudCallout">
            <a:avLst>
              <a:gd name="adj1" fmla="val -65116"/>
              <a:gd name="adj2" fmla="val 78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Poster vysvětlující badatelský cyklus</a:t>
            </a:r>
            <a:endParaRPr lang="cs-CZ" dirty="0"/>
          </a:p>
        </p:txBody>
      </p:sp>
      <p:sp>
        <p:nvSpPr>
          <p:cNvPr id="8" name="TextovéPole 7"/>
          <p:cNvSpPr txBox="1"/>
          <p:nvPr/>
        </p:nvSpPr>
        <p:spPr>
          <a:xfrm>
            <a:off x="109642" y="4149080"/>
            <a:ext cx="2880320" cy="523220"/>
          </a:xfrm>
          <a:prstGeom prst="rect">
            <a:avLst/>
          </a:prstGeom>
          <a:noFill/>
        </p:spPr>
        <p:txBody>
          <a:bodyPr wrap="square" rtlCol="0">
            <a:spAutoFit/>
          </a:bodyPr>
          <a:lstStyle/>
          <a:p>
            <a:pPr algn="ctr"/>
            <a:r>
              <a:rPr lang="cs-CZ" sz="1400" dirty="0" smtClean="0"/>
              <a:t>FSC </a:t>
            </a:r>
            <a:r>
              <a:rPr lang="cs-CZ" sz="1400" dirty="0" err="1" smtClean="0"/>
              <a:t>Kindrogan</a:t>
            </a:r>
            <a:endParaRPr lang="cs-CZ" sz="1400" dirty="0" smtClean="0"/>
          </a:p>
          <a:p>
            <a:pPr algn="ctr"/>
            <a:r>
              <a:rPr lang="cs-CZ" sz="1400" dirty="0" smtClean="0"/>
              <a:t>Foto: JČ</a:t>
            </a:r>
            <a:endParaRPr lang="cs-CZ" sz="1400" dirty="0"/>
          </a:p>
        </p:txBody>
      </p:sp>
    </p:spTree>
    <p:extLst>
      <p:ext uri="{BB962C8B-B14F-4D97-AF65-F5344CB8AC3E}">
        <p14:creationId xmlns:p14="http://schemas.microsoft.com/office/powerpoint/2010/main" val="1029335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219256" cy="1620098"/>
          </a:xfrm>
        </p:spPr>
        <p:txBody>
          <a:bodyPr/>
          <a:lstStyle/>
          <a:p>
            <a:r>
              <a:rPr lang="cs-CZ" dirty="0" smtClean="0"/>
              <a:t>Proč to děláme?</a:t>
            </a:r>
            <a:endParaRPr lang="cs-CZ" dirty="0"/>
          </a:p>
        </p:txBody>
      </p:sp>
      <p:graphicFrame>
        <p:nvGraphicFramePr>
          <p:cNvPr id="4" name="Diagram 3"/>
          <p:cNvGraphicFramePr/>
          <p:nvPr/>
        </p:nvGraphicFramePr>
        <p:xfrm>
          <a:off x="611560" y="2084852"/>
          <a:ext cx="8064896" cy="4416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ál 2"/>
          <p:cNvSpPr/>
          <p:nvPr/>
        </p:nvSpPr>
        <p:spPr>
          <a:xfrm>
            <a:off x="2339752" y="393305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t>?</a:t>
            </a:r>
            <a:endParaRPr lang="cs-CZ" b="1" dirty="0"/>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283968" y="3933056"/>
            <a:ext cx="6096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5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uzplan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9472" y="832104"/>
            <a:ext cx="6925056" cy="5193792"/>
          </a:xfrm>
          <a:prstGeom prst="ellipse">
            <a:avLst/>
          </a:prstGeom>
          <a:ln>
            <a:noFill/>
          </a:ln>
          <a:effectLst>
            <a:softEdge rad="112500"/>
          </a:effectLst>
        </p:spPr>
      </p:pic>
      <p:sp>
        <p:nvSpPr>
          <p:cNvPr id="4" name="Nadpis 3"/>
          <p:cNvSpPr>
            <a:spLocks noGrp="1"/>
          </p:cNvSpPr>
          <p:nvPr>
            <p:ph type="title"/>
          </p:nvPr>
        </p:nvSpPr>
        <p:spPr>
          <a:xfrm>
            <a:off x="827584" y="5661248"/>
            <a:ext cx="7690048" cy="683791"/>
          </a:xfrm>
        </p:spPr>
        <p:txBody>
          <a:bodyPr/>
          <a:lstStyle/>
          <a:p>
            <a:r>
              <a:rPr lang="cs-CZ" sz="4000" dirty="0" smtClean="0"/>
              <a:t>Problémy </a:t>
            </a:r>
            <a:r>
              <a:rPr lang="en-US" sz="4000" dirty="0" smtClean="0"/>
              <a:t>&amp; </a:t>
            </a:r>
            <a:r>
              <a:rPr lang="cs-CZ" sz="4000" dirty="0" smtClean="0"/>
              <a:t>konflikty</a:t>
            </a:r>
            <a:endParaRPr lang="cs-CZ" sz="4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152718"/>
            <a:ext cx="7643192" cy="1404074"/>
          </a:xfrm>
        </p:spPr>
        <p:txBody>
          <a:bodyPr/>
          <a:lstStyle/>
          <a:p>
            <a:r>
              <a:rPr lang="cs-CZ" dirty="0" smtClean="0"/>
              <a:t>Co je co</a:t>
            </a:r>
            <a:endParaRPr lang="cs-CZ" dirty="0"/>
          </a:p>
        </p:txBody>
      </p:sp>
      <p:graphicFrame>
        <p:nvGraphicFramePr>
          <p:cNvPr id="6" name="Zástupný symbol pro obsah 5"/>
          <p:cNvGraphicFramePr>
            <a:graphicFrameLocks noGrp="1"/>
          </p:cNvGraphicFramePr>
          <p:nvPr>
            <p:ph idx="1"/>
          </p:nvPr>
        </p:nvGraphicFramePr>
        <p:xfrm>
          <a:off x="0" y="1752600"/>
          <a:ext cx="8820472" cy="4844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53351"/>
            <a:ext cx="5780856" cy="972026"/>
          </a:xfrm>
        </p:spPr>
        <p:txBody>
          <a:bodyPr/>
          <a:lstStyle/>
          <a:p>
            <a:r>
              <a:rPr lang="cs-CZ" dirty="0" smtClean="0"/>
              <a:t>Co (ne) víme…</a:t>
            </a:r>
            <a:endParaRPr lang="cs-CZ"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1516985296"/>
              </p:ext>
            </p:extLst>
          </p:nvPr>
        </p:nvGraphicFramePr>
        <p:xfrm>
          <a:off x="468313" y="1412875"/>
          <a:ext cx="7608887" cy="4713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ál 2"/>
          <p:cNvSpPr/>
          <p:nvPr/>
        </p:nvSpPr>
        <p:spPr>
          <a:xfrm>
            <a:off x="7164288" y="2060848"/>
            <a:ext cx="1753054" cy="1656184"/>
          </a:xfrm>
          <a:prstGeom prst="ellipse">
            <a:avLst/>
          </a:prstGeom>
          <a:blipFill>
            <a:blip r:embed="rId7"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Harold R. </a:t>
            </a:r>
            <a:r>
              <a:rPr lang="cs-CZ" sz="1600" dirty="0" err="1" smtClean="0">
                <a:solidFill>
                  <a:schemeClr val="tx1"/>
                </a:solidFill>
              </a:rPr>
              <a:t>Hungerford</a:t>
            </a:r>
            <a:endParaRPr lang="cs-CZ" sz="1600" dirty="0">
              <a:solidFill>
                <a:schemeClr val="tx1"/>
              </a:solidFill>
            </a:endParaRPr>
          </a:p>
        </p:txBody>
      </p:sp>
      <p:sp>
        <p:nvSpPr>
          <p:cNvPr id="6" name="Oválný popisek 5"/>
          <p:cNvSpPr/>
          <p:nvPr/>
        </p:nvSpPr>
        <p:spPr>
          <a:xfrm>
            <a:off x="4716016" y="116632"/>
            <a:ext cx="2232248" cy="1512168"/>
          </a:xfrm>
          <a:prstGeom prst="wedgeEllipseCallout">
            <a:avLst>
              <a:gd name="adj1" fmla="val 67011"/>
              <a:gd name="adj2" fmla="val 12056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cs-CZ" dirty="0" smtClean="0"/>
              <a:t>Od vědomí k akci.</a:t>
            </a:r>
            <a:endParaRPr lang="cs-CZ" dirty="0"/>
          </a:p>
        </p:txBody>
      </p:sp>
    </p:spTree>
    <p:extLst>
      <p:ext uri="{BB962C8B-B14F-4D97-AF65-F5344CB8AC3E}">
        <p14:creationId xmlns:p14="http://schemas.microsoft.com/office/powerpoint/2010/main" val="1067453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643192" cy="1116042"/>
          </a:xfrm>
        </p:spPr>
        <p:txBody>
          <a:bodyPr/>
          <a:lstStyle/>
          <a:p>
            <a:r>
              <a:rPr lang="cs-CZ" dirty="0" smtClean="0"/>
              <a:t>Co (ne) funguje</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771402098"/>
              </p:ext>
            </p:extLst>
          </p:nvPr>
        </p:nvGraphicFramePr>
        <p:xfrm>
          <a:off x="323528" y="1196752"/>
          <a:ext cx="8280919"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4133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ný popisek 3"/>
          <p:cNvSpPr/>
          <p:nvPr/>
        </p:nvSpPr>
        <p:spPr>
          <a:xfrm>
            <a:off x="611560" y="692696"/>
            <a:ext cx="8136904" cy="5328592"/>
          </a:xfrm>
          <a:prstGeom prst="wedgeEllipseCallout">
            <a:avLst>
              <a:gd name="adj1" fmla="val -53668"/>
              <a:gd name="adj2" fmla="val 65718"/>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cs-CZ" sz="2000" i="1" dirty="0" smtClean="0"/>
              <a:t>„ Výstava se neobtěžovala prezentovat rozdílné názory více stran. Taktéž velmi významně tíhne k typickému </a:t>
            </a:r>
            <a:r>
              <a:rPr lang="cs-CZ" sz="2000" i="1" dirty="0" err="1" smtClean="0"/>
              <a:t>eco</a:t>
            </a:r>
            <a:r>
              <a:rPr lang="cs-CZ" sz="2000" i="1" dirty="0" smtClean="0"/>
              <a:t>-dogmatu aneb "zlé" korporativní společnosti mučící malá koťátka.“</a:t>
            </a:r>
            <a:endParaRPr lang="cs-CZ" sz="2000" i="1" dirty="0"/>
          </a:p>
        </p:txBody>
      </p:sp>
      <p:sp>
        <p:nvSpPr>
          <p:cNvPr id="5" name="TextovéPole 4"/>
          <p:cNvSpPr txBox="1"/>
          <p:nvPr/>
        </p:nvSpPr>
        <p:spPr>
          <a:xfrm>
            <a:off x="3851920" y="6309320"/>
            <a:ext cx="504056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cs-CZ" dirty="0" smtClean="0"/>
              <a:t>Z reflexe výstavy Supermarket SVĚT, SŠ</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52718"/>
            <a:ext cx="8820472" cy="972026"/>
          </a:xfrm>
        </p:spPr>
        <p:txBody>
          <a:bodyPr/>
          <a:lstStyle/>
          <a:p>
            <a:pPr algn="r"/>
            <a:r>
              <a:rPr lang="cs-CZ" dirty="0" smtClean="0"/>
              <a:t>Máme právo měnit postoje?</a:t>
            </a:r>
            <a:endParaRPr lang="cs-CZ" dirty="0"/>
          </a:p>
        </p:txBody>
      </p:sp>
      <p:graphicFrame>
        <p:nvGraphicFramePr>
          <p:cNvPr id="4" name="Zástupný symbol pro obsah 3"/>
          <p:cNvGraphicFramePr>
            <a:graphicFrameLocks noGrp="1"/>
          </p:cNvGraphicFramePr>
          <p:nvPr>
            <p:ph idx="1"/>
          </p:nvPr>
        </p:nvGraphicFramePr>
        <p:xfrm>
          <a:off x="323528" y="1052736"/>
          <a:ext cx="6203032" cy="4844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ovéPole 7"/>
          <p:cNvSpPr txBox="1"/>
          <p:nvPr/>
        </p:nvSpPr>
        <p:spPr>
          <a:xfrm>
            <a:off x="611560" y="6093296"/>
            <a:ext cx="820891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s-CZ" sz="2800" dirty="0" smtClean="0"/>
              <a:t>Učitel a aktivista jsou dvě </a:t>
            </a:r>
            <a:r>
              <a:rPr lang="cs-CZ" sz="2800" b="1" dirty="0" smtClean="0"/>
              <a:t>různé </a:t>
            </a:r>
            <a:r>
              <a:rPr lang="cs-CZ" sz="2800" dirty="0" smtClean="0"/>
              <a:t>role.</a:t>
            </a:r>
            <a:endParaRPr lang="cs-CZ" sz="2800" dirty="0"/>
          </a:p>
        </p:txBody>
      </p:sp>
      <p:sp>
        <p:nvSpPr>
          <p:cNvPr id="3" name="Šipka doleva 2"/>
          <p:cNvSpPr/>
          <p:nvPr/>
        </p:nvSpPr>
        <p:spPr>
          <a:xfrm>
            <a:off x="5868144" y="3933056"/>
            <a:ext cx="2178573" cy="936104"/>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1600" dirty="0" smtClean="0"/>
              <a:t>Motivuj k vlastnímu zkoumání</a:t>
            </a:r>
            <a:endParaRPr lang="cs-CZ" sz="1600" dirty="0"/>
          </a:p>
        </p:txBody>
      </p:sp>
      <p:sp>
        <p:nvSpPr>
          <p:cNvPr id="7" name="Šipka doleva 6"/>
          <p:cNvSpPr/>
          <p:nvPr/>
        </p:nvSpPr>
        <p:spPr>
          <a:xfrm rot="19619296">
            <a:off x="5515241" y="2635458"/>
            <a:ext cx="2178573" cy="936104"/>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1600" dirty="0" smtClean="0"/>
              <a:t>Poskytni vyvážené informace</a:t>
            </a:r>
            <a:endParaRPr lang="cs-CZ" sz="1600" dirty="0"/>
          </a:p>
        </p:txBody>
      </p:sp>
      <p:sp>
        <p:nvSpPr>
          <p:cNvPr id="9" name="Šipka doleva 8"/>
          <p:cNvSpPr/>
          <p:nvPr/>
        </p:nvSpPr>
        <p:spPr>
          <a:xfrm rot="902843">
            <a:off x="5754587" y="5139986"/>
            <a:ext cx="2178573" cy="936104"/>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1600" dirty="0" smtClean="0"/>
              <a:t>Motivuj, ale nenuť k akci.</a:t>
            </a:r>
            <a:endParaRPr lang="cs-CZ"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291264" cy="1332066"/>
          </a:xfrm>
        </p:spPr>
        <p:txBody>
          <a:bodyPr/>
          <a:lstStyle/>
          <a:p>
            <a:pPr algn="r"/>
            <a:r>
              <a:rPr lang="cs-CZ" dirty="0" err="1" smtClean="0"/>
              <a:t>Infúzní</a:t>
            </a:r>
            <a:r>
              <a:rPr lang="cs-CZ" dirty="0" smtClean="0"/>
              <a:t> strategie: </a:t>
            </a:r>
            <a:br>
              <a:rPr lang="cs-CZ" dirty="0" smtClean="0"/>
            </a:br>
            <a:r>
              <a:rPr lang="cs-CZ" dirty="0" smtClean="0"/>
              <a:t>krátké programy</a:t>
            </a:r>
            <a:endParaRPr lang="cs-CZ" dirty="0"/>
          </a:p>
        </p:txBody>
      </p:sp>
      <p:graphicFrame>
        <p:nvGraphicFramePr>
          <p:cNvPr id="4" name="Zástupný symbol pro obsah 3"/>
          <p:cNvGraphicFramePr>
            <a:graphicFrameLocks noGrp="1"/>
          </p:cNvGraphicFramePr>
          <p:nvPr>
            <p:ph idx="1"/>
          </p:nvPr>
        </p:nvGraphicFramePr>
        <p:xfrm>
          <a:off x="2411760" y="1628800"/>
          <a:ext cx="633670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ovéPole 4"/>
          <p:cNvSpPr txBox="1"/>
          <p:nvPr/>
        </p:nvSpPr>
        <p:spPr>
          <a:xfrm>
            <a:off x="2555776" y="6381328"/>
            <a:ext cx="6192688" cy="307777"/>
          </a:xfrm>
          <a:prstGeom prst="rect">
            <a:avLst/>
          </a:prstGeom>
          <a:noFill/>
        </p:spPr>
        <p:txBody>
          <a:bodyPr wrap="square" rtlCol="0">
            <a:spAutoFit/>
          </a:bodyPr>
          <a:lstStyle/>
          <a:p>
            <a:pPr algn="r"/>
            <a:r>
              <a:rPr lang="cs-CZ" sz="1400" dirty="0" smtClean="0"/>
              <a:t>Supermarket Svět. Foto: JČ</a:t>
            </a:r>
            <a:endParaRPr lang="cs-CZ" sz="1400" dirty="0"/>
          </a:p>
        </p:txBody>
      </p:sp>
      <p:graphicFrame>
        <p:nvGraphicFramePr>
          <p:cNvPr id="6" name="Diagram 5"/>
          <p:cNvGraphicFramePr/>
          <p:nvPr/>
        </p:nvGraphicFramePr>
        <p:xfrm>
          <a:off x="0" y="1628800"/>
          <a:ext cx="2339752" cy="46805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0" y="152718"/>
            <a:ext cx="8892480" cy="1404074"/>
          </a:xfrm>
        </p:spPr>
        <p:txBody>
          <a:bodyPr>
            <a:normAutofit/>
          </a:bodyPr>
          <a:lstStyle/>
          <a:p>
            <a:pPr algn="r"/>
            <a:r>
              <a:rPr lang="cs-CZ" dirty="0" smtClean="0"/>
              <a:t>Integrované tematické celky: pobytové programy</a:t>
            </a:r>
            <a:endParaRPr lang="cs-CZ" dirty="0"/>
          </a:p>
        </p:txBody>
      </p:sp>
      <p:pic>
        <p:nvPicPr>
          <p:cNvPr id="12" name="Picture 2" descr="Image00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2483768" y="2564904"/>
            <a:ext cx="4356355" cy="2448272"/>
          </a:xfrm>
          <a:prstGeom prst="rect">
            <a:avLst/>
          </a:prstGeom>
          <a:ln>
            <a:noFill/>
          </a:ln>
          <a:effectLst>
            <a:softEdge rad="112500"/>
          </a:effectLst>
        </p:spPr>
      </p:pic>
      <p:sp>
        <p:nvSpPr>
          <p:cNvPr id="14" name="Šipka doprava 13"/>
          <p:cNvSpPr/>
          <p:nvPr/>
        </p:nvSpPr>
        <p:spPr>
          <a:xfrm>
            <a:off x="0" y="1988840"/>
            <a:ext cx="3168352" cy="1296144"/>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cs-CZ" sz="2000" dirty="0" smtClean="0"/>
              <a:t>Malý počet témat a cílů</a:t>
            </a:r>
            <a:endParaRPr lang="cs-CZ" sz="2000" dirty="0"/>
          </a:p>
        </p:txBody>
      </p:sp>
      <p:sp>
        <p:nvSpPr>
          <p:cNvPr id="15" name="Šipka doprava 14"/>
          <p:cNvSpPr/>
          <p:nvPr/>
        </p:nvSpPr>
        <p:spPr>
          <a:xfrm>
            <a:off x="0" y="4581128"/>
            <a:ext cx="3168352" cy="129614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cs-CZ" sz="2000" dirty="0" smtClean="0"/>
              <a:t>Motivační prostředky</a:t>
            </a:r>
            <a:endParaRPr lang="cs-CZ" sz="2000" dirty="0"/>
          </a:p>
        </p:txBody>
      </p:sp>
      <p:sp>
        <p:nvSpPr>
          <p:cNvPr id="17" name="Šipka doprava 16"/>
          <p:cNvSpPr/>
          <p:nvPr/>
        </p:nvSpPr>
        <p:spPr>
          <a:xfrm>
            <a:off x="0" y="3284984"/>
            <a:ext cx="3168352" cy="1296144"/>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2000" dirty="0" smtClean="0"/>
              <a:t>Provázanost aktivit</a:t>
            </a:r>
            <a:endParaRPr lang="cs-CZ" sz="2000" dirty="0"/>
          </a:p>
        </p:txBody>
      </p:sp>
      <p:sp>
        <p:nvSpPr>
          <p:cNvPr id="18" name="Šipka doprava 17"/>
          <p:cNvSpPr/>
          <p:nvPr/>
        </p:nvSpPr>
        <p:spPr>
          <a:xfrm>
            <a:off x="5975648" y="3140968"/>
            <a:ext cx="3168352" cy="1296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sz="2000" dirty="0" smtClean="0"/>
              <a:t>Vliv na znalosti, postoje, odhodlání</a:t>
            </a:r>
            <a:endParaRPr lang="cs-CZ" sz="2000" dirty="0"/>
          </a:p>
        </p:txBody>
      </p:sp>
      <p:sp>
        <p:nvSpPr>
          <p:cNvPr id="19" name="TextovéPole 18"/>
          <p:cNvSpPr txBox="1"/>
          <p:nvPr/>
        </p:nvSpPr>
        <p:spPr>
          <a:xfrm>
            <a:off x="5076056" y="6093296"/>
            <a:ext cx="3816424" cy="307777"/>
          </a:xfrm>
          <a:prstGeom prst="rect">
            <a:avLst/>
          </a:prstGeom>
          <a:noFill/>
        </p:spPr>
        <p:txBody>
          <a:bodyPr wrap="square" rtlCol="0">
            <a:spAutoFit/>
          </a:bodyPr>
          <a:lstStyle/>
          <a:p>
            <a:pPr algn="r"/>
            <a:r>
              <a:rPr lang="cs-CZ" sz="1400" dirty="0" smtClean="0"/>
              <a:t>Týden pro udržitelný život. Foto: SEVER</a:t>
            </a:r>
            <a:endParaRPr lang="cs-CZ"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152718"/>
            <a:ext cx="8075240" cy="1476082"/>
          </a:xfrm>
        </p:spPr>
        <p:txBody>
          <a:bodyPr>
            <a:normAutofit fontScale="90000"/>
          </a:bodyPr>
          <a:lstStyle/>
          <a:p>
            <a:r>
              <a:rPr lang="cs-CZ" i="1" dirty="0" smtClean="0"/>
              <a:t>Téma</a:t>
            </a:r>
            <a:r>
              <a:rPr lang="cs-CZ" dirty="0" smtClean="0"/>
              <a:t> je myšlenka</a:t>
            </a:r>
            <a:r>
              <a:rPr lang="en-US" dirty="0" smtClean="0"/>
              <a:t>. </a:t>
            </a:r>
            <a:r>
              <a:rPr lang="cs-CZ" dirty="0" smtClean="0"/>
              <a:t>Myšlenka je organizační klíč.</a:t>
            </a:r>
            <a:endParaRPr lang="cs-CZ" dirty="0"/>
          </a:p>
        </p:txBody>
      </p:sp>
      <p:pic>
        <p:nvPicPr>
          <p:cNvPr id="13" name="Picture 1" descr="C:\Users\Petr\Documents\_Skaut\_Orbis_kaktus\Orbis_kaktus_2009\Grafika\symboly_oranz.gif"/>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322" y="6309178"/>
            <a:ext cx="803678" cy="360107"/>
          </a:xfrm>
          <a:prstGeom prst="rect">
            <a:avLst/>
          </a:prstGeom>
          <a:noFill/>
        </p:spPr>
      </p:pic>
      <p:pic>
        <p:nvPicPr>
          <p:cNvPr id="14" name="Picture 1" descr="C:\Users\Petr\Documents\_Skaut\_Orbis_kaktus\Orbis_kaktus_2009\Grafika\symboly_oranz.gif"/>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771735" y="6312096"/>
            <a:ext cx="803678" cy="360107"/>
          </a:xfrm>
          <a:prstGeom prst="rect">
            <a:avLst/>
          </a:prstGeom>
          <a:noFill/>
        </p:spPr>
      </p:pic>
      <p:pic>
        <p:nvPicPr>
          <p:cNvPr id="15" name="Picture 1" descr="C:\Users\Petr\Documents\_Skaut\_Orbis_kaktus\Orbis_kaktus_2009\Grafika\symboly_oranz.gif"/>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736148" y="6312096"/>
            <a:ext cx="803678" cy="360107"/>
          </a:xfrm>
          <a:prstGeom prst="rect">
            <a:avLst/>
          </a:prstGeom>
          <a:noFill/>
        </p:spPr>
      </p:pic>
      <p:pic>
        <p:nvPicPr>
          <p:cNvPr id="16" name="Picture 1" descr="C:\Users\Petr\Documents\_Skaut\_Orbis_kaktus\Orbis_kaktus_2009\Grafika\symboly_oranz.gif"/>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700561" y="6315014"/>
            <a:ext cx="803678" cy="360107"/>
          </a:xfrm>
          <a:prstGeom prst="rect">
            <a:avLst/>
          </a:prstGeom>
          <a:noFill/>
        </p:spPr>
      </p:pic>
      <p:pic>
        <p:nvPicPr>
          <p:cNvPr id="17" name="Picture 1" descr="C:\Users\Petr\Documents\_Skaut\_Orbis_kaktus\Orbis_kaktus_2009\Grafika\symboly_oranz.gif"/>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664974" y="6312096"/>
            <a:ext cx="803678" cy="360107"/>
          </a:xfrm>
          <a:prstGeom prst="rect">
            <a:avLst/>
          </a:prstGeom>
          <a:noFill/>
        </p:spPr>
      </p:pic>
      <p:pic>
        <p:nvPicPr>
          <p:cNvPr id="18" name="Picture 1" descr="C:\Users\Petr\Documents\_Skaut\_Orbis_kaktus\Orbis_kaktus_2009\Grafika\symboly_oranz.gif"/>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629387" y="6315014"/>
            <a:ext cx="803678" cy="360107"/>
          </a:xfrm>
          <a:prstGeom prst="rect">
            <a:avLst/>
          </a:prstGeom>
          <a:noFill/>
        </p:spPr>
      </p:pic>
      <p:pic>
        <p:nvPicPr>
          <p:cNvPr id="19" name="Picture 1" descr="C:\Users\Petr\Documents\_Skaut\_Orbis_kaktus\Orbis_kaktus_2009\Grafika\symboly_oranz.gif"/>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593800" y="6315014"/>
            <a:ext cx="803678" cy="360107"/>
          </a:xfrm>
          <a:prstGeom prst="rect">
            <a:avLst/>
          </a:prstGeom>
          <a:noFill/>
        </p:spPr>
      </p:pic>
      <p:pic>
        <p:nvPicPr>
          <p:cNvPr id="20" name="Picture 1" descr="C:\Users\Petr\Documents\_Skaut\_Orbis_kaktus\Orbis_kaktus_2009\Grafika\symboly_oranz.gif"/>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521262" y="6271470"/>
            <a:ext cx="803678" cy="360107"/>
          </a:xfrm>
          <a:prstGeom prst="rect">
            <a:avLst/>
          </a:prstGeom>
          <a:noFill/>
        </p:spPr>
      </p:pic>
      <p:pic>
        <p:nvPicPr>
          <p:cNvPr id="21" name="Picture 1" descr="C:\Users\Petr\Documents\_Skaut\_Orbis_kaktus\Orbis_kaktus_2009\Grafika\Logo_nove.gif"/>
          <p:cNvPicPr>
            <a:picLocks noChangeAspect="1" noChangeArrowheads="1"/>
          </p:cNvPicPr>
          <p:nvPr/>
        </p:nvPicPr>
        <p:blipFill>
          <a:blip r:embed="rId3" cstate="screen">
            <a:lum bright="39000"/>
            <a:extLst>
              <a:ext uri="{28A0092B-C50C-407E-A947-70E740481C1C}">
                <a14:useLocalDpi xmlns:a14="http://schemas.microsoft.com/office/drawing/2010/main"/>
              </a:ext>
            </a:extLst>
          </a:blip>
          <a:srcRect/>
          <a:stretch>
            <a:fillRect/>
          </a:stretch>
        </p:blipFill>
        <p:spPr bwMode="auto">
          <a:xfrm>
            <a:off x="8172400" y="332656"/>
            <a:ext cx="477590" cy="812064"/>
          </a:xfrm>
          <a:prstGeom prst="rect">
            <a:avLst/>
          </a:prstGeom>
          <a:noFill/>
          <a:effectLst>
            <a:innerShdw blurRad="25400" dist="12700" dir="13500000">
              <a:prstClr val="black">
                <a:alpha val="55000"/>
              </a:prstClr>
            </a:innerShdw>
          </a:effectLst>
        </p:spPr>
      </p:pic>
      <p:graphicFrame>
        <p:nvGraphicFramePr>
          <p:cNvPr id="24" name="Zástupný symbol pro obsah 23"/>
          <p:cNvGraphicFramePr>
            <a:graphicFrameLocks noGrp="1"/>
          </p:cNvGraphicFramePr>
          <p:nvPr>
            <p:ph sz="half" idx="2"/>
          </p:nvPr>
        </p:nvGraphicFramePr>
        <p:xfrm>
          <a:off x="611560" y="1412776"/>
          <a:ext cx="7664578" cy="4255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Elipsa 25"/>
          <p:cNvSpPr/>
          <p:nvPr/>
        </p:nvSpPr>
        <p:spPr>
          <a:xfrm>
            <a:off x="724988" y="6335486"/>
            <a:ext cx="352697" cy="5225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122"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76256" y="1196752"/>
            <a:ext cx="1756172" cy="1558925"/>
          </a:xfrm>
          <a:prstGeom prst="rect">
            <a:avLst/>
          </a:prstGeom>
          <a:noFill/>
          <a:ln w="9525">
            <a:noFill/>
            <a:miter lim="800000"/>
            <a:headEnd/>
            <a:tailEnd/>
          </a:ln>
          <a:effectLst/>
        </p:spPr>
      </p:pic>
      <p:sp>
        <p:nvSpPr>
          <p:cNvPr id="5124" name="Rectangle 4"/>
          <p:cNvSpPr>
            <a:spLocks noChangeArrowheads="1"/>
          </p:cNvSpPr>
          <p:nvPr/>
        </p:nvSpPr>
        <p:spPr bwMode="auto">
          <a:xfrm>
            <a:off x="611560" y="5281754"/>
            <a:ext cx="7708305" cy="830997"/>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sz="1600" u="none" strike="noStrike" cap="none" normalizeH="0" baseline="0" dirty="0" smtClean="0">
                <a:ln>
                  <a:noFill/>
                </a:ln>
                <a:solidFill>
                  <a:schemeClr val="tx2">
                    <a:lumMod val="95000"/>
                    <a:lumOff val="5000"/>
                  </a:schemeClr>
                </a:solidFill>
                <a:effectLst/>
                <a:ea typeface="Times New Roman" pitchFamily="18" charset="0"/>
                <a:cs typeface="Verdana" pitchFamily="34" charset="0"/>
              </a:rPr>
              <a:t>„Svět je složitý systém. Každý z nás je se světem propojený tisíci vazeb. Naše jednání ovlivňuje život lidí ve vzdálených zemích, životní prostředí, přítomnost i budoucnost.</a:t>
            </a:r>
            <a:r>
              <a:rPr lang="cs-CZ" sz="1600" dirty="0" smtClean="0">
                <a:solidFill>
                  <a:schemeClr val="tx2">
                    <a:lumMod val="95000"/>
                    <a:lumOff val="5000"/>
                  </a:schemeClr>
                </a:solidFill>
                <a:cs typeface="Arial" pitchFamily="34" charset="0"/>
              </a:rPr>
              <a:t>“</a:t>
            </a:r>
            <a:endParaRPr kumimoji="0" lang="cs-CZ" sz="1600" u="none" strike="noStrike" cap="none" normalizeH="0" baseline="0" dirty="0" smtClean="0">
              <a:ln>
                <a:noFill/>
              </a:ln>
              <a:solidFill>
                <a:schemeClr val="tx2">
                  <a:lumMod val="95000"/>
                  <a:lumOff val="5000"/>
                </a:schemeClr>
              </a:solidFill>
              <a:effectLs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52718"/>
            <a:ext cx="8964488" cy="1476082"/>
          </a:xfrm>
        </p:spPr>
        <p:txBody>
          <a:bodyPr/>
          <a:lstStyle/>
          <a:p>
            <a:pPr algn="r"/>
            <a:r>
              <a:rPr lang="cs-CZ" dirty="0" smtClean="0"/>
              <a:t>Integrované tematické celky: školní výuka</a:t>
            </a:r>
            <a:endParaRPr lang="cs-CZ" dirty="0"/>
          </a:p>
        </p:txBody>
      </p:sp>
      <p:graphicFrame>
        <p:nvGraphicFramePr>
          <p:cNvPr id="4" name="Diagram 3"/>
          <p:cNvGraphicFramePr/>
          <p:nvPr/>
        </p:nvGraphicFramePr>
        <p:xfrm>
          <a:off x="0" y="1772816"/>
          <a:ext cx="7063680" cy="47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 descr="Dr. Bernice McCarthy">
            <a:hlinkClick r:id="rId7"/>
          </p:cNvPr>
          <p:cNvPicPr>
            <a:picLocks noChangeAspect="1" noChangeArrowheads="1"/>
          </p:cNvPicPr>
          <p:nvPr/>
        </p:nvPicPr>
        <p:blipFill>
          <a:blip r:embed="rId8" cstate="print"/>
          <a:srcRect/>
          <a:stretch>
            <a:fillRect/>
          </a:stretch>
        </p:blipFill>
        <p:spPr>
          <a:xfrm>
            <a:off x="7308304" y="1700808"/>
            <a:ext cx="1552575" cy="2089150"/>
          </a:xfrm>
          <a:prstGeom prst="rect">
            <a:avLst/>
          </a:prstGeom>
          <a:ln>
            <a:noFill/>
          </a:ln>
          <a:effectLst>
            <a:softEdge rad="112500"/>
          </a:effectLst>
        </p:spPr>
      </p:pic>
      <p:sp>
        <p:nvSpPr>
          <p:cNvPr id="7" name="TextovéPole 6"/>
          <p:cNvSpPr txBox="1"/>
          <p:nvPr/>
        </p:nvSpPr>
        <p:spPr>
          <a:xfrm>
            <a:off x="7164288" y="4077072"/>
            <a:ext cx="1728192" cy="1846659"/>
          </a:xfrm>
          <a:prstGeom prst="rect">
            <a:avLst/>
          </a:prstGeom>
          <a:noFill/>
        </p:spPr>
        <p:txBody>
          <a:bodyPr wrap="square" rtlCol="0">
            <a:spAutoFit/>
          </a:bodyPr>
          <a:lstStyle/>
          <a:p>
            <a:pPr algn="ctr"/>
            <a:r>
              <a:rPr lang="cs-CZ" dirty="0" err="1" smtClean="0"/>
              <a:t>Bernice</a:t>
            </a:r>
            <a:r>
              <a:rPr lang="cs-CZ" dirty="0" smtClean="0"/>
              <a:t> </a:t>
            </a:r>
            <a:r>
              <a:rPr lang="cs-CZ" dirty="0" err="1" smtClean="0"/>
              <a:t>McCarthy</a:t>
            </a:r>
            <a:endParaRPr lang="cs-CZ" dirty="0" smtClean="0"/>
          </a:p>
          <a:p>
            <a:pPr algn="ctr"/>
            <a:endParaRPr lang="cs-CZ" dirty="0" smtClean="0"/>
          </a:p>
          <a:p>
            <a:pPr algn="ctr"/>
            <a:r>
              <a:rPr lang="cs-CZ" b="1" dirty="0" smtClean="0"/>
              <a:t>Model 4MAT</a:t>
            </a:r>
          </a:p>
          <a:p>
            <a:pPr algn="ctr"/>
            <a:endParaRPr lang="cs-CZ" sz="1400" dirty="0" smtClean="0"/>
          </a:p>
          <a:p>
            <a:pPr algn="ctr"/>
            <a:r>
              <a:rPr lang="cs-CZ" sz="1400" dirty="0" smtClean="0"/>
              <a:t>Foto: </a:t>
            </a:r>
            <a:r>
              <a:rPr lang="cs-CZ" sz="1400" dirty="0" err="1" smtClean="0"/>
              <a:t>aboutlearning.com</a:t>
            </a:r>
            <a:endParaRPr lang="cs-CZ"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K:\fotky_pracovni\clovek_tisni\P101022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95936" y="1988840"/>
            <a:ext cx="4560872" cy="42885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67544" y="620688"/>
            <a:ext cx="8064896" cy="1152128"/>
          </a:xfrm>
        </p:spPr>
        <p:txBody>
          <a:bodyPr/>
          <a:lstStyle/>
          <a:p>
            <a:r>
              <a:rPr lang="cs-CZ" dirty="0" smtClean="0"/>
              <a:t>Jak to nefunguje…</a:t>
            </a:r>
            <a:endParaRPr lang="cs-CZ" dirty="0"/>
          </a:p>
        </p:txBody>
      </p:sp>
      <p:pic>
        <p:nvPicPr>
          <p:cNvPr id="3074"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3284984"/>
            <a:ext cx="6910243" cy="14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355976" y="6277372"/>
            <a:ext cx="4392488" cy="369332"/>
          </a:xfrm>
          <a:prstGeom prst="rect">
            <a:avLst/>
          </a:prstGeom>
          <a:noFill/>
        </p:spPr>
        <p:txBody>
          <a:bodyPr wrap="square" rtlCol="0">
            <a:spAutoFit/>
          </a:bodyPr>
          <a:lstStyle/>
          <a:p>
            <a:pPr algn="r"/>
            <a:r>
              <a:rPr lang="cs-CZ" dirty="0" smtClean="0"/>
              <a:t>Foto: Jan </a:t>
            </a:r>
            <a:r>
              <a:rPr lang="cs-CZ" dirty="0" err="1" smtClean="0"/>
              <a:t>Činčera</a:t>
            </a:r>
            <a:endParaRPr lang="cs-CZ" dirty="0"/>
          </a:p>
        </p:txBody>
      </p:sp>
    </p:spTree>
    <p:extLst>
      <p:ext uri="{BB962C8B-B14F-4D97-AF65-F5344CB8AC3E}">
        <p14:creationId xmlns:p14="http://schemas.microsoft.com/office/powerpoint/2010/main" val="3880199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60648"/>
            <a:ext cx="8748464" cy="1296144"/>
          </a:xfrm>
        </p:spPr>
        <p:txBody>
          <a:bodyPr>
            <a:normAutofit/>
          </a:bodyPr>
          <a:lstStyle/>
          <a:p>
            <a:pPr algn="r"/>
            <a:r>
              <a:rPr lang="cs-CZ" dirty="0" smtClean="0"/>
              <a:t>Projektová výuka: model pro analýzu konfliktů</a:t>
            </a:r>
            <a:endParaRPr lang="cs-CZ" dirty="0"/>
          </a:p>
        </p:txBody>
      </p:sp>
      <p:graphicFrame>
        <p:nvGraphicFramePr>
          <p:cNvPr id="4" name="Zástupný symbol pro obsah 3"/>
          <p:cNvGraphicFramePr>
            <a:graphicFrameLocks noGrp="1"/>
          </p:cNvGraphicFramePr>
          <p:nvPr>
            <p:ph idx="1"/>
          </p:nvPr>
        </p:nvGraphicFramePr>
        <p:xfrm>
          <a:off x="0" y="1889448"/>
          <a:ext cx="8496944"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MVI_3505.AVI">
            <a:hlinkClick r:id="" action="ppaction://media"/>
          </p:cNvPr>
          <p:cNvPicPr>
            <a:picLocks noRot="1" noChangeAspect="1"/>
          </p:cNvPicPr>
          <p:nvPr>
            <a:videoFile r:link="rId1"/>
          </p:nvPr>
        </p:nvPicPr>
        <p:blipFill>
          <a:blip r:embed="rId9" cstate="print"/>
          <a:stretch>
            <a:fillRect/>
          </a:stretch>
        </p:blipFill>
        <p:spPr>
          <a:xfrm>
            <a:off x="4499992" y="1628800"/>
            <a:ext cx="3720075" cy="2790056"/>
          </a:xfrm>
          <a:prstGeom prst="rect">
            <a:avLst/>
          </a:prstGeom>
        </p:spPr>
      </p:pic>
      <p:sp>
        <p:nvSpPr>
          <p:cNvPr id="7" name="Volný tvar 6"/>
          <p:cNvSpPr/>
          <p:nvPr/>
        </p:nvSpPr>
        <p:spPr>
          <a:xfrm>
            <a:off x="7177828" y="2544078"/>
            <a:ext cx="1689302" cy="3242360"/>
          </a:xfrm>
          <a:custGeom>
            <a:avLst/>
            <a:gdLst>
              <a:gd name="connsiteX0" fmla="*/ 8785 w 1689302"/>
              <a:gd name="connsiteY0" fmla="*/ 2728010 h 3242360"/>
              <a:gd name="connsiteX1" fmla="*/ 37360 w 1689302"/>
              <a:gd name="connsiteY1" fmla="*/ 2928035 h 3242360"/>
              <a:gd name="connsiteX2" fmla="*/ 65935 w 1689302"/>
              <a:gd name="connsiteY2" fmla="*/ 2970897 h 3242360"/>
              <a:gd name="connsiteX3" fmla="*/ 123085 w 1689302"/>
              <a:gd name="connsiteY3" fmla="*/ 3085197 h 3242360"/>
              <a:gd name="connsiteX4" fmla="*/ 165947 w 1689302"/>
              <a:gd name="connsiteY4" fmla="*/ 3128060 h 3242360"/>
              <a:gd name="connsiteX5" fmla="*/ 223097 w 1689302"/>
              <a:gd name="connsiteY5" fmla="*/ 3170922 h 3242360"/>
              <a:gd name="connsiteX6" fmla="*/ 294535 w 1689302"/>
              <a:gd name="connsiteY6" fmla="*/ 3185210 h 3242360"/>
              <a:gd name="connsiteX7" fmla="*/ 365972 w 1689302"/>
              <a:gd name="connsiteY7" fmla="*/ 3213785 h 3242360"/>
              <a:gd name="connsiteX8" fmla="*/ 508847 w 1689302"/>
              <a:gd name="connsiteY8" fmla="*/ 3242360 h 3242360"/>
              <a:gd name="connsiteX9" fmla="*/ 780310 w 1689302"/>
              <a:gd name="connsiteY9" fmla="*/ 3213785 h 3242360"/>
              <a:gd name="connsiteX10" fmla="*/ 837460 w 1689302"/>
              <a:gd name="connsiteY10" fmla="*/ 3185210 h 3242360"/>
              <a:gd name="connsiteX11" fmla="*/ 937472 w 1689302"/>
              <a:gd name="connsiteY11" fmla="*/ 3028047 h 3242360"/>
              <a:gd name="connsiteX12" fmla="*/ 966047 w 1689302"/>
              <a:gd name="connsiteY12" fmla="*/ 2942322 h 3242360"/>
              <a:gd name="connsiteX13" fmla="*/ 908897 w 1689302"/>
              <a:gd name="connsiteY13" fmla="*/ 2842310 h 3242360"/>
              <a:gd name="connsiteX14" fmla="*/ 880322 w 1689302"/>
              <a:gd name="connsiteY14" fmla="*/ 2799447 h 3242360"/>
              <a:gd name="connsiteX15" fmla="*/ 837460 w 1689302"/>
              <a:gd name="connsiteY15" fmla="*/ 2785160 h 3242360"/>
              <a:gd name="connsiteX16" fmla="*/ 694585 w 1689302"/>
              <a:gd name="connsiteY16" fmla="*/ 2913747 h 3242360"/>
              <a:gd name="connsiteX17" fmla="*/ 808885 w 1689302"/>
              <a:gd name="connsiteY17" fmla="*/ 2985185 h 3242360"/>
              <a:gd name="connsiteX18" fmla="*/ 894610 w 1689302"/>
              <a:gd name="connsiteY18" fmla="*/ 3013760 h 3242360"/>
              <a:gd name="connsiteX19" fmla="*/ 980335 w 1689302"/>
              <a:gd name="connsiteY19" fmla="*/ 2999472 h 3242360"/>
              <a:gd name="connsiteX20" fmla="*/ 1080347 w 1689302"/>
              <a:gd name="connsiteY20" fmla="*/ 2870885 h 3242360"/>
              <a:gd name="connsiteX21" fmla="*/ 1137497 w 1689302"/>
              <a:gd name="connsiteY21" fmla="*/ 2785160 h 3242360"/>
              <a:gd name="connsiteX22" fmla="*/ 1151785 w 1689302"/>
              <a:gd name="connsiteY22" fmla="*/ 2728010 h 3242360"/>
              <a:gd name="connsiteX23" fmla="*/ 1208935 w 1689302"/>
              <a:gd name="connsiteY23" fmla="*/ 2642285 h 3242360"/>
              <a:gd name="connsiteX24" fmla="*/ 1237510 w 1689302"/>
              <a:gd name="connsiteY24" fmla="*/ 2556560 h 3242360"/>
              <a:gd name="connsiteX25" fmla="*/ 1251797 w 1689302"/>
              <a:gd name="connsiteY25" fmla="*/ 2513697 h 3242360"/>
              <a:gd name="connsiteX26" fmla="*/ 1194647 w 1689302"/>
              <a:gd name="connsiteY26" fmla="*/ 2399397 h 3242360"/>
              <a:gd name="connsiteX27" fmla="*/ 1108922 w 1689302"/>
              <a:gd name="connsiteY27" fmla="*/ 2370822 h 3242360"/>
              <a:gd name="connsiteX28" fmla="*/ 880322 w 1689302"/>
              <a:gd name="connsiteY28" fmla="*/ 2385110 h 3242360"/>
              <a:gd name="connsiteX29" fmla="*/ 894610 w 1689302"/>
              <a:gd name="connsiteY29" fmla="*/ 2485122 h 3242360"/>
              <a:gd name="connsiteX30" fmla="*/ 994622 w 1689302"/>
              <a:gd name="connsiteY30" fmla="*/ 2527985 h 3242360"/>
              <a:gd name="connsiteX31" fmla="*/ 1137497 w 1689302"/>
              <a:gd name="connsiteY31" fmla="*/ 2499410 h 3242360"/>
              <a:gd name="connsiteX32" fmla="*/ 1180360 w 1689302"/>
              <a:gd name="connsiteY32" fmla="*/ 2470835 h 3242360"/>
              <a:gd name="connsiteX33" fmla="*/ 1223222 w 1689302"/>
              <a:gd name="connsiteY33" fmla="*/ 2427972 h 3242360"/>
              <a:gd name="connsiteX34" fmla="*/ 1223222 w 1689302"/>
              <a:gd name="connsiteY34" fmla="*/ 1885047 h 3242360"/>
              <a:gd name="connsiteX35" fmla="*/ 1180360 w 1689302"/>
              <a:gd name="connsiteY35" fmla="*/ 1870760 h 3242360"/>
              <a:gd name="connsiteX36" fmla="*/ 1094635 w 1689302"/>
              <a:gd name="connsiteY36" fmla="*/ 1956485 h 3242360"/>
              <a:gd name="connsiteX37" fmla="*/ 1037485 w 1689302"/>
              <a:gd name="connsiteY37" fmla="*/ 2042210 h 3242360"/>
              <a:gd name="connsiteX38" fmla="*/ 1137497 w 1689302"/>
              <a:gd name="connsiteY38" fmla="*/ 2099360 h 3242360"/>
              <a:gd name="connsiteX39" fmla="*/ 1223222 w 1689302"/>
              <a:gd name="connsiteY39" fmla="*/ 2127935 h 3242360"/>
              <a:gd name="connsiteX40" fmla="*/ 1637560 w 1689302"/>
              <a:gd name="connsiteY40" fmla="*/ 2099360 h 3242360"/>
              <a:gd name="connsiteX41" fmla="*/ 1680422 w 1689302"/>
              <a:gd name="connsiteY41" fmla="*/ 2085072 h 3242360"/>
              <a:gd name="connsiteX42" fmla="*/ 1666135 w 1689302"/>
              <a:gd name="connsiteY42" fmla="*/ 1870760 h 3242360"/>
              <a:gd name="connsiteX43" fmla="*/ 1637560 w 1689302"/>
              <a:gd name="connsiteY43" fmla="*/ 1827897 h 3242360"/>
              <a:gd name="connsiteX44" fmla="*/ 1594697 w 1689302"/>
              <a:gd name="connsiteY44" fmla="*/ 1770747 h 3242360"/>
              <a:gd name="connsiteX45" fmla="*/ 1537547 w 1689302"/>
              <a:gd name="connsiteY45" fmla="*/ 1670735 h 3242360"/>
              <a:gd name="connsiteX46" fmla="*/ 1451822 w 1689302"/>
              <a:gd name="connsiteY46" fmla="*/ 1585010 h 3242360"/>
              <a:gd name="connsiteX47" fmla="*/ 1423247 w 1689302"/>
              <a:gd name="connsiteY47" fmla="*/ 1542147 h 3242360"/>
              <a:gd name="connsiteX48" fmla="*/ 1351810 w 1689302"/>
              <a:gd name="connsiteY48" fmla="*/ 1456422 h 3242360"/>
              <a:gd name="connsiteX49" fmla="*/ 1294660 w 1689302"/>
              <a:gd name="connsiteY49" fmla="*/ 1484997 h 3242360"/>
              <a:gd name="connsiteX50" fmla="*/ 1280372 w 1689302"/>
              <a:gd name="connsiteY50" fmla="*/ 1527860 h 3242360"/>
              <a:gd name="connsiteX51" fmla="*/ 1308947 w 1689302"/>
              <a:gd name="connsiteY51" fmla="*/ 1685022 h 3242360"/>
              <a:gd name="connsiteX52" fmla="*/ 1351810 w 1689302"/>
              <a:gd name="connsiteY52" fmla="*/ 1699310 h 3242360"/>
              <a:gd name="connsiteX53" fmla="*/ 1480397 w 1689302"/>
              <a:gd name="connsiteY53" fmla="*/ 1685022 h 3242360"/>
              <a:gd name="connsiteX54" fmla="*/ 1523260 w 1689302"/>
              <a:gd name="connsiteY54" fmla="*/ 1670735 h 3242360"/>
              <a:gd name="connsiteX55" fmla="*/ 1566122 w 1689302"/>
              <a:gd name="connsiteY55" fmla="*/ 1627872 h 3242360"/>
              <a:gd name="connsiteX56" fmla="*/ 1594697 w 1689302"/>
              <a:gd name="connsiteY56" fmla="*/ 1570722 h 3242360"/>
              <a:gd name="connsiteX57" fmla="*/ 1580410 w 1689302"/>
              <a:gd name="connsiteY57" fmla="*/ 1442135 h 3242360"/>
              <a:gd name="connsiteX58" fmla="*/ 1537547 w 1689302"/>
              <a:gd name="connsiteY58" fmla="*/ 1299260 h 3242360"/>
              <a:gd name="connsiteX59" fmla="*/ 1508972 w 1689302"/>
              <a:gd name="connsiteY59" fmla="*/ 1256397 h 3242360"/>
              <a:gd name="connsiteX60" fmla="*/ 1480397 w 1689302"/>
              <a:gd name="connsiteY60" fmla="*/ 1199247 h 3242360"/>
              <a:gd name="connsiteX61" fmla="*/ 1351810 w 1689302"/>
              <a:gd name="connsiteY61" fmla="*/ 1113522 h 3242360"/>
              <a:gd name="connsiteX62" fmla="*/ 1308947 w 1689302"/>
              <a:gd name="connsiteY62" fmla="*/ 1099235 h 3242360"/>
              <a:gd name="connsiteX63" fmla="*/ 1223222 w 1689302"/>
              <a:gd name="connsiteY63" fmla="*/ 1113522 h 3242360"/>
              <a:gd name="connsiteX64" fmla="*/ 1180360 w 1689302"/>
              <a:gd name="connsiteY64" fmla="*/ 1256397 h 3242360"/>
              <a:gd name="connsiteX65" fmla="*/ 1208935 w 1689302"/>
              <a:gd name="connsiteY65" fmla="*/ 1299260 h 3242360"/>
              <a:gd name="connsiteX66" fmla="*/ 1451822 w 1689302"/>
              <a:gd name="connsiteY66" fmla="*/ 1242110 h 3242360"/>
              <a:gd name="connsiteX67" fmla="*/ 1494685 w 1689302"/>
              <a:gd name="connsiteY67" fmla="*/ 1156385 h 3242360"/>
              <a:gd name="connsiteX68" fmla="*/ 1523260 w 1689302"/>
              <a:gd name="connsiteY68" fmla="*/ 1099235 h 3242360"/>
              <a:gd name="connsiteX69" fmla="*/ 1580410 w 1689302"/>
              <a:gd name="connsiteY69" fmla="*/ 970647 h 3242360"/>
              <a:gd name="connsiteX70" fmla="*/ 1508972 w 1689302"/>
              <a:gd name="connsiteY70" fmla="*/ 427722 h 3242360"/>
              <a:gd name="connsiteX71" fmla="*/ 1394672 w 1689302"/>
              <a:gd name="connsiteY71" fmla="*/ 199122 h 3242360"/>
              <a:gd name="connsiteX72" fmla="*/ 1380385 w 1689302"/>
              <a:gd name="connsiteY72" fmla="*/ 156260 h 3242360"/>
              <a:gd name="connsiteX73" fmla="*/ 1337522 w 1689302"/>
              <a:gd name="connsiteY73" fmla="*/ 127685 h 3242360"/>
              <a:gd name="connsiteX74" fmla="*/ 1237510 w 1689302"/>
              <a:gd name="connsiteY74" fmla="*/ 84822 h 3242360"/>
              <a:gd name="connsiteX75" fmla="*/ 1180360 w 1689302"/>
              <a:gd name="connsiteY75" fmla="*/ 41960 h 3242360"/>
              <a:gd name="connsiteX76" fmla="*/ 1108922 w 1689302"/>
              <a:gd name="connsiteY76" fmla="*/ 27672 h 3242360"/>
              <a:gd name="connsiteX77" fmla="*/ 1066060 w 1689302"/>
              <a:gd name="connsiteY77" fmla="*/ 13385 h 3242360"/>
              <a:gd name="connsiteX78" fmla="*/ 837460 w 1689302"/>
              <a:gd name="connsiteY78" fmla="*/ 27672 h 3242360"/>
              <a:gd name="connsiteX79" fmla="*/ 808885 w 1689302"/>
              <a:gd name="connsiteY79" fmla="*/ 156260 h 32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89302" h="3242360">
                <a:moveTo>
                  <a:pt x="8785" y="2728010"/>
                </a:moveTo>
                <a:cubicBezTo>
                  <a:pt x="18310" y="2794685"/>
                  <a:pt x="0" y="2871995"/>
                  <a:pt x="37360" y="2928035"/>
                </a:cubicBezTo>
                <a:cubicBezTo>
                  <a:pt x="46885" y="2942322"/>
                  <a:pt x="57712" y="2955822"/>
                  <a:pt x="65935" y="2970897"/>
                </a:cubicBezTo>
                <a:cubicBezTo>
                  <a:pt x="86333" y="3008293"/>
                  <a:pt x="92965" y="3055076"/>
                  <a:pt x="123085" y="3085197"/>
                </a:cubicBezTo>
                <a:cubicBezTo>
                  <a:pt x="137372" y="3099485"/>
                  <a:pt x="150606" y="3114910"/>
                  <a:pt x="165947" y="3128060"/>
                </a:cubicBezTo>
                <a:cubicBezTo>
                  <a:pt x="184027" y="3143557"/>
                  <a:pt x="201337" y="3161251"/>
                  <a:pt x="223097" y="3170922"/>
                </a:cubicBezTo>
                <a:cubicBezTo>
                  <a:pt x="245288" y="3180785"/>
                  <a:pt x="271275" y="3178232"/>
                  <a:pt x="294535" y="3185210"/>
                </a:cubicBezTo>
                <a:cubicBezTo>
                  <a:pt x="319100" y="3192580"/>
                  <a:pt x="341191" y="3207177"/>
                  <a:pt x="365972" y="3213785"/>
                </a:cubicBezTo>
                <a:cubicBezTo>
                  <a:pt x="412900" y="3226299"/>
                  <a:pt x="508847" y="3242360"/>
                  <a:pt x="508847" y="3242360"/>
                </a:cubicBezTo>
                <a:cubicBezTo>
                  <a:pt x="599335" y="3232835"/>
                  <a:pt x="690668" y="3229375"/>
                  <a:pt x="780310" y="3213785"/>
                </a:cubicBezTo>
                <a:cubicBezTo>
                  <a:pt x="801294" y="3210136"/>
                  <a:pt x="822400" y="3200270"/>
                  <a:pt x="837460" y="3185210"/>
                </a:cubicBezTo>
                <a:cubicBezTo>
                  <a:pt x="846515" y="3176155"/>
                  <a:pt x="928287" y="3048254"/>
                  <a:pt x="937472" y="3028047"/>
                </a:cubicBezTo>
                <a:cubicBezTo>
                  <a:pt x="949936" y="3000626"/>
                  <a:pt x="966047" y="2942322"/>
                  <a:pt x="966047" y="2942322"/>
                </a:cubicBezTo>
                <a:cubicBezTo>
                  <a:pt x="942862" y="2872766"/>
                  <a:pt x="962959" y="2917997"/>
                  <a:pt x="908897" y="2842310"/>
                </a:cubicBezTo>
                <a:cubicBezTo>
                  <a:pt x="898916" y="2828337"/>
                  <a:pt x="893731" y="2810174"/>
                  <a:pt x="880322" y="2799447"/>
                </a:cubicBezTo>
                <a:cubicBezTo>
                  <a:pt x="868562" y="2790039"/>
                  <a:pt x="851747" y="2789922"/>
                  <a:pt x="837460" y="2785160"/>
                </a:cubicBezTo>
                <a:cubicBezTo>
                  <a:pt x="705048" y="2809235"/>
                  <a:pt x="636158" y="2767680"/>
                  <a:pt x="694585" y="2913747"/>
                </a:cubicBezTo>
                <a:cubicBezTo>
                  <a:pt x="711545" y="2956148"/>
                  <a:pt x="774582" y="2972711"/>
                  <a:pt x="808885" y="2985185"/>
                </a:cubicBezTo>
                <a:cubicBezTo>
                  <a:pt x="837192" y="2995479"/>
                  <a:pt x="894610" y="3013760"/>
                  <a:pt x="894610" y="3013760"/>
                </a:cubicBezTo>
                <a:cubicBezTo>
                  <a:pt x="923185" y="3008997"/>
                  <a:pt x="953863" y="3011238"/>
                  <a:pt x="980335" y="2999472"/>
                </a:cubicBezTo>
                <a:cubicBezTo>
                  <a:pt x="1012141" y="2985336"/>
                  <a:pt x="1072056" y="2883321"/>
                  <a:pt x="1080347" y="2870885"/>
                </a:cubicBezTo>
                <a:lnTo>
                  <a:pt x="1137497" y="2785160"/>
                </a:lnTo>
                <a:cubicBezTo>
                  <a:pt x="1142260" y="2766110"/>
                  <a:pt x="1143003" y="2745573"/>
                  <a:pt x="1151785" y="2728010"/>
                </a:cubicBezTo>
                <a:cubicBezTo>
                  <a:pt x="1167144" y="2697293"/>
                  <a:pt x="1208935" y="2642285"/>
                  <a:pt x="1208935" y="2642285"/>
                </a:cubicBezTo>
                <a:lnTo>
                  <a:pt x="1237510" y="2556560"/>
                </a:lnTo>
                <a:lnTo>
                  <a:pt x="1251797" y="2513697"/>
                </a:lnTo>
                <a:cubicBezTo>
                  <a:pt x="1240762" y="2458522"/>
                  <a:pt x="1248678" y="2429414"/>
                  <a:pt x="1194647" y="2399397"/>
                </a:cubicBezTo>
                <a:cubicBezTo>
                  <a:pt x="1168317" y="2384769"/>
                  <a:pt x="1108922" y="2370822"/>
                  <a:pt x="1108922" y="2370822"/>
                </a:cubicBezTo>
                <a:cubicBezTo>
                  <a:pt x="1032722" y="2375585"/>
                  <a:pt x="947688" y="2349181"/>
                  <a:pt x="880322" y="2385110"/>
                </a:cubicBezTo>
                <a:cubicBezTo>
                  <a:pt x="850608" y="2400957"/>
                  <a:pt x="880933" y="2454349"/>
                  <a:pt x="894610" y="2485122"/>
                </a:cubicBezTo>
                <a:cubicBezTo>
                  <a:pt x="906943" y="2512872"/>
                  <a:pt x="974408" y="2522931"/>
                  <a:pt x="994622" y="2527985"/>
                </a:cubicBezTo>
                <a:cubicBezTo>
                  <a:pt x="1031475" y="2522720"/>
                  <a:pt x="1097600" y="2519358"/>
                  <a:pt x="1137497" y="2499410"/>
                </a:cubicBezTo>
                <a:cubicBezTo>
                  <a:pt x="1152856" y="2491731"/>
                  <a:pt x="1167168" y="2481828"/>
                  <a:pt x="1180360" y="2470835"/>
                </a:cubicBezTo>
                <a:cubicBezTo>
                  <a:pt x="1195882" y="2457900"/>
                  <a:pt x="1208935" y="2442260"/>
                  <a:pt x="1223222" y="2427972"/>
                </a:cubicBezTo>
                <a:cubicBezTo>
                  <a:pt x="1264137" y="2223407"/>
                  <a:pt x="1265510" y="2244493"/>
                  <a:pt x="1223222" y="1885047"/>
                </a:cubicBezTo>
                <a:cubicBezTo>
                  <a:pt x="1221462" y="1870090"/>
                  <a:pt x="1194647" y="1875522"/>
                  <a:pt x="1180360" y="1870760"/>
                </a:cubicBezTo>
                <a:cubicBezTo>
                  <a:pt x="1087457" y="2010113"/>
                  <a:pt x="1236412" y="1796985"/>
                  <a:pt x="1094635" y="1956485"/>
                </a:cubicBezTo>
                <a:cubicBezTo>
                  <a:pt x="1071819" y="1982153"/>
                  <a:pt x="1037485" y="2042210"/>
                  <a:pt x="1037485" y="2042210"/>
                </a:cubicBezTo>
                <a:cubicBezTo>
                  <a:pt x="1099873" y="2104598"/>
                  <a:pt x="1055263" y="2074690"/>
                  <a:pt x="1137497" y="2099360"/>
                </a:cubicBezTo>
                <a:cubicBezTo>
                  <a:pt x="1166347" y="2108015"/>
                  <a:pt x="1223222" y="2127935"/>
                  <a:pt x="1223222" y="2127935"/>
                </a:cubicBezTo>
                <a:cubicBezTo>
                  <a:pt x="1361335" y="2118410"/>
                  <a:pt x="1499724" y="2112282"/>
                  <a:pt x="1637560" y="2099360"/>
                </a:cubicBezTo>
                <a:cubicBezTo>
                  <a:pt x="1652554" y="2097954"/>
                  <a:pt x="1678554" y="2100016"/>
                  <a:pt x="1680422" y="2085072"/>
                </a:cubicBezTo>
                <a:cubicBezTo>
                  <a:pt x="1689302" y="2014029"/>
                  <a:pt x="1677905" y="1941382"/>
                  <a:pt x="1666135" y="1870760"/>
                </a:cubicBezTo>
                <a:cubicBezTo>
                  <a:pt x="1663312" y="1853822"/>
                  <a:pt x="1647541" y="1841870"/>
                  <a:pt x="1637560" y="1827897"/>
                </a:cubicBezTo>
                <a:cubicBezTo>
                  <a:pt x="1623719" y="1808520"/>
                  <a:pt x="1607318" y="1790940"/>
                  <a:pt x="1594697" y="1770747"/>
                </a:cubicBezTo>
                <a:cubicBezTo>
                  <a:pt x="1567461" y="1727170"/>
                  <a:pt x="1570666" y="1707993"/>
                  <a:pt x="1537547" y="1670735"/>
                </a:cubicBezTo>
                <a:cubicBezTo>
                  <a:pt x="1510699" y="1640531"/>
                  <a:pt x="1474238" y="1618634"/>
                  <a:pt x="1451822" y="1585010"/>
                </a:cubicBezTo>
                <a:cubicBezTo>
                  <a:pt x="1442297" y="1570722"/>
                  <a:pt x="1434240" y="1555339"/>
                  <a:pt x="1423247" y="1542147"/>
                </a:cubicBezTo>
                <a:cubicBezTo>
                  <a:pt x="1331573" y="1432137"/>
                  <a:pt x="1422757" y="1562843"/>
                  <a:pt x="1351810" y="1456422"/>
                </a:cubicBezTo>
                <a:cubicBezTo>
                  <a:pt x="1332760" y="1465947"/>
                  <a:pt x="1309720" y="1469937"/>
                  <a:pt x="1294660" y="1484997"/>
                </a:cubicBezTo>
                <a:cubicBezTo>
                  <a:pt x="1284011" y="1495646"/>
                  <a:pt x="1279299" y="1512838"/>
                  <a:pt x="1280372" y="1527860"/>
                </a:cubicBezTo>
                <a:cubicBezTo>
                  <a:pt x="1284166" y="1580971"/>
                  <a:pt x="1288468" y="1635872"/>
                  <a:pt x="1308947" y="1685022"/>
                </a:cubicBezTo>
                <a:cubicBezTo>
                  <a:pt x="1314740" y="1698924"/>
                  <a:pt x="1337522" y="1694547"/>
                  <a:pt x="1351810" y="1699310"/>
                </a:cubicBezTo>
                <a:cubicBezTo>
                  <a:pt x="1394672" y="1694547"/>
                  <a:pt x="1437858" y="1692112"/>
                  <a:pt x="1480397" y="1685022"/>
                </a:cubicBezTo>
                <a:cubicBezTo>
                  <a:pt x="1495253" y="1682546"/>
                  <a:pt x="1510729" y="1679089"/>
                  <a:pt x="1523260" y="1670735"/>
                </a:cubicBezTo>
                <a:cubicBezTo>
                  <a:pt x="1540072" y="1659527"/>
                  <a:pt x="1554378" y="1644314"/>
                  <a:pt x="1566122" y="1627872"/>
                </a:cubicBezTo>
                <a:cubicBezTo>
                  <a:pt x="1578501" y="1610541"/>
                  <a:pt x="1585172" y="1589772"/>
                  <a:pt x="1594697" y="1570722"/>
                </a:cubicBezTo>
                <a:cubicBezTo>
                  <a:pt x="1589935" y="1527860"/>
                  <a:pt x="1586968" y="1484760"/>
                  <a:pt x="1580410" y="1442135"/>
                </a:cubicBezTo>
                <a:cubicBezTo>
                  <a:pt x="1576417" y="1416179"/>
                  <a:pt x="1545334" y="1310940"/>
                  <a:pt x="1537547" y="1299260"/>
                </a:cubicBezTo>
                <a:cubicBezTo>
                  <a:pt x="1528022" y="1284972"/>
                  <a:pt x="1517491" y="1271306"/>
                  <a:pt x="1508972" y="1256397"/>
                </a:cubicBezTo>
                <a:cubicBezTo>
                  <a:pt x="1498405" y="1237905"/>
                  <a:pt x="1491685" y="1217308"/>
                  <a:pt x="1480397" y="1199247"/>
                </a:cubicBezTo>
                <a:cubicBezTo>
                  <a:pt x="1432291" y="1122277"/>
                  <a:pt x="1443899" y="1144218"/>
                  <a:pt x="1351810" y="1113522"/>
                </a:cubicBezTo>
                <a:lnTo>
                  <a:pt x="1308947" y="1099235"/>
                </a:lnTo>
                <a:cubicBezTo>
                  <a:pt x="1280372" y="1103997"/>
                  <a:pt x="1245024" y="1094446"/>
                  <a:pt x="1223222" y="1113522"/>
                </a:cubicBezTo>
                <a:cubicBezTo>
                  <a:pt x="1212090" y="1123263"/>
                  <a:pt x="1186533" y="1231706"/>
                  <a:pt x="1180360" y="1256397"/>
                </a:cubicBezTo>
                <a:cubicBezTo>
                  <a:pt x="1189885" y="1270685"/>
                  <a:pt x="1191797" y="1298189"/>
                  <a:pt x="1208935" y="1299260"/>
                </a:cubicBezTo>
                <a:cubicBezTo>
                  <a:pt x="1364838" y="1309004"/>
                  <a:pt x="1368503" y="1297657"/>
                  <a:pt x="1451822" y="1242110"/>
                </a:cubicBezTo>
                <a:cubicBezTo>
                  <a:pt x="1506736" y="1159739"/>
                  <a:pt x="1459193" y="1239198"/>
                  <a:pt x="1494685" y="1156385"/>
                </a:cubicBezTo>
                <a:cubicBezTo>
                  <a:pt x="1503075" y="1136809"/>
                  <a:pt x="1514610" y="1118698"/>
                  <a:pt x="1523260" y="1099235"/>
                </a:cubicBezTo>
                <a:cubicBezTo>
                  <a:pt x="1596230" y="935052"/>
                  <a:pt x="1510066" y="1111334"/>
                  <a:pt x="1580410" y="970647"/>
                </a:cubicBezTo>
                <a:cubicBezTo>
                  <a:pt x="1560950" y="717663"/>
                  <a:pt x="1575489" y="635589"/>
                  <a:pt x="1508972" y="427722"/>
                </a:cubicBezTo>
                <a:cubicBezTo>
                  <a:pt x="1449722" y="242567"/>
                  <a:pt x="1478518" y="282968"/>
                  <a:pt x="1394672" y="199122"/>
                </a:cubicBezTo>
                <a:cubicBezTo>
                  <a:pt x="1389910" y="184835"/>
                  <a:pt x="1389793" y="168020"/>
                  <a:pt x="1380385" y="156260"/>
                </a:cubicBezTo>
                <a:cubicBezTo>
                  <a:pt x="1369658" y="142851"/>
                  <a:pt x="1352431" y="136204"/>
                  <a:pt x="1337522" y="127685"/>
                </a:cubicBezTo>
                <a:cubicBezTo>
                  <a:pt x="1288089" y="99437"/>
                  <a:pt x="1285596" y="100851"/>
                  <a:pt x="1237510" y="84822"/>
                </a:cubicBezTo>
                <a:cubicBezTo>
                  <a:pt x="1218460" y="70535"/>
                  <a:pt x="1202120" y="51631"/>
                  <a:pt x="1180360" y="41960"/>
                </a:cubicBezTo>
                <a:cubicBezTo>
                  <a:pt x="1158169" y="32097"/>
                  <a:pt x="1132481" y="33562"/>
                  <a:pt x="1108922" y="27672"/>
                </a:cubicBezTo>
                <a:cubicBezTo>
                  <a:pt x="1094312" y="24019"/>
                  <a:pt x="1080347" y="18147"/>
                  <a:pt x="1066060" y="13385"/>
                </a:cubicBezTo>
                <a:cubicBezTo>
                  <a:pt x="989860" y="18147"/>
                  <a:pt x="908617" y="0"/>
                  <a:pt x="837460" y="27672"/>
                </a:cubicBezTo>
                <a:cubicBezTo>
                  <a:pt x="804367" y="40541"/>
                  <a:pt x="808885" y="124265"/>
                  <a:pt x="808885" y="156260"/>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8" name="TextovéPole 7"/>
          <p:cNvSpPr txBox="1"/>
          <p:nvPr/>
        </p:nvSpPr>
        <p:spPr>
          <a:xfrm>
            <a:off x="4499992" y="4077073"/>
            <a:ext cx="367240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cs-CZ" sz="1400" dirty="0" smtClean="0"/>
              <a:t>Strategie rozvoje Jizerských hor. Foto: JČ</a:t>
            </a:r>
            <a:endParaRPr lang="cs-CZ"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EkoskolaDivizna.jpg"/>
          <p:cNvPicPr>
            <a:picLocks noChangeAspect="1"/>
          </p:cNvPicPr>
          <p:nvPr/>
        </p:nvPicPr>
        <p:blipFill>
          <a:blip r:embed="rId2" cstate="print"/>
          <a:stretch>
            <a:fillRect/>
          </a:stretch>
        </p:blipFill>
        <p:spPr>
          <a:xfrm>
            <a:off x="2051720" y="908720"/>
            <a:ext cx="6528725" cy="4896544"/>
          </a:xfrm>
          <a:prstGeom prst="ellipse">
            <a:avLst/>
          </a:prstGeom>
          <a:ln>
            <a:noFill/>
          </a:ln>
          <a:effectLst>
            <a:softEdge rad="112500"/>
          </a:effectLst>
        </p:spPr>
      </p:pic>
      <p:sp>
        <p:nvSpPr>
          <p:cNvPr id="4" name="Nadpis 3"/>
          <p:cNvSpPr>
            <a:spLocks noGrp="1"/>
          </p:cNvSpPr>
          <p:nvPr>
            <p:ph type="title"/>
          </p:nvPr>
        </p:nvSpPr>
        <p:spPr>
          <a:xfrm>
            <a:off x="755576" y="5445224"/>
            <a:ext cx="7762056" cy="899815"/>
          </a:xfrm>
        </p:spPr>
        <p:txBody>
          <a:bodyPr/>
          <a:lstStyle/>
          <a:p>
            <a:pPr algn="r"/>
            <a:r>
              <a:rPr lang="cs-CZ" sz="4000" dirty="0" smtClean="0"/>
              <a:t>Akční strategie</a:t>
            </a:r>
            <a:endParaRPr lang="cs-CZ" sz="4000" dirty="0"/>
          </a:p>
        </p:txBody>
      </p:sp>
      <p:sp>
        <p:nvSpPr>
          <p:cNvPr id="7" name="TextovéPole 6"/>
          <p:cNvSpPr txBox="1"/>
          <p:nvPr/>
        </p:nvSpPr>
        <p:spPr>
          <a:xfrm>
            <a:off x="5292080" y="6453336"/>
            <a:ext cx="3600400" cy="307777"/>
          </a:xfrm>
          <a:prstGeom prst="rect">
            <a:avLst/>
          </a:prstGeom>
          <a:noFill/>
        </p:spPr>
        <p:txBody>
          <a:bodyPr wrap="square" rtlCol="0">
            <a:spAutoFit/>
          </a:bodyPr>
          <a:lstStyle/>
          <a:p>
            <a:pPr algn="r"/>
            <a:r>
              <a:rPr lang="cs-CZ" sz="1400" dirty="0" err="1" smtClean="0"/>
              <a:t>Ekoškola</a:t>
            </a:r>
            <a:r>
              <a:rPr lang="cs-CZ" sz="1400" dirty="0" smtClean="0"/>
              <a:t>. Foto Aleš Kočí</a:t>
            </a:r>
            <a:endParaRPr lang="cs-CZ" sz="1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ný popisek 3"/>
          <p:cNvSpPr/>
          <p:nvPr/>
        </p:nvSpPr>
        <p:spPr>
          <a:xfrm>
            <a:off x="611560" y="692696"/>
            <a:ext cx="8136904" cy="5328592"/>
          </a:xfrm>
          <a:prstGeom prst="wedgeEllipseCallout">
            <a:avLst>
              <a:gd name="adj1" fmla="val -53668"/>
              <a:gd name="adj2" fmla="val 65718"/>
            </a:avLst>
          </a:prstGeom>
        </p:spPr>
        <p:style>
          <a:lnRef idx="1">
            <a:schemeClr val="dk1"/>
          </a:lnRef>
          <a:fillRef idx="2">
            <a:schemeClr val="dk1"/>
          </a:fillRef>
          <a:effectRef idx="1">
            <a:schemeClr val="dk1"/>
          </a:effectRef>
          <a:fontRef idx="minor">
            <a:schemeClr val="dk1"/>
          </a:fontRef>
        </p:style>
        <p:txBody>
          <a:bodyPr rtlCol="0" anchor="ctr"/>
          <a:lstStyle/>
          <a:p>
            <a:pPr algn="ctr"/>
            <a:r>
              <a:rPr lang="cs-CZ" sz="2000" i="1" dirty="0" smtClean="0"/>
              <a:t>„A to mě nikdy nebaví to dávat jako stanoviště...oni totiž děti o to nemají moc zájem...Mě to strašně přijde jako kdyby o to neměli zájem. Oni nás i někdy prostě </a:t>
            </a:r>
            <a:r>
              <a:rPr lang="cs-CZ" sz="2000" i="1" dirty="0" err="1" smtClean="0"/>
              <a:t>neposlouchaj</a:t>
            </a:r>
            <a:r>
              <a:rPr lang="cs-CZ" sz="2000" i="1" dirty="0" smtClean="0"/>
              <a:t> a </a:t>
            </a:r>
            <a:r>
              <a:rPr lang="cs-CZ" sz="2000" i="1" dirty="0" err="1" smtClean="0"/>
              <a:t>koukaj</a:t>
            </a:r>
            <a:r>
              <a:rPr lang="cs-CZ" sz="2000" i="1" dirty="0" smtClean="0"/>
              <a:t> se třeba na strom nebo někam prostě jinam, nás vůbec </a:t>
            </a:r>
            <a:r>
              <a:rPr lang="cs-CZ" sz="2000" i="1" dirty="0" err="1" smtClean="0"/>
              <a:t>neposlouchaj</a:t>
            </a:r>
            <a:r>
              <a:rPr lang="cs-CZ" sz="2000" i="1" dirty="0" smtClean="0"/>
              <a:t> co jim my říkáme...Pak to pro nás ztrácí smysl...Oni dělají někdy </a:t>
            </a:r>
            <a:r>
              <a:rPr lang="cs-CZ" sz="2000" i="1" dirty="0" err="1" smtClean="0"/>
              <a:t>bordel</a:t>
            </a:r>
            <a:r>
              <a:rPr lang="cs-CZ" sz="2000" i="1" dirty="0" smtClean="0"/>
              <a:t>, potom je těžký jim to říct znovu...Jenomže pro ty malý...Kolikrát na to stanoviště ani nepřijdou, protože je to nezajímá...Pro ty, když se to řekne těm malým, tak pro ně to jde jedním uchem tam a druhým zase hned ven..“</a:t>
            </a:r>
            <a:endParaRPr lang="cs-CZ" sz="2000" i="1" dirty="0"/>
          </a:p>
        </p:txBody>
      </p:sp>
      <p:sp>
        <p:nvSpPr>
          <p:cNvPr id="5" name="TextovéPole 4"/>
          <p:cNvSpPr txBox="1"/>
          <p:nvPr/>
        </p:nvSpPr>
        <p:spPr>
          <a:xfrm>
            <a:off x="3851920" y="6309320"/>
            <a:ext cx="504056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dirty="0" smtClean="0"/>
              <a:t>Člen </a:t>
            </a:r>
            <a:r>
              <a:rPr lang="cs-CZ" dirty="0" err="1" smtClean="0"/>
              <a:t>Ekotýmu</a:t>
            </a:r>
            <a:r>
              <a:rPr lang="cs-CZ" dirty="0" smtClean="0"/>
              <a:t> na 7. r. venkovské ZŠ</a:t>
            </a:r>
            <a:endParaRPr lang="cs-CZ" dirty="0"/>
          </a:p>
        </p:txBody>
      </p:sp>
    </p:spTree>
    <p:extLst>
      <p:ext uri="{BB962C8B-B14F-4D97-AF65-F5344CB8AC3E}">
        <p14:creationId xmlns:p14="http://schemas.microsoft.com/office/powerpoint/2010/main" val="143778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53351"/>
            <a:ext cx="5780856" cy="972026"/>
          </a:xfrm>
        </p:spPr>
        <p:txBody>
          <a:bodyPr/>
          <a:lstStyle/>
          <a:p>
            <a:r>
              <a:rPr lang="cs-CZ" dirty="0" smtClean="0"/>
              <a:t>Co (ne) víme…</a:t>
            </a:r>
            <a:endParaRPr lang="cs-CZ"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962669740"/>
              </p:ext>
            </p:extLst>
          </p:nvPr>
        </p:nvGraphicFramePr>
        <p:xfrm>
          <a:off x="468313" y="1196752"/>
          <a:ext cx="4895775"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K:\fotky_pracovni\DenZeme07\P101006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6096" y="1223409"/>
            <a:ext cx="3543834" cy="2657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551829" y="4221088"/>
            <a:ext cx="3312368"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cs-CZ" sz="1600" dirty="0" smtClean="0"/>
              <a:t>Osvětové akce posilují environmentální vědomí, ale jen málo kdy mají vliv na chování.</a:t>
            </a:r>
          </a:p>
          <a:p>
            <a:endParaRPr lang="cs-CZ" sz="1400" dirty="0" smtClean="0"/>
          </a:p>
          <a:p>
            <a:r>
              <a:rPr lang="cs-CZ" sz="1400" dirty="0" smtClean="0"/>
              <a:t>Den Země v Oldřichově Foto: JČ</a:t>
            </a:r>
            <a:endParaRPr lang="cs-CZ" sz="1400" dirty="0"/>
          </a:p>
        </p:txBody>
      </p:sp>
    </p:spTree>
    <p:extLst>
      <p:ext uri="{BB962C8B-B14F-4D97-AF65-F5344CB8AC3E}">
        <p14:creationId xmlns:p14="http://schemas.microsoft.com/office/powerpoint/2010/main" val="10674537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ný popisek 3"/>
          <p:cNvSpPr/>
          <p:nvPr/>
        </p:nvSpPr>
        <p:spPr>
          <a:xfrm>
            <a:off x="611560" y="260648"/>
            <a:ext cx="8136904" cy="5760640"/>
          </a:xfrm>
          <a:prstGeom prst="wedgeEllipseCallout">
            <a:avLst>
              <a:gd name="adj1" fmla="val -53668"/>
              <a:gd name="adj2" fmla="val 65718"/>
            </a:avLst>
          </a:prstGeom>
        </p:spPr>
        <p:style>
          <a:lnRef idx="2">
            <a:schemeClr val="accent1"/>
          </a:lnRef>
          <a:fillRef idx="1">
            <a:schemeClr val="lt1"/>
          </a:fillRef>
          <a:effectRef idx="0">
            <a:schemeClr val="accent1"/>
          </a:effectRef>
          <a:fontRef idx="minor">
            <a:schemeClr val="dk1"/>
          </a:fontRef>
        </p:style>
        <p:txBody>
          <a:bodyPr rtlCol="0" anchor="ctr"/>
          <a:lstStyle/>
          <a:p>
            <a:r>
              <a:rPr lang="cs-CZ" sz="2000" i="1" dirty="0" smtClean="0"/>
              <a:t>„… tak vlastně ten bufet, jak se tam prodává to zdravý jídlo, tak vlastně všichni </a:t>
            </a:r>
            <a:r>
              <a:rPr lang="cs-CZ" sz="2000" i="1" dirty="0" err="1" smtClean="0"/>
              <a:t>pokládaj</a:t>
            </a:r>
            <a:r>
              <a:rPr lang="cs-CZ" sz="2000" i="1" dirty="0" smtClean="0"/>
              <a:t> to, že všichni budou jíst ty zdravý jídla a že třeba si nedáme nikdy to nezdravý, že my když si </a:t>
            </a:r>
            <a:r>
              <a:rPr lang="cs-CZ" sz="2000" i="1" dirty="0" err="1" smtClean="0"/>
              <a:t>vememe</a:t>
            </a:r>
            <a:r>
              <a:rPr lang="cs-CZ" sz="2000" i="1" dirty="0" smtClean="0"/>
              <a:t> do třídy Coca-colu , tak prostě okamžitě ta C-C se zabaví a naše třídní nám řekne, ne prostě že jsme </a:t>
            </a:r>
            <a:r>
              <a:rPr lang="cs-CZ" sz="2000" i="1" dirty="0" err="1" smtClean="0"/>
              <a:t>ekoškola</a:t>
            </a:r>
            <a:r>
              <a:rPr lang="cs-CZ" sz="2000" i="1" dirty="0" smtClean="0"/>
              <a:t> že C-C vůbec… </a:t>
            </a:r>
            <a:endParaRPr lang="cs-CZ" sz="2000" dirty="0" smtClean="0"/>
          </a:p>
          <a:p>
            <a:r>
              <a:rPr lang="cs-CZ" sz="2000" i="1" dirty="0" smtClean="0"/>
              <a:t>Mě to zdraví moc nechutná a hlavně je to, mě to </a:t>
            </a:r>
            <a:r>
              <a:rPr lang="cs-CZ" sz="2000" i="1" dirty="0" err="1" smtClean="0"/>
              <a:t>příde</a:t>
            </a:r>
            <a:r>
              <a:rPr lang="cs-CZ" sz="2000" i="1" dirty="0" smtClean="0"/>
              <a:t> docela drahý. … No, ale ono to hlavně nemá vůbec žádný úspěch, že oni si všichni </a:t>
            </a:r>
            <a:r>
              <a:rPr lang="cs-CZ" sz="2000" i="1" dirty="0" err="1" smtClean="0"/>
              <a:t>myslej</a:t>
            </a:r>
            <a:r>
              <a:rPr lang="cs-CZ" sz="2000" i="1" dirty="0" smtClean="0"/>
              <a:t>, že když někdo jde do </a:t>
            </a:r>
            <a:r>
              <a:rPr lang="cs-CZ" sz="2000" i="1" dirty="0" err="1" smtClean="0"/>
              <a:t>zdravýho</a:t>
            </a:r>
            <a:r>
              <a:rPr lang="cs-CZ" sz="2000" i="1" dirty="0" smtClean="0"/>
              <a:t> bufetu, že tady nikdo nebude jíst brambůrky.  Přece tam všichni vědí že tady pod </a:t>
            </a:r>
            <a:r>
              <a:rPr lang="cs-CZ" sz="2000" i="1" dirty="0" err="1" smtClean="0"/>
              <a:t>náma</a:t>
            </a:r>
            <a:r>
              <a:rPr lang="cs-CZ" sz="2000" i="1" dirty="0" smtClean="0"/>
              <a:t> je vlastně spoustu krámků, takže když si brambůrky nekoupíte tady v kantýně, tak si je koupíte někde mimo školu. “</a:t>
            </a:r>
            <a:endParaRPr lang="cs-CZ" sz="2000" dirty="0" smtClean="0"/>
          </a:p>
        </p:txBody>
      </p:sp>
      <p:sp>
        <p:nvSpPr>
          <p:cNvPr id="5" name="TextovéPole 4"/>
          <p:cNvSpPr txBox="1"/>
          <p:nvPr/>
        </p:nvSpPr>
        <p:spPr>
          <a:xfrm>
            <a:off x="3851920" y="6309320"/>
            <a:ext cx="504056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dirty="0" smtClean="0"/>
              <a:t>Člen </a:t>
            </a:r>
            <a:r>
              <a:rPr lang="cs-CZ" dirty="0" err="1" smtClean="0"/>
              <a:t>Ekotýmu</a:t>
            </a:r>
            <a:r>
              <a:rPr lang="cs-CZ" dirty="0" smtClean="0"/>
              <a:t> na 7. r. městské ZŠ</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60848"/>
            <a:ext cx="8136904" cy="2808312"/>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cs-CZ" dirty="0" smtClean="0"/>
              <a:t>Učitel může žáky motivovat, ale nikdy do odpovědného environmentálního chování nutit.</a:t>
            </a:r>
            <a:endParaRPr lang="cs-CZ"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291264" cy="683994"/>
          </a:xfrm>
        </p:spPr>
        <p:txBody>
          <a:bodyPr>
            <a:normAutofit/>
          </a:bodyPr>
          <a:lstStyle/>
          <a:p>
            <a:r>
              <a:rPr lang="cs-CZ" sz="2400" dirty="0" smtClean="0"/>
              <a:t>Přístupy k rozvoji akčních </a:t>
            </a:r>
            <a:r>
              <a:rPr lang="cs-CZ" sz="2400" dirty="0" err="1" smtClean="0"/>
              <a:t>stratregií</a:t>
            </a:r>
            <a:endParaRPr lang="cs-CZ" sz="2400" dirty="0"/>
          </a:p>
        </p:txBody>
      </p:sp>
      <p:cxnSp>
        <p:nvCxnSpPr>
          <p:cNvPr id="5" name="Přímá spojnice se šipkou 4"/>
          <p:cNvCxnSpPr/>
          <p:nvPr/>
        </p:nvCxnSpPr>
        <p:spPr>
          <a:xfrm>
            <a:off x="914767" y="1556792"/>
            <a:ext cx="0" cy="4608512"/>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107504" y="1124745"/>
            <a:ext cx="165618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smtClean="0"/>
              <a:t>Instrumentální</a:t>
            </a:r>
            <a:endParaRPr lang="cs-CZ" dirty="0"/>
          </a:p>
        </p:txBody>
      </p:sp>
      <p:sp>
        <p:nvSpPr>
          <p:cNvPr id="9" name="TextovéPole 8"/>
          <p:cNvSpPr txBox="1"/>
          <p:nvPr/>
        </p:nvSpPr>
        <p:spPr>
          <a:xfrm>
            <a:off x="131783" y="6309320"/>
            <a:ext cx="165618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smtClean="0"/>
              <a:t>Emancipační</a:t>
            </a:r>
            <a:endParaRPr lang="cs-CZ" dirty="0"/>
          </a:p>
        </p:txBody>
      </p:sp>
      <p:sp>
        <p:nvSpPr>
          <p:cNvPr id="10" name="Čárový popisek 1 9"/>
          <p:cNvSpPr/>
          <p:nvPr/>
        </p:nvSpPr>
        <p:spPr>
          <a:xfrm>
            <a:off x="2443177" y="1844824"/>
            <a:ext cx="2304256" cy="360040"/>
          </a:xfrm>
          <a:prstGeom prst="borderCallout1">
            <a:avLst>
              <a:gd name="adj1" fmla="val 54353"/>
              <a:gd name="adj2" fmla="val -1657"/>
              <a:gd name="adj3" fmla="val 59095"/>
              <a:gd name="adj4" fmla="val -6556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dirty="0" smtClean="0"/>
              <a:t>Sociální marketing</a:t>
            </a:r>
            <a:endParaRPr lang="cs-CZ" dirty="0"/>
          </a:p>
        </p:txBody>
      </p:sp>
      <p:sp>
        <p:nvSpPr>
          <p:cNvPr id="12" name="Čárový popisek 1 11"/>
          <p:cNvSpPr/>
          <p:nvPr/>
        </p:nvSpPr>
        <p:spPr>
          <a:xfrm>
            <a:off x="2414627" y="2582311"/>
            <a:ext cx="2304256" cy="360040"/>
          </a:xfrm>
          <a:prstGeom prst="borderCallout1">
            <a:avLst>
              <a:gd name="adj1" fmla="val 54353"/>
              <a:gd name="adj2" fmla="val -1657"/>
              <a:gd name="adj3" fmla="val 63841"/>
              <a:gd name="adj4" fmla="val -6445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dirty="0" smtClean="0"/>
              <a:t>Osvojování návyků</a:t>
            </a:r>
            <a:endParaRPr lang="cs-CZ" dirty="0"/>
          </a:p>
        </p:txBody>
      </p:sp>
      <p:sp>
        <p:nvSpPr>
          <p:cNvPr id="13" name="Čárový popisek 1 12"/>
          <p:cNvSpPr/>
          <p:nvPr/>
        </p:nvSpPr>
        <p:spPr>
          <a:xfrm>
            <a:off x="2436185" y="3462892"/>
            <a:ext cx="2304256" cy="360040"/>
          </a:xfrm>
          <a:prstGeom prst="borderCallout1">
            <a:avLst>
              <a:gd name="adj1" fmla="val 54353"/>
              <a:gd name="adj2" fmla="val -1657"/>
              <a:gd name="adj3" fmla="val 59095"/>
              <a:gd name="adj4" fmla="val -65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Trénink</a:t>
            </a:r>
            <a:endParaRPr lang="cs-CZ" dirty="0"/>
          </a:p>
        </p:txBody>
      </p:sp>
      <p:sp>
        <p:nvSpPr>
          <p:cNvPr id="14" name="Čárový popisek 1 13"/>
          <p:cNvSpPr/>
          <p:nvPr/>
        </p:nvSpPr>
        <p:spPr>
          <a:xfrm>
            <a:off x="2462210" y="4005064"/>
            <a:ext cx="2304256" cy="360040"/>
          </a:xfrm>
          <a:prstGeom prst="borderCallout1">
            <a:avLst>
              <a:gd name="adj1" fmla="val 54353"/>
              <a:gd name="adj2" fmla="val -1657"/>
              <a:gd name="adj3" fmla="val 54348"/>
              <a:gd name="adj4" fmla="val -6556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smtClean="0"/>
              <a:t>Akční kompetence</a:t>
            </a:r>
            <a:endParaRPr lang="cs-CZ" dirty="0"/>
          </a:p>
        </p:txBody>
      </p:sp>
      <p:sp>
        <p:nvSpPr>
          <p:cNvPr id="15" name="Čárový popisek 1 14"/>
          <p:cNvSpPr/>
          <p:nvPr/>
        </p:nvSpPr>
        <p:spPr>
          <a:xfrm>
            <a:off x="2443177" y="4545900"/>
            <a:ext cx="2304256" cy="360040"/>
          </a:xfrm>
          <a:prstGeom prst="borderCallout1">
            <a:avLst>
              <a:gd name="adj1" fmla="val 54353"/>
              <a:gd name="adj2" fmla="val -1657"/>
              <a:gd name="adj3" fmla="val 59094"/>
              <a:gd name="adj4" fmla="val -66678"/>
            </a:avLst>
          </a:prstGeom>
          <a:ln w="12700">
            <a:solidFill>
              <a:schemeClr val="tx2"/>
            </a:solidFill>
          </a:ln>
        </p:spPr>
        <p:style>
          <a:lnRef idx="3">
            <a:schemeClr val="lt1"/>
          </a:lnRef>
          <a:fillRef idx="1">
            <a:schemeClr val="dk1"/>
          </a:fillRef>
          <a:effectRef idx="1">
            <a:schemeClr val="dk1"/>
          </a:effectRef>
          <a:fontRef idx="minor">
            <a:schemeClr val="lt1"/>
          </a:fontRef>
        </p:style>
        <p:txBody>
          <a:bodyPr rtlCol="0" anchor="ctr"/>
          <a:lstStyle/>
          <a:p>
            <a:pPr algn="ctr"/>
            <a:r>
              <a:rPr lang="cs-CZ" dirty="0" smtClean="0"/>
              <a:t>Komunitní programy</a:t>
            </a:r>
            <a:endParaRPr lang="cs-CZ" dirty="0"/>
          </a:p>
        </p:txBody>
      </p:sp>
      <p:sp>
        <p:nvSpPr>
          <p:cNvPr id="16" name="Čárový popisek 1 15"/>
          <p:cNvSpPr/>
          <p:nvPr/>
        </p:nvSpPr>
        <p:spPr>
          <a:xfrm>
            <a:off x="2443177" y="5059105"/>
            <a:ext cx="2304256" cy="360040"/>
          </a:xfrm>
          <a:prstGeom prst="borderCallout1">
            <a:avLst>
              <a:gd name="adj1" fmla="val 47232"/>
              <a:gd name="adj2" fmla="val -915"/>
              <a:gd name="adj3" fmla="val 44853"/>
              <a:gd name="adj4" fmla="val -6371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cs-CZ" dirty="0" smtClean="0"/>
              <a:t>Transformační učení</a:t>
            </a:r>
            <a:endParaRPr lang="cs-CZ" dirty="0"/>
          </a:p>
        </p:txBody>
      </p:sp>
      <p:sp>
        <p:nvSpPr>
          <p:cNvPr id="17" name="TextovéPole 16"/>
          <p:cNvSpPr txBox="1"/>
          <p:nvPr/>
        </p:nvSpPr>
        <p:spPr>
          <a:xfrm>
            <a:off x="2195736" y="6309320"/>
            <a:ext cx="655272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cs-CZ" dirty="0" smtClean="0"/>
              <a:t>Každý přístup předpokládá jiné strategie.</a:t>
            </a:r>
            <a:endParaRPr lang="cs-CZ" dirty="0"/>
          </a:p>
        </p:txBody>
      </p:sp>
      <p:sp>
        <p:nvSpPr>
          <p:cNvPr id="21" name="Obdélník 20"/>
          <p:cNvSpPr/>
          <p:nvPr/>
        </p:nvSpPr>
        <p:spPr>
          <a:xfrm>
            <a:off x="4932040" y="4005064"/>
            <a:ext cx="1224136" cy="141408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cs-CZ" dirty="0" smtClean="0"/>
              <a:t>Sociální učení</a:t>
            </a:r>
            <a:endParaRPr lang="cs-CZ" dirty="0"/>
          </a:p>
        </p:txBody>
      </p:sp>
      <p:sp>
        <p:nvSpPr>
          <p:cNvPr id="22" name="Obdélník 21"/>
          <p:cNvSpPr/>
          <p:nvPr/>
        </p:nvSpPr>
        <p:spPr>
          <a:xfrm>
            <a:off x="6444208" y="4018879"/>
            <a:ext cx="1368152" cy="141408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cs-CZ" dirty="0" smtClean="0"/>
              <a:t>Vzdělávání pro udržitelný rozvoj</a:t>
            </a:r>
            <a:endParaRPr lang="cs-CZ" dirty="0"/>
          </a:p>
        </p:txBody>
      </p:sp>
      <p:pic>
        <p:nvPicPr>
          <p:cNvPr id="1026" name="Picture 2" descr="K:\Google\Projekty\slunakov - rwl\mapy (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2040" y="1682211"/>
            <a:ext cx="2880320" cy="2160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932040" y="3290299"/>
            <a:ext cx="2880320" cy="553998"/>
          </a:xfrm>
          <a:prstGeom prst="rect">
            <a:avLst/>
          </a:prstGeom>
          <a:noFill/>
        </p:spPr>
        <p:txBody>
          <a:bodyPr wrap="square" rtlCol="0">
            <a:spAutoFit/>
          </a:bodyPr>
          <a:lstStyle/>
          <a:p>
            <a:pPr algn="r"/>
            <a:r>
              <a:rPr lang="cs-CZ" sz="1600" dirty="0" smtClean="0">
                <a:solidFill>
                  <a:schemeClr val="bg1"/>
                </a:solidFill>
              </a:rPr>
              <a:t>Trénink budoucích učitelů. </a:t>
            </a:r>
            <a:r>
              <a:rPr lang="cs-CZ" sz="1400" dirty="0" smtClean="0">
                <a:solidFill>
                  <a:schemeClr val="bg1"/>
                </a:solidFill>
              </a:rPr>
              <a:t>Foto JČ</a:t>
            </a:r>
            <a:endParaRPr lang="cs-CZ" sz="1400" dirty="0">
              <a:solidFill>
                <a:schemeClr val="bg1"/>
              </a:solidFill>
            </a:endParaRPr>
          </a:p>
        </p:txBody>
      </p:sp>
    </p:spTree>
    <p:extLst>
      <p:ext uri="{BB962C8B-B14F-4D97-AF65-F5344CB8AC3E}">
        <p14:creationId xmlns:p14="http://schemas.microsoft.com/office/powerpoint/2010/main" val="31735548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787208" cy="828010"/>
          </a:xfrm>
        </p:spPr>
        <p:txBody>
          <a:bodyPr/>
          <a:lstStyle/>
          <a:p>
            <a:r>
              <a:rPr lang="cs-CZ" dirty="0" smtClean="0"/>
              <a:t>Sociální marketing</a:t>
            </a:r>
            <a:endParaRPr lang="cs-CZ" dirty="0"/>
          </a:p>
        </p:txBody>
      </p:sp>
      <p:pic>
        <p:nvPicPr>
          <p:cNvPr id="2050" name="Picture 2" descr="K:\Google\Projekty\slunakov - rwl\social marketi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20072" y="1628800"/>
            <a:ext cx="3343655" cy="2520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202593" y="4293096"/>
            <a:ext cx="3361134" cy="523220"/>
          </a:xfrm>
          <a:prstGeom prst="rect">
            <a:avLst/>
          </a:prstGeom>
          <a:noFill/>
        </p:spPr>
        <p:txBody>
          <a:bodyPr wrap="square" rtlCol="0">
            <a:spAutoFit/>
          </a:bodyPr>
          <a:lstStyle/>
          <a:p>
            <a:pPr algn="ctr"/>
            <a:r>
              <a:rPr lang="cs-CZ" sz="1400" dirty="0" smtClean="0"/>
              <a:t>Plakát přesvědčuje k finančnímu daru.</a:t>
            </a:r>
          </a:p>
          <a:p>
            <a:pPr algn="ctr"/>
            <a:r>
              <a:rPr lang="cs-CZ" sz="1400" dirty="0" smtClean="0"/>
              <a:t>Nový prales. Foto: Čmelák</a:t>
            </a:r>
            <a:endParaRPr lang="cs-CZ" sz="1400" dirty="0"/>
          </a:p>
        </p:txBody>
      </p:sp>
      <p:graphicFrame>
        <p:nvGraphicFramePr>
          <p:cNvPr id="4" name="Diagram 3"/>
          <p:cNvGraphicFramePr/>
          <p:nvPr>
            <p:extLst>
              <p:ext uri="{D42A27DB-BD31-4B8C-83A1-F6EECF244321}">
                <p14:modId xmlns:p14="http://schemas.microsoft.com/office/powerpoint/2010/main" val="430095046"/>
              </p:ext>
            </p:extLst>
          </p:nvPr>
        </p:nvGraphicFramePr>
        <p:xfrm>
          <a:off x="179512" y="1628800"/>
          <a:ext cx="4896544"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12061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787208" cy="828010"/>
          </a:xfrm>
        </p:spPr>
        <p:txBody>
          <a:bodyPr/>
          <a:lstStyle/>
          <a:p>
            <a:r>
              <a:rPr lang="cs-CZ" dirty="0" smtClean="0"/>
              <a:t>Osvojování návyků</a:t>
            </a:r>
            <a:endParaRPr lang="cs-CZ" dirty="0"/>
          </a:p>
        </p:txBody>
      </p:sp>
      <p:sp>
        <p:nvSpPr>
          <p:cNvPr id="3" name="TextovéPole 2"/>
          <p:cNvSpPr txBox="1"/>
          <p:nvPr/>
        </p:nvSpPr>
        <p:spPr>
          <a:xfrm>
            <a:off x="5202593" y="4293096"/>
            <a:ext cx="3361134" cy="523220"/>
          </a:xfrm>
          <a:prstGeom prst="rect">
            <a:avLst/>
          </a:prstGeom>
          <a:noFill/>
        </p:spPr>
        <p:txBody>
          <a:bodyPr wrap="square" rtlCol="0">
            <a:spAutoFit/>
          </a:bodyPr>
          <a:lstStyle/>
          <a:p>
            <a:pPr algn="ctr"/>
            <a:r>
              <a:rPr lang="cs-CZ" sz="1400" dirty="0" smtClean="0"/>
              <a:t>Děti se učí třídit odpad.</a:t>
            </a:r>
          </a:p>
          <a:p>
            <a:pPr algn="ctr"/>
            <a:r>
              <a:rPr lang="cs-CZ" sz="1400" dirty="0" smtClean="0"/>
              <a:t> </a:t>
            </a:r>
            <a:r>
              <a:rPr lang="cs-CZ" sz="1400" dirty="0" err="1" smtClean="0"/>
              <a:t>SustainEd</a:t>
            </a:r>
            <a:r>
              <a:rPr lang="cs-CZ" sz="1400" dirty="0" smtClean="0"/>
              <a:t> (JAR). Foto: JČ</a:t>
            </a:r>
            <a:endParaRPr lang="cs-CZ" sz="1400" dirty="0"/>
          </a:p>
        </p:txBody>
      </p:sp>
      <p:graphicFrame>
        <p:nvGraphicFramePr>
          <p:cNvPr id="4" name="Diagram 3"/>
          <p:cNvGraphicFramePr/>
          <p:nvPr>
            <p:extLst>
              <p:ext uri="{D42A27DB-BD31-4B8C-83A1-F6EECF244321}">
                <p14:modId xmlns:p14="http://schemas.microsoft.com/office/powerpoint/2010/main" val="383240286"/>
              </p:ext>
            </p:extLst>
          </p:nvPr>
        </p:nvGraphicFramePr>
        <p:xfrm>
          <a:off x="179511" y="1628800"/>
          <a:ext cx="5023081"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K:\000\weec\P1010036.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29208" y="1512168"/>
            <a:ext cx="3707904" cy="2780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2161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787208" cy="828010"/>
          </a:xfrm>
        </p:spPr>
        <p:txBody>
          <a:bodyPr/>
          <a:lstStyle/>
          <a:p>
            <a:r>
              <a:rPr lang="cs-CZ" dirty="0" smtClean="0"/>
              <a:t>Trénink</a:t>
            </a:r>
            <a:endParaRPr lang="cs-CZ" dirty="0"/>
          </a:p>
        </p:txBody>
      </p:sp>
      <p:sp>
        <p:nvSpPr>
          <p:cNvPr id="3" name="TextovéPole 2"/>
          <p:cNvSpPr txBox="1"/>
          <p:nvPr/>
        </p:nvSpPr>
        <p:spPr>
          <a:xfrm>
            <a:off x="5364088" y="4491981"/>
            <a:ext cx="3361134" cy="738664"/>
          </a:xfrm>
          <a:prstGeom prst="rect">
            <a:avLst/>
          </a:prstGeom>
          <a:noFill/>
        </p:spPr>
        <p:txBody>
          <a:bodyPr wrap="square" rtlCol="0">
            <a:spAutoFit/>
          </a:bodyPr>
          <a:lstStyle/>
          <a:p>
            <a:pPr algn="ctr"/>
            <a:r>
              <a:rPr lang="cs-CZ" sz="1400" dirty="0" smtClean="0"/>
              <a:t>Učitelé si zkouší EVP pro žáky.</a:t>
            </a:r>
          </a:p>
          <a:p>
            <a:pPr algn="ctr"/>
            <a:r>
              <a:rPr lang="cs-CZ" sz="1400" dirty="0" smtClean="0"/>
              <a:t>SEV Český Ráj.</a:t>
            </a:r>
          </a:p>
          <a:p>
            <a:pPr algn="ctr"/>
            <a:r>
              <a:rPr lang="cs-CZ" sz="1400" dirty="0" smtClean="0"/>
              <a:t>Foto: JČ</a:t>
            </a:r>
            <a:endParaRPr lang="cs-CZ" sz="1400" dirty="0"/>
          </a:p>
        </p:txBody>
      </p:sp>
      <p:graphicFrame>
        <p:nvGraphicFramePr>
          <p:cNvPr id="4" name="Diagram 3"/>
          <p:cNvGraphicFramePr/>
          <p:nvPr>
            <p:extLst>
              <p:ext uri="{D42A27DB-BD31-4B8C-83A1-F6EECF244321}">
                <p14:modId xmlns:p14="http://schemas.microsoft.com/office/powerpoint/2010/main" val="2878101564"/>
              </p:ext>
            </p:extLst>
          </p:nvPr>
        </p:nvGraphicFramePr>
        <p:xfrm>
          <a:off x="1" y="1628800"/>
          <a:ext cx="520259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K:\fotky_pracovni\sedmihorky0906\PICT002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54083" y="1556792"/>
            <a:ext cx="3899925" cy="2924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398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457200" y="152718"/>
            <a:ext cx="8219256" cy="1908130"/>
          </a:xfrm>
        </p:spPr>
        <p:txBody>
          <a:bodyPr>
            <a:normAutofit/>
          </a:bodyPr>
          <a:lstStyle/>
          <a:p>
            <a:r>
              <a:rPr lang="cs-CZ" altLang="cs-CZ" sz="2800" dirty="0" smtClean="0"/>
              <a:t>Teorie </a:t>
            </a:r>
            <a:r>
              <a:rPr altLang="cs-CZ" sz="2800" dirty="0" err="1" smtClean="0"/>
              <a:t>Odpovědné</a:t>
            </a:r>
            <a:r>
              <a:rPr lang="cs-CZ" altLang="cs-CZ" sz="2800" dirty="0" smtClean="0"/>
              <a:t>ho</a:t>
            </a:r>
            <a:r>
              <a:rPr altLang="cs-CZ" sz="2800" dirty="0" smtClean="0"/>
              <a:t> </a:t>
            </a:r>
            <a:r>
              <a:rPr altLang="cs-CZ" sz="2800" dirty="0" err="1" smtClean="0"/>
              <a:t>environmentální</a:t>
            </a:r>
            <a:r>
              <a:rPr lang="cs-CZ" altLang="cs-CZ" sz="2800" dirty="0" smtClean="0"/>
              <a:t>ho</a:t>
            </a:r>
            <a:r>
              <a:rPr altLang="cs-CZ" sz="2800" dirty="0" smtClean="0"/>
              <a:t> </a:t>
            </a:r>
            <a:r>
              <a:rPr altLang="cs-CZ" sz="2800" dirty="0" err="1" smtClean="0"/>
              <a:t>chování</a:t>
            </a:r>
            <a:endParaRPr altLang="cs-CZ" sz="2800" dirty="0" smtClean="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810208438"/>
              </p:ext>
            </p:extLst>
          </p:nvPr>
        </p:nvGraphicFramePr>
        <p:xfrm>
          <a:off x="612775" y="1803401"/>
          <a:ext cx="8153400" cy="4322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Šipka doprava 4"/>
          <p:cNvSpPr/>
          <p:nvPr/>
        </p:nvSpPr>
        <p:spPr>
          <a:xfrm>
            <a:off x="2555875" y="5924551"/>
            <a:ext cx="3600450" cy="647700"/>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6" name="Zaoblený obdélník 5"/>
          <p:cNvSpPr/>
          <p:nvPr/>
        </p:nvSpPr>
        <p:spPr>
          <a:xfrm>
            <a:off x="6659564" y="6021918"/>
            <a:ext cx="2160587" cy="5757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t>Chování</a:t>
            </a:r>
          </a:p>
        </p:txBody>
      </p:sp>
      <p:grpSp>
        <p:nvGrpSpPr>
          <p:cNvPr id="21510" name="Skupina 6"/>
          <p:cNvGrpSpPr>
            <a:grpSpLocks/>
          </p:cNvGrpSpPr>
          <p:nvPr/>
        </p:nvGrpSpPr>
        <p:grpSpPr bwMode="auto">
          <a:xfrm>
            <a:off x="8424643" y="2801409"/>
            <a:ext cx="592137" cy="488949"/>
            <a:chOff x="5089307" y="404119"/>
            <a:chExt cx="592578" cy="459060"/>
          </a:xfrm>
        </p:grpSpPr>
        <p:sp>
          <p:nvSpPr>
            <p:cNvPr id="8" name="Šipka doprava 7"/>
            <p:cNvSpPr/>
            <p:nvPr/>
          </p:nvSpPr>
          <p:spPr>
            <a:xfrm>
              <a:off x="5089307" y="404119"/>
              <a:ext cx="592578" cy="45906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Šipka doprava 4"/>
            <p:cNvSpPr/>
            <p:nvPr/>
          </p:nvSpPr>
          <p:spPr>
            <a:xfrm>
              <a:off x="5089307" y="496249"/>
              <a:ext cx="454363" cy="274800"/>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11200" fontAlgn="auto">
                <a:lnSpc>
                  <a:spcPct val="90000"/>
                </a:lnSpc>
                <a:spcAft>
                  <a:spcPct val="35000"/>
                </a:spcAft>
                <a:defRPr/>
              </a:pPr>
              <a:endParaRPr lang="cs-CZ" sz="1600"/>
            </a:p>
          </p:txBody>
        </p:sp>
      </p:grpSp>
    </p:spTree>
    <p:extLst>
      <p:ext uri="{BB962C8B-B14F-4D97-AF65-F5344CB8AC3E}">
        <p14:creationId xmlns:p14="http://schemas.microsoft.com/office/powerpoint/2010/main" val="20759133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219256" cy="828010"/>
          </a:xfrm>
        </p:spPr>
        <p:txBody>
          <a:bodyPr>
            <a:normAutofit/>
          </a:bodyPr>
          <a:lstStyle/>
          <a:p>
            <a:r>
              <a:rPr lang="cs-CZ" dirty="0" smtClean="0"/>
              <a:t>Rozvoj akčních kompetencí</a:t>
            </a:r>
            <a:endParaRPr lang="cs-CZ" dirty="0"/>
          </a:p>
        </p:txBody>
      </p:sp>
      <p:sp>
        <p:nvSpPr>
          <p:cNvPr id="3" name="TextovéPole 2"/>
          <p:cNvSpPr txBox="1"/>
          <p:nvPr/>
        </p:nvSpPr>
        <p:spPr>
          <a:xfrm>
            <a:off x="5292080" y="4444206"/>
            <a:ext cx="3361134" cy="738664"/>
          </a:xfrm>
          <a:prstGeom prst="rect">
            <a:avLst/>
          </a:prstGeom>
          <a:noFill/>
        </p:spPr>
        <p:txBody>
          <a:bodyPr wrap="square" rtlCol="0">
            <a:spAutoFit/>
          </a:bodyPr>
          <a:lstStyle/>
          <a:p>
            <a:pPr algn="ctr"/>
            <a:r>
              <a:rPr lang="cs-CZ" sz="1400" dirty="0" err="1" smtClean="0"/>
              <a:t>Ekotým</a:t>
            </a:r>
            <a:r>
              <a:rPr lang="cs-CZ" sz="1400" dirty="0" smtClean="0"/>
              <a:t> kreslí vizi své školy</a:t>
            </a:r>
          </a:p>
          <a:p>
            <a:pPr algn="ctr"/>
            <a:r>
              <a:rPr lang="cs-CZ" sz="1400" dirty="0" err="1" smtClean="0"/>
              <a:t>Ekoškola</a:t>
            </a:r>
            <a:endParaRPr lang="cs-CZ" sz="1400" dirty="0" smtClean="0"/>
          </a:p>
          <a:p>
            <a:pPr algn="ctr"/>
            <a:r>
              <a:rPr lang="cs-CZ" sz="1400" dirty="0" smtClean="0"/>
              <a:t>Foto: Aleš Kočí</a:t>
            </a:r>
            <a:endParaRPr lang="cs-CZ" sz="1400" dirty="0"/>
          </a:p>
        </p:txBody>
      </p:sp>
      <p:graphicFrame>
        <p:nvGraphicFramePr>
          <p:cNvPr id="4" name="Diagram 3"/>
          <p:cNvGraphicFramePr/>
          <p:nvPr>
            <p:extLst>
              <p:ext uri="{D42A27DB-BD31-4B8C-83A1-F6EECF244321}">
                <p14:modId xmlns:p14="http://schemas.microsoft.com/office/powerpoint/2010/main" val="1035517351"/>
              </p:ext>
            </p:extLst>
          </p:nvPr>
        </p:nvGraphicFramePr>
        <p:xfrm>
          <a:off x="0" y="908720"/>
          <a:ext cx="5202592"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Zástupný symbol pro obsah 5" descr="EkoskolaDivizna.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34272" y="1529556"/>
            <a:ext cx="3886200" cy="2914650"/>
          </a:xfrm>
          <a:prstGeom prst="rect">
            <a:avLst/>
          </a:prstGeom>
          <a:ln>
            <a:noFill/>
          </a:ln>
          <a:effectLst>
            <a:softEdge rad="112500"/>
          </a:effectLst>
        </p:spPr>
      </p:pic>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75013" y="5352256"/>
            <a:ext cx="76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6300192" y="5301208"/>
            <a:ext cx="2520280" cy="14157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cs-CZ" dirty="0" smtClean="0"/>
              <a:t>Kompetence pro občanské, kritické chování </a:t>
            </a:r>
            <a:r>
              <a:rPr lang="en-US" dirty="0" smtClean="0"/>
              <a:t>&gt; </a:t>
            </a:r>
            <a:r>
              <a:rPr lang="cs-CZ" dirty="0" smtClean="0"/>
              <a:t>individuální návyky</a:t>
            </a:r>
          </a:p>
          <a:p>
            <a:r>
              <a:rPr lang="cs-CZ" sz="1400" dirty="0" smtClean="0"/>
              <a:t>B.B. Jensen, Foto: </a:t>
            </a:r>
            <a:r>
              <a:rPr lang="cs-CZ" sz="1400" dirty="0" err="1" smtClean="0"/>
              <a:t>LinkedIn</a:t>
            </a:r>
            <a:endParaRPr lang="cs-CZ" sz="1400" dirty="0"/>
          </a:p>
        </p:txBody>
      </p:sp>
    </p:spTree>
    <p:extLst>
      <p:ext uri="{BB962C8B-B14F-4D97-AF65-F5344CB8AC3E}">
        <p14:creationId xmlns:p14="http://schemas.microsoft.com/office/powerpoint/2010/main" val="3264726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0" descr="ekoskola2012.png"/>
          <p:cNvPicPr/>
          <p:nvPr/>
        </p:nvPicPr>
        <p:blipFill>
          <a:blip r:embed="rId2" cstate="print"/>
          <a:stretch>
            <a:fillRect/>
          </a:stretch>
        </p:blipFill>
        <p:spPr>
          <a:xfrm>
            <a:off x="0" y="188640"/>
            <a:ext cx="8964488" cy="5256584"/>
          </a:xfrm>
          <a:prstGeom prst="rect">
            <a:avLst/>
          </a:prstGeom>
        </p:spPr>
      </p:pic>
      <p:sp>
        <p:nvSpPr>
          <p:cNvPr id="4" name="TextovéPole 3"/>
          <p:cNvSpPr txBox="1"/>
          <p:nvPr/>
        </p:nvSpPr>
        <p:spPr>
          <a:xfrm>
            <a:off x="179512" y="5877272"/>
            <a:ext cx="871296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dirty="0" smtClean="0"/>
              <a:t>Vybrané korelace v programu </a:t>
            </a:r>
            <a:r>
              <a:rPr lang="cs-CZ" dirty="0" err="1" smtClean="0"/>
              <a:t>Ekoškola</a:t>
            </a:r>
            <a:r>
              <a:rPr lang="cs-CZ" dirty="0" smtClean="0"/>
              <a:t>  (2012). Akční kompetence statisticky významně korelují pouze s pociťovanou mírou participace žáků na rozhodování.</a:t>
            </a:r>
            <a:endParaRPr lang="cs-CZ"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787208" cy="828010"/>
          </a:xfrm>
        </p:spPr>
        <p:txBody>
          <a:bodyPr/>
          <a:lstStyle/>
          <a:p>
            <a:r>
              <a:rPr lang="cs-CZ" dirty="0" smtClean="0"/>
              <a:t>Komunitní programy</a:t>
            </a:r>
            <a:endParaRPr lang="cs-CZ" dirty="0"/>
          </a:p>
        </p:txBody>
      </p:sp>
      <p:sp>
        <p:nvSpPr>
          <p:cNvPr id="3" name="TextovéPole 2"/>
          <p:cNvSpPr txBox="1"/>
          <p:nvPr/>
        </p:nvSpPr>
        <p:spPr>
          <a:xfrm>
            <a:off x="5364088" y="4841115"/>
            <a:ext cx="3361134" cy="954107"/>
          </a:xfrm>
          <a:prstGeom prst="rect">
            <a:avLst/>
          </a:prstGeom>
          <a:noFill/>
        </p:spPr>
        <p:txBody>
          <a:bodyPr wrap="square" rtlCol="0">
            <a:spAutoFit/>
          </a:bodyPr>
          <a:lstStyle/>
          <a:p>
            <a:pPr algn="ctr"/>
            <a:r>
              <a:rPr lang="cs-CZ" sz="1400" dirty="0" smtClean="0"/>
              <a:t>Skupina nadšenců naplánovala a realizovala udržitelnou obytnou čtvrť</a:t>
            </a:r>
          </a:p>
          <a:p>
            <a:pPr algn="ctr"/>
            <a:r>
              <a:rPr lang="cs-CZ" sz="1400" dirty="0" smtClean="0"/>
              <a:t>EVA-</a:t>
            </a:r>
            <a:r>
              <a:rPr lang="cs-CZ" sz="1400" dirty="0" err="1" smtClean="0"/>
              <a:t>Lanxmeer</a:t>
            </a:r>
            <a:r>
              <a:rPr lang="cs-CZ" sz="1400" dirty="0" smtClean="0"/>
              <a:t> (Nizozemí)</a:t>
            </a:r>
          </a:p>
          <a:p>
            <a:pPr algn="ctr"/>
            <a:r>
              <a:rPr lang="cs-CZ" sz="1400" dirty="0" smtClean="0"/>
              <a:t>Foto: JČ</a:t>
            </a:r>
            <a:endParaRPr lang="cs-CZ" sz="1400" dirty="0"/>
          </a:p>
        </p:txBody>
      </p:sp>
      <p:graphicFrame>
        <p:nvGraphicFramePr>
          <p:cNvPr id="4" name="Diagram 3"/>
          <p:cNvGraphicFramePr/>
          <p:nvPr>
            <p:extLst>
              <p:ext uri="{D42A27DB-BD31-4B8C-83A1-F6EECF244321}">
                <p14:modId xmlns:p14="http://schemas.microsoft.com/office/powerpoint/2010/main" val="874030273"/>
              </p:ext>
            </p:extLst>
          </p:nvPr>
        </p:nvGraphicFramePr>
        <p:xfrm>
          <a:off x="1" y="1628800"/>
          <a:ext cx="520259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65481" y="1556792"/>
            <a:ext cx="4191093" cy="314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0707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7787208" cy="828010"/>
          </a:xfrm>
        </p:spPr>
        <p:txBody>
          <a:bodyPr/>
          <a:lstStyle/>
          <a:p>
            <a:r>
              <a:rPr lang="cs-CZ" dirty="0" smtClean="0"/>
              <a:t>Transformační učení</a:t>
            </a:r>
            <a:endParaRPr lang="cs-CZ" dirty="0"/>
          </a:p>
        </p:txBody>
      </p:sp>
      <p:sp>
        <p:nvSpPr>
          <p:cNvPr id="3" name="TextovéPole 2"/>
          <p:cNvSpPr txBox="1"/>
          <p:nvPr/>
        </p:nvSpPr>
        <p:spPr>
          <a:xfrm>
            <a:off x="5364088" y="4293096"/>
            <a:ext cx="3361134" cy="954107"/>
          </a:xfrm>
          <a:prstGeom prst="rect">
            <a:avLst/>
          </a:prstGeom>
          <a:noFill/>
        </p:spPr>
        <p:txBody>
          <a:bodyPr wrap="square" rtlCol="0">
            <a:spAutoFit/>
          </a:bodyPr>
          <a:lstStyle/>
          <a:p>
            <a:pPr algn="ctr"/>
            <a:r>
              <a:rPr lang="cs-CZ" sz="1400" dirty="0" smtClean="0"/>
              <a:t>Komunitně orientovaný program udržitelného rozvoje </a:t>
            </a:r>
          </a:p>
          <a:p>
            <a:pPr algn="ctr"/>
            <a:r>
              <a:rPr lang="cs-CZ" sz="1400" dirty="0" err="1" smtClean="0"/>
              <a:t>Šymkent</a:t>
            </a:r>
            <a:r>
              <a:rPr lang="cs-CZ" sz="1400" dirty="0" smtClean="0"/>
              <a:t> (Kazachstán)</a:t>
            </a:r>
          </a:p>
          <a:p>
            <a:pPr algn="ctr"/>
            <a:r>
              <a:rPr lang="cs-CZ" sz="1400" dirty="0" smtClean="0"/>
              <a:t>Foto: JČ</a:t>
            </a:r>
            <a:endParaRPr lang="cs-CZ" sz="1400" dirty="0"/>
          </a:p>
        </p:txBody>
      </p:sp>
      <p:graphicFrame>
        <p:nvGraphicFramePr>
          <p:cNvPr id="4" name="Diagram 3"/>
          <p:cNvGraphicFramePr/>
          <p:nvPr>
            <p:extLst>
              <p:ext uri="{D42A27DB-BD31-4B8C-83A1-F6EECF244321}">
                <p14:modId xmlns:p14="http://schemas.microsoft.com/office/powerpoint/2010/main" val="3513290873"/>
              </p:ext>
            </p:extLst>
          </p:nvPr>
        </p:nvGraphicFramePr>
        <p:xfrm>
          <a:off x="0" y="1052736"/>
          <a:ext cx="5202593"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K:\Google\Projekty\slunakov - rwl\symkent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88024" y="1124744"/>
            <a:ext cx="3993503" cy="2996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364088" y="5733256"/>
            <a:ext cx="331236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cs-CZ" dirty="0" smtClean="0"/>
              <a:t>Jack </a:t>
            </a:r>
            <a:r>
              <a:rPr lang="cs-CZ" dirty="0" err="1" smtClean="0"/>
              <a:t>Mezirow</a:t>
            </a:r>
            <a:r>
              <a:rPr lang="cs-CZ" dirty="0" smtClean="0"/>
              <a:t>, C. </a:t>
            </a:r>
            <a:r>
              <a:rPr lang="cs-CZ" dirty="0" err="1" smtClean="0"/>
              <a:t>Argyris</a:t>
            </a:r>
            <a:r>
              <a:rPr lang="cs-CZ" dirty="0" smtClean="0"/>
              <a:t>, </a:t>
            </a:r>
          </a:p>
          <a:p>
            <a:pPr algn="ctr"/>
            <a:r>
              <a:rPr lang="cs-CZ" dirty="0" smtClean="0"/>
              <a:t>D. L. </a:t>
            </a:r>
            <a:r>
              <a:rPr lang="cs-CZ" dirty="0" err="1" smtClean="0"/>
              <a:t>Meadows</a:t>
            </a:r>
            <a:r>
              <a:rPr lang="cs-CZ" dirty="0" smtClean="0"/>
              <a:t>, S. Sterling</a:t>
            </a:r>
            <a:endParaRPr lang="cs-CZ" dirty="0"/>
          </a:p>
        </p:txBody>
      </p:sp>
    </p:spTree>
    <p:extLst>
      <p:ext uri="{BB962C8B-B14F-4D97-AF65-F5344CB8AC3E}">
        <p14:creationId xmlns:p14="http://schemas.microsoft.com/office/powerpoint/2010/main" val="894932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187624" y="5445224"/>
            <a:ext cx="7415916" cy="1412776"/>
          </a:xfrm>
        </p:spPr>
        <p:txBody>
          <a:bodyPr>
            <a:normAutofit/>
          </a:bodyPr>
          <a:lstStyle/>
          <a:p>
            <a:pPr algn="r"/>
            <a:r>
              <a:rPr lang="cs-CZ" sz="2800" dirty="0" smtClean="0"/>
              <a:t>Jan </a:t>
            </a:r>
            <a:r>
              <a:rPr lang="cs-CZ" sz="2800" dirty="0" err="1" smtClean="0"/>
              <a:t>Činčera</a:t>
            </a:r>
            <a:r>
              <a:rPr lang="cs-CZ" sz="2800" dirty="0" smtClean="0"/>
              <a:t>, honzacincera@gmail.com</a:t>
            </a:r>
            <a:endParaRPr lang="cs-CZ" sz="2800" dirty="0"/>
          </a:p>
        </p:txBody>
      </p:sp>
      <p:pic>
        <p:nvPicPr>
          <p:cNvPr id="3074" name="Picture 2" descr="L:\Fotky H+H\2013\Jested 09-2013\P906074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5616" y="188640"/>
            <a:ext cx="7539782" cy="56543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865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718"/>
            <a:ext cx="8075240" cy="1404074"/>
          </a:xfrm>
        </p:spPr>
        <p:txBody>
          <a:bodyPr>
            <a:normAutofit/>
          </a:bodyPr>
          <a:lstStyle/>
          <a:p>
            <a:r>
              <a:rPr lang="cs-CZ" dirty="0" smtClean="0"/>
              <a:t>Doporučené očekávané výstupy k PT EV</a:t>
            </a:r>
            <a:endParaRPr lang="cs-CZ" dirty="0"/>
          </a:p>
        </p:txBody>
      </p:sp>
      <p:graphicFrame>
        <p:nvGraphicFramePr>
          <p:cNvPr id="4" name="Zástupný symbol pro obsah 3"/>
          <p:cNvGraphicFramePr>
            <a:graphicFrameLocks noGrp="1"/>
          </p:cNvGraphicFramePr>
          <p:nvPr>
            <p:ph sz="quarter" idx="13"/>
          </p:nvPr>
        </p:nvGraphicFramePr>
        <p:xfrm>
          <a:off x="252000" y="1700808"/>
          <a:ext cx="88920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aoblený obdélník 6"/>
          <p:cNvSpPr/>
          <p:nvPr/>
        </p:nvSpPr>
        <p:spPr>
          <a:xfrm>
            <a:off x="3779912" y="6213309"/>
            <a:ext cx="1800200" cy="6446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smtClean="0"/>
              <a:t>Vztah k místu</a:t>
            </a:r>
            <a:endParaRPr lang="cs-CZ" dirty="0"/>
          </a:p>
        </p:txBody>
      </p:sp>
      <p:sp>
        <p:nvSpPr>
          <p:cNvPr id="8" name="Zaoblený obdélník 7"/>
          <p:cNvSpPr/>
          <p:nvPr/>
        </p:nvSpPr>
        <p:spPr>
          <a:xfrm>
            <a:off x="539552" y="2084851"/>
            <a:ext cx="1800200"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smtClean="0"/>
              <a:t>Kooperativní dovednosti</a:t>
            </a:r>
            <a:endParaRPr lang="cs-CZ" dirty="0"/>
          </a:p>
        </p:txBody>
      </p:sp>
      <p:sp>
        <p:nvSpPr>
          <p:cNvPr id="9" name="Zaoblený obdélník 8"/>
          <p:cNvSpPr/>
          <p:nvPr/>
        </p:nvSpPr>
        <p:spPr>
          <a:xfrm>
            <a:off x="285720" y="4773150"/>
            <a:ext cx="2126040" cy="10371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smtClean="0"/>
              <a:t>Environmentální postoje a hodnoty</a:t>
            </a:r>
            <a:endParaRPr lang="cs-CZ" dirty="0"/>
          </a:p>
        </p:txBody>
      </p:sp>
      <p:sp>
        <p:nvSpPr>
          <p:cNvPr id="10" name="Zaoblený obdélník 9"/>
          <p:cNvSpPr/>
          <p:nvPr/>
        </p:nvSpPr>
        <p:spPr>
          <a:xfrm>
            <a:off x="7092280" y="4773149"/>
            <a:ext cx="1800200"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smtClean="0"/>
              <a:t>Přesvědčení o vlastním vlivu</a:t>
            </a:r>
            <a:endParaRPr lang="cs-CZ" dirty="0"/>
          </a:p>
        </p:txBody>
      </p:sp>
      <p:sp>
        <p:nvSpPr>
          <p:cNvPr id="11" name="Zaoblený obdélník 10"/>
          <p:cNvSpPr/>
          <p:nvPr/>
        </p:nvSpPr>
        <p:spPr>
          <a:xfrm>
            <a:off x="7020272" y="2084851"/>
            <a:ext cx="1800200"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smtClean="0"/>
              <a:t>Osobní odpovědnost</a:t>
            </a:r>
            <a:endParaRPr lang="cs-CZ" dirty="0"/>
          </a:p>
        </p:txBody>
      </p:sp>
    </p:spTree>
    <p:extLst>
      <p:ext uri="{BB962C8B-B14F-4D97-AF65-F5344CB8AC3E}">
        <p14:creationId xmlns:p14="http://schemas.microsoft.com/office/powerpoint/2010/main" val="3752574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52718"/>
            <a:ext cx="8136904" cy="972026"/>
          </a:xfrm>
        </p:spPr>
        <p:txBody>
          <a:bodyPr>
            <a:normAutofit/>
          </a:bodyPr>
          <a:lstStyle/>
          <a:p>
            <a:r>
              <a:rPr lang="cs-CZ" dirty="0" smtClean="0"/>
              <a:t>Co </a:t>
            </a:r>
            <a:r>
              <a:rPr lang="cs-CZ" smtClean="0"/>
              <a:t>nás čeká</a:t>
            </a:r>
            <a:endParaRPr lang="cs-CZ" dirty="0"/>
          </a:p>
        </p:txBody>
      </p:sp>
      <p:sp>
        <p:nvSpPr>
          <p:cNvPr id="7" name="Zaoblený obdélník 6"/>
          <p:cNvSpPr/>
          <p:nvPr/>
        </p:nvSpPr>
        <p:spPr>
          <a:xfrm>
            <a:off x="2051720" y="5949280"/>
            <a:ext cx="1800200" cy="6446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smtClean="0"/>
              <a:t>Vztah k místu</a:t>
            </a:r>
            <a:endParaRPr lang="cs-CZ" dirty="0"/>
          </a:p>
        </p:txBody>
      </p:sp>
      <p:graphicFrame>
        <p:nvGraphicFramePr>
          <p:cNvPr id="14" name="Zástupný symbol pro obsah 3"/>
          <p:cNvGraphicFramePr>
            <a:graphicFrameLocks noGrp="1"/>
          </p:cNvGraphicFramePr>
          <p:nvPr>
            <p:ph sz="quarter" idx="13"/>
          </p:nvPr>
        </p:nvGraphicFramePr>
        <p:xfrm>
          <a:off x="611560" y="1772816"/>
          <a:ext cx="4466456" cy="4039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ovéPole 14"/>
          <p:cNvSpPr txBox="1"/>
          <p:nvPr/>
        </p:nvSpPr>
        <p:spPr>
          <a:xfrm>
            <a:off x="6012160" y="2060848"/>
            <a:ext cx="2808312" cy="230832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cs-CZ" sz="2400" dirty="0" smtClean="0"/>
              <a:t>Co (ne)víme</a:t>
            </a:r>
          </a:p>
          <a:p>
            <a:r>
              <a:rPr lang="cs-CZ" sz="2400" dirty="0" smtClean="0"/>
              <a:t>Co(ne) funguje</a:t>
            </a:r>
          </a:p>
          <a:p>
            <a:r>
              <a:rPr lang="cs-CZ" sz="2400" dirty="0" smtClean="0"/>
              <a:t>Pravděpodobně (ne) úspěšné strategie</a:t>
            </a:r>
          </a:p>
          <a:p>
            <a:r>
              <a:rPr lang="cs-CZ" sz="2400" dirty="0" smtClean="0"/>
              <a:t>Výsledky evaluací</a:t>
            </a:r>
          </a:p>
        </p:txBody>
      </p:sp>
      <p:cxnSp>
        <p:nvCxnSpPr>
          <p:cNvPr id="17" name="Přímá spojovací čára 16"/>
          <p:cNvCxnSpPr>
            <a:endCxn id="15" idx="1"/>
          </p:cNvCxnSpPr>
          <p:nvPr/>
        </p:nvCxnSpPr>
        <p:spPr>
          <a:xfrm flipV="1">
            <a:off x="3347864" y="3215010"/>
            <a:ext cx="2664296" cy="179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Přímá spojovací čára 18"/>
          <p:cNvCxnSpPr>
            <a:endCxn id="15" idx="1"/>
          </p:cNvCxnSpPr>
          <p:nvPr/>
        </p:nvCxnSpPr>
        <p:spPr>
          <a:xfrm flipV="1">
            <a:off x="2915816" y="3215010"/>
            <a:ext cx="3096344" cy="358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Přímá spojovací čára 20"/>
          <p:cNvCxnSpPr>
            <a:endCxn id="15" idx="1"/>
          </p:cNvCxnSpPr>
          <p:nvPr/>
        </p:nvCxnSpPr>
        <p:spPr>
          <a:xfrm>
            <a:off x="3491880" y="2780928"/>
            <a:ext cx="2520280" cy="434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Přímá spojovací čára 22"/>
          <p:cNvCxnSpPr>
            <a:endCxn id="15" idx="1"/>
          </p:cNvCxnSpPr>
          <p:nvPr/>
        </p:nvCxnSpPr>
        <p:spPr>
          <a:xfrm>
            <a:off x="3923928" y="2204864"/>
            <a:ext cx="2088232" cy="10101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574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K:\fotky_pracovni\MHB07\P101055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43805" y="476672"/>
            <a:ext cx="6336704" cy="47525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Nadpis 3"/>
          <p:cNvSpPr>
            <a:spLocks noGrp="1"/>
          </p:cNvSpPr>
          <p:nvPr>
            <p:ph type="title"/>
          </p:nvPr>
        </p:nvSpPr>
        <p:spPr>
          <a:xfrm>
            <a:off x="395536" y="3645024"/>
            <a:ext cx="7834064" cy="2123951"/>
          </a:xfrm>
        </p:spPr>
        <p:txBody>
          <a:bodyPr/>
          <a:lstStyle/>
          <a:p>
            <a:r>
              <a:rPr lang="cs-CZ" sz="4000" dirty="0" smtClean="0"/>
              <a:t>Senzitivita</a:t>
            </a:r>
            <a:endParaRPr lang="cs-CZ" sz="4000" dirty="0"/>
          </a:p>
        </p:txBody>
      </p:sp>
      <p:sp>
        <p:nvSpPr>
          <p:cNvPr id="2" name="TextovéPole 1"/>
          <p:cNvSpPr txBox="1"/>
          <p:nvPr/>
        </p:nvSpPr>
        <p:spPr>
          <a:xfrm>
            <a:off x="6980309" y="6284570"/>
            <a:ext cx="1800200" cy="307777"/>
          </a:xfrm>
          <a:prstGeom prst="rect">
            <a:avLst/>
          </a:prstGeom>
          <a:noFill/>
        </p:spPr>
        <p:txBody>
          <a:bodyPr wrap="square" rtlCol="0">
            <a:spAutoFit/>
          </a:bodyPr>
          <a:lstStyle/>
          <a:p>
            <a:pPr algn="r"/>
            <a:r>
              <a:rPr lang="cs-CZ" sz="1400" dirty="0" smtClean="0"/>
              <a:t>Foto: Jan </a:t>
            </a:r>
            <a:r>
              <a:rPr lang="cs-CZ" sz="1400" dirty="0" err="1" smtClean="0"/>
              <a:t>Činčera</a:t>
            </a:r>
            <a:endParaRPr lang="cs-CZ" sz="1400" dirty="0"/>
          </a:p>
        </p:txBody>
      </p:sp>
    </p:spTree>
    <p:extLst>
      <p:ext uri="{BB962C8B-B14F-4D97-AF65-F5344CB8AC3E}">
        <p14:creationId xmlns:p14="http://schemas.microsoft.com/office/powerpoint/2010/main" val="3943434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a:xfrm>
            <a:off x="457200" y="152718"/>
            <a:ext cx="8003232" cy="1332066"/>
          </a:xfrm>
        </p:spPr>
        <p:txBody>
          <a:bodyPr/>
          <a:lstStyle/>
          <a:p>
            <a:r>
              <a:rPr lang="cs-CZ" dirty="0" smtClean="0"/>
              <a:t>Máte rádi </a:t>
            </a:r>
            <a:r>
              <a:rPr lang="cs-CZ" dirty="0" err="1" smtClean="0"/>
              <a:t>martina</a:t>
            </a:r>
            <a:r>
              <a:rPr lang="cs-CZ" dirty="0" smtClean="0"/>
              <a:t>?</a:t>
            </a:r>
            <a:endParaRPr lang="cs-CZ" dirty="0"/>
          </a:p>
        </p:txBody>
      </p:sp>
      <p:pic>
        <p:nvPicPr>
          <p:cNvPr id="3082" name="Picture 10" descr="http://www.zmenaproliberec.cz/sites/all/images/svancar_petr.jpg"/>
          <p:cNvPicPr>
            <a:picLocks noGrp="1" noChangeAspect="1" noChangeArrowheads="1"/>
          </p:cNvPicPr>
          <p:nvPr>
            <p:ph sz="half" idx="1"/>
          </p:nvPr>
        </p:nvPicPr>
        <p:blipFill>
          <a:blip r:embed="rId2" cstate="print"/>
          <a:stretch>
            <a:fillRect/>
          </a:stretch>
        </p:blipFill>
        <p:spPr bwMode="auto">
          <a:xfrm>
            <a:off x="467544" y="1772816"/>
            <a:ext cx="1905000" cy="2505075"/>
          </a:xfrm>
          <a:prstGeom prst="rect">
            <a:avLst/>
          </a:prstGeom>
          <a:noFill/>
        </p:spPr>
      </p:pic>
      <p:sp>
        <p:nvSpPr>
          <p:cNvPr id="15" name="Zástupný symbol pro obsah 14"/>
          <p:cNvSpPr>
            <a:spLocks noGrp="1"/>
          </p:cNvSpPr>
          <p:nvPr>
            <p:ph sz="half" idx="2"/>
          </p:nvPr>
        </p:nvSpPr>
        <p:spPr>
          <a:xfrm>
            <a:off x="2771800" y="1772816"/>
            <a:ext cx="5610200" cy="4327947"/>
          </a:xfrm>
        </p:spPr>
        <p:txBody>
          <a:bodyPr/>
          <a:lstStyle/>
          <a:p>
            <a:r>
              <a:rPr lang="cs-CZ" dirty="0" smtClean="0"/>
              <a:t>Martin</a:t>
            </a:r>
          </a:p>
          <a:p>
            <a:r>
              <a:rPr lang="cs-CZ" b="0" dirty="0" smtClean="0"/>
              <a:t>… věk asi 45</a:t>
            </a:r>
          </a:p>
          <a:p>
            <a:r>
              <a:rPr lang="cs-CZ" b="0" dirty="0" smtClean="0"/>
              <a:t>… svobodný</a:t>
            </a:r>
          </a:p>
          <a:p>
            <a:r>
              <a:rPr lang="cs-CZ" b="0" dirty="0" smtClean="0"/>
              <a:t>… bývalý učitel</a:t>
            </a:r>
          </a:p>
          <a:p>
            <a:r>
              <a:rPr lang="cs-CZ" b="0" dirty="0" smtClean="0"/>
              <a:t>… aktivní v politice</a:t>
            </a:r>
          </a:p>
          <a:p>
            <a:r>
              <a:rPr lang="cs-CZ" b="0" dirty="0" smtClean="0"/>
              <a:t>… hraje na hoboj, saxofon a flétnu</a:t>
            </a:r>
          </a:p>
          <a:p>
            <a:endParaRPr lang="cs-CZ" b="0" dirty="0"/>
          </a:p>
        </p:txBody>
      </p:sp>
      <p:sp>
        <p:nvSpPr>
          <p:cNvPr id="3076" name="AutoShape 4" descr="data:image/jpeg;base64,/9j/4AAQSkZJRgABAQAAAQABAAD/2wCEAAkGBwgHBgkIBwgKCgkLDRYPDQwMDRsUFRAWIB0iIiAdHx8kKDQsJCYxJx8fLT0tMTU3Ojo6Iys/RD84QzQ5OjcBCgoKDQwNGg8PGjclHyU3Nzc3Nzc3Nzc3Nzc3Nzc3Nzc3Nzc3Nzc3Nzc3Nzc3Nzc3Nzc3Nzc3Nzc3Nzc3Nzc3N//AABEIAGgATwMBIgACEQEDEQH/xAAbAAACAgMBAAAAAAAAAAAAAAAEBQADAQIGB//EADQQAAIBAwMCBAQDCAMAAAAAAAECAwAEEQUSITFBEyJRcRQyYYEGsdFSYpGhweHw8SNCcv/EABkBAQADAQEAAAAAAAAAAAAAAAIBAwQABf/EAB8RAAICAQUBAQAAAAAAAAAAAAABAhEhAxIxQVEiYf/aAAwDAQACEQMRAD8A8dKkOfeioT61rt3MeKJtraSaRY4lyx7UWB5NljMhwoJPoKPt9HnZQ7+HEp6eK+KZ21mmkgyTvGbjaRt5IT+9AahfeLE5JBd2AAKjt/uilY1p+l40pViJMwLDkFBuz7VT8FmEMJgzZwUVGBX6nOKGiuLrcywhlUHAx0wD2rLzzqAJeXB+Y/570tiJcEbTaTdbd0arJz8qHLe+OtCLEVJVwQR1BHIomO4ThssZGPU/9fb0o+OWCaNYbhNxY5DLwy+337VLh4Bx8EkyDFVRDzYorU7aW0bnzRn5ZB0P96CifLDNFIKDBAAT7000HZDeFyu6TGE9zS9Tkn3p9+DrQ3n4ksYgpID7zj90Z/PFE6NqSDbrSrxrgpJbPGAMeccn60h1WxaF1TYQSMrx1P6163qqATMgOW7muZ1CCORtrqGCnPPrSUaPQUdxxumAgFZEYE9CVqvVkKHcRnccc9q6iRF7gUm19VMYYY4xSTpkTjUTnAwBKgHJHXtUtJGYIu45Q/zGa13Atgnv+QNWQBUlHPkcFQfqRVnJkGcF1HeW72lyc54Dd/8AM80keI2928LHOxiAfUetHoPBkDdG7fmf61m8tvFkinBDbk2n7UZEPgN06yeeRiqEjP2H3rrtAktvw/HJqDRPLdOGiG3BEY4zj6nihdKtBE6u44DZPGeOh/lTG60e2uY5wqPIqncvhMcE+v8Auq1Qor6Mza200Au1bKMT254pcmqRTN54pQfXFTVbSO2toreJCsiANIe+TyR9gcUri04SOJHeTGMhomwDSXBscpKkO18KUdcZpVq1k00Tbc8ValtciXMcjOgUfP8Af0xz0oqWFBbOXUFtpzxUOrItyR5/8PNFNho5AAfm2HFYCyIh2xszMfKqrk0TNGBOGVc7uRTTTJfBRiXKNuAzszj14pNqjPGDcqFrb3VSyFJAhypGMHHoaY2lsWtIPTBrH4k8QS2ryOHJ3osijG5cAjPtk01tIgttAB3QH+NCT+Q6sdro6KNQqnimGkalFpkczSL5pO/pgGlwOVrV0SUw7xlUlViPUDtVClkugleQHUL2Ke4efxUG5ySzmqrSeAzYKnbnAkHQ1VqMFjJeyz20FymHI2CDaq461Q11CMQ7mVzwFZSDV6kaHL8HrOrchySK0kIbKsAQev1oGCVjECeO3vV4fIyTxRbs5tdAw0y1+I8VVwDxiqTpaSXErKRGmOx+Y/0o/cNwxQurRMllIyMx8vSusKpZOd1lvjNQgt4TmGMFN458xI/SurS2ESpH+yAufYVy34Vhe41FHkX/AIQRuyOM9q7O6BDZ9TXTfRkk9ztm6MNorKGgVmx3q3xOKyt5GngmvXknj7XtgS6jays6qRjqQDil1vFsUyFRvPfbTbUdeAt4oGVAEjCjK9frmkc2po/GVFaovHJfvwX5wAo6VPFwOaE+JBGQazkuaghMMjkLNRpQSw7T0YYoCFftR8D+vauQ+gm3s4LO3VIkUcAtgdTVbtvl56VbFcw3cWQ4ib98+U/eqVKMN8UiSL0LLniq2pGWSrAsjJZgFBLHoAM0b8POIt7p4S+shC/nS6XWEtrgQWS7EVcuc5JJPc+2KDk1HxZQ9xISiAs30A60lpehGWoS2kNrIs+J5CFCx44LN0z3+tAXug+Dard2jFoycNGfmX60ptbl7zUYHuOhZrqQen7I+wx/GumsdTXYsE5AR/Ln0b0PuPypONLBZDnImtxtA3UdCucYrW9t2juD4eNhreHyiuRYXhgBgdqH1C9NtayMpw+ML7ngVXd30FshaVwPp61zt5qEl6+cbYwfKO9NRDLUpBt5qZkVYYCREoA/9Yqyw1SaB1SORh+1tpK02AVXB9T60TahkwB87dT6VZSM7bfJm4uNrznPJlx9gKGnneVRAmQ0uN2Oy9h/X+FSpUEhVgw+JvGHyiJlHtwKvs5nlibzFWHT2qVKgky+s3aDbJCsgXjcpwaFk1e7bIjiCZ7nmpUrqOtgRWSUmWdy3PUmpI+AFXjPT9alSkgM3t03OM9BRslwluAfnc9AKlSuJ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078" name="AutoShape 6" descr="data:image/jpeg;base64,/9j/4AAQSkZJRgABAQAAAQABAAD/2wCEAAkGBwgHBgkIBwgKCgkLDRYPDQwMDRsUFRAWIB0iIiAdHx8kKDQsJCYxJx8fLT0tMTU3Ojo6Iys/RD84QzQ5OjcBCgoKDQwNGg8PGjclHyU3Nzc3Nzc3Nzc3Nzc3Nzc3Nzc3Nzc3Nzc3Nzc3Nzc3Nzc3Nzc3Nzc3Nzc3Nzc3Nzc3N//AABEIAGgATwMBIgACEQEDEQH/xAAbAAACAgMBAAAAAAAAAAAAAAAEBQADAQIGB//EADQQAAIBAwMCBAQDCAMAAAAAAAECAwAEEQUSITFBEyJRcRQyYYEGsdFSYpGhweHw8SNCcv/EABkBAQADAQEAAAAAAAAAAAAAAAIBAwQABf/EAB8RAAICAQUBAQAAAAAAAAAAAAABAhEhAxIxQVEiYf/aAAwDAQACEQMRAD8A8dKkOfeioT61rt3MeKJtraSaRY4lyx7UWB5NljMhwoJPoKPt9HnZQ7+HEp6eK+KZ21mmkgyTvGbjaRt5IT+9AahfeLE5JBd2AAKjt/uilY1p+l40pViJMwLDkFBuz7VT8FmEMJgzZwUVGBX6nOKGiuLrcywhlUHAx0wD2rLzzqAJeXB+Y/570tiJcEbTaTdbd0arJz8qHLe+OtCLEVJVwQR1BHIomO4ThssZGPU/9fb0o+OWCaNYbhNxY5DLwy+337VLh4Bx8EkyDFVRDzYorU7aW0bnzRn5ZB0P96CifLDNFIKDBAAT7000HZDeFyu6TGE9zS9Tkn3p9+DrQ3n4ksYgpID7zj90Z/PFE6NqSDbrSrxrgpJbPGAMeccn60h1WxaF1TYQSMrx1P6163qqATMgOW7muZ1CCORtrqGCnPPrSUaPQUdxxumAgFZEYE9CVqvVkKHcRnccc9q6iRF7gUm19VMYYY4xSTpkTjUTnAwBKgHJHXtUtJGYIu45Q/zGa13Atgnv+QNWQBUlHPkcFQfqRVnJkGcF1HeW72lyc54Dd/8AM80keI2928LHOxiAfUetHoPBkDdG7fmf61m8tvFkinBDbk2n7UZEPgN06yeeRiqEjP2H3rrtAktvw/HJqDRPLdOGiG3BEY4zj6nihdKtBE6u44DZPGeOh/lTG60e2uY5wqPIqncvhMcE+v8Auq1Qor6Mza200Au1bKMT254pcmqRTN54pQfXFTVbSO2toreJCsiANIe+TyR9gcUri04SOJHeTGMhomwDSXBscpKkO18KUdcZpVq1k00Tbc8ValtciXMcjOgUfP8Af0xz0oqWFBbOXUFtpzxUOrItyR5/8PNFNho5AAfm2HFYCyIh2xszMfKqrk0TNGBOGVc7uRTTTJfBRiXKNuAzszj14pNqjPGDcqFrb3VSyFJAhypGMHHoaY2lsWtIPTBrH4k8QS2ryOHJ3osijG5cAjPtk01tIgttAB3QH+NCT+Q6sdro6KNQqnimGkalFpkczSL5pO/pgGlwOVrV0SUw7xlUlViPUDtVClkugleQHUL2Ke4efxUG5ySzmqrSeAzYKnbnAkHQ1VqMFjJeyz20FymHI2CDaq461Q11CMQ7mVzwFZSDV6kaHL8HrOrchySK0kIbKsAQev1oGCVjECeO3vV4fIyTxRbs5tdAw0y1+I8VVwDxiqTpaSXErKRGmOx+Y/0o/cNwxQurRMllIyMx8vSusKpZOd1lvjNQgt4TmGMFN458xI/SurS2ESpH+yAufYVy34Vhe41FHkX/AIQRuyOM9q7O6BDZ9TXTfRkk9ztm6MNorKGgVmx3q3xOKyt5GngmvXknj7XtgS6jays6qRjqQDil1vFsUyFRvPfbTbUdeAt4oGVAEjCjK9frmkc2po/GVFaovHJfvwX5wAo6VPFwOaE+JBGQazkuaghMMjkLNRpQSw7T0YYoCFftR8D+vauQ+gm3s4LO3VIkUcAtgdTVbtvl56VbFcw3cWQ4ib98+U/eqVKMN8UiSL0LLniq2pGWSrAsjJZgFBLHoAM0b8POIt7p4S+shC/nS6XWEtrgQWS7EVcuc5JJPc+2KDk1HxZQ9xISiAs30A60lpehGWoS2kNrIs+J5CFCx44LN0z3+tAXug+Dard2jFoycNGfmX60ptbl7zUYHuOhZrqQen7I+wx/GumsdTXYsE5AR/Ln0b0PuPypONLBZDnImtxtA3UdCucYrW9t2juD4eNhreHyiuRYXhgBgdqH1C9NtayMpw+ML7ngVXd30FshaVwPp61zt5qEl6+cbYwfKO9NRDLUpBt5qZkVYYCREoA/9Yqyw1SaB1SORh+1tpK02AVXB9T60TahkwB87dT6VZSM7bfJm4uNrznPJlx9gKGnneVRAmQ0uN2Oy9h/X+FSpUEhVgw+JvGHyiJlHtwKvs5nlibzFWHT2qVKgky+s3aDbJCsgXjcpwaFk1e7bIjiCZ7nmpUrqOtgRWSUmWdy3PUmpI+AFXjPT9alSkgM3t03OM9BRslwluAfnc9AKlSuJ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6" name="TextovéPole 15"/>
          <p:cNvSpPr txBox="1"/>
          <p:nvPr/>
        </p:nvSpPr>
        <p:spPr>
          <a:xfrm>
            <a:off x="395536" y="4725144"/>
            <a:ext cx="1944216" cy="523220"/>
          </a:xfrm>
          <a:prstGeom prst="rect">
            <a:avLst/>
          </a:prstGeom>
          <a:noFill/>
        </p:spPr>
        <p:txBody>
          <a:bodyPr wrap="square" rtlCol="0">
            <a:spAutoFit/>
          </a:bodyPr>
          <a:lstStyle/>
          <a:p>
            <a:pPr algn="ctr"/>
            <a:r>
              <a:rPr lang="cs-CZ" sz="1400" dirty="0" smtClean="0"/>
              <a:t>Foto: </a:t>
            </a:r>
            <a:r>
              <a:rPr lang="cs-CZ" sz="1400" dirty="0" err="1" smtClean="0"/>
              <a:t>zmenaproliberec.cz</a:t>
            </a:r>
            <a:endParaRPr lang="cs-CZ"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ox(i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ox(i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ox(i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ox(i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ox(in)">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box(in)">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ákladní">
  <a:themeElements>
    <a:clrScheme name="Urbanistický">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Základní">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Základní">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1570</TotalTime>
  <Words>2398</Words>
  <Application>Microsoft Office PowerPoint</Application>
  <PresentationFormat>Předvádění na obrazovce (4:3)</PresentationFormat>
  <Paragraphs>568</Paragraphs>
  <Slides>54</Slides>
  <Notes>6</Notes>
  <HiddenSlides>0</HiddenSlides>
  <MMClips>1</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54</vt:i4>
      </vt:variant>
    </vt:vector>
  </HeadingPairs>
  <TitlesOfParts>
    <vt:vector size="61" baseType="lpstr">
      <vt:lpstr>Arial</vt:lpstr>
      <vt:lpstr>Arial Black</vt:lpstr>
      <vt:lpstr>Calibri</vt:lpstr>
      <vt:lpstr>Cambria</vt:lpstr>
      <vt:lpstr>Times New Roman</vt:lpstr>
      <vt:lpstr>Verdana</vt:lpstr>
      <vt:lpstr>Základní</vt:lpstr>
      <vt:lpstr>Cíle environmentální výchovy</vt:lpstr>
      <vt:lpstr>Prezentace aplikace PowerPoint</vt:lpstr>
      <vt:lpstr>Proč to děláme?</vt:lpstr>
      <vt:lpstr>Jak to nefunguje…</vt:lpstr>
      <vt:lpstr>Teorie Odpovědného environmentálního chování</vt:lpstr>
      <vt:lpstr>Doporučené očekávané výstupy k PT EV</vt:lpstr>
      <vt:lpstr>Co nás čeká</vt:lpstr>
      <vt:lpstr>Senzitivita</vt:lpstr>
      <vt:lpstr>Máte rádi martina?</vt:lpstr>
      <vt:lpstr>Jak vzniká vztah …</vt:lpstr>
      <vt:lpstr>Co (ne) víme…</vt:lpstr>
      <vt:lpstr>Co (ne) funguje</vt:lpstr>
      <vt:lpstr>přímý kontakt milovníků přírody</vt:lpstr>
      <vt:lpstr>Lesní školky</vt:lpstr>
      <vt:lpstr>Outdoorové programy</vt:lpstr>
      <vt:lpstr>Krátké intenzivní „hry s přírodou“</vt:lpstr>
      <vt:lpstr>Zvýšení vnímavosti k přírodě po programu</vt:lpstr>
      <vt:lpstr>Pobytové programy</vt:lpstr>
      <vt:lpstr>Integrované tematické celky</vt:lpstr>
      <vt:lpstr>Nepřímý kontakt s přírodou</vt:lpstr>
      <vt:lpstr>Ekologické zákonitosti &amp; výzkumné dovednosti</vt:lpstr>
      <vt:lpstr>Prezentace aplikace PowerPoint</vt:lpstr>
      <vt:lpstr>Co (ne) víme…</vt:lpstr>
      <vt:lpstr>Co (ne) funguje</vt:lpstr>
      <vt:lpstr>Pojmové aktivity</vt:lpstr>
      <vt:lpstr>Strážci Země: vliv na znalosti</vt:lpstr>
      <vt:lpstr>Badatelsky orientovaná výuka</vt:lpstr>
      <vt:lpstr>BOV na pobytových programech</vt:lpstr>
      <vt:lpstr>BOV ve škole</vt:lpstr>
      <vt:lpstr>Problémy &amp; konflikty</vt:lpstr>
      <vt:lpstr>Co je co</vt:lpstr>
      <vt:lpstr>Co (ne) víme…</vt:lpstr>
      <vt:lpstr>Co (ne) funguje</vt:lpstr>
      <vt:lpstr>Prezentace aplikace PowerPoint</vt:lpstr>
      <vt:lpstr>Máme právo měnit postoje?</vt:lpstr>
      <vt:lpstr>Infúzní strategie:  krátké programy</vt:lpstr>
      <vt:lpstr>Integrované tematické celky: pobytové programy</vt:lpstr>
      <vt:lpstr>Téma je myšlenka. Myšlenka je organizační klíč.</vt:lpstr>
      <vt:lpstr>Integrované tematické celky: školní výuka</vt:lpstr>
      <vt:lpstr>Projektová výuka: model pro analýzu konfliktů</vt:lpstr>
      <vt:lpstr>Akční strategie</vt:lpstr>
      <vt:lpstr>Prezentace aplikace PowerPoint</vt:lpstr>
      <vt:lpstr>Co (ne) víme…</vt:lpstr>
      <vt:lpstr>Prezentace aplikace PowerPoint</vt:lpstr>
      <vt:lpstr>Učitel může žáky motivovat, ale nikdy do odpovědného environmentálního chování nutit.</vt:lpstr>
      <vt:lpstr>Přístupy k rozvoji akčních stratregií</vt:lpstr>
      <vt:lpstr>Sociální marketing</vt:lpstr>
      <vt:lpstr>Osvojování návyků</vt:lpstr>
      <vt:lpstr>Trénink</vt:lpstr>
      <vt:lpstr>Rozvoj akčních kompetencí</vt:lpstr>
      <vt:lpstr>Prezentace aplikace PowerPoint</vt:lpstr>
      <vt:lpstr>Komunitní programy</vt:lpstr>
      <vt:lpstr>Transformační učení</vt:lpstr>
      <vt:lpstr>Jan Činčera, honzacincera@gmail.com</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Environmentální výchova</dc:title>
  <dc:creator>jcincera</dc:creator>
  <cp:lastModifiedBy>Jan Cincera</cp:lastModifiedBy>
  <cp:revision>148</cp:revision>
  <dcterms:created xsi:type="dcterms:W3CDTF">2014-01-24T13:09:57Z</dcterms:created>
  <dcterms:modified xsi:type="dcterms:W3CDTF">2015-03-24T10:15:28Z</dcterms:modified>
</cp:coreProperties>
</file>