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72" r:id="rId10"/>
    <p:sldId id="273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D2DCC-2934-4280-A44A-CF1DDA2D073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4F11E-CD9E-4851-883C-0643AE5C51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2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75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21E5-61D0-47D7-A770-2DF6B563E45A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Operacionalizace v kvantitativním výzkumu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19.4. 2017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byste měřili vývoj míry korupce v konkrétní zemi?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25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měření složitějších konceptů: Demokracie- Polity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50582"/>
            <a:ext cx="544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5172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259632" y="2636912"/>
            <a:ext cx="936104" cy="11521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970" y="3523130"/>
            <a:ext cx="4190194" cy="293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597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Problém s Polity IV: USA (souvisí  s obsahovou validitou)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52768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07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příklad: Politická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Stouffer</a:t>
            </a:r>
            <a:r>
              <a:rPr lang="cs-CZ" dirty="0" smtClean="0"/>
              <a:t>: v 50. letech se ptal reprezentativního vzorku obyvatel USA, zda by nechali učit ve veřejných školách komunisty, socialisty, ateisty atd. V 70. letech výzkum opakoval, zjistil značné snížení netolerance</a:t>
            </a:r>
          </a:p>
          <a:p>
            <a:endParaRPr lang="cs-CZ" dirty="0" smtClean="0"/>
          </a:p>
          <a:p>
            <a:r>
              <a:rPr lang="cs-CZ" dirty="0" smtClean="0"/>
              <a:t>Validita </a:t>
            </a:r>
            <a:r>
              <a:rPr lang="cs-CZ" dirty="0" smtClean="0"/>
              <a:t>tohoto výzkumu radikálně zpochybněna, 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95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Teorie- vztah mezi koncepty, často dosti abstraktní, přímo nepozorovatelný („volební systém ovlivňuje stranický systém“)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Vztah mezi proměnnými na zcela konkrétní, měřitelné úrovni („.....ovlivňuje.......“)</a:t>
            </a: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3848" y="3068960"/>
            <a:ext cx="1368152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9992" y="35730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Pro </a:t>
            </a:r>
            <a:r>
              <a:rPr lang="cs-CZ" b="1" dirty="0" smtClean="0"/>
              <a:t>jeden</a:t>
            </a:r>
            <a:r>
              <a:rPr lang="cs-CZ" dirty="0" smtClean="0"/>
              <a:t> koncept </a:t>
            </a:r>
            <a:r>
              <a:rPr lang="cs-CZ" b="1" dirty="0" smtClean="0"/>
              <a:t>mnoho</a:t>
            </a:r>
            <a:r>
              <a:rPr lang="cs-CZ" dirty="0" smtClean="0"/>
              <a:t> způsobů operacionalizace i způsobů, jak ho měřit</a:t>
            </a:r>
          </a:p>
          <a:p>
            <a:r>
              <a:rPr lang="cs-CZ" dirty="0" smtClean="0"/>
              <a:t>Obvykle operacionalizace spojena i s vymezením prostorové a časové dimenze (předchází operacionalizaci konceptů- ptáme se, </a:t>
            </a:r>
            <a:r>
              <a:rPr lang="cs-CZ" dirty="0" smtClean="0"/>
              <a:t>„jaké </a:t>
            </a:r>
            <a:r>
              <a:rPr lang="cs-CZ" dirty="0" smtClean="0"/>
              <a:t>případy měřit v jakém </a:t>
            </a:r>
            <a:r>
              <a:rPr lang="cs-CZ" dirty="0" smtClean="0"/>
              <a:t>čase“).</a:t>
            </a:r>
            <a:endParaRPr lang="cs-CZ" dirty="0" smtClean="0"/>
          </a:p>
          <a:p>
            <a:r>
              <a:rPr lang="cs-CZ" dirty="0" smtClean="0"/>
              <a:t>„Nejlepší“ operacionalizace je taková, která </a:t>
            </a:r>
            <a:r>
              <a:rPr lang="cs-CZ" b="1" dirty="0" smtClean="0"/>
              <a:t>nejlépe vyjadřuje teoretický problém</a:t>
            </a:r>
            <a:r>
              <a:rPr lang="cs-CZ" dirty="0" smtClean="0"/>
              <a:t>, který chceme studovat.</a:t>
            </a:r>
          </a:p>
          <a:p>
            <a:r>
              <a:rPr lang="cs-CZ" dirty="0" smtClean="0"/>
              <a:t>Chybné měření nám zabraňuje korektně posoudit původní teoretický vztah na konceptuální úrovni.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politiky a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3212976"/>
            <a:ext cx="547260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350100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Data, která si chceme nasbírat </a:t>
            </a:r>
            <a:r>
              <a:rPr lang="cs-CZ" dirty="0" smtClean="0"/>
              <a:t>(podceňujeme problémy, které jsou s tím spojeny)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198884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Data, která už nasbíral někdo před námi </a:t>
            </a:r>
            <a:r>
              <a:rPr lang="cs-CZ" dirty="0" smtClean="0"/>
              <a:t>(přeceňujeme jejich využitelnost)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522920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PROBLÉM: PŘI STUDIU POLITIKY OBVYKLE VÍME, CO JSOU NEJLEPŠÍ DATA A ZÁROVEŇ VŽDY NEMUSÍ BÝT JEDNODUCHÉ JE ZÍSKAT (X EKONOMIE (HDP) X PSYCHOLOGIE (DEPRESE)). 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„Obtížné koncepty“ (příklady)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„Aktivismus soudů“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„Progresivismus legislativy“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„Politická sofistikovanost“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„Sociální kapitál“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problémy jsou spojeny s operacionalizací a měřením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Konceptuální jasnost- </a:t>
            </a:r>
            <a:r>
              <a:rPr lang="cs-CZ" dirty="0" smtClean="0"/>
              <a:t>musíme přesně vědět, co chceme měřit</a:t>
            </a:r>
          </a:p>
          <a:p>
            <a:endParaRPr lang="cs-CZ" b="1" dirty="0" smtClean="0"/>
          </a:p>
          <a:p>
            <a:r>
              <a:rPr lang="cs-CZ" b="1" dirty="0" smtClean="0"/>
              <a:t>Příklad: příjem</a:t>
            </a:r>
          </a:p>
          <a:p>
            <a:endParaRPr lang="cs-CZ" b="1" dirty="0"/>
          </a:p>
          <a:p>
            <a:r>
              <a:rPr lang="cs-CZ" b="1" dirty="0" smtClean="0"/>
              <a:t>Příklad: status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Reliabilita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měříme dvakrát tu samou věc, ve stejném </a:t>
            </a:r>
            <a:r>
              <a:rPr lang="cs-CZ" dirty="0" smtClean="0"/>
              <a:t>stavu (věci), </a:t>
            </a:r>
            <a:r>
              <a:rPr lang="cs-CZ" dirty="0" smtClean="0"/>
              <a:t>musíme dojít ke stejnému výsledku měření.</a:t>
            </a:r>
          </a:p>
          <a:p>
            <a:endParaRPr lang="cs-CZ" dirty="0"/>
          </a:p>
          <a:p>
            <a:r>
              <a:rPr lang="cs-CZ" dirty="0" err="1" smtClean="0"/>
              <a:t>Př</a:t>
            </a:r>
            <a:r>
              <a:rPr lang="cs-CZ" dirty="0" smtClean="0"/>
              <a:t>: váha, kódování zpráv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2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Validita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Měřící nástroj a měření akurátně reprezentují koncepty, o které se zajímáme.</a:t>
            </a:r>
          </a:p>
          <a:p>
            <a:endParaRPr lang="cs-CZ" dirty="0"/>
          </a:p>
          <a:p>
            <a:r>
              <a:rPr lang="cs-CZ" dirty="0" smtClean="0"/>
              <a:t>Zjevná validita </a:t>
            </a:r>
          </a:p>
          <a:p>
            <a:endParaRPr lang="cs-CZ" dirty="0" smtClean="0"/>
          </a:p>
          <a:p>
            <a:r>
              <a:rPr lang="cs-CZ" dirty="0" smtClean="0"/>
              <a:t>Validita </a:t>
            </a:r>
            <a:r>
              <a:rPr lang="cs-CZ" dirty="0" smtClean="0"/>
              <a:t>daná výčtem obsahu (konceptu).</a:t>
            </a:r>
          </a:p>
          <a:p>
            <a:endParaRPr lang="cs-CZ" dirty="0" smtClean="0"/>
          </a:p>
          <a:p>
            <a:r>
              <a:rPr lang="cs-CZ" dirty="0" err="1" smtClean="0"/>
              <a:t>Konstruktová</a:t>
            </a:r>
            <a:r>
              <a:rPr lang="cs-CZ" dirty="0" smtClean="0"/>
              <a:t> </a:t>
            </a:r>
            <a:r>
              <a:rPr lang="cs-CZ" dirty="0" smtClean="0"/>
              <a:t>validita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21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" y="2420888"/>
            <a:ext cx="893742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85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358</Words>
  <Application>Microsoft Office PowerPoint</Application>
  <PresentationFormat>Předvádění na obrazovce (4:3)</PresentationFormat>
  <Paragraphs>59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Operacionalizace v kvantitativním výzkumu</vt:lpstr>
      <vt:lpstr>Operacionalizace</vt:lpstr>
      <vt:lpstr>Charakter operacionalizace</vt:lpstr>
      <vt:lpstr>Studium politiky a data</vt:lpstr>
      <vt:lpstr>„Obtížné koncepty“ (příklady)</vt:lpstr>
      <vt:lpstr>Jaké problémy jsou spojeny s operacionalizací a měřením</vt:lpstr>
      <vt:lpstr>Reliabilita</vt:lpstr>
      <vt:lpstr>Validita</vt:lpstr>
      <vt:lpstr>Úkol</vt:lpstr>
      <vt:lpstr>ÚKOL</vt:lpstr>
      <vt:lpstr>Příklad měření složitějších konceptů: Demokracie- Polity IV</vt:lpstr>
      <vt:lpstr>Problém s Polity IV: USA (souvisí  s obsahovou validitou)</vt:lpstr>
      <vt:lpstr>Jiný příklad: Politická tolerance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67</cp:revision>
  <dcterms:created xsi:type="dcterms:W3CDTF">2014-04-22T20:09:54Z</dcterms:created>
  <dcterms:modified xsi:type="dcterms:W3CDTF">2017-04-19T07:37:49Z</dcterms:modified>
</cp:coreProperties>
</file>