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BA36C-9329-4409-B978-C99960001492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07F6-0A7F-4CC3-9DF4-C2E7DA775C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631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BA36C-9329-4409-B978-C99960001492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07F6-0A7F-4CC3-9DF4-C2E7DA775C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28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BA36C-9329-4409-B978-C99960001492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07F6-0A7F-4CC3-9DF4-C2E7DA775C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16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BA36C-9329-4409-B978-C99960001492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07F6-0A7F-4CC3-9DF4-C2E7DA775C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5900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BA36C-9329-4409-B978-C99960001492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07F6-0A7F-4CC3-9DF4-C2E7DA775C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403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BA36C-9329-4409-B978-C99960001492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07F6-0A7F-4CC3-9DF4-C2E7DA775C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501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BA36C-9329-4409-B978-C99960001492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07F6-0A7F-4CC3-9DF4-C2E7DA775C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599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BA36C-9329-4409-B978-C99960001492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07F6-0A7F-4CC3-9DF4-C2E7DA775C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253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BA36C-9329-4409-B978-C99960001492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07F6-0A7F-4CC3-9DF4-C2E7DA775C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599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BA36C-9329-4409-B978-C99960001492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07F6-0A7F-4CC3-9DF4-C2E7DA775C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3137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BA36C-9329-4409-B978-C99960001492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07F6-0A7F-4CC3-9DF4-C2E7DA775C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397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BA36C-9329-4409-B978-C99960001492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007F6-0A7F-4CC3-9DF4-C2E7DA775C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818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Seminář k </a:t>
            </a:r>
            <a:r>
              <a:rPr lang="cs-CZ" dirty="0" err="1" smtClean="0"/>
              <a:t>přednávrhům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POL 494, 12.4. 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7399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 algn="ctr">
              <a:buNone/>
            </a:pPr>
            <a:r>
              <a:rPr lang="cs-CZ" sz="4800" b="1" dirty="0" smtClean="0"/>
              <a:t>Data a teorie spolu nemluví dobře</a:t>
            </a:r>
            <a:endParaRPr lang="cs-CZ" sz="4800" b="1" dirty="0"/>
          </a:p>
        </p:txBody>
      </p:sp>
    </p:spTree>
    <p:extLst>
      <p:ext uri="{BB962C8B-B14F-4D97-AF65-F5344CB8AC3E}">
        <p14:creationId xmlns:p14="http://schemas.microsoft.com/office/powerpoint/2010/main" val="3080868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 algn="ctr">
              <a:buNone/>
            </a:pPr>
            <a:r>
              <a:rPr lang="cs-CZ" sz="4800" b="1" dirty="0" smtClean="0"/>
              <a:t>Jednou měř, třikrát řež</a:t>
            </a:r>
            <a:endParaRPr lang="cs-CZ" sz="4800" b="1" dirty="0"/>
          </a:p>
        </p:txBody>
      </p:sp>
    </p:spTree>
    <p:extLst>
      <p:ext uri="{BB962C8B-B14F-4D97-AF65-F5344CB8AC3E}">
        <p14:creationId xmlns:p14="http://schemas.microsoft.com/office/powerpoint/2010/main" val="2077362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11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 algn="ctr">
              <a:buNone/>
            </a:pPr>
            <a:r>
              <a:rPr lang="cs-CZ" sz="4800" b="1" dirty="0" smtClean="0"/>
              <a:t>Princip slasti a princip reality</a:t>
            </a:r>
            <a:endParaRPr lang="cs-CZ" sz="4800" b="1" dirty="0"/>
          </a:p>
        </p:txBody>
      </p:sp>
    </p:spTree>
    <p:extLst>
      <p:ext uri="{BB962C8B-B14F-4D97-AF65-F5344CB8AC3E}">
        <p14:creationId xmlns:p14="http://schemas.microsoft.com/office/powerpoint/2010/main" val="3097104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marL="0" indent="0" algn="ctr">
              <a:buNone/>
            </a:pPr>
            <a:r>
              <a:rPr lang="cs-CZ" sz="6600" b="1" dirty="0" smtClean="0"/>
              <a:t>Je to </a:t>
            </a:r>
            <a:r>
              <a:rPr lang="cs-CZ" sz="6600" b="1" dirty="0" err="1" smtClean="0"/>
              <a:t>politogie</a:t>
            </a:r>
            <a:r>
              <a:rPr lang="cs-CZ" sz="6600" b="1" dirty="0" smtClean="0"/>
              <a:t>?</a:t>
            </a:r>
            <a:endParaRPr lang="cs-CZ" sz="6600" b="1" dirty="0"/>
          </a:p>
        </p:txBody>
      </p:sp>
    </p:spTree>
    <p:extLst>
      <p:ext uri="{BB962C8B-B14F-4D97-AF65-F5344CB8AC3E}">
        <p14:creationId xmlns:p14="http://schemas.microsoft.com/office/powerpoint/2010/main" val="2650612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800" b="1" dirty="0" smtClean="0"/>
              <a:t>Sním, jaké to bude, až jednou budu psát diplomku</a:t>
            </a:r>
            <a:endParaRPr lang="cs-CZ" sz="4800" b="1" dirty="0"/>
          </a:p>
        </p:txBody>
      </p:sp>
    </p:spTree>
    <p:extLst>
      <p:ext uri="{BB962C8B-B14F-4D97-AF65-F5344CB8AC3E}">
        <p14:creationId xmlns:p14="http://schemas.microsoft.com/office/powerpoint/2010/main" val="110670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800" b="1" dirty="0" smtClean="0"/>
              <a:t>Zkoumám věc, která zajímá mě (a jenom mě)</a:t>
            </a:r>
            <a:endParaRPr lang="cs-CZ" sz="4800" b="1" dirty="0"/>
          </a:p>
        </p:txBody>
      </p:sp>
    </p:spTree>
    <p:extLst>
      <p:ext uri="{BB962C8B-B14F-4D97-AF65-F5344CB8AC3E}">
        <p14:creationId xmlns:p14="http://schemas.microsoft.com/office/powerpoint/2010/main" val="3023470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6000" b="1" dirty="0" smtClean="0"/>
              <a:t>Diplomky se sekají jako cvičky</a:t>
            </a:r>
            <a:endParaRPr lang="cs-CZ" sz="6000" b="1" dirty="0"/>
          </a:p>
        </p:txBody>
      </p:sp>
    </p:spTree>
    <p:extLst>
      <p:ext uri="{BB962C8B-B14F-4D97-AF65-F5344CB8AC3E}">
        <p14:creationId xmlns:p14="http://schemas.microsoft.com/office/powerpoint/2010/main" val="2690586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sz="5400" b="1" dirty="0" smtClean="0"/>
              <a:t>Mám téma, nemám otázku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2445026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 algn="ctr">
              <a:buNone/>
            </a:pPr>
            <a:r>
              <a:rPr lang="cs-CZ" sz="4800" b="1" dirty="0" smtClean="0"/>
              <a:t>Nemám teorii</a:t>
            </a:r>
            <a:endParaRPr lang="cs-CZ" sz="4800" b="1" dirty="0"/>
          </a:p>
        </p:txBody>
      </p:sp>
    </p:spTree>
    <p:extLst>
      <p:ext uri="{BB962C8B-B14F-4D97-AF65-F5344CB8AC3E}">
        <p14:creationId xmlns:p14="http://schemas.microsoft.com/office/powerpoint/2010/main" val="1738882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4800" b="1" dirty="0" smtClean="0"/>
              <a:t>Konceptualizuji nedůležité věci</a:t>
            </a:r>
            <a:endParaRPr lang="cs-CZ" sz="4800" b="1" dirty="0"/>
          </a:p>
        </p:txBody>
      </p:sp>
    </p:spTree>
    <p:extLst>
      <p:ext uri="{BB962C8B-B14F-4D97-AF65-F5344CB8AC3E}">
        <p14:creationId xmlns:p14="http://schemas.microsoft.com/office/powerpoint/2010/main" val="1445409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 algn="ctr">
              <a:buNone/>
            </a:pPr>
            <a:r>
              <a:rPr lang="cs-CZ" sz="4800" b="1" dirty="0" smtClean="0"/>
              <a:t>Data se přece vždycky někde najdou</a:t>
            </a:r>
          </a:p>
        </p:txBody>
      </p:sp>
    </p:spTree>
    <p:extLst>
      <p:ext uri="{BB962C8B-B14F-4D97-AF65-F5344CB8AC3E}">
        <p14:creationId xmlns:p14="http://schemas.microsoft.com/office/powerpoint/2010/main" val="6681526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94</Words>
  <Application>Microsoft Office PowerPoint</Application>
  <PresentationFormat>Předvádění na obrazovce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Seminář k přednávrhům</vt:lpstr>
      <vt:lpstr>Problém 1</vt:lpstr>
      <vt:lpstr>Problém 2</vt:lpstr>
      <vt:lpstr>Problém 3</vt:lpstr>
      <vt:lpstr>Problém 4</vt:lpstr>
      <vt:lpstr>Problém 5</vt:lpstr>
      <vt:lpstr>Problém 6</vt:lpstr>
      <vt:lpstr>Problém 7</vt:lpstr>
      <vt:lpstr>Problém 8</vt:lpstr>
      <vt:lpstr>Problém 9</vt:lpstr>
      <vt:lpstr>Problém 10</vt:lpstr>
      <vt:lpstr>Problém 11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k přednávrhům</dc:title>
  <dc:creator>Roman Chytilek</dc:creator>
  <cp:lastModifiedBy>Roman Chytilek</cp:lastModifiedBy>
  <cp:revision>2</cp:revision>
  <dcterms:created xsi:type="dcterms:W3CDTF">2017-04-12T07:29:49Z</dcterms:created>
  <dcterms:modified xsi:type="dcterms:W3CDTF">2017-04-12T07:40:28Z</dcterms:modified>
</cp:coreProperties>
</file>