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63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2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16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90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40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0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9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25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9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13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39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A36C-9329-4409-B978-C99960001492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007F6-0A7F-4CC3-9DF4-C2E7DA775C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81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k </a:t>
            </a:r>
            <a:r>
              <a:rPr lang="cs-CZ" dirty="0" err="1" smtClean="0"/>
              <a:t>přednávrhům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494, 12.4.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39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4800" b="1" dirty="0" smtClean="0"/>
              <a:t>Data a teorie spolu nemluví dobře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3080868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4800" b="1" dirty="0" smtClean="0"/>
              <a:t>Jednou měř, třikrát řež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207736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4800" b="1" dirty="0" smtClean="0"/>
              <a:t>Princip slasti a princip reality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309710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6600" b="1" dirty="0" smtClean="0"/>
              <a:t>Je to </a:t>
            </a:r>
            <a:r>
              <a:rPr lang="cs-CZ" sz="6600" b="1" dirty="0" err="1" smtClean="0"/>
              <a:t>politogie</a:t>
            </a:r>
            <a:r>
              <a:rPr lang="cs-CZ" sz="6600" b="1" dirty="0" smtClean="0"/>
              <a:t>?</a:t>
            </a:r>
            <a:endParaRPr lang="cs-CZ" sz="6600" b="1" dirty="0"/>
          </a:p>
        </p:txBody>
      </p:sp>
    </p:spTree>
    <p:extLst>
      <p:ext uri="{BB962C8B-B14F-4D97-AF65-F5344CB8AC3E}">
        <p14:creationId xmlns:p14="http://schemas.microsoft.com/office/powerpoint/2010/main" val="265061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800" b="1" dirty="0" smtClean="0"/>
              <a:t>Sním, jaké to bude, až jednou budu psát diplomku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11067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800" b="1" dirty="0" smtClean="0"/>
              <a:t>Zkoumám věc, která zajímá mě (a jenom mě)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302347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6000" b="1" dirty="0" smtClean="0"/>
              <a:t>Diplomky se sekají jako cvičky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269058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5400" b="1" dirty="0" smtClean="0"/>
              <a:t>Mám téma, nemám otázku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244502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4800" b="1" dirty="0" smtClean="0"/>
              <a:t>Nemám teorii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173888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4800" b="1" dirty="0" smtClean="0"/>
              <a:t>Konceptualizuji nedůležité věci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144540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4800" b="1" dirty="0" smtClean="0"/>
              <a:t>Data se přece vždycky někde najdou</a:t>
            </a:r>
          </a:p>
        </p:txBody>
      </p:sp>
    </p:spTree>
    <p:extLst>
      <p:ext uri="{BB962C8B-B14F-4D97-AF65-F5344CB8AC3E}">
        <p14:creationId xmlns:p14="http://schemas.microsoft.com/office/powerpoint/2010/main" val="6681526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94</Words>
  <Application>Microsoft Office PowerPoint</Application>
  <PresentationFormat>Předvádění na obrazovce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Seminář k přednávrhům</vt:lpstr>
      <vt:lpstr>Problém 1</vt:lpstr>
      <vt:lpstr>Problém 2</vt:lpstr>
      <vt:lpstr>Problém 3</vt:lpstr>
      <vt:lpstr>Problém 4</vt:lpstr>
      <vt:lpstr>Problém 5</vt:lpstr>
      <vt:lpstr>Problém 6</vt:lpstr>
      <vt:lpstr>Problém 7</vt:lpstr>
      <vt:lpstr>Problém 8</vt:lpstr>
      <vt:lpstr>Problém 9</vt:lpstr>
      <vt:lpstr>Problém 10</vt:lpstr>
      <vt:lpstr>Problém 11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přednávrhům</dc:title>
  <dc:creator>Roman Chytilek</dc:creator>
  <cp:lastModifiedBy>Roman Chytilek</cp:lastModifiedBy>
  <cp:revision>2</cp:revision>
  <dcterms:created xsi:type="dcterms:W3CDTF">2017-04-12T07:29:49Z</dcterms:created>
  <dcterms:modified xsi:type="dcterms:W3CDTF">2017-04-12T07:40:28Z</dcterms:modified>
</cp:coreProperties>
</file>