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81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59" r:id="rId20"/>
    <p:sldId id="26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3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53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85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1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47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4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4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5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28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86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82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A4EF-9EA5-4EB9-8A25-7F8EEB1A5699}" type="datetimeFigureOut">
              <a:rPr lang="cs-CZ" smtClean="0"/>
              <a:t>12.4.2017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3364-075A-4009-81E4-522FAF4E4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2</a:t>
            </a:r>
            <a:br>
              <a:rPr lang="cs-CZ" dirty="0" smtClean="0"/>
            </a:br>
            <a:r>
              <a:rPr lang="cs-CZ" dirty="0" smtClean="0"/>
              <a:t>Mapa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98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Grafické ztvárnění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Černobíle</a:t>
            </a:r>
          </a:p>
          <a:p>
            <a:r>
              <a:rPr lang="cs-CZ" dirty="0" smtClean="0"/>
              <a:t>barevně</a:t>
            </a:r>
            <a:endParaRPr lang="cs-CZ" dirty="0"/>
          </a:p>
          <a:p>
            <a:pPr marL="400050" lvl="1" indent="0">
              <a:buNone/>
            </a:pPr>
            <a:r>
              <a:rPr lang="cs-CZ" dirty="0"/>
              <a:t>– </a:t>
            </a:r>
            <a:r>
              <a:rPr lang="cs-CZ" dirty="0" smtClean="0"/>
              <a:t>pozor na fyzické limity </a:t>
            </a:r>
            <a:r>
              <a:rPr lang="cs-CZ" dirty="0"/>
              <a:t>rozlišení </a:t>
            </a:r>
            <a:r>
              <a:rPr lang="cs-CZ" dirty="0" smtClean="0"/>
              <a:t>barevného tónu</a:t>
            </a:r>
            <a:r>
              <a:rPr lang="cs-CZ" dirty="0"/>
              <a:t>, optimum </a:t>
            </a:r>
            <a:r>
              <a:rPr lang="cs-CZ" dirty="0" smtClean="0"/>
              <a:t>4 </a:t>
            </a:r>
            <a:r>
              <a:rPr lang="cs-CZ" dirty="0"/>
              <a:t>– 6 tříd</a:t>
            </a:r>
          </a:p>
          <a:p>
            <a:pPr marL="400050" lvl="1" indent="0">
              <a:buNone/>
            </a:pPr>
            <a:r>
              <a:rPr lang="cs-CZ" dirty="0" smtClean="0"/>
              <a:t>– </a:t>
            </a:r>
            <a:r>
              <a:rPr lang="cs-CZ" dirty="0" err="1" smtClean="0"/>
              <a:t>Choropletový</a:t>
            </a:r>
            <a:r>
              <a:rPr lang="cs-CZ" dirty="0" smtClean="0"/>
              <a:t> x </a:t>
            </a:r>
            <a:r>
              <a:rPr lang="cs-CZ" dirty="0" err="1" smtClean="0"/>
              <a:t>izoplethový</a:t>
            </a:r>
            <a:r>
              <a:rPr lang="cs-CZ" dirty="0" smtClean="0"/>
              <a:t> (stejno x různobarevný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86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4676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75"/>
            <a:ext cx="9144000" cy="63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1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7" y="332656"/>
            <a:ext cx="9046493" cy="63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3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Měřítková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Kraje x okresy x ORP x obce x okrsky ???</a:t>
            </a:r>
          </a:p>
          <a:p>
            <a:r>
              <a:rPr lang="cs-CZ" dirty="0" smtClean="0"/>
              <a:t>Záleží na </a:t>
            </a:r>
          </a:p>
          <a:p>
            <a:pPr lvl="1"/>
            <a:r>
              <a:rPr lang="cs-CZ" dirty="0" smtClean="0"/>
              <a:t>účelu mapy a analýzy</a:t>
            </a:r>
          </a:p>
          <a:p>
            <a:pPr lvl="1"/>
            <a:r>
              <a:rPr lang="cs-CZ" dirty="0" smtClean="0"/>
              <a:t>Velikosti zájmového území</a:t>
            </a:r>
          </a:p>
          <a:p>
            <a:r>
              <a:rPr lang="cs-CZ" dirty="0" smtClean="0"/>
              <a:t>Nemá smysl vytvářet mapu ČR za volební okrsky nebo mapu okresu za ORP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28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33438"/>
            <a:ext cx="78676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3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09600"/>
            <a:ext cx="81153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6250"/>
            <a:ext cx="84391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91" y="177928"/>
            <a:ext cx="4705208" cy="66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28"/>
            <a:ext cx="4716016" cy="668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5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Vytvořte mapy volební podpory pro 5 nejsilnějších kandidátů</a:t>
            </a:r>
          </a:p>
          <a:p>
            <a:r>
              <a:rPr lang="cs-CZ" dirty="0" smtClean="0"/>
              <a:t>Pro kandidáty stran ČSSD, ODS, KDU-ČSL a KSČM (v případě že tito kandidáti patří mezi 5 nejsilnějších) vytvořte mapy s rozdílem podpory v senátních volbách a nejbližších poslaneckých a krajských volbách</a:t>
            </a:r>
          </a:p>
          <a:p>
            <a:pPr lvl="1"/>
            <a:r>
              <a:rPr lang="cs-CZ" dirty="0" smtClean="0"/>
              <a:t>Rozdíl počítejte z absolutních hlasů</a:t>
            </a:r>
          </a:p>
          <a:p>
            <a:pPr lvl="2"/>
            <a:r>
              <a:rPr lang="cs-CZ" dirty="0" smtClean="0"/>
              <a:t>Zisk v senátních volbách/zisk v KV nebo PV * 100</a:t>
            </a:r>
          </a:p>
          <a:p>
            <a:r>
              <a:rPr lang="cs-CZ" dirty="0" smtClean="0"/>
              <a:t>Celkem to bude 5 + max. 2*4 mapy, celkem to bude nejvýše 13 map</a:t>
            </a:r>
          </a:p>
          <a:p>
            <a:r>
              <a:rPr lang="cs-CZ" dirty="0" smtClean="0"/>
              <a:t>Mapy nakopírujte do dokumentu ve </a:t>
            </a:r>
            <a:r>
              <a:rPr lang="cs-CZ" dirty="0" err="1" smtClean="0"/>
              <a:t>wordu</a:t>
            </a:r>
            <a:r>
              <a:rPr lang="cs-CZ" dirty="0" smtClean="0"/>
              <a:t> a očíslujte je. Jednotlivé mapy také okomentujte. </a:t>
            </a:r>
            <a:r>
              <a:rPr lang="cs-CZ" dirty="0"/>
              <a:t> </a:t>
            </a:r>
            <a:r>
              <a:rPr lang="cs-CZ" dirty="0" smtClean="0"/>
              <a:t>V závěru shrňte, co mapy „dohromady“ říkají o podpoře jednotlivých kandidátů.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05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odevzdaným úkolům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odevzdané úkoly bodu považovány jen ty, které splňují základní body zadání</a:t>
            </a:r>
          </a:p>
          <a:p>
            <a:r>
              <a:rPr lang="cs-CZ" dirty="0" smtClean="0"/>
              <a:t>Případné neodevzdání musí být omluveno relevantními důvody</a:t>
            </a:r>
          </a:p>
          <a:p>
            <a:pPr lvl="1"/>
            <a:r>
              <a:rPr lang="cs-CZ" dirty="0" smtClean="0"/>
              <a:t>Problémy se softwarem nejsou relevantní důvod</a:t>
            </a:r>
          </a:p>
          <a:p>
            <a:r>
              <a:rPr lang="cs-CZ" dirty="0" smtClean="0"/>
              <a:t>Když narazíte na neřešitelný problém, tak se poraďte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09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Četba na příští týden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Voda, Petr. 2015. Jaká je role postkomunismu? Volební geografie České a Rakouské republiky v letech 1990-2013. Brno: CDK. Str. 56-73.</a:t>
            </a:r>
          </a:p>
          <a:p>
            <a:r>
              <a:rPr lang="cs-CZ" dirty="0" smtClean="0"/>
              <a:t>Spurná, Pavlína. 2008. Prostorová autokorelace-všudypřítomný jev při analýze prostorových dat?, Sociologický časopis/Czech </a:t>
            </a:r>
            <a:r>
              <a:rPr lang="cs-CZ" dirty="0" err="1" smtClean="0"/>
              <a:t>Sociological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 (2008): 767-787.</a:t>
            </a:r>
          </a:p>
          <a:p>
            <a:r>
              <a:rPr lang="cs-CZ" dirty="0" err="1" smtClean="0"/>
              <a:t>Hendl</a:t>
            </a:r>
            <a:r>
              <a:rPr lang="cs-CZ" dirty="0" smtClean="0"/>
              <a:t> nebo </a:t>
            </a:r>
            <a:r>
              <a:rPr lang="cs-CZ" dirty="0" err="1" smtClean="0"/>
              <a:t>Field</a:t>
            </a:r>
            <a:r>
              <a:rPr lang="cs-CZ" dirty="0" smtClean="0"/>
              <a:t> – kapitola o korelaci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67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manuál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59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zobrazovat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Jedna proměnná</a:t>
            </a:r>
          </a:p>
          <a:p>
            <a:pPr lvl="1"/>
            <a:r>
              <a:rPr lang="cs-CZ" dirty="0" smtClean="0"/>
              <a:t>Relativní údaje</a:t>
            </a:r>
          </a:p>
          <a:p>
            <a:pPr lvl="1"/>
            <a:r>
              <a:rPr lang="cs-CZ" dirty="0" smtClean="0"/>
              <a:t>Volební výsledky</a:t>
            </a:r>
          </a:p>
          <a:p>
            <a:pPr lvl="1"/>
            <a:r>
              <a:rPr lang="cs-CZ" dirty="0" smtClean="0"/>
              <a:t>Vývoj volebních výsledků</a:t>
            </a:r>
          </a:p>
          <a:p>
            <a:pPr lvl="1"/>
            <a:r>
              <a:rPr lang="cs-CZ" dirty="0" smtClean="0"/>
              <a:t>Distribuce kandidátů v prostoru</a:t>
            </a:r>
          </a:p>
          <a:p>
            <a:r>
              <a:rPr lang="cs-CZ" dirty="0" smtClean="0"/>
              <a:t>Více proměnných</a:t>
            </a:r>
          </a:p>
          <a:p>
            <a:pPr lvl="1"/>
            <a:r>
              <a:rPr lang="cs-CZ" dirty="0" smtClean="0"/>
              <a:t>Vztah mezi podporou strany a určitou socioekonomickou charakteristikou</a:t>
            </a:r>
          </a:p>
          <a:p>
            <a:pPr lvl="1"/>
            <a:r>
              <a:rPr lang="cs-CZ" dirty="0" smtClean="0"/>
              <a:t>Vztah mezi charakterem prostředí a volbou strany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61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KDE?</a:t>
            </a:r>
            <a:br>
              <a:rPr lang="cs-CZ" dirty="0" smtClean="0"/>
            </a:br>
            <a:r>
              <a:rPr lang="cs-CZ" dirty="0" smtClean="0"/>
              <a:t>Použitelná softwarová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ArcMap</a:t>
            </a:r>
            <a:r>
              <a:rPr lang="cs-CZ" dirty="0" smtClean="0"/>
              <a:t> – v CPS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Opensource</a:t>
            </a:r>
            <a:r>
              <a:rPr lang="cs-CZ" dirty="0" smtClean="0"/>
              <a:t> alternativy:</a:t>
            </a:r>
          </a:p>
          <a:p>
            <a:pPr lvl="1"/>
            <a:r>
              <a:rPr lang="cs-CZ" dirty="0"/>
              <a:t> GRASS</a:t>
            </a:r>
          </a:p>
          <a:p>
            <a:pPr lvl="1"/>
            <a:r>
              <a:rPr lang="cs-CZ" dirty="0"/>
              <a:t> </a:t>
            </a:r>
            <a:r>
              <a:rPr lang="cs-CZ" b="1" dirty="0" err="1"/>
              <a:t>Quantum</a:t>
            </a:r>
            <a:r>
              <a:rPr lang="cs-CZ" b="1" dirty="0"/>
              <a:t> GIS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gvSIG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20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Jak?</a:t>
            </a:r>
            <a:br>
              <a:rPr lang="cs-CZ" dirty="0" smtClean="0"/>
            </a:br>
            <a:r>
              <a:rPr lang="cs-CZ" dirty="0" smtClean="0"/>
              <a:t>Metody vizualizace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Tečková metoda (</a:t>
            </a:r>
            <a:r>
              <a:rPr lang="cs-CZ" dirty="0" err="1" smtClean="0"/>
              <a:t>dotmap</a:t>
            </a:r>
            <a:r>
              <a:rPr lang="cs-CZ" dirty="0" smtClean="0"/>
              <a:t>)</a:t>
            </a:r>
          </a:p>
          <a:p>
            <a:r>
              <a:rPr lang="cs-CZ" dirty="0" smtClean="0"/>
              <a:t>Kartogram (</a:t>
            </a:r>
            <a:r>
              <a:rPr lang="cs-CZ" dirty="0" err="1" smtClean="0"/>
              <a:t>choropleth</a:t>
            </a:r>
            <a:r>
              <a:rPr lang="cs-CZ" dirty="0" smtClean="0"/>
              <a:t> map)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10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28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9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4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5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kartogram je mapa s dílčími územními celky, </a:t>
            </a:r>
            <a:r>
              <a:rPr lang="pl-PL" dirty="0" smtClean="0"/>
              <a:t>do</a:t>
            </a:r>
            <a:r>
              <a:rPr lang="cs-CZ" dirty="0" smtClean="0"/>
              <a:t>kterých </a:t>
            </a:r>
            <a:r>
              <a:rPr lang="cs-CZ" dirty="0"/>
              <a:t>jsou plošným způsobem </a:t>
            </a:r>
            <a:r>
              <a:rPr lang="cs-CZ" dirty="0" smtClean="0"/>
              <a:t>znázorněny relativní hodnoty statistických dat (Kaňok </a:t>
            </a:r>
            <a:r>
              <a:rPr lang="cs-CZ" dirty="0"/>
              <a:t>1999</a:t>
            </a:r>
            <a:r>
              <a:rPr lang="cs-CZ" dirty="0" smtClean="0"/>
              <a:t>)</a:t>
            </a:r>
          </a:p>
          <a:p>
            <a:r>
              <a:rPr lang="cs-CZ" dirty="0"/>
              <a:t>(barevně) vizualizované kvantitativní hodnoty </a:t>
            </a:r>
            <a:r>
              <a:rPr lang="cs-CZ" dirty="0" smtClean="0"/>
              <a:t>plošných prvků</a:t>
            </a:r>
          </a:p>
          <a:p>
            <a:r>
              <a:rPr lang="cs-CZ" dirty="0" smtClean="0"/>
              <a:t>účel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dirty="0" smtClean="0"/>
              <a:t>vyjádření </a:t>
            </a:r>
            <a:r>
              <a:rPr lang="cs-CZ" dirty="0"/>
              <a:t>hodnot </a:t>
            </a:r>
            <a:r>
              <a:rPr lang="cs-CZ" dirty="0" smtClean="0"/>
              <a:t>prvků</a:t>
            </a:r>
            <a:endParaRPr lang="cs-CZ" dirty="0"/>
          </a:p>
          <a:p>
            <a:pPr lvl="1"/>
            <a:r>
              <a:rPr lang="cs-CZ" dirty="0" smtClean="0"/>
              <a:t>Nalezení prostorových vzorců</a:t>
            </a:r>
            <a:endParaRPr lang="cs-CZ" dirty="0"/>
          </a:p>
          <a:p>
            <a:pPr lvl="1"/>
            <a:r>
              <a:rPr lang="cs-CZ" dirty="0" smtClean="0"/>
              <a:t>srovnání řady </a:t>
            </a:r>
            <a:r>
              <a:rPr lang="cs-CZ" dirty="0"/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283815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377</Words>
  <Application>Microsoft Office PowerPoint</Application>
  <PresentationFormat>Předvádění na obrazovce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Seminář 2 Mapa</vt:lpstr>
      <vt:lpstr>K odevzdaným úkolům</vt:lpstr>
      <vt:lpstr>Mapa</vt:lpstr>
      <vt:lpstr>Co zobrazovat</vt:lpstr>
      <vt:lpstr>KDE? Použitelná softwarová řešení</vt:lpstr>
      <vt:lpstr>Jak? Metody vizualizace</vt:lpstr>
      <vt:lpstr>Prezentace aplikace PowerPoint</vt:lpstr>
      <vt:lpstr>Prezentace aplikace PowerPoint</vt:lpstr>
      <vt:lpstr>Kartogram</vt:lpstr>
      <vt:lpstr>Grafické ztvárnění</vt:lpstr>
      <vt:lpstr>Prezentace aplikace PowerPoint</vt:lpstr>
      <vt:lpstr>Prezentace aplikace PowerPoint</vt:lpstr>
      <vt:lpstr>Prezentace aplikace PowerPoint</vt:lpstr>
      <vt:lpstr>Měřítková úroveň</vt:lpstr>
      <vt:lpstr>Prezentace aplikace PowerPoint</vt:lpstr>
      <vt:lpstr>Prezentace aplikace PowerPoint</vt:lpstr>
      <vt:lpstr>Prezentace aplikace PowerPoint</vt:lpstr>
      <vt:lpstr>Prezentace aplikace PowerPoint</vt:lpstr>
      <vt:lpstr>Úkol č. 2</vt:lpstr>
      <vt:lpstr>Četba na příští týden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2 Mapa</dc:title>
  <dc:creator>Petr</dc:creator>
  <cp:lastModifiedBy>Petr</cp:lastModifiedBy>
  <cp:revision>3</cp:revision>
  <dcterms:created xsi:type="dcterms:W3CDTF">2017-04-12T10:47:22Z</dcterms:created>
  <dcterms:modified xsi:type="dcterms:W3CDTF">2017-04-12T11:15:05Z</dcterms:modified>
</cp:coreProperties>
</file>