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7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4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8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3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03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46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98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3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42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8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28D31-D7BB-4917-81B6-99FEB86EB9FD}" type="datetimeFigureOut">
              <a:rPr lang="cs-CZ" smtClean="0"/>
              <a:t>29.3.2017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5035-5379-47A6-B610-87F77B83AE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5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Volby do EP 2014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Prostorová analýza voleb </a:t>
            </a:r>
          </a:p>
          <a:p>
            <a:r>
              <a:rPr lang="cs-CZ" dirty="0" smtClean="0"/>
              <a:t>POL 509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28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933907"/>
          </a:xfrm>
        </p:spPr>
        <p:txBody>
          <a:bodyPr/>
          <a:lstStyle/>
          <a:p>
            <a:r>
              <a:rPr lang="cs-CZ" dirty="0" smtClean="0"/>
              <a:t>EP volby 2014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99757"/>
              </p:ext>
            </p:extLst>
          </p:nvPr>
        </p:nvGraphicFramePr>
        <p:xfrm>
          <a:off x="219073" y="908720"/>
          <a:ext cx="8745415" cy="5438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395"/>
                <a:gridCol w="919500"/>
                <a:gridCol w="821847"/>
                <a:gridCol w="781237"/>
                <a:gridCol w="727093"/>
                <a:gridCol w="822812"/>
                <a:gridCol w="959145"/>
                <a:gridCol w="959145"/>
                <a:gridCol w="1102241"/>
              </a:tblGrid>
              <a:tr h="3375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Strana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No. of votes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% of vote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Seats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Gains/losses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Reelected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State subsidy (CZK)</a:t>
                      </a:r>
                      <a:r>
                        <a:rPr lang="cs-CZ" sz="2000">
                          <a:effectLst/>
                        </a:rPr>
                        <a:t>)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0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Since 2004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Since 2009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Newly elected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KDU-ČSL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150792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9,95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+1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4523760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TOP09/STAN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241747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15,95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+4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7252410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KSČM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166478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10,98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- 1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4994340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ČSSD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214800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14,17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6444000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244501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16,13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+4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7335030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116389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7,67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3491670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SSO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79540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5,24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+1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2386200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1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Sdr.zdr.rozum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24724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1,63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741720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Úsvit T. O.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47306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3,12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1419180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Strana zelených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57240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3,77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1717200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75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Česká pirátská strana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72514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4,78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2175420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06732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endParaRPr kumimoji="0" lang="cs-CZ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2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 2014 a Sněmovna 2013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33214"/>
              </p:ext>
            </p:extLst>
          </p:nvPr>
        </p:nvGraphicFramePr>
        <p:xfrm>
          <a:off x="179513" y="1412778"/>
          <a:ext cx="8712968" cy="457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182"/>
                <a:gridCol w="1183761"/>
                <a:gridCol w="959695"/>
                <a:gridCol w="1014944"/>
                <a:gridCol w="1014944"/>
                <a:gridCol w="1305513"/>
                <a:gridCol w="1014944"/>
                <a:gridCol w="1060985"/>
              </a:tblGrid>
              <a:tr h="576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Var. 2014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ANO 13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ČSSD 13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KDU 13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KSČM 13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 13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TOP 13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0,77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-0,39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-0,68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0,05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0,30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ČSSD14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-0,24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0,79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0,04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0,36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-0,48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-0,64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KDU 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0,69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-0,53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0,97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-0,31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-0,38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-0,28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KSČM 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-0,08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0,46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-0,42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0,91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-0,25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-0,56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 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-0,31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-0,30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-0,26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0,38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0,41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TOP09 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0,37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-0,56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-0,35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-0,39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0,82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0,77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SSO 14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0,38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-0,57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-0,25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-0,50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0,41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0,70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7545" y="404664"/>
            <a:ext cx="122409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</a:t>
            </a:r>
            <a:endParaRPr kumimoji="0" lang="cs-CZ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5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Preferenční hlasy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12981"/>
              </p:ext>
            </p:extLst>
          </p:nvPr>
        </p:nvGraphicFramePr>
        <p:xfrm>
          <a:off x="323526" y="1484783"/>
          <a:ext cx="8496945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317"/>
                <a:gridCol w="1336003"/>
                <a:gridCol w="1689212"/>
                <a:gridCol w="1358952"/>
                <a:gridCol w="2024461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Kandidát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Strana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Počet hlasů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%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Pozice na listině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Pavel Telička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50784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20,77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Jan Keller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ČSSD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57812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26,91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Michaela Šojdrová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KDU-ČSL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22220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14,73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Kateřina Konečná 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KSČM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28154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16,91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Jan Zahradil 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19892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17,09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1.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Jiří Pospíšil </a:t>
                      </a:r>
                      <a:endParaRPr lang="cs-CZ" sz="20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TOP09 </a:t>
                      </a:r>
                      <a:endParaRPr lang="cs-CZ" sz="20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77724</a:t>
                      </a:r>
                      <a:endParaRPr lang="cs-CZ" sz="20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32,15</a:t>
                      </a:r>
                      <a:endParaRPr lang="cs-CZ" sz="20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2.</a:t>
                      </a:r>
                      <a:endParaRPr lang="cs-CZ" sz="20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Petr Mach 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SSO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13211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16,60</a:t>
                      </a:r>
                      <a:endParaRPr lang="cs-CZ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</a:t>
                      </a:r>
                      <a:endParaRPr lang="cs-CZ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68488" y="3192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8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a zisky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11914"/>
              </p:ext>
            </p:extLst>
          </p:nvPr>
        </p:nvGraphicFramePr>
        <p:xfrm>
          <a:off x="539551" y="1340766"/>
          <a:ext cx="8136904" cy="511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1980"/>
                <a:gridCol w="2711980"/>
                <a:gridCol w="2712944"/>
              </a:tblGrid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Strana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r 2013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R 2014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ANO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-0,23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          </a:t>
                      </a:r>
                      <a:r>
                        <a:rPr lang="cs-CZ" sz="3200" dirty="0" smtClean="0">
                          <a:effectLst/>
                        </a:rPr>
                        <a:t>-</a:t>
                      </a:r>
                      <a:r>
                        <a:rPr lang="cs-CZ" sz="3200" dirty="0">
                          <a:effectLst/>
                        </a:rPr>
                        <a:t>0,11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ČSSD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-0,33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-0,44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KDU-ČSL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0,43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0,21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KSČM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-0,58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-0,55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ODS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0,05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0,12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TOP09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0,30</a:t>
                      </a:r>
                      <a:endParaRPr lang="cs-CZ" sz="3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0,52</a:t>
                      </a:r>
                      <a:endParaRPr lang="cs-CZ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92300" y="3222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67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487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346</Words>
  <Application>Microsoft Office PowerPoint</Application>
  <PresentationFormat>Předvádění na obrazovce (4:3)</PresentationFormat>
  <Paragraphs>244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Volby do EP 2014</vt:lpstr>
      <vt:lpstr>EP volby 2014</vt:lpstr>
      <vt:lpstr>EP 2014 a Sněmovna 2013</vt:lpstr>
      <vt:lpstr>Preferenční hlasy</vt:lpstr>
      <vt:lpstr>Účast a zisky </vt:lpstr>
      <vt:lpstr>Závěrem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Prezidentské volby 2013</dc:title>
  <dc:creator>Michal Pink</dc:creator>
  <cp:lastModifiedBy>Michal Pink</cp:lastModifiedBy>
  <cp:revision>11</cp:revision>
  <dcterms:created xsi:type="dcterms:W3CDTF">2016-03-30T12:10:51Z</dcterms:created>
  <dcterms:modified xsi:type="dcterms:W3CDTF">2017-03-29T11:35:48Z</dcterms:modified>
</cp:coreProperties>
</file>