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5" r:id="rId7"/>
    <p:sldId id="267" r:id="rId8"/>
    <p:sldId id="268" r:id="rId9"/>
    <p:sldId id="269" r:id="rId10"/>
    <p:sldId id="266" r:id="rId11"/>
    <p:sldId id="270" r:id="rId12"/>
    <p:sldId id="272" r:id="rId13"/>
    <p:sldId id="271" r:id="rId14"/>
    <p:sldId id="264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8" autoAdjust="0"/>
    <p:restoredTop sz="94713" autoAdjust="0"/>
  </p:normalViewPr>
  <p:slideViewPr>
    <p:cSldViewPr snapToGrid="0">
      <p:cViewPr varScale="1">
        <p:scale>
          <a:sx n="71" d="100"/>
          <a:sy n="71" d="100"/>
        </p:scale>
        <p:origin x="-2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7F5F2-6C19-454A-B64A-CC4B463111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76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06C6A4-5DD5-4014-AEA8-36F8FF2546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216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10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75E73F-A642-40A6-832F-22374557F7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BFB302-6933-4E73-947D-7E4B5B13F1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D0791-20D7-4C23-9A2A-2B6CA36526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AD547-5AB8-4BEA-85DB-C22091659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82254-F905-403F-9595-BF563C3EF7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56206E-EC84-4B7E-AA67-E5495E1AA1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E6522-0932-4C34-87E3-9A08A5ACF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F9854-89B4-4C0B-9ECD-0F8CE30D4F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1E552-1018-4254-8B08-5201B6F765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B24572-B7AC-4464-B18A-5FE2740980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FEBF3-B1E4-4406-BFD5-FAECC2A85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DC5401-2F37-4010-93CE-AACE44F699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9C019-239D-4AC6-B9F5-8E85BCBB64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61AFA-54C5-4247-9835-6A861DCFD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42399-4D94-4A22-A4FA-E303D33D29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C0471-99D0-4796-ABE4-1D36B13C89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536995-A8E7-45C4-9120-B85100421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D0E63-03AA-487C-819A-05780EA1E7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0373-47AD-40DA-BB7D-ABDAEEA852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513465-C528-4656-A248-B1ECCFBEB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87409-ADE4-4253-9F76-DDE73B278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FBB74-7A38-48B5-9993-22F66C8F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984B8-8A95-4FCD-BE07-1E0963ED7E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06D60-D285-4D05-98EE-6DE0B8DEF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21CD-5A72-407E-A1E5-23A6662543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5FDBA-D5A2-41BF-ABC7-032E0F3D7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9D68-51BC-448D-9F7A-DE2BEB9A0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BFF59-6C43-40B3-971A-09252EFF9C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8A8EB-0294-43EE-9E19-3E35121F24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2A9EA-D1C4-418A-B293-E0204200A7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3793E-4B1C-48A3-83BB-967AF43A80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F173C-59BC-4362-B2E2-3DAB4BB47C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F853C-4FE1-4E53-9D88-ACD51186B4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C0CAF-92DA-4932-8E5D-E8A52F4D8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61B0-C770-4AD2-98DE-22774558E3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69DF9-D0EE-4E7D-9631-0DBDD4E8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75F54-2D53-49E4-B83C-BFCFB601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B8D7B-2D62-49A0-A3FE-AD510F7472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A58983-AFC2-4633-BCEA-7B977DECAC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A5B11-F53F-4210-8BB1-93B7C63E2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73EB9-A996-45CA-9776-44B236E2F7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0FB0F5-DB26-466E-8A05-3110E997FA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68FAB-97A4-4B18-BF88-409114338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7B421-FF73-4836-9757-D636D7EC4D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573A-E088-4AEA-885D-4745119BA2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D9980A-E26C-449D-A2D6-85C2A2C012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18DC1-FA07-4983-BB8A-27BA4E8A52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25FA7-B966-4128-AD2B-B1649C7F35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2EC6-C90E-48DB-9BE1-6C84A81B2D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0BD157-678C-46F2-8DD7-130F1D812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78381-7298-42C7-9C27-6FB72D7A5A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C1ADDB-DAAB-4C90-99EC-7363B603EB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9F6D6F-FA25-4AFE-8046-FAC518E8A9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B30C1-496F-4DD9-9EDF-4A36C67A7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95F6E43-6D18-4AED-A3C2-D3C7A1AA67A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E5677B9-2E01-40C1-8E12-E1A314ADFCE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279F263-B4B6-4F83-BD55-4687DF419E0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53D5607-9BCF-4A9A-B074-47E4D24FD49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D787D4-A515-435D-BF1C-41B3657A41C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Kc9OHBHtho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C2EA6C2-D5A5-4C21-840E-BE0DB5EDD319}" type="slidenum">
              <a:rPr lang="cs-CZ"/>
              <a:pPr/>
              <a:t>1</a:t>
            </a:fld>
            <a:endParaRPr lang="cs-CZ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891" y="2728913"/>
            <a:ext cx="6861897" cy="2157412"/>
          </a:xfrm>
        </p:spPr>
        <p:txBody>
          <a:bodyPr/>
          <a:lstStyle/>
          <a:p>
            <a:pPr algn="r"/>
            <a:r>
              <a:rPr lang="en-US" dirty="0" smtClean="0"/>
              <a:t>Media Society and Culture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10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2277374" y="307963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23359" y="3062377"/>
            <a:ext cx="6962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http://www.youtube.com/watch?v=Kc9OHBHtho8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2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News media in a democratic society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sz="1400" dirty="0" smtClean="0"/>
              <a:t>Is supposed to </a:t>
            </a:r>
          </a:p>
          <a:p>
            <a:endParaRPr lang="en-US" sz="1400" dirty="0" smtClean="0"/>
          </a:p>
          <a:p>
            <a:r>
              <a:rPr lang="en-US" sz="1800" dirty="0" smtClean="0">
                <a:solidFill>
                  <a:srgbClr val="000000"/>
                </a:solidFill>
                <a:latin typeface="Georgia" charset="0"/>
              </a:rPr>
              <a:t>Report events objectively as they occur, to allow citizens to make informed political choices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Georgia" charset="0"/>
              </a:rPr>
              <a:t>Control governmental abuses of power, through investigative journalism</a:t>
            </a:r>
          </a:p>
          <a:p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Georgia" charset="0"/>
              </a:rPr>
              <a:t>But, it is more like a Propaganda System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Georgia" charset="0"/>
              </a:rPr>
              <a:t>However, this control is remains invisible when the media are private and formal censorship is absent, portraying themselves as the voice of public</a:t>
            </a:r>
          </a:p>
          <a:p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7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3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News Filters 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30" y="1680713"/>
            <a:ext cx="244951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24046" y="26162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 dirty="0">
                <a:latin typeface="Rockwell" charset="0"/>
              </a:rPr>
              <a:t>Financial ownership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324046" y="32258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>
                <a:latin typeface="Rockwell" charset="0"/>
              </a:rPr>
              <a:t>Funding through advertising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324046" y="38354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>
                <a:latin typeface="Rockwell" charset="0"/>
              </a:rPr>
              <a:t>Reliance on PR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247846" y="44450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>
                <a:latin typeface="Rockwell" charset="0"/>
              </a:rPr>
              <a:t>“Flak”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247846" y="5130800"/>
            <a:ext cx="4191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Font typeface="Rockwell" charset="0"/>
              <a:buNone/>
            </a:pPr>
            <a:r>
              <a:rPr lang="sv-FI" altLang="en-US" sz="1800">
                <a:latin typeface="Rockwell" charset="0"/>
              </a:rPr>
              <a:t>“Anti-communism”</a:t>
            </a:r>
          </a:p>
        </p:txBody>
      </p:sp>
    </p:spTree>
    <p:extLst>
      <p:ext uri="{BB962C8B-B14F-4D97-AF65-F5344CB8AC3E}">
        <p14:creationId xmlns:p14="http://schemas.microsoft.com/office/powerpoint/2010/main" val="413473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4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/>
              <a:t>News Filters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GB" sz="1800" dirty="0"/>
              <a:t>corporate ownership of the </a:t>
            </a:r>
            <a:r>
              <a:rPr lang="en-GB" sz="1800" dirty="0" smtClean="0"/>
              <a:t>media (Own interests)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Financial </a:t>
            </a:r>
            <a:r>
              <a:rPr lang="en-GB" sz="1800" dirty="0"/>
              <a:t>reliance on </a:t>
            </a:r>
            <a:r>
              <a:rPr lang="en-GB" sz="1800" dirty="0" smtClean="0"/>
              <a:t>advertising (Source of money, Business friendly)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Reliance </a:t>
            </a:r>
            <a:r>
              <a:rPr lang="en-GB" sz="1800" dirty="0"/>
              <a:t>on PR information provided by government and </a:t>
            </a:r>
            <a:r>
              <a:rPr lang="en-GB" sz="1800" dirty="0" smtClean="0"/>
              <a:t>business (Limited source of news. Over-reliance on power </a:t>
            </a:r>
            <a:r>
              <a:rPr lang="en-GB" sz="1800" dirty="0" err="1" smtClean="0"/>
              <a:t>eilites</a:t>
            </a:r>
            <a:r>
              <a:rPr lang="en-GB" sz="1800" dirty="0" smtClean="0"/>
              <a:t>) 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“Flak</a:t>
            </a:r>
            <a:r>
              <a:rPr lang="en-GB" sz="1800" dirty="0"/>
              <a:t>” as a means of disciplining the </a:t>
            </a:r>
            <a:r>
              <a:rPr lang="en-GB" sz="1800" dirty="0" smtClean="0"/>
              <a:t>media (Law suits, petitions, complaints from interest groups/powers/businesses)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“</a:t>
            </a:r>
            <a:r>
              <a:rPr lang="en-GB" sz="1800" dirty="0"/>
              <a:t>anticommunism</a:t>
            </a:r>
            <a:r>
              <a:rPr lang="en-GB" sz="1800" dirty="0" smtClean="0"/>
              <a:t>” (Anti-terrorism) </a:t>
            </a:r>
            <a:r>
              <a:rPr lang="en-GB" sz="1800" dirty="0"/>
              <a:t>as a control mechanism </a:t>
            </a:r>
            <a:r>
              <a:rPr lang="en-GB" sz="1800" dirty="0" smtClean="0"/>
              <a:t> (Obedient audience. Controlled by fear)</a:t>
            </a:r>
            <a:endParaRPr lang="en-GB" sz="1800" dirty="0"/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10384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5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What’s happening?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GB" sz="1800" dirty="0" smtClean="0"/>
              <a:t>What is going on in Fukushima? Guantanamo? North Korea? </a:t>
            </a:r>
            <a:r>
              <a:rPr lang="en-GB" sz="1800" dirty="0" err="1" smtClean="0"/>
              <a:t>etc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US" sz="1800" dirty="0" smtClean="0"/>
              <a:t>Information on the Occupy Movement at the beginning of the movement?</a:t>
            </a:r>
            <a:endParaRPr lang="en-GB" sz="1800" dirty="0" smtClean="0"/>
          </a:p>
          <a:p>
            <a:endParaRPr lang="en-US" sz="1800" dirty="0"/>
          </a:p>
          <a:p>
            <a:endParaRPr lang="en-GB" sz="1800" dirty="0"/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138881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6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Rich Media Poor Democracy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b="1" dirty="0" smtClean="0"/>
              <a:t>R</a:t>
            </a:r>
            <a:r>
              <a:rPr lang="en-US" dirty="0" smtClean="0"/>
              <a:t>obert </a:t>
            </a:r>
            <a:r>
              <a:rPr lang="en-US" dirty="0" err="1" smtClean="0"/>
              <a:t>McChesney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1800" dirty="0" smtClean="0">
                <a:solidFill>
                  <a:srgbClr val="000000"/>
                </a:solidFill>
                <a:latin typeface="Georgia" charset="0"/>
              </a:rPr>
              <a:t>Most of the news and entertainment available today comes from just a few massive entertainment corporations so large they function as virtual monopolies or oligopolies</a:t>
            </a:r>
          </a:p>
          <a:p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Georgia" charset="0"/>
              </a:rPr>
              <a:t>A handful of media giants compete with one another for market share, but they all know their mutual survival is assured.</a:t>
            </a:r>
          </a:p>
          <a:p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7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7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in Politics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000" dirty="0" smtClean="0"/>
              <a:t>Transmit </a:t>
            </a:r>
            <a:r>
              <a:rPr lang="en-US" sz="2000" dirty="0"/>
              <a:t>political information from political actors to the </a:t>
            </a:r>
            <a:r>
              <a:rPr lang="en-US" sz="2000" dirty="0" smtClean="0"/>
              <a:t>public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Gatekeeping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Media makes decisions about what is news, and for how </a:t>
            </a:r>
            <a:r>
              <a:rPr lang="en-US" sz="1800" dirty="0" smtClean="0"/>
              <a:t>long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Watchdog function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Informal check in our political system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Media allows the public to keep tabs on behavior of elected </a:t>
            </a:r>
            <a:r>
              <a:rPr lang="en-US" sz="1600" dirty="0" smtClean="0"/>
              <a:t>officials</a:t>
            </a:r>
          </a:p>
          <a:p>
            <a:pPr lvl="3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Expand scope of an issue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More media attention leads to higher levels of public knowledge about issue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This leads to more pressure on politicians</a:t>
            </a: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644640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8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Media Bias. Ideology?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Ideologically Biased Media – Progressive, Liberal, Conservative 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Corporate Bias: Corporations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 desire to maintain business interests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Georgia" charset="0"/>
            </a:endParaRPr>
          </a:p>
          <a:p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103704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9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Obsessive Society</a:t>
            </a:r>
            <a:endParaRPr lang="cs-CZ" dirty="0"/>
          </a:p>
        </p:txBody>
      </p:sp>
      <p:pic>
        <p:nvPicPr>
          <p:cNvPr id="7" name="Picture 7" descr="M0700g3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7707" y="1826963"/>
            <a:ext cx="5683887" cy="5031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930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U_OPVK_PPTprezentace_CZ_sablona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1855</TotalTime>
  <Words>414</Words>
  <Application>Microsoft Macintosh PowerPoint</Application>
  <PresentationFormat>On-screen Show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MU_OPVK_PPTprezentace_CZ_sablona</vt:lpstr>
      <vt:lpstr>1_Směsi</vt:lpstr>
      <vt:lpstr>2_Směsi</vt:lpstr>
      <vt:lpstr>1_MU_PPTprezentace_sablona_CZ</vt:lpstr>
      <vt:lpstr>3_Směsi</vt:lpstr>
      <vt:lpstr>Media Society and Culture  </vt:lpstr>
      <vt:lpstr>News media in a democratic society</vt:lpstr>
      <vt:lpstr>News Filters </vt:lpstr>
      <vt:lpstr>News Filters </vt:lpstr>
      <vt:lpstr>What’s happening? </vt:lpstr>
      <vt:lpstr>Rich Media Poor Democracy </vt:lpstr>
      <vt:lpstr>Media in Politics</vt:lpstr>
      <vt:lpstr>Media Bias. Ideology? </vt:lpstr>
      <vt:lpstr>Obsessive Society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Taesik Kim</dc:creator>
  <cp:lastModifiedBy>beinkid</cp:lastModifiedBy>
  <cp:revision>148</cp:revision>
  <cp:lastPrinted>1601-01-01T00:00:00Z</cp:lastPrinted>
  <dcterms:created xsi:type="dcterms:W3CDTF">2012-09-25T15:46:18Z</dcterms:created>
  <dcterms:modified xsi:type="dcterms:W3CDTF">2017-03-23T09:20:31Z</dcterms:modified>
</cp:coreProperties>
</file>