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sldIdLst>
    <p:sldId id="256" r:id="rId2"/>
    <p:sldId id="263" r:id="rId3"/>
    <p:sldId id="257" r:id="rId4"/>
    <p:sldId id="258" r:id="rId5"/>
    <p:sldId id="266" r:id="rId6"/>
    <p:sldId id="267" r:id="rId7"/>
    <p:sldId id="268" r:id="rId8"/>
    <p:sldId id="269" r:id="rId9"/>
    <p:sldId id="259" r:id="rId10"/>
    <p:sldId id="260" r:id="rId11"/>
    <p:sldId id="261" r:id="rId12"/>
    <p:sldId id="262" r:id="rId13"/>
    <p:sldId id="265" r:id="rId14"/>
    <p:sldId id="264" r:id="rId15"/>
  </p:sldIdLst>
  <p:sldSz cx="9144000" cy="6858000" type="screen4x3"/>
  <p:notesSz cx="6623050" cy="981075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4" d="100"/>
          <a:sy n="124" d="100"/>
        </p:scale>
        <p:origin x="122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Úvodní snímek">
    <p:spTree>
      <p:nvGrpSpPr>
        <p:cNvPr id="1" name=""/>
        <p:cNvGrpSpPr/>
        <p:nvPr/>
      </p:nvGrpSpPr>
      <p:grpSpPr>
        <a:xfrm>
          <a:off x="0" y="0"/>
          <a:ext cx="0" cy="0"/>
          <a:chOff x="0" y="0"/>
          <a:chExt cx="0" cy="0"/>
        </a:xfrm>
      </p:grpSpPr>
      <p:grpSp>
        <p:nvGrpSpPr>
          <p:cNvPr id="11266" name="Group 2"/>
          <p:cNvGrpSpPr>
            <a:grpSpLocks/>
          </p:cNvGrpSpPr>
          <p:nvPr/>
        </p:nvGrpSpPr>
        <p:grpSpPr bwMode="auto">
          <a:xfrm>
            <a:off x="3175" y="4267200"/>
            <a:ext cx="9140825" cy="2590800"/>
            <a:chOff x="2" y="2688"/>
            <a:chExt cx="5758" cy="1632"/>
          </a:xfrm>
        </p:grpSpPr>
        <p:sp>
          <p:nvSpPr>
            <p:cNvPr id="11267" name="Freeform 3"/>
            <p:cNvSpPr>
              <a:spLocks/>
            </p:cNvSpPr>
            <p:nvPr/>
          </p:nvSpPr>
          <p:spPr bwMode="hidden">
            <a:xfrm>
              <a:off x="2" y="2688"/>
              <a:ext cx="5758" cy="1632"/>
            </a:xfrm>
            <a:custGeom>
              <a:avLst/>
              <a:gdLst>
                <a:gd name="T0" fmla="*/ 5740 w 5740"/>
                <a:gd name="T1" fmla="*/ 4316 h 4316"/>
                <a:gd name="T2" fmla="*/ 0 w 5740"/>
                <a:gd name="T3" fmla="*/ 4316 h 4316"/>
                <a:gd name="T4" fmla="*/ 0 w 5740"/>
                <a:gd name="T5" fmla="*/ 0 h 4316"/>
                <a:gd name="T6" fmla="*/ 5740 w 5740"/>
                <a:gd name="T7" fmla="*/ 0 h 4316"/>
                <a:gd name="T8" fmla="*/ 5740 w 5740"/>
                <a:gd name="T9" fmla="*/ 4316 h 4316"/>
                <a:gd name="T10" fmla="*/ 5740 w 5740"/>
                <a:gd name="T11" fmla="*/ 4316 h 4316"/>
              </a:gdLst>
              <a:ahLst/>
              <a:cxnLst>
                <a:cxn ang="0">
                  <a:pos x="T0" y="T1"/>
                </a:cxn>
                <a:cxn ang="0">
                  <a:pos x="T2" y="T3"/>
                </a:cxn>
                <a:cxn ang="0">
                  <a:pos x="T4" y="T5"/>
                </a:cxn>
                <a:cxn ang="0">
                  <a:pos x="T6" y="T7"/>
                </a:cxn>
                <a:cxn ang="0">
                  <a:pos x="T8" y="T9"/>
                </a:cxn>
                <a:cxn ang="0">
                  <a:pos x="T10" y="T11"/>
                </a:cxn>
              </a:cxnLst>
              <a:rect l="0" t="0" r="r" b="b"/>
              <a:pathLst>
                <a:path w="5740" h="4316">
                  <a:moveTo>
                    <a:pt x="5740" y="4316"/>
                  </a:moveTo>
                  <a:lnTo>
                    <a:pt x="0" y="4316"/>
                  </a:lnTo>
                  <a:lnTo>
                    <a:pt x="0" y="0"/>
                  </a:lnTo>
                  <a:lnTo>
                    <a:pt x="5740" y="0"/>
                  </a:lnTo>
                  <a:lnTo>
                    <a:pt x="5740" y="4316"/>
                  </a:lnTo>
                  <a:lnTo>
                    <a:pt x="5740" y="431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grpSp>
          <p:nvGrpSpPr>
            <p:cNvPr id="11268" name="Group 4"/>
            <p:cNvGrpSpPr>
              <a:grpSpLocks/>
            </p:cNvGrpSpPr>
            <p:nvPr userDrawn="1"/>
          </p:nvGrpSpPr>
          <p:grpSpPr bwMode="auto">
            <a:xfrm>
              <a:off x="3528" y="3715"/>
              <a:ext cx="792" cy="521"/>
              <a:chOff x="3527" y="3715"/>
              <a:chExt cx="792" cy="521"/>
            </a:xfrm>
          </p:grpSpPr>
          <p:sp>
            <p:nvSpPr>
              <p:cNvPr id="11269" name="Oval 5"/>
              <p:cNvSpPr>
                <a:spLocks noChangeArrowheads="1"/>
              </p:cNvSpPr>
              <p:nvPr/>
            </p:nvSpPr>
            <p:spPr bwMode="hidden">
              <a:xfrm>
                <a:off x="3686" y="3810"/>
                <a:ext cx="532" cy="327"/>
              </a:xfrm>
              <a:prstGeom prst="ellipse">
                <a:avLst/>
              </a:prstGeom>
              <a:gradFill rotWithShape="0">
                <a:gsLst>
                  <a:gs pos="0">
                    <a:schemeClr val="accent2"/>
                  </a:gs>
                  <a:gs pos="100000">
                    <a:schemeClr val="accent2">
                      <a:gamma/>
                      <a:shade val="90980"/>
                      <a:invGamma/>
                    </a:schemeClr>
                  </a:gs>
                </a:gsLst>
                <a:path path="shape">
                  <a:fillToRect l="50000" t="50000" r="50000" b="50000"/>
                </a:path>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sp>
            <p:nvSpPr>
              <p:cNvPr id="11270" name="Oval 6"/>
              <p:cNvSpPr>
                <a:spLocks noChangeArrowheads="1"/>
              </p:cNvSpPr>
              <p:nvPr/>
            </p:nvSpPr>
            <p:spPr bwMode="hidden">
              <a:xfrm>
                <a:off x="3726" y="3840"/>
                <a:ext cx="452" cy="275"/>
              </a:xfrm>
              <a:prstGeom prst="ellipse">
                <a:avLst/>
              </a:prstGeom>
              <a:gradFill rotWithShape="0">
                <a:gsLst>
                  <a:gs pos="0">
                    <a:schemeClr val="accent2">
                      <a:gamma/>
                      <a:shade val="90980"/>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sp>
            <p:nvSpPr>
              <p:cNvPr id="11271" name="Oval 7"/>
              <p:cNvSpPr>
                <a:spLocks noChangeArrowheads="1"/>
              </p:cNvSpPr>
              <p:nvPr/>
            </p:nvSpPr>
            <p:spPr bwMode="hidden">
              <a:xfrm>
                <a:off x="3782" y="3872"/>
                <a:ext cx="344" cy="207"/>
              </a:xfrm>
              <a:prstGeom prst="ellipse">
                <a:avLst/>
              </a:prstGeom>
              <a:gradFill rotWithShape="0">
                <a:gsLst>
                  <a:gs pos="0">
                    <a:schemeClr val="accent2"/>
                  </a:gs>
                  <a:gs pos="100000">
                    <a:schemeClr val="accent2">
                      <a:gamma/>
                      <a:shade val="94118"/>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sp>
            <p:nvSpPr>
              <p:cNvPr id="11272" name="Oval 8"/>
              <p:cNvSpPr>
                <a:spLocks noChangeArrowheads="1"/>
              </p:cNvSpPr>
              <p:nvPr/>
            </p:nvSpPr>
            <p:spPr bwMode="hidden">
              <a:xfrm>
                <a:off x="3822" y="3896"/>
                <a:ext cx="262" cy="159"/>
              </a:xfrm>
              <a:prstGeom prst="ellipse">
                <a:avLst/>
              </a:prstGeom>
              <a:gradFill rotWithShape="0">
                <a:gsLst>
                  <a:gs pos="0">
                    <a:schemeClr val="accent2">
                      <a:gamma/>
                      <a:shade val="9686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sp>
            <p:nvSpPr>
              <p:cNvPr id="11273" name="Oval 9"/>
              <p:cNvSpPr>
                <a:spLocks noChangeArrowheads="1"/>
              </p:cNvSpPr>
              <p:nvPr/>
            </p:nvSpPr>
            <p:spPr bwMode="hidden">
              <a:xfrm>
                <a:off x="3856" y="3922"/>
                <a:ext cx="192" cy="107"/>
              </a:xfrm>
              <a:prstGeom prst="ellipse">
                <a:avLst/>
              </a:prstGeom>
              <a:gradFill rotWithShape="0">
                <a:gsLst>
                  <a:gs pos="0">
                    <a:schemeClr val="accent2"/>
                  </a:gs>
                  <a:gs pos="100000">
                    <a:schemeClr val="accent2">
                      <a:gamma/>
                      <a:shade val="94118"/>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sp>
            <p:nvSpPr>
              <p:cNvPr id="11274" name="Freeform 10"/>
              <p:cNvSpPr>
                <a:spLocks/>
              </p:cNvSpPr>
              <p:nvPr/>
            </p:nvSpPr>
            <p:spPr bwMode="hidden">
              <a:xfrm>
                <a:off x="3575" y="3715"/>
                <a:ext cx="383" cy="161"/>
              </a:xfrm>
              <a:custGeom>
                <a:avLst/>
                <a:gdLst>
                  <a:gd name="T0" fmla="*/ 376 w 382"/>
                  <a:gd name="T1" fmla="*/ 12 h 161"/>
                  <a:gd name="T2" fmla="*/ 257 w 382"/>
                  <a:gd name="T3" fmla="*/ 24 h 161"/>
                  <a:gd name="T4" fmla="*/ 149 w 382"/>
                  <a:gd name="T5" fmla="*/ 54 h 161"/>
                  <a:gd name="T6" fmla="*/ 101 w 382"/>
                  <a:gd name="T7" fmla="*/ 77 h 161"/>
                  <a:gd name="T8" fmla="*/ 59 w 382"/>
                  <a:gd name="T9" fmla="*/ 101 h 161"/>
                  <a:gd name="T10" fmla="*/ 24 w 382"/>
                  <a:gd name="T11" fmla="*/ 131 h 161"/>
                  <a:gd name="T12" fmla="*/ 0 w 382"/>
                  <a:gd name="T13" fmla="*/ 161 h 161"/>
                  <a:gd name="T14" fmla="*/ 0 w 382"/>
                  <a:gd name="T15" fmla="*/ 137 h 161"/>
                  <a:gd name="T16" fmla="*/ 29 w 382"/>
                  <a:gd name="T17" fmla="*/ 107 h 161"/>
                  <a:gd name="T18" fmla="*/ 65 w 382"/>
                  <a:gd name="T19" fmla="*/ 83 h 161"/>
                  <a:gd name="T20" fmla="*/ 155 w 382"/>
                  <a:gd name="T21" fmla="*/ 36 h 161"/>
                  <a:gd name="T22" fmla="*/ 257 w 382"/>
                  <a:gd name="T23" fmla="*/ 12 h 161"/>
                  <a:gd name="T24" fmla="*/ 376 w 382"/>
                  <a:gd name="T25" fmla="*/ 0 h 161"/>
                  <a:gd name="T26" fmla="*/ 376 w 382"/>
                  <a:gd name="T27" fmla="*/ 0 h 161"/>
                  <a:gd name="T28" fmla="*/ 382 w 382"/>
                  <a:gd name="T29" fmla="*/ 0 h 161"/>
                  <a:gd name="T30" fmla="*/ 382 w 382"/>
                  <a:gd name="T31" fmla="*/ 12 h 161"/>
                  <a:gd name="T32" fmla="*/ 376 w 382"/>
                  <a:gd name="T33" fmla="*/ 12 h 161"/>
                  <a:gd name="T34" fmla="*/ 376 w 382"/>
                  <a:gd name="T35" fmla="*/ 12 h 161"/>
                  <a:gd name="T36" fmla="*/ 376 w 382"/>
                  <a:gd name="T37" fmla="*/ 12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82" h="161">
                    <a:moveTo>
                      <a:pt x="376" y="12"/>
                    </a:moveTo>
                    <a:lnTo>
                      <a:pt x="257" y="24"/>
                    </a:lnTo>
                    <a:lnTo>
                      <a:pt x="149" y="54"/>
                    </a:lnTo>
                    <a:lnTo>
                      <a:pt x="101" y="77"/>
                    </a:lnTo>
                    <a:lnTo>
                      <a:pt x="59" y="101"/>
                    </a:lnTo>
                    <a:lnTo>
                      <a:pt x="24" y="131"/>
                    </a:lnTo>
                    <a:lnTo>
                      <a:pt x="0" y="161"/>
                    </a:lnTo>
                    <a:lnTo>
                      <a:pt x="0" y="137"/>
                    </a:lnTo>
                    <a:lnTo>
                      <a:pt x="29" y="107"/>
                    </a:lnTo>
                    <a:lnTo>
                      <a:pt x="65" y="83"/>
                    </a:lnTo>
                    <a:lnTo>
                      <a:pt x="155" y="36"/>
                    </a:lnTo>
                    <a:lnTo>
                      <a:pt x="257" y="12"/>
                    </a:lnTo>
                    <a:lnTo>
                      <a:pt x="376" y="0"/>
                    </a:lnTo>
                    <a:lnTo>
                      <a:pt x="376" y="0"/>
                    </a:lnTo>
                    <a:lnTo>
                      <a:pt x="382" y="0"/>
                    </a:lnTo>
                    <a:lnTo>
                      <a:pt x="382" y="12"/>
                    </a:lnTo>
                    <a:lnTo>
                      <a:pt x="376" y="12"/>
                    </a:lnTo>
                    <a:lnTo>
                      <a:pt x="376" y="12"/>
                    </a:lnTo>
                    <a:lnTo>
                      <a:pt x="376" y="12"/>
                    </a:lnTo>
                    <a:close/>
                  </a:path>
                </a:pathLst>
              </a:custGeom>
              <a:gradFill rotWithShape="0">
                <a:gsLst>
                  <a:gs pos="0">
                    <a:schemeClr val="accent2">
                      <a:gamma/>
                      <a:shade val="94118"/>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275" name="Freeform 11"/>
              <p:cNvSpPr>
                <a:spLocks/>
              </p:cNvSpPr>
              <p:nvPr/>
            </p:nvSpPr>
            <p:spPr bwMode="hidden">
              <a:xfrm>
                <a:off x="3695" y="4170"/>
                <a:ext cx="444" cy="66"/>
              </a:xfrm>
              <a:custGeom>
                <a:avLst/>
                <a:gdLst>
                  <a:gd name="T0" fmla="*/ 257 w 443"/>
                  <a:gd name="T1" fmla="*/ 54 h 66"/>
                  <a:gd name="T2" fmla="*/ 353 w 443"/>
                  <a:gd name="T3" fmla="*/ 48 h 66"/>
                  <a:gd name="T4" fmla="*/ 443 w 443"/>
                  <a:gd name="T5" fmla="*/ 24 h 66"/>
                  <a:gd name="T6" fmla="*/ 443 w 443"/>
                  <a:gd name="T7" fmla="*/ 36 h 66"/>
                  <a:gd name="T8" fmla="*/ 353 w 443"/>
                  <a:gd name="T9" fmla="*/ 60 h 66"/>
                  <a:gd name="T10" fmla="*/ 257 w 443"/>
                  <a:gd name="T11" fmla="*/ 66 h 66"/>
                  <a:gd name="T12" fmla="*/ 186 w 443"/>
                  <a:gd name="T13" fmla="*/ 60 h 66"/>
                  <a:gd name="T14" fmla="*/ 120 w 443"/>
                  <a:gd name="T15" fmla="*/ 48 h 66"/>
                  <a:gd name="T16" fmla="*/ 60 w 443"/>
                  <a:gd name="T17" fmla="*/ 36 h 66"/>
                  <a:gd name="T18" fmla="*/ 0 w 443"/>
                  <a:gd name="T19" fmla="*/ 12 h 66"/>
                  <a:gd name="T20" fmla="*/ 0 w 443"/>
                  <a:gd name="T21" fmla="*/ 0 h 66"/>
                  <a:gd name="T22" fmla="*/ 54 w 443"/>
                  <a:gd name="T23" fmla="*/ 24 h 66"/>
                  <a:gd name="T24" fmla="*/ 120 w 443"/>
                  <a:gd name="T25" fmla="*/ 36 h 66"/>
                  <a:gd name="T26" fmla="*/ 186 w 443"/>
                  <a:gd name="T27" fmla="*/ 48 h 66"/>
                  <a:gd name="T28" fmla="*/ 257 w 443"/>
                  <a:gd name="T29" fmla="*/ 54 h 66"/>
                  <a:gd name="T30" fmla="*/ 257 w 443"/>
                  <a:gd name="T31" fmla="*/ 54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43" h="66">
                    <a:moveTo>
                      <a:pt x="257" y="54"/>
                    </a:moveTo>
                    <a:lnTo>
                      <a:pt x="353" y="48"/>
                    </a:lnTo>
                    <a:lnTo>
                      <a:pt x="443" y="24"/>
                    </a:lnTo>
                    <a:lnTo>
                      <a:pt x="443" y="36"/>
                    </a:lnTo>
                    <a:lnTo>
                      <a:pt x="353" y="60"/>
                    </a:lnTo>
                    <a:lnTo>
                      <a:pt x="257" y="66"/>
                    </a:lnTo>
                    <a:lnTo>
                      <a:pt x="186" y="60"/>
                    </a:lnTo>
                    <a:lnTo>
                      <a:pt x="120" y="48"/>
                    </a:lnTo>
                    <a:lnTo>
                      <a:pt x="60" y="36"/>
                    </a:lnTo>
                    <a:lnTo>
                      <a:pt x="0" y="12"/>
                    </a:lnTo>
                    <a:lnTo>
                      <a:pt x="0" y="0"/>
                    </a:lnTo>
                    <a:lnTo>
                      <a:pt x="54" y="24"/>
                    </a:lnTo>
                    <a:lnTo>
                      <a:pt x="120" y="36"/>
                    </a:lnTo>
                    <a:lnTo>
                      <a:pt x="186" y="48"/>
                    </a:lnTo>
                    <a:lnTo>
                      <a:pt x="257" y="54"/>
                    </a:lnTo>
                    <a:lnTo>
                      <a:pt x="257" y="54"/>
                    </a:lnTo>
                    <a:close/>
                  </a:path>
                </a:pathLst>
              </a:custGeom>
              <a:gradFill rotWithShape="0">
                <a:gsLst>
                  <a:gs pos="0">
                    <a:schemeClr val="accent2">
                      <a:gamma/>
                      <a:shade val="84706"/>
                      <a:invGamma/>
                    </a:schemeClr>
                  </a:gs>
                  <a:gs pos="100000">
                    <a:schemeClr val="accent2"/>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276" name="Freeform 12"/>
              <p:cNvSpPr>
                <a:spLocks/>
              </p:cNvSpPr>
              <p:nvPr/>
            </p:nvSpPr>
            <p:spPr bwMode="hidden">
              <a:xfrm>
                <a:off x="3527" y="3906"/>
                <a:ext cx="89" cy="216"/>
              </a:xfrm>
              <a:custGeom>
                <a:avLst/>
                <a:gdLst>
                  <a:gd name="T0" fmla="*/ 12 w 89"/>
                  <a:gd name="T1" fmla="*/ 66 h 216"/>
                  <a:gd name="T2" fmla="*/ 18 w 89"/>
                  <a:gd name="T3" fmla="*/ 108 h 216"/>
                  <a:gd name="T4" fmla="*/ 36 w 89"/>
                  <a:gd name="T5" fmla="*/ 144 h 216"/>
                  <a:gd name="T6" fmla="*/ 60 w 89"/>
                  <a:gd name="T7" fmla="*/ 180 h 216"/>
                  <a:gd name="T8" fmla="*/ 89 w 89"/>
                  <a:gd name="T9" fmla="*/ 216 h 216"/>
                  <a:gd name="T10" fmla="*/ 72 w 89"/>
                  <a:gd name="T11" fmla="*/ 216 h 216"/>
                  <a:gd name="T12" fmla="*/ 42 w 89"/>
                  <a:gd name="T13" fmla="*/ 180 h 216"/>
                  <a:gd name="T14" fmla="*/ 18 w 89"/>
                  <a:gd name="T15" fmla="*/ 144 h 216"/>
                  <a:gd name="T16" fmla="*/ 6 w 89"/>
                  <a:gd name="T17" fmla="*/ 108 h 216"/>
                  <a:gd name="T18" fmla="*/ 0 w 89"/>
                  <a:gd name="T19" fmla="*/ 66 h 216"/>
                  <a:gd name="T20" fmla="*/ 0 w 89"/>
                  <a:gd name="T21" fmla="*/ 30 h 216"/>
                  <a:gd name="T22" fmla="*/ 12 w 89"/>
                  <a:gd name="T23" fmla="*/ 0 h 216"/>
                  <a:gd name="T24" fmla="*/ 30 w 89"/>
                  <a:gd name="T25" fmla="*/ 0 h 216"/>
                  <a:gd name="T26" fmla="*/ 18 w 89"/>
                  <a:gd name="T27" fmla="*/ 30 h 216"/>
                  <a:gd name="T28" fmla="*/ 12 w 89"/>
                  <a:gd name="T29" fmla="*/ 66 h 216"/>
                  <a:gd name="T30" fmla="*/ 12 w 89"/>
                  <a:gd name="T31" fmla="*/ 66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9" h="216">
                    <a:moveTo>
                      <a:pt x="12" y="66"/>
                    </a:moveTo>
                    <a:lnTo>
                      <a:pt x="18" y="108"/>
                    </a:lnTo>
                    <a:lnTo>
                      <a:pt x="36" y="144"/>
                    </a:lnTo>
                    <a:lnTo>
                      <a:pt x="60" y="180"/>
                    </a:lnTo>
                    <a:lnTo>
                      <a:pt x="89" y="216"/>
                    </a:lnTo>
                    <a:lnTo>
                      <a:pt x="72" y="216"/>
                    </a:lnTo>
                    <a:lnTo>
                      <a:pt x="42" y="180"/>
                    </a:lnTo>
                    <a:lnTo>
                      <a:pt x="18" y="144"/>
                    </a:lnTo>
                    <a:lnTo>
                      <a:pt x="6" y="108"/>
                    </a:lnTo>
                    <a:lnTo>
                      <a:pt x="0" y="66"/>
                    </a:lnTo>
                    <a:lnTo>
                      <a:pt x="0" y="30"/>
                    </a:lnTo>
                    <a:lnTo>
                      <a:pt x="12" y="0"/>
                    </a:lnTo>
                    <a:lnTo>
                      <a:pt x="30" y="0"/>
                    </a:lnTo>
                    <a:lnTo>
                      <a:pt x="18" y="30"/>
                    </a:lnTo>
                    <a:lnTo>
                      <a:pt x="12" y="66"/>
                    </a:lnTo>
                    <a:lnTo>
                      <a:pt x="12" y="66"/>
                    </a:lnTo>
                    <a:close/>
                  </a:path>
                </a:pathLst>
              </a:custGeom>
              <a:gradFill rotWithShape="0">
                <a:gsLst>
                  <a:gs pos="0">
                    <a:schemeClr val="accent2"/>
                  </a:gs>
                  <a:gs pos="100000">
                    <a:schemeClr val="accent2">
                      <a:gamma/>
                      <a:shade val="87843"/>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277" name="Freeform 13"/>
              <p:cNvSpPr>
                <a:spLocks/>
              </p:cNvSpPr>
              <p:nvPr/>
            </p:nvSpPr>
            <p:spPr bwMode="hidden">
              <a:xfrm>
                <a:off x="3569" y="3745"/>
                <a:ext cx="750" cy="461"/>
              </a:xfrm>
              <a:custGeom>
                <a:avLst/>
                <a:gdLst>
                  <a:gd name="T0" fmla="*/ 382 w 747"/>
                  <a:gd name="T1" fmla="*/ 443 h 461"/>
                  <a:gd name="T2" fmla="*/ 311 w 747"/>
                  <a:gd name="T3" fmla="*/ 437 h 461"/>
                  <a:gd name="T4" fmla="*/ 245 w 747"/>
                  <a:gd name="T5" fmla="*/ 425 h 461"/>
                  <a:gd name="T6" fmla="*/ 185 w 747"/>
                  <a:gd name="T7" fmla="*/ 407 h 461"/>
                  <a:gd name="T8" fmla="*/ 131 w 747"/>
                  <a:gd name="T9" fmla="*/ 383 h 461"/>
                  <a:gd name="T10" fmla="*/ 83 w 747"/>
                  <a:gd name="T11" fmla="*/ 347 h 461"/>
                  <a:gd name="T12" fmla="*/ 53 w 747"/>
                  <a:gd name="T13" fmla="*/ 311 h 461"/>
                  <a:gd name="T14" fmla="*/ 30 w 747"/>
                  <a:gd name="T15" fmla="*/ 269 h 461"/>
                  <a:gd name="T16" fmla="*/ 24 w 747"/>
                  <a:gd name="T17" fmla="*/ 227 h 461"/>
                  <a:gd name="T18" fmla="*/ 30 w 747"/>
                  <a:gd name="T19" fmla="*/ 185 h 461"/>
                  <a:gd name="T20" fmla="*/ 53 w 747"/>
                  <a:gd name="T21" fmla="*/ 143 h 461"/>
                  <a:gd name="T22" fmla="*/ 83 w 747"/>
                  <a:gd name="T23" fmla="*/ 107 h 461"/>
                  <a:gd name="T24" fmla="*/ 131 w 747"/>
                  <a:gd name="T25" fmla="*/ 77 h 461"/>
                  <a:gd name="T26" fmla="*/ 185 w 747"/>
                  <a:gd name="T27" fmla="*/ 47 h 461"/>
                  <a:gd name="T28" fmla="*/ 245 w 747"/>
                  <a:gd name="T29" fmla="*/ 30 h 461"/>
                  <a:gd name="T30" fmla="*/ 311 w 747"/>
                  <a:gd name="T31" fmla="*/ 18 h 461"/>
                  <a:gd name="T32" fmla="*/ 382 w 747"/>
                  <a:gd name="T33" fmla="*/ 12 h 461"/>
                  <a:gd name="T34" fmla="*/ 478 w 747"/>
                  <a:gd name="T35" fmla="*/ 18 h 461"/>
                  <a:gd name="T36" fmla="*/ 562 w 747"/>
                  <a:gd name="T37" fmla="*/ 41 h 461"/>
                  <a:gd name="T38" fmla="*/ 562 w 747"/>
                  <a:gd name="T39" fmla="*/ 36 h 461"/>
                  <a:gd name="T40" fmla="*/ 562 w 747"/>
                  <a:gd name="T41" fmla="*/ 30 h 461"/>
                  <a:gd name="T42" fmla="*/ 478 w 747"/>
                  <a:gd name="T43" fmla="*/ 6 h 461"/>
                  <a:gd name="T44" fmla="*/ 382 w 747"/>
                  <a:gd name="T45" fmla="*/ 0 h 461"/>
                  <a:gd name="T46" fmla="*/ 305 w 747"/>
                  <a:gd name="T47" fmla="*/ 6 h 461"/>
                  <a:gd name="T48" fmla="*/ 233 w 747"/>
                  <a:gd name="T49" fmla="*/ 18 h 461"/>
                  <a:gd name="T50" fmla="*/ 167 w 747"/>
                  <a:gd name="T51" fmla="*/ 41 h 461"/>
                  <a:gd name="T52" fmla="*/ 113 w 747"/>
                  <a:gd name="T53" fmla="*/ 65 h 461"/>
                  <a:gd name="T54" fmla="*/ 65 w 747"/>
                  <a:gd name="T55" fmla="*/ 101 h 461"/>
                  <a:gd name="T56" fmla="*/ 30 w 747"/>
                  <a:gd name="T57" fmla="*/ 137 h 461"/>
                  <a:gd name="T58" fmla="*/ 6 w 747"/>
                  <a:gd name="T59" fmla="*/ 179 h 461"/>
                  <a:gd name="T60" fmla="*/ 0 w 747"/>
                  <a:gd name="T61" fmla="*/ 227 h 461"/>
                  <a:gd name="T62" fmla="*/ 6 w 747"/>
                  <a:gd name="T63" fmla="*/ 275 h 461"/>
                  <a:gd name="T64" fmla="*/ 30 w 747"/>
                  <a:gd name="T65" fmla="*/ 317 h 461"/>
                  <a:gd name="T66" fmla="*/ 65 w 747"/>
                  <a:gd name="T67" fmla="*/ 359 h 461"/>
                  <a:gd name="T68" fmla="*/ 113 w 747"/>
                  <a:gd name="T69" fmla="*/ 395 h 461"/>
                  <a:gd name="T70" fmla="*/ 167 w 747"/>
                  <a:gd name="T71" fmla="*/ 419 h 461"/>
                  <a:gd name="T72" fmla="*/ 233 w 747"/>
                  <a:gd name="T73" fmla="*/ 443 h 461"/>
                  <a:gd name="T74" fmla="*/ 305 w 747"/>
                  <a:gd name="T75" fmla="*/ 455 h 461"/>
                  <a:gd name="T76" fmla="*/ 382 w 747"/>
                  <a:gd name="T77" fmla="*/ 461 h 461"/>
                  <a:gd name="T78" fmla="*/ 448 w 747"/>
                  <a:gd name="T79" fmla="*/ 455 h 461"/>
                  <a:gd name="T80" fmla="*/ 508 w 747"/>
                  <a:gd name="T81" fmla="*/ 449 h 461"/>
                  <a:gd name="T82" fmla="*/ 609 w 747"/>
                  <a:gd name="T83" fmla="*/ 413 h 461"/>
                  <a:gd name="T84" fmla="*/ 657 w 747"/>
                  <a:gd name="T85" fmla="*/ 389 h 461"/>
                  <a:gd name="T86" fmla="*/ 693 w 747"/>
                  <a:gd name="T87" fmla="*/ 359 h 461"/>
                  <a:gd name="T88" fmla="*/ 723 w 747"/>
                  <a:gd name="T89" fmla="*/ 329 h 461"/>
                  <a:gd name="T90" fmla="*/ 747 w 747"/>
                  <a:gd name="T91" fmla="*/ 293 h 461"/>
                  <a:gd name="T92" fmla="*/ 741 w 747"/>
                  <a:gd name="T93" fmla="*/ 287 h 461"/>
                  <a:gd name="T94" fmla="*/ 729 w 747"/>
                  <a:gd name="T95" fmla="*/ 281 h 461"/>
                  <a:gd name="T96" fmla="*/ 711 w 747"/>
                  <a:gd name="T97" fmla="*/ 317 h 461"/>
                  <a:gd name="T98" fmla="*/ 681 w 747"/>
                  <a:gd name="T99" fmla="*/ 347 h 461"/>
                  <a:gd name="T100" fmla="*/ 645 w 747"/>
                  <a:gd name="T101" fmla="*/ 377 h 461"/>
                  <a:gd name="T102" fmla="*/ 604 w 747"/>
                  <a:gd name="T103" fmla="*/ 401 h 461"/>
                  <a:gd name="T104" fmla="*/ 502 w 747"/>
                  <a:gd name="T105" fmla="*/ 431 h 461"/>
                  <a:gd name="T106" fmla="*/ 442 w 747"/>
                  <a:gd name="T107" fmla="*/ 443 h 461"/>
                  <a:gd name="T108" fmla="*/ 382 w 747"/>
                  <a:gd name="T109" fmla="*/ 443 h 461"/>
                  <a:gd name="T110" fmla="*/ 382 w 747"/>
                  <a:gd name="T111" fmla="*/ 443 h 4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747" h="461">
                    <a:moveTo>
                      <a:pt x="382" y="443"/>
                    </a:moveTo>
                    <a:lnTo>
                      <a:pt x="311" y="437"/>
                    </a:lnTo>
                    <a:lnTo>
                      <a:pt x="245" y="425"/>
                    </a:lnTo>
                    <a:lnTo>
                      <a:pt x="185" y="407"/>
                    </a:lnTo>
                    <a:lnTo>
                      <a:pt x="131" y="383"/>
                    </a:lnTo>
                    <a:lnTo>
                      <a:pt x="83" y="347"/>
                    </a:lnTo>
                    <a:lnTo>
                      <a:pt x="53" y="311"/>
                    </a:lnTo>
                    <a:lnTo>
                      <a:pt x="30" y="269"/>
                    </a:lnTo>
                    <a:lnTo>
                      <a:pt x="24" y="227"/>
                    </a:lnTo>
                    <a:lnTo>
                      <a:pt x="30" y="185"/>
                    </a:lnTo>
                    <a:lnTo>
                      <a:pt x="53" y="143"/>
                    </a:lnTo>
                    <a:lnTo>
                      <a:pt x="83" y="107"/>
                    </a:lnTo>
                    <a:lnTo>
                      <a:pt x="131" y="77"/>
                    </a:lnTo>
                    <a:lnTo>
                      <a:pt x="185" y="47"/>
                    </a:lnTo>
                    <a:lnTo>
                      <a:pt x="245" y="30"/>
                    </a:lnTo>
                    <a:lnTo>
                      <a:pt x="311" y="18"/>
                    </a:lnTo>
                    <a:lnTo>
                      <a:pt x="382" y="12"/>
                    </a:lnTo>
                    <a:lnTo>
                      <a:pt x="478" y="18"/>
                    </a:lnTo>
                    <a:lnTo>
                      <a:pt x="562" y="41"/>
                    </a:lnTo>
                    <a:lnTo>
                      <a:pt x="562" y="36"/>
                    </a:lnTo>
                    <a:lnTo>
                      <a:pt x="562" y="30"/>
                    </a:lnTo>
                    <a:lnTo>
                      <a:pt x="478" y="6"/>
                    </a:lnTo>
                    <a:lnTo>
                      <a:pt x="382" y="0"/>
                    </a:lnTo>
                    <a:lnTo>
                      <a:pt x="305" y="6"/>
                    </a:lnTo>
                    <a:lnTo>
                      <a:pt x="233" y="18"/>
                    </a:lnTo>
                    <a:lnTo>
                      <a:pt x="167" y="41"/>
                    </a:lnTo>
                    <a:lnTo>
                      <a:pt x="113" y="65"/>
                    </a:lnTo>
                    <a:lnTo>
                      <a:pt x="65" y="101"/>
                    </a:lnTo>
                    <a:lnTo>
                      <a:pt x="30" y="137"/>
                    </a:lnTo>
                    <a:lnTo>
                      <a:pt x="6" y="179"/>
                    </a:lnTo>
                    <a:lnTo>
                      <a:pt x="0" y="227"/>
                    </a:lnTo>
                    <a:lnTo>
                      <a:pt x="6" y="275"/>
                    </a:lnTo>
                    <a:lnTo>
                      <a:pt x="30" y="317"/>
                    </a:lnTo>
                    <a:lnTo>
                      <a:pt x="65" y="359"/>
                    </a:lnTo>
                    <a:lnTo>
                      <a:pt x="113" y="395"/>
                    </a:lnTo>
                    <a:lnTo>
                      <a:pt x="167" y="419"/>
                    </a:lnTo>
                    <a:lnTo>
                      <a:pt x="233" y="443"/>
                    </a:lnTo>
                    <a:lnTo>
                      <a:pt x="305" y="455"/>
                    </a:lnTo>
                    <a:lnTo>
                      <a:pt x="382" y="461"/>
                    </a:lnTo>
                    <a:lnTo>
                      <a:pt x="448" y="455"/>
                    </a:lnTo>
                    <a:lnTo>
                      <a:pt x="508" y="449"/>
                    </a:lnTo>
                    <a:lnTo>
                      <a:pt x="609" y="413"/>
                    </a:lnTo>
                    <a:lnTo>
                      <a:pt x="657" y="389"/>
                    </a:lnTo>
                    <a:lnTo>
                      <a:pt x="693" y="359"/>
                    </a:lnTo>
                    <a:lnTo>
                      <a:pt x="723" y="329"/>
                    </a:lnTo>
                    <a:lnTo>
                      <a:pt x="747" y="293"/>
                    </a:lnTo>
                    <a:lnTo>
                      <a:pt x="741" y="287"/>
                    </a:lnTo>
                    <a:lnTo>
                      <a:pt x="729" y="281"/>
                    </a:lnTo>
                    <a:lnTo>
                      <a:pt x="711" y="317"/>
                    </a:lnTo>
                    <a:lnTo>
                      <a:pt x="681" y="347"/>
                    </a:lnTo>
                    <a:lnTo>
                      <a:pt x="645" y="377"/>
                    </a:lnTo>
                    <a:lnTo>
                      <a:pt x="604" y="401"/>
                    </a:lnTo>
                    <a:lnTo>
                      <a:pt x="502" y="431"/>
                    </a:lnTo>
                    <a:lnTo>
                      <a:pt x="442" y="443"/>
                    </a:lnTo>
                    <a:lnTo>
                      <a:pt x="382" y="443"/>
                    </a:lnTo>
                    <a:lnTo>
                      <a:pt x="382" y="443"/>
                    </a:lnTo>
                    <a:close/>
                  </a:path>
                </a:pathLst>
              </a:custGeom>
              <a:gradFill rotWithShape="0">
                <a:gsLst>
                  <a:gs pos="0">
                    <a:schemeClr val="accent2"/>
                  </a:gs>
                  <a:gs pos="100000">
                    <a:schemeClr val="accent2">
                      <a:gamma/>
                      <a:shade val="90980"/>
                      <a:invGamma/>
                    </a:schemeClr>
                  </a:gs>
                </a:gsLst>
                <a:path path="rect">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278" name="Freeform 14"/>
              <p:cNvSpPr>
                <a:spLocks/>
              </p:cNvSpPr>
              <p:nvPr/>
            </p:nvSpPr>
            <p:spPr bwMode="hidden">
              <a:xfrm>
                <a:off x="4037" y="3721"/>
                <a:ext cx="96" cy="30"/>
              </a:xfrm>
              <a:custGeom>
                <a:avLst/>
                <a:gdLst>
                  <a:gd name="T0" fmla="*/ 0 w 96"/>
                  <a:gd name="T1" fmla="*/ 0 h 30"/>
                  <a:gd name="T2" fmla="*/ 0 w 96"/>
                  <a:gd name="T3" fmla="*/ 12 h 30"/>
                  <a:gd name="T4" fmla="*/ 48 w 96"/>
                  <a:gd name="T5" fmla="*/ 18 h 30"/>
                  <a:gd name="T6" fmla="*/ 96 w 96"/>
                  <a:gd name="T7" fmla="*/ 30 h 30"/>
                  <a:gd name="T8" fmla="*/ 96 w 96"/>
                  <a:gd name="T9" fmla="*/ 24 h 30"/>
                  <a:gd name="T10" fmla="*/ 96 w 96"/>
                  <a:gd name="T11" fmla="*/ 18 h 30"/>
                  <a:gd name="T12" fmla="*/ 48 w 96"/>
                  <a:gd name="T13" fmla="*/ 12 h 30"/>
                  <a:gd name="T14" fmla="*/ 0 w 96"/>
                  <a:gd name="T15" fmla="*/ 0 h 30"/>
                  <a:gd name="T16" fmla="*/ 0 w 96"/>
                  <a:gd name="T17" fmla="*/ 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6" h="30">
                    <a:moveTo>
                      <a:pt x="0" y="0"/>
                    </a:moveTo>
                    <a:lnTo>
                      <a:pt x="0" y="12"/>
                    </a:lnTo>
                    <a:lnTo>
                      <a:pt x="48" y="18"/>
                    </a:lnTo>
                    <a:lnTo>
                      <a:pt x="96" y="30"/>
                    </a:lnTo>
                    <a:lnTo>
                      <a:pt x="96" y="24"/>
                    </a:lnTo>
                    <a:lnTo>
                      <a:pt x="96" y="18"/>
                    </a:lnTo>
                    <a:lnTo>
                      <a:pt x="48" y="12"/>
                    </a:lnTo>
                    <a:lnTo>
                      <a:pt x="0" y="0"/>
                    </a:lnTo>
                    <a:lnTo>
                      <a:pt x="0" y="0"/>
                    </a:lnTo>
                    <a:close/>
                  </a:path>
                </a:pathLst>
              </a:custGeom>
              <a:gradFill rotWithShape="0">
                <a:gsLst>
                  <a:gs pos="0">
                    <a:schemeClr val="accent2"/>
                  </a:gs>
                  <a:gs pos="100000">
                    <a:schemeClr val="accent2">
                      <a:gamma/>
                      <a:shade val="87843"/>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279" name="Oval 15"/>
              <p:cNvSpPr>
                <a:spLocks noChangeArrowheads="1"/>
              </p:cNvSpPr>
              <p:nvPr/>
            </p:nvSpPr>
            <p:spPr bwMode="hidden">
              <a:xfrm>
                <a:off x="3910" y="3948"/>
                <a:ext cx="84" cy="53"/>
              </a:xfrm>
              <a:prstGeom prst="ellipse">
                <a:avLst/>
              </a:prstGeom>
              <a:gradFill rotWithShape="0">
                <a:gsLst>
                  <a:gs pos="0">
                    <a:schemeClr val="accent2">
                      <a:gamma/>
                      <a:shade val="94118"/>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grpSp>
        <p:grpSp>
          <p:nvGrpSpPr>
            <p:cNvPr id="11280" name="Group 16"/>
            <p:cNvGrpSpPr>
              <a:grpSpLocks/>
            </p:cNvGrpSpPr>
            <p:nvPr userDrawn="1"/>
          </p:nvGrpSpPr>
          <p:grpSpPr bwMode="auto">
            <a:xfrm>
              <a:off x="1776" y="3631"/>
              <a:ext cx="1626" cy="683"/>
              <a:chOff x="1776" y="3631"/>
              <a:chExt cx="1626" cy="683"/>
            </a:xfrm>
          </p:grpSpPr>
          <p:sp>
            <p:nvSpPr>
              <p:cNvPr id="11281" name="Oval 17"/>
              <p:cNvSpPr>
                <a:spLocks noChangeArrowheads="1"/>
              </p:cNvSpPr>
              <p:nvPr/>
            </p:nvSpPr>
            <p:spPr bwMode="hidden">
              <a:xfrm>
                <a:off x="2268" y="3934"/>
                <a:ext cx="638" cy="377"/>
              </a:xfrm>
              <a:prstGeom prst="ellipse">
                <a:avLst/>
              </a:prstGeom>
              <a:gradFill rotWithShape="0">
                <a:gsLst>
                  <a:gs pos="0">
                    <a:schemeClr val="accent2">
                      <a:gamma/>
                      <a:shade val="87843"/>
                      <a:invGamma/>
                    </a:schemeClr>
                  </a:gs>
                  <a:gs pos="100000">
                    <a:schemeClr val="accent2"/>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sp>
            <p:nvSpPr>
              <p:cNvPr id="11282" name="Oval 18"/>
              <p:cNvSpPr>
                <a:spLocks noChangeArrowheads="1"/>
              </p:cNvSpPr>
              <p:nvPr/>
            </p:nvSpPr>
            <p:spPr bwMode="hidden">
              <a:xfrm>
                <a:off x="2314" y="3958"/>
                <a:ext cx="543" cy="332"/>
              </a:xfrm>
              <a:prstGeom prst="ellipse">
                <a:avLst/>
              </a:prstGeom>
              <a:gradFill rotWithShape="0">
                <a:gsLst>
                  <a:gs pos="0">
                    <a:schemeClr val="accent2"/>
                  </a:gs>
                  <a:gs pos="100000">
                    <a:schemeClr val="accent2">
                      <a:gamma/>
                      <a:shade val="87843"/>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sp>
            <p:nvSpPr>
              <p:cNvPr id="11283" name="Oval 19"/>
              <p:cNvSpPr>
                <a:spLocks noChangeArrowheads="1"/>
              </p:cNvSpPr>
              <p:nvPr/>
            </p:nvSpPr>
            <p:spPr bwMode="hidden">
              <a:xfrm>
                <a:off x="2341" y="3979"/>
                <a:ext cx="501" cy="299"/>
              </a:xfrm>
              <a:prstGeom prst="ellipse">
                <a:avLst/>
              </a:prstGeom>
              <a:gradFill rotWithShape="0">
                <a:gsLst>
                  <a:gs pos="0">
                    <a:schemeClr val="accent2">
                      <a:gamma/>
                      <a:shade val="90980"/>
                      <a:invGamma/>
                    </a:schemeClr>
                  </a:gs>
                  <a:gs pos="100000">
                    <a:schemeClr val="accent2"/>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sp>
            <p:nvSpPr>
              <p:cNvPr id="11284" name="Oval 20"/>
              <p:cNvSpPr>
                <a:spLocks noChangeArrowheads="1"/>
              </p:cNvSpPr>
              <p:nvPr/>
            </p:nvSpPr>
            <p:spPr bwMode="hidden">
              <a:xfrm>
                <a:off x="2368" y="3997"/>
                <a:ext cx="444" cy="258"/>
              </a:xfrm>
              <a:prstGeom prst="ellipse">
                <a:avLst/>
              </a:prstGeom>
              <a:gradFill rotWithShape="0">
                <a:gsLst>
                  <a:gs pos="0">
                    <a:schemeClr val="accent2">
                      <a:gamma/>
                      <a:shade val="8784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sp>
            <p:nvSpPr>
              <p:cNvPr id="11285" name="Oval 21"/>
              <p:cNvSpPr>
                <a:spLocks noChangeArrowheads="1"/>
              </p:cNvSpPr>
              <p:nvPr/>
            </p:nvSpPr>
            <p:spPr bwMode="hidden">
              <a:xfrm>
                <a:off x="2385" y="4005"/>
                <a:ext cx="413" cy="240"/>
              </a:xfrm>
              <a:prstGeom prst="ellipse">
                <a:avLst/>
              </a:prstGeom>
              <a:gradFill rotWithShape="0">
                <a:gsLst>
                  <a:gs pos="0">
                    <a:schemeClr val="accent2">
                      <a:gamma/>
                      <a:shade val="94118"/>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sp>
            <p:nvSpPr>
              <p:cNvPr id="11286" name="Oval 22"/>
              <p:cNvSpPr>
                <a:spLocks noChangeArrowheads="1"/>
              </p:cNvSpPr>
              <p:nvPr/>
            </p:nvSpPr>
            <p:spPr bwMode="hidden">
              <a:xfrm>
                <a:off x="2437" y="4026"/>
                <a:ext cx="306" cy="192"/>
              </a:xfrm>
              <a:prstGeom prst="ellipse">
                <a:avLst/>
              </a:prstGeom>
              <a:gradFill rotWithShape="0">
                <a:gsLst>
                  <a:gs pos="0">
                    <a:schemeClr val="accent2">
                      <a:gamma/>
                      <a:shade val="8784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sp>
            <p:nvSpPr>
              <p:cNvPr id="11287" name="Oval 23"/>
              <p:cNvSpPr>
                <a:spLocks noChangeArrowheads="1"/>
              </p:cNvSpPr>
              <p:nvPr/>
            </p:nvSpPr>
            <p:spPr bwMode="hidden">
              <a:xfrm>
                <a:off x="2476" y="4056"/>
                <a:ext cx="227" cy="135"/>
              </a:xfrm>
              <a:prstGeom prst="ellipse">
                <a:avLst/>
              </a:prstGeom>
              <a:gradFill rotWithShape="0">
                <a:gsLst>
                  <a:gs pos="0">
                    <a:schemeClr val="accent2"/>
                  </a:gs>
                  <a:gs pos="100000">
                    <a:schemeClr val="accent2">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sp>
            <p:nvSpPr>
              <p:cNvPr id="11288" name="Oval 24"/>
              <p:cNvSpPr>
                <a:spLocks noChangeArrowheads="1"/>
              </p:cNvSpPr>
              <p:nvPr/>
            </p:nvSpPr>
            <p:spPr bwMode="hidden">
              <a:xfrm>
                <a:off x="2542" y="4097"/>
                <a:ext cx="90" cy="60"/>
              </a:xfrm>
              <a:prstGeom prst="ellipse">
                <a:avLst/>
              </a:prstGeom>
              <a:gradFill rotWithShape="0">
                <a:gsLst>
                  <a:gs pos="0">
                    <a:schemeClr val="accent2"/>
                  </a:gs>
                  <a:gs pos="100000">
                    <a:schemeClr val="accent2">
                      <a:gamma/>
                      <a:shade val="90980"/>
                      <a:invGamma/>
                    </a:schemeClr>
                  </a:gs>
                </a:gsLst>
                <a:lin ang="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sp>
            <p:nvSpPr>
              <p:cNvPr id="11289" name="Freeform 25"/>
              <p:cNvSpPr>
                <a:spLocks/>
              </p:cNvSpPr>
              <p:nvPr/>
            </p:nvSpPr>
            <p:spPr bwMode="hidden">
              <a:xfrm>
                <a:off x="2585" y="3822"/>
                <a:ext cx="449" cy="186"/>
              </a:xfrm>
              <a:custGeom>
                <a:avLst/>
                <a:gdLst>
                  <a:gd name="T0" fmla="*/ 6 w 448"/>
                  <a:gd name="T1" fmla="*/ 6 h 186"/>
                  <a:gd name="T2" fmla="*/ 78 w 448"/>
                  <a:gd name="T3" fmla="*/ 12 h 186"/>
                  <a:gd name="T4" fmla="*/ 150 w 448"/>
                  <a:gd name="T5" fmla="*/ 18 h 186"/>
                  <a:gd name="T6" fmla="*/ 215 w 448"/>
                  <a:gd name="T7" fmla="*/ 36 h 186"/>
                  <a:gd name="T8" fmla="*/ 275 w 448"/>
                  <a:gd name="T9" fmla="*/ 60 h 186"/>
                  <a:gd name="T10" fmla="*/ 329 w 448"/>
                  <a:gd name="T11" fmla="*/ 84 h 186"/>
                  <a:gd name="T12" fmla="*/ 377 w 448"/>
                  <a:gd name="T13" fmla="*/ 114 h 186"/>
                  <a:gd name="T14" fmla="*/ 419 w 448"/>
                  <a:gd name="T15" fmla="*/ 150 h 186"/>
                  <a:gd name="T16" fmla="*/ 448 w 448"/>
                  <a:gd name="T17" fmla="*/ 186 h 186"/>
                  <a:gd name="T18" fmla="*/ 448 w 448"/>
                  <a:gd name="T19" fmla="*/ 162 h 186"/>
                  <a:gd name="T20" fmla="*/ 413 w 448"/>
                  <a:gd name="T21" fmla="*/ 126 h 186"/>
                  <a:gd name="T22" fmla="*/ 371 w 448"/>
                  <a:gd name="T23" fmla="*/ 96 h 186"/>
                  <a:gd name="T24" fmla="*/ 323 w 448"/>
                  <a:gd name="T25" fmla="*/ 66 h 186"/>
                  <a:gd name="T26" fmla="*/ 269 w 448"/>
                  <a:gd name="T27" fmla="*/ 48 h 186"/>
                  <a:gd name="T28" fmla="*/ 144 w 448"/>
                  <a:gd name="T29" fmla="*/ 12 h 186"/>
                  <a:gd name="T30" fmla="*/ 78 w 448"/>
                  <a:gd name="T31" fmla="*/ 6 h 186"/>
                  <a:gd name="T32" fmla="*/ 6 w 448"/>
                  <a:gd name="T33" fmla="*/ 0 h 186"/>
                  <a:gd name="T34" fmla="*/ 0 w 448"/>
                  <a:gd name="T35" fmla="*/ 0 h 186"/>
                  <a:gd name="T36" fmla="*/ 0 w 448"/>
                  <a:gd name="T37" fmla="*/ 0 h 186"/>
                  <a:gd name="T38" fmla="*/ 0 w 448"/>
                  <a:gd name="T39" fmla="*/ 6 h 186"/>
                  <a:gd name="T40" fmla="*/ 0 w 448"/>
                  <a:gd name="T41" fmla="*/ 6 h 186"/>
                  <a:gd name="T42" fmla="*/ 6 w 448"/>
                  <a:gd name="T43" fmla="*/ 6 h 186"/>
                  <a:gd name="T44" fmla="*/ 6 w 448"/>
                  <a:gd name="T45" fmla="*/ 6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448" h="186">
                    <a:moveTo>
                      <a:pt x="6" y="6"/>
                    </a:moveTo>
                    <a:lnTo>
                      <a:pt x="78" y="12"/>
                    </a:lnTo>
                    <a:lnTo>
                      <a:pt x="150" y="18"/>
                    </a:lnTo>
                    <a:lnTo>
                      <a:pt x="215" y="36"/>
                    </a:lnTo>
                    <a:lnTo>
                      <a:pt x="275" y="60"/>
                    </a:lnTo>
                    <a:lnTo>
                      <a:pt x="329" y="84"/>
                    </a:lnTo>
                    <a:lnTo>
                      <a:pt x="377" y="114"/>
                    </a:lnTo>
                    <a:lnTo>
                      <a:pt x="419" y="150"/>
                    </a:lnTo>
                    <a:lnTo>
                      <a:pt x="448" y="186"/>
                    </a:lnTo>
                    <a:lnTo>
                      <a:pt x="448" y="162"/>
                    </a:lnTo>
                    <a:lnTo>
                      <a:pt x="413" y="126"/>
                    </a:lnTo>
                    <a:lnTo>
                      <a:pt x="371" y="96"/>
                    </a:lnTo>
                    <a:lnTo>
                      <a:pt x="323" y="66"/>
                    </a:lnTo>
                    <a:lnTo>
                      <a:pt x="269" y="48"/>
                    </a:lnTo>
                    <a:lnTo>
                      <a:pt x="144" y="12"/>
                    </a:lnTo>
                    <a:lnTo>
                      <a:pt x="78" y="6"/>
                    </a:lnTo>
                    <a:lnTo>
                      <a:pt x="6" y="0"/>
                    </a:lnTo>
                    <a:lnTo>
                      <a:pt x="0" y="0"/>
                    </a:lnTo>
                    <a:lnTo>
                      <a:pt x="0" y="0"/>
                    </a:lnTo>
                    <a:lnTo>
                      <a:pt x="0" y="6"/>
                    </a:lnTo>
                    <a:lnTo>
                      <a:pt x="0" y="6"/>
                    </a:lnTo>
                    <a:lnTo>
                      <a:pt x="6" y="6"/>
                    </a:lnTo>
                    <a:lnTo>
                      <a:pt x="6" y="6"/>
                    </a:lnTo>
                    <a:close/>
                  </a:path>
                </a:pathLst>
              </a:custGeom>
              <a:gradFill rotWithShape="0">
                <a:gsLst>
                  <a:gs pos="0">
                    <a:schemeClr val="accent2">
                      <a:gamma/>
                      <a:shade val="90980"/>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290" name="Freeform 26"/>
              <p:cNvSpPr>
                <a:spLocks/>
              </p:cNvSpPr>
              <p:nvPr/>
            </p:nvSpPr>
            <p:spPr bwMode="hidden">
              <a:xfrm>
                <a:off x="2142" y="3852"/>
                <a:ext cx="892" cy="462"/>
              </a:xfrm>
              <a:custGeom>
                <a:avLst/>
                <a:gdLst>
                  <a:gd name="T0" fmla="*/ 23 w 890"/>
                  <a:gd name="T1" fmla="*/ 276 h 462"/>
                  <a:gd name="T2" fmla="*/ 29 w 890"/>
                  <a:gd name="T3" fmla="*/ 222 h 462"/>
                  <a:gd name="T4" fmla="*/ 59 w 890"/>
                  <a:gd name="T5" fmla="*/ 174 h 462"/>
                  <a:gd name="T6" fmla="*/ 95 w 890"/>
                  <a:gd name="T7" fmla="*/ 132 h 462"/>
                  <a:gd name="T8" fmla="*/ 149 w 890"/>
                  <a:gd name="T9" fmla="*/ 96 h 462"/>
                  <a:gd name="T10" fmla="*/ 209 w 890"/>
                  <a:gd name="T11" fmla="*/ 60 h 462"/>
                  <a:gd name="T12" fmla="*/ 281 w 890"/>
                  <a:gd name="T13" fmla="*/ 36 h 462"/>
                  <a:gd name="T14" fmla="*/ 364 w 890"/>
                  <a:gd name="T15" fmla="*/ 24 h 462"/>
                  <a:gd name="T16" fmla="*/ 448 w 890"/>
                  <a:gd name="T17" fmla="*/ 18 h 462"/>
                  <a:gd name="T18" fmla="*/ 532 w 890"/>
                  <a:gd name="T19" fmla="*/ 24 h 462"/>
                  <a:gd name="T20" fmla="*/ 609 w 890"/>
                  <a:gd name="T21" fmla="*/ 36 h 462"/>
                  <a:gd name="T22" fmla="*/ 681 w 890"/>
                  <a:gd name="T23" fmla="*/ 60 h 462"/>
                  <a:gd name="T24" fmla="*/ 741 w 890"/>
                  <a:gd name="T25" fmla="*/ 96 h 462"/>
                  <a:gd name="T26" fmla="*/ 795 w 890"/>
                  <a:gd name="T27" fmla="*/ 132 h 462"/>
                  <a:gd name="T28" fmla="*/ 831 w 890"/>
                  <a:gd name="T29" fmla="*/ 174 h 462"/>
                  <a:gd name="T30" fmla="*/ 861 w 890"/>
                  <a:gd name="T31" fmla="*/ 222 h 462"/>
                  <a:gd name="T32" fmla="*/ 867 w 890"/>
                  <a:gd name="T33" fmla="*/ 276 h 462"/>
                  <a:gd name="T34" fmla="*/ 855 w 890"/>
                  <a:gd name="T35" fmla="*/ 330 h 462"/>
                  <a:gd name="T36" fmla="*/ 831 w 890"/>
                  <a:gd name="T37" fmla="*/ 378 h 462"/>
                  <a:gd name="T38" fmla="*/ 783 w 890"/>
                  <a:gd name="T39" fmla="*/ 426 h 462"/>
                  <a:gd name="T40" fmla="*/ 723 w 890"/>
                  <a:gd name="T41" fmla="*/ 462 h 462"/>
                  <a:gd name="T42" fmla="*/ 765 w 890"/>
                  <a:gd name="T43" fmla="*/ 462 h 462"/>
                  <a:gd name="T44" fmla="*/ 819 w 890"/>
                  <a:gd name="T45" fmla="*/ 426 h 462"/>
                  <a:gd name="T46" fmla="*/ 855 w 890"/>
                  <a:gd name="T47" fmla="*/ 378 h 462"/>
                  <a:gd name="T48" fmla="*/ 884 w 890"/>
                  <a:gd name="T49" fmla="*/ 330 h 462"/>
                  <a:gd name="T50" fmla="*/ 890 w 890"/>
                  <a:gd name="T51" fmla="*/ 276 h 462"/>
                  <a:gd name="T52" fmla="*/ 884 w 890"/>
                  <a:gd name="T53" fmla="*/ 222 h 462"/>
                  <a:gd name="T54" fmla="*/ 855 w 890"/>
                  <a:gd name="T55" fmla="*/ 168 h 462"/>
                  <a:gd name="T56" fmla="*/ 813 w 890"/>
                  <a:gd name="T57" fmla="*/ 120 h 462"/>
                  <a:gd name="T58" fmla="*/ 759 w 890"/>
                  <a:gd name="T59" fmla="*/ 84 h 462"/>
                  <a:gd name="T60" fmla="*/ 693 w 890"/>
                  <a:gd name="T61" fmla="*/ 48 h 462"/>
                  <a:gd name="T62" fmla="*/ 621 w 890"/>
                  <a:gd name="T63" fmla="*/ 24 h 462"/>
                  <a:gd name="T64" fmla="*/ 538 w 890"/>
                  <a:gd name="T65" fmla="*/ 6 h 462"/>
                  <a:gd name="T66" fmla="*/ 448 w 890"/>
                  <a:gd name="T67" fmla="*/ 0 h 462"/>
                  <a:gd name="T68" fmla="*/ 358 w 890"/>
                  <a:gd name="T69" fmla="*/ 6 h 462"/>
                  <a:gd name="T70" fmla="*/ 275 w 890"/>
                  <a:gd name="T71" fmla="*/ 24 h 462"/>
                  <a:gd name="T72" fmla="*/ 197 w 890"/>
                  <a:gd name="T73" fmla="*/ 48 h 462"/>
                  <a:gd name="T74" fmla="*/ 131 w 890"/>
                  <a:gd name="T75" fmla="*/ 84 h 462"/>
                  <a:gd name="T76" fmla="*/ 77 w 890"/>
                  <a:gd name="T77" fmla="*/ 120 h 462"/>
                  <a:gd name="T78" fmla="*/ 35 w 890"/>
                  <a:gd name="T79" fmla="*/ 168 h 462"/>
                  <a:gd name="T80" fmla="*/ 12 w 890"/>
                  <a:gd name="T81" fmla="*/ 222 h 462"/>
                  <a:gd name="T82" fmla="*/ 0 w 890"/>
                  <a:gd name="T83" fmla="*/ 276 h 462"/>
                  <a:gd name="T84" fmla="*/ 6 w 890"/>
                  <a:gd name="T85" fmla="*/ 330 h 462"/>
                  <a:gd name="T86" fmla="*/ 35 w 890"/>
                  <a:gd name="T87" fmla="*/ 378 h 462"/>
                  <a:gd name="T88" fmla="*/ 71 w 890"/>
                  <a:gd name="T89" fmla="*/ 426 h 462"/>
                  <a:gd name="T90" fmla="*/ 125 w 890"/>
                  <a:gd name="T91" fmla="*/ 462 h 462"/>
                  <a:gd name="T92" fmla="*/ 167 w 890"/>
                  <a:gd name="T93" fmla="*/ 462 h 462"/>
                  <a:gd name="T94" fmla="*/ 107 w 890"/>
                  <a:gd name="T95" fmla="*/ 426 h 462"/>
                  <a:gd name="T96" fmla="*/ 59 w 890"/>
                  <a:gd name="T97" fmla="*/ 378 h 462"/>
                  <a:gd name="T98" fmla="*/ 35 w 890"/>
                  <a:gd name="T99" fmla="*/ 330 h 462"/>
                  <a:gd name="T100" fmla="*/ 23 w 890"/>
                  <a:gd name="T101" fmla="*/ 276 h 462"/>
                  <a:gd name="T102" fmla="*/ 23 w 890"/>
                  <a:gd name="T103" fmla="*/ 276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890" h="462">
                    <a:moveTo>
                      <a:pt x="23" y="276"/>
                    </a:moveTo>
                    <a:lnTo>
                      <a:pt x="29" y="222"/>
                    </a:lnTo>
                    <a:lnTo>
                      <a:pt x="59" y="174"/>
                    </a:lnTo>
                    <a:lnTo>
                      <a:pt x="95" y="132"/>
                    </a:lnTo>
                    <a:lnTo>
                      <a:pt x="149" y="96"/>
                    </a:lnTo>
                    <a:lnTo>
                      <a:pt x="209" y="60"/>
                    </a:lnTo>
                    <a:lnTo>
                      <a:pt x="281" y="36"/>
                    </a:lnTo>
                    <a:lnTo>
                      <a:pt x="364" y="24"/>
                    </a:lnTo>
                    <a:lnTo>
                      <a:pt x="448" y="18"/>
                    </a:lnTo>
                    <a:lnTo>
                      <a:pt x="532" y="24"/>
                    </a:lnTo>
                    <a:lnTo>
                      <a:pt x="609" y="36"/>
                    </a:lnTo>
                    <a:lnTo>
                      <a:pt x="681" y="60"/>
                    </a:lnTo>
                    <a:lnTo>
                      <a:pt x="741" y="96"/>
                    </a:lnTo>
                    <a:lnTo>
                      <a:pt x="795" y="132"/>
                    </a:lnTo>
                    <a:lnTo>
                      <a:pt x="831" y="174"/>
                    </a:lnTo>
                    <a:lnTo>
                      <a:pt x="861" y="222"/>
                    </a:lnTo>
                    <a:lnTo>
                      <a:pt x="867" y="276"/>
                    </a:lnTo>
                    <a:lnTo>
                      <a:pt x="855" y="330"/>
                    </a:lnTo>
                    <a:lnTo>
                      <a:pt x="831" y="378"/>
                    </a:lnTo>
                    <a:lnTo>
                      <a:pt x="783" y="426"/>
                    </a:lnTo>
                    <a:lnTo>
                      <a:pt x="723" y="462"/>
                    </a:lnTo>
                    <a:lnTo>
                      <a:pt x="765" y="462"/>
                    </a:lnTo>
                    <a:lnTo>
                      <a:pt x="819" y="426"/>
                    </a:lnTo>
                    <a:lnTo>
                      <a:pt x="855" y="378"/>
                    </a:lnTo>
                    <a:lnTo>
                      <a:pt x="884" y="330"/>
                    </a:lnTo>
                    <a:lnTo>
                      <a:pt x="890" y="276"/>
                    </a:lnTo>
                    <a:lnTo>
                      <a:pt x="884" y="222"/>
                    </a:lnTo>
                    <a:lnTo>
                      <a:pt x="855" y="168"/>
                    </a:lnTo>
                    <a:lnTo>
                      <a:pt x="813" y="120"/>
                    </a:lnTo>
                    <a:lnTo>
                      <a:pt x="759" y="84"/>
                    </a:lnTo>
                    <a:lnTo>
                      <a:pt x="693" y="48"/>
                    </a:lnTo>
                    <a:lnTo>
                      <a:pt x="621" y="24"/>
                    </a:lnTo>
                    <a:lnTo>
                      <a:pt x="538" y="6"/>
                    </a:lnTo>
                    <a:lnTo>
                      <a:pt x="448" y="0"/>
                    </a:lnTo>
                    <a:lnTo>
                      <a:pt x="358" y="6"/>
                    </a:lnTo>
                    <a:lnTo>
                      <a:pt x="275" y="24"/>
                    </a:lnTo>
                    <a:lnTo>
                      <a:pt x="197" y="48"/>
                    </a:lnTo>
                    <a:lnTo>
                      <a:pt x="131" y="84"/>
                    </a:lnTo>
                    <a:lnTo>
                      <a:pt x="77" y="120"/>
                    </a:lnTo>
                    <a:lnTo>
                      <a:pt x="35" y="168"/>
                    </a:lnTo>
                    <a:lnTo>
                      <a:pt x="12" y="222"/>
                    </a:lnTo>
                    <a:lnTo>
                      <a:pt x="0" y="276"/>
                    </a:lnTo>
                    <a:lnTo>
                      <a:pt x="6" y="330"/>
                    </a:lnTo>
                    <a:lnTo>
                      <a:pt x="35" y="378"/>
                    </a:lnTo>
                    <a:lnTo>
                      <a:pt x="71" y="426"/>
                    </a:lnTo>
                    <a:lnTo>
                      <a:pt x="125" y="462"/>
                    </a:lnTo>
                    <a:lnTo>
                      <a:pt x="167" y="462"/>
                    </a:lnTo>
                    <a:lnTo>
                      <a:pt x="107" y="426"/>
                    </a:lnTo>
                    <a:lnTo>
                      <a:pt x="59" y="378"/>
                    </a:lnTo>
                    <a:lnTo>
                      <a:pt x="35" y="330"/>
                    </a:lnTo>
                    <a:lnTo>
                      <a:pt x="23" y="276"/>
                    </a:lnTo>
                    <a:lnTo>
                      <a:pt x="23" y="276"/>
                    </a:lnTo>
                    <a:close/>
                  </a:path>
                </a:pathLst>
              </a:custGeom>
              <a:gradFill rotWithShape="0">
                <a:gsLst>
                  <a:gs pos="0">
                    <a:schemeClr val="accent2"/>
                  </a:gs>
                  <a:gs pos="100000">
                    <a:schemeClr val="accent2">
                      <a:gamma/>
                      <a:shade val="84706"/>
                      <a:invGamma/>
                    </a:schemeClr>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291" name="Freeform 27"/>
              <p:cNvSpPr>
                <a:spLocks/>
              </p:cNvSpPr>
              <p:nvPr/>
            </p:nvSpPr>
            <p:spPr bwMode="hidden">
              <a:xfrm>
                <a:off x="2082" y="3828"/>
                <a:ext cx="407" cy="486"/>
              </a:xfrm>
              <a:custGeom>
                <a:avLst/>
                <a:gdLst>
                  <a:gd name="T0" fmla="*/ 18 w 406"/>
                  <a:gd name="T1" fmla="*/ 300 h 486"/>
                  <a:gd name="T2" fmla="*/ 24 w 406"/>
                  <a:gd name="T3" fmla="*/ 246 h 486"/>
                  <a:gd name="T4" fmla="*/ 48 w 406"/>
                  <a:gd name="T5" fmla="*/ 198 h 486"/>
                  <a:gd name="T6" fmla="*/ 83 w 406"/>
                  <a:gd name="T7" fmla="*/ 150 h 486"/>
                  <a:gd name="T8" fmla="*/ 131 w 406"/>
                  <a:gd name="T9" fmla="*/ 108 h 486"/>
                  <a:gd name="T10" fmla="*/ 185 w 406"/>
                  <a:gd name="T11" fmla="*/ 72 h 486"/>
                  <a:gd name="T12" fmla="*/ 251 w 406"/>
                  <a:gd name="T13" fmla="*/ 42 h 486"/>
                  <a:gd name="T14" fmla="*/ 329 w 406"/>
                  <a:gd name="T15" fmla="*/ 24 h 486"/>
                  <a:gd name="T16" fmla="*/ 406 w 406"/>
                  <a:gd name="T17" fmla="*/ 6 h 486"/>
                  <a:gd name="T18" fmla="*/ 406 w 406"/>
                  <a:gd name="T19" fmla="*/ 0 h 486"/>
                  <a:gd name="T20" fmla="*/ 323 w 406"/>
                  <a:gd name="T21" fmla="*/ 12 h 486"/>
                  <a:gd name="T22" fmla="*/ 245 w 406"/>
                  <a:gd name="T23" fmla="*/ 36 h 486"/>
                  <a:gd name="T24" fmla="*/ 179 w 406"/>
                  <a:gd name="T25" fmla="*/ 66 h 486"/>
                  <a:gd name="T26" fmla="*/ 119 w 406"/>
                  <a:gd name="T27" fmla="*/ 102 h 486"/>
                  <a:gd name="T28" fmla="*/ 72 w 406"/>
                  <a:gd name="T29" fmla="*/ 144 h 486"/>
                  <a:gd name="T30" fmla="*/ 30 w 406"/>
                  <a:gd name="T31" fmla="*/ 192 h 486"/>
                  <a:gd name="T32" fmla="*/ 6 w 406"/>
                  <a:gd name="T33" fmla="*/ 246 h 486"/>
                  <a:gd name="T34" fmla="*/ 0 w 406"/>
                  <a:gd name="T35" fmla="*/ 300 h 486"/>
                  <a:gd name="T36" fmla="*/ 6 w 406"/>
                  <a:gd name="T37" fmla="*/ 348 h 486"/>
                  <a:gd name="T38" fmla="*/ 30 w 406"/>
                  <a:gd name="T39" fmla="*/ 396 h 486"/>
                  <a:gd name="T40" fmla="*/ 66 w 406"/>
                  <a:gd name="T41" fmla="*/ 444 h 486"/>
                  <a:gd name="T42" fmla="*/ 107 w 406"/>
                  <a:gd name="T43" fmla="*/ 486 h 486"/>
                  <a:gd name="T44" fmla="*/ 131 w 406"/>
                  <a:gd name="T45" fmla="*/ 486 h 486"/>
                  <a:gd name="T46" fmla="*/ 83 w 406"/>
                  <a:gd name="T47" fmla="*/ 450 h 486"/>
                  <a:gd name="T48" fmla="*/ 48 w 406"/>
                  <a:gd name="T49" fmla="*/ 402 h 486"/>
                  <a:gd name="T50" fmla="*/ 24 w 406"/>
                  <a:gd name="T51" fmla="*/ 354 h 486"/>
                  <a:gd name="T52" fmla="*/ 18 w 406"/>
                  <a:gd name="T53" fmla="*/ 300 h 486"/>
                  <a:gd name="T54" fmla="*/ 18 w 406"/>
                  <a:gd name="T55" fmla="*/ 300 h 4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406" h="486">
                    <a:moveTo>
                      <a:pt x="18" y="300"/>
                    </a:moveTo>
                    <a:lnTo>
                      <a:pt x="24" y="246"/>
                    </a:lnTo>
                    <a:lnTo>
                      <a:pt x="48" y="198"/>
                    </a:lnTo>
                    <a:lnTo>
                      <a:pt x="83" y="150"/>
                    </a:lnTo>
                    <a:lnTo>
                      <a:pt x="131" y="108"/>
                    </a:lnTo>
                    <a:lnTo>
                      <a:pt x="185" y="72"/>
                    </a:lnTo>
                    <a:lnTo>
                      <a:pt x="251" y="42"/>
                    </a:lnTo>
                    <a:lnTo>
                      <a:pt x="329" y="24"/>
                    </a:lnTo>
                    <a:lnTo>
                      <a:pt x="406" y="6"/>
                    </a:lnTo>
                    <a:lnTo>
                      <a:pt x="406" y="0"/>
                    </a:lnTo>
                    <a:lnTo>
                      <a:pt x="323" y="12"/>
                    </a:lnTo>
                    <a:lnTo>
                      <a:pt x="245" y="36"/>
                    </a:lnTo>
                    <a:lnTo>
                      <a:pt x="179" y="66"/>
                    </a:lnTo>
                    <a:lnTo>
                      <a:pt x="119" y="102"/>
                    </a:lnTo>
                    <a:lnTo>
                      <a:pt x="72" y="144"/>
                    </a:lnTo>
                    <a:lnTo>
                      <a:pt x="30" y="192"/>
                    </a:lnTo>
                    <a:lnTo>
                      <a:pt x="6" y="246"/>
                    </a:lnTo>
                    <a:lnTo>
                      <a:pt x="0" y="300"/>
                    </a:lnTo>
                    <a:lnTo>
                      <a:pt x="6" y="348"/>
                    </a:lnTo>
                    <a:lnTo>
                      <a:pt x="30" y="396"/>
                    </a:lnTo>
                    <a:lnTo>
                      <a:pt x="66" y="444"/>
                    </a:lnTo>
                    <a:lnTo>
                      <a:pt x="107" y="486"/>
                    </a:lnTo>
                    <a:lnTo>
                      <a:pt x="131" y="486"/>
                    </a:lnTo>
                    <a:lnTo>
                      <a:pt x="83" y="450"/>
                    </a:lnTo>
                    <a:lnTo>
                      <a:pt x="48" y="402"/>
                    </a:lnTo>
                    <a:lnTo>
                      <a:pt x="24" y="354"/>
                    </a:lnTo>
                    <a:lnTo>
                      <a:pt x="18" y="300"/>
                    </a:lnTo>
                    <a:lnTo>
                      <a:pt x="18" y="300"/>
                    </a:lnTo>
                    <a:close/>
                  </a:path>
                </a:pathLst>
              </a:custGeom>
              <a:gradFill rotWithShape="0">
                <a:gsLst>
                  <a:gs pos="0">
                    <a:schemeClr val="accent2"/>
                  </a:gs>
                  <a:gs pos="100000">
                    <a:schemeClr val="accent2">
                      <a:gamma/>
                      <a:shade val="90980"/>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292" name="Freeform 28"/>
              <p:cNvSpPr>
                <a:spLocks/>
              </p:cNvSpPr>
              <p:nvPr/>
            </p:nvSpPr>
            <p:spPr bwMode="hidden">
              <a:xfrm>
                <a:off x="2987" y="4044"/>
                <a:ext cx="108" cy="252"/>
              </a:xfrm>
              <a:custGeom>
                <a:avLst/>
                <a:gdLst>
                  <a:gd name="T0" fmla="*/ 89 w 107"/>
                  <a:gd name="T1" fmla="*/ 84 h 252"/>
                  <a:gd name="T2" fmla="*/ 83 w 107"/>
                  <a:gd name="T3" fmla="*/ 132 h 252"/>
                  <a:gd name="T4" fmla="*/ 65 w 107"/>
                  <a:gd name="T5" fmla="*/ 174 h 252"/>
                  <a:gd name="T6" fmla="*/ 36 w 107"/>
                  <a:gd name="T7" fmla="*/ 216 h 252"/>
                  <a:gd name="T8" fmla="*/ 0 w 107"/>
                  <a:gd name="T9" fmla="*/ 252 h 252"/>
                  <a:gd name="T10" fmla="*/ 18 w 107"/>
                  <a:gd name="T11" fmla="*/ 252 h 252"/>
                  <a:gd name="T12" fmla="*/ 53 w 107"/>
                  <a:gd name="T13" fmla="*/ 216 h 252"/>
                  <a:gd name="T14" fmla="*/ 83 w 107"/>
                  <a:gd name="T15" fmla="*/ 174 h 252"/>
                  <a:gd name="T16" fmla="*/ 101 w 107"/>
                  <a:gd name="T17" fmla="*/ 132 h 252"/>
                  <a:gd name="T18" fmla="*/ 107 w 107"/>
                  <a:gd name="T19" fmla="*/ 84 h 252"/>
                  <a:gd name="T20" fmla="*/ 101 w 107"/>
                  <a:gd name="T21" fmla="*/ 42 h 252"/>
                  <a:gd name="T22" fmla="*/ 89 w 107"/>
                  <a:gd name="T23" fmla="*/ 0 h 252"/>
                  <a:gd name="T24" fmla="*/ 65 w 107"/>
                  <a:gd name="T25" fmla="*/ 0 h 252"/>
                  <a:gd name="T26" fmla="*/ 83 w 107"/>
                  <a:gd name="T27" fmla="*/ 42 h 252"/>
                  <a:gd name="T28" fmla="*/ 89 w 107"/>
                  <a:gd name="T29" fmla="*/ 84 h 252"/>
                  <a:gd name="T30" fmla="*/ 89 w 107"/>
                  <a:gd name="T31" fmla="*/ 84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07" h="252">
                    <a:moveTo>
                      <a:pt x="89" y="84"/>
                    </a:moveTo>
                    <a:lnTo>
                      <a:pt x="83" y="132"/>
                    </a:lnTo>
                    <a:lnTo>
                      <a:pt x="65" y="174"/>
                    </a:lnTo>
                    <a:lnTo>
                      <a:pt x="36" y="216"/>
                    </a:lnTo>
                    <a:lnTo>
                      <a:pt x="0" y="252"/>
                    </a:lnTo>
                    <a:lnTo>
                      <a:pt x="18" y="252"/>
                    </a:lnTo>
                    <a:lnTo>
                      <a:pt x="53" y="216"/>
                    </a:lnTo>
                    <a:lnTo>
                      <a:pt x="83" y="174"/>
                    </a:lnTo>
                    <a:lnTo>
                      <a:pt x="101" y="132"/>
                    </a:lnTo>
                    <a:lnTo>
                      <a:pt x="107" y="84"/>
                    </a:lnTo>
                    <a:lnTo>
                      <a:pt x="101" y="42"/>
                    </a:lnTo>
                    <a:lnTo>
                      <a:pt x="89" y="0"/>
                    </a:lnTo>
                    <a:lnTo>
                      <a:pt x="65" y="0"/>
                    </a:lnTo>
                    <a:lnTo>
                      <a:pt x="83" y="42"/>
                    </a:lnTo>
                    <a:lnTo>
                      <a:pt x="89" y="84"/>
                    </a:lnTo>
                    <a:lnTo>
                      <a:pt x="89" y="84"/>
                    </a:lnTo>
                    <a:close/>
                  </a:path>
                </a:pathLst>
              </a:custGeom>
              <a:gradFill rotWithShape="0">
                <a:gsLst>
                  <a:gs pos="0">
                    <a:schemeClr val="accent2"/>
                  </a:gs>
                  <a:gs pos="100000">
                    <a:schemeClr val="accent2">
                      <a:gamma/>
                      <a:shade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293" name="Freeform 29"/>
              <p:cNvSpPr>
                <a:spLocks/>
              </p:cNvSpPr>
              <p:nvPr/>
            </p:nvSpPr>
            <p:spPr bwMode="hidden">
              <a:xfrm>
                <a:off x="2068" y="3685"/>
                <a:ext cx="835" cy="150"/>
              </a:xfrm>
              <a:custGeom>
                <a:avLst/>
                <a:gdLst>
                  <a:gd name="T0" fmla="*/ 518 w 835"/>
                  <a:gd name="T1" fmla="*/ 18 h 150"/>
                  <a:gd name="T2" fmla="*/ 597 w 835"/>
                  <a:gd name="T3" fmla="*/ 24 h 150"/>
                  <a:gd name="T4" fmla="*/ 682 w 835"/>
                  <a:gd name="T5" fmla="*/ 30 h 150"/>
                  <a:gd name="T6" fmla="*/ 755 w 835"/>
                  <a:gd name="T7" fmla="*/ 42 h 150"/>
                  <a:gd name="T8" fmla="*/ 828 w 835"/>
                  <a:gd name="T9" fmla="*/ 60 h 150"/>
                  <a:gd name="T10" fmla="*/ 835 w 835"/>
                  <a:gd name="T11" fmla="*/ 42 h 150"/>
                  <a:gd name="T12" fmla="*/ 761 w 835"/>
                  <a:gd name="T13" fmla="*/ 24 h 150"/>
                  <a:gd name="T14" fmla="*/ 688 w 835"/>
                  <a:gd name="T15" fmla="*/ 12 h 150"/>
                  <a:gd name="T16" fmla="*/ 603 w 835"/>
                  <a:gd name="T17" fmla="*/ 6 h 150"/>
                  <a:gd name="T18" fmla="*/ 518 w 835"/>
                  <a:gd name="T19" fmla="*/ 0 h 150"/>
                  <a:gd name="T20" fmla="*/ 372 w 835"/>
                  <a:gd name="T21" fmla="*/ 12 h 150"/>
                  <a:gd name="T22" fmla="*/ 232 w 835"/>
                  <a:gd name="T23" fmla="*/ 36 h 150"/>
                  <a:gd name="T24" fmla="*/ 110 w 835"/>
                  <a:gd name="T25" fmla="*/ 78 h 150"/>
                  <a:gd name="T26" fmla="*/ 0 w 835"/>
                  <a:gd name="T27" fmla="*/ 132 h 150"/>
                  <a:gd name="T28" fmla="*/ 19 w 835"/>
                  <a:gd name="T29" fmla="*/ 150 h 150"/>
                  <a:gd name="T30" fmla="*/ 122 w 835"/>
                  <a:gd name="T31" fmla="*/ 96 h 150"/>
                  <a:gd name="T32" fmla="*/ 244 w 835"/>
                  <a:gd name="T33" fmla="*/ 54 h 150"/>
                  <a:gd name="T34" fmla="*/ 378 w 835"/>
                  <a:gd name="T35" fmla="*/ 30 h 150"/>
                  <a:gd name="T36" fmla="*/ 518 w 835"/>
                  <a:gd name="T37" fmla="*/ 18 h 150"/>
                  <a:gd name="T38" fmla="*/ 518 w 835"/>
                  <a:gd name="T39" fmla="*/ 18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835" h="150">
                    <a:moveTo>
                      <a:pt x="518" y="18"/>
                    </a:moveTo>
                    <a:lnTo>
                      <a:pt x="597" y="24"/>
                    </a:lnTo>
                    <a:lnTo>
                      <a:pt x="682" y="30"/>
                    </a:lnTo>
                    <a:lnTo>
                      <a:pt x="755" y="42"/>
                    </a:lnTo>
                    <a:lnTo>
                      <a:pt x="828" y="60"/>
                    </a:lnTo>
                    <a:lnTo>
                      <a:pt x="835" y="42"/>
                    </a:lnTo>
                    <a:lnTo>
                      <a:pt x="761" y="24"/>
                    </a:lnTo>
                    <a:lnTo>
                      <a:pt x="688" y="12"/>
                    </a:lnTo>
                    <a:lnTo>
                      <a:pt x="603" y="6"/>
                    </a:lnTo>
                    <a:lnTo>
                      <a:pt x="518" y="0"/>
                    </a:lnTo>
                    <a:lnTo>
                      <a:pt x="372" y="12"/>
                    </a:lnTo>
                    <a:lnTo>
                      <a:pt x="232" y="36"/>
                    </a:lnTo>
                    <a:lnTo>
                      <a:pt x="110" y="78"/>
                    </a:lnTo>
                    <a:lnTo>
                      <a:pt x="0" y="132"/>
                    </a:lnTo>
                    <a:lnTo>
                      <a:pt x="19" y="150"/>
                    </a:lnTo>
                    <a:lnTo>
                      <a:pt x="122" y="96"/>
                    </a:lnTo>
                    <a:lnTo>
                      <a:pt x="244" y="54"/>
                    </a:lnTo>
                    <a:lnTo>
                      <a:pt x="378" y="30"/>
                    </a:lnTo>
                    <a:lnTo>
                      <a:pt x="518" y="18"/>
                    </a:lnTo>
                    <a:lnTo>
                      <a:pt x="518" y="18"/>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294" name="Freeform 30"/>
              <p:cNvSpPr>
                <a:spLocks/>
              </p:cNvSpPr>
              <p:nvPr/>
            </p:nvSpPr>
            <p:spPr bwMode="hidden">
              <a:xfrm>
                <a:off x="1867" y="3853"/>
                <a:ext cx="171" cy="461"/>
              </a:xfrm>
              <a:custGeom>
                <a:avLst/>
                <a:gdLst>
                  <a:gd name="T0" fmla="*/ 31 w 171"/>
                  <a:gd name="T1" fmla="*/ 263 h 461"/>
                  <a:gd name="T2" fmla="*/ 43 w 171"/>
                  <a:gd name="T3" fmla="*/ 191 h 461"/>
                  <a:gd name="T4" fmla="*/ 67 w 171"/>
                  <a:gd name="T5" fmla="*/ 131 h 461"/>
                  <a:gd name="T6" fmla="*/ 116 w 171"/>
                  <a:gd name="T7" fmla="*/ 72 h 461"/>
                  <a:gd name="T8" fmla="*/ 171 w 171"/>
                  <a:gd name="T9" fmla="*/ 18 h 461"/>
                  <a:gd name="T10" fmla="*/ 153 w 171"/>
                  <a:gd name="T11" fmla="*/ 0 h 461"/>
                  <a:gd name="T12" fmla="*/ 86 w 171"/>
                  <a:gd name="T13" fmla="*/ 60 h 461"/>
                  <a:gd name="T14" fmla="*/ 43 w 171"/>
                  <a:gd name="T15" fmla="*/ 120 h 461"/>
                  <a:gd name="T16" fmla="*/ 13 w 171"/>
                  <a:gd name="T17" fmla="*/ 191 h 461"/>
                  <a:gd name="T18" fmla="*/ 0 w 171"/>
                  <a:gd name="T19" fmla="*/ 263 h 461"/>
                  <a:gd name="T20" fmla="*/ 6 w 171"/>
                  <a:gd name="T21" fmla="*/ 317 h 461"/>
                  <a:gd name="T22" fmla="*/ 25 w 171"/>
                  <a:gd name="T23" fmla="*/ 365 h 461"/>
                  <a:gd name="T24" fmla="*/ 49 w 171"/>
                  <a:gd name="T25" fmla="*/ 413 h 461"/>
                  <a:gd name="T26" fmla="*/ 86 w 171"/>
                  <a:gd name="T27" fmla="*/ 461 h 461"/>
                  <a:gd name="T28" fmla="*/ 122 w 171"/>
                  <a:gd name="T29" fmla="*/ 461 h 461"/>
                  <a:gd name="T30" fmla="*/ 86 w 171"/>
                  <a:gd name="T31" fmla="*/ 413 h 461"/>
                  <a:gd name="T32" fmla="*/ 55 w 171"/>
                  <a:gd name="T33" fmla="*/ 365 h 461"/>
                  <a:gd name="T34" fmla="*/ 37 w 171"/>
                  <a:gd name="T35" fmla="*/ 317 h 461"/>
                  <a:gd name="T36" fmla="*/ 31 w 171"/>
                  <a:gd name="T37" fmla="*/ 263 h 461"/>
                  <a:gd name="T38" fmla="*/ 31 w 171"/>
                  <a:gd name="T39" fmla="*/ 263 h 4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71" h="461">
                    <a:moveTo>
                      <a:pt x="31" y="263"/>
                    </a:moveTo>
                    <a:lnTo>
                      <a:pt x="43" y="191"/>
                    </a:lnTo>
                    <a:lnTo>
                      <a:pt x="67" y="131"/>
                    </a:lnTo>
                    <a:lnTo>
                      <a:pt x="116" y="72"/>
                    </a:lnTo>
                    <a:lnTo>
                      <a:pt x="171" y="18"/>
                    </a:lnTo>
                    <a:lnTo>
                      <a:pt x="153" y="0"/>
                    </a:lnTo>
                    <a:lnTo>
                      <a:pt x="86" y="60"/>
                    </a:lnTo>
                    <a:lnTo>
                      <a:pt x="43" y="120"/>
                    </a:lnTo>
                    <a:lnTo>
                      <a:pt x="13" y="191"/>
                    </a:lnTo>
                    <a:lnTo>
                      <a:pt x="0" y="263"/>
                    </a:lnTo>
                    <a:lnTo>
                      <a:pt x="6" y="317"/>
                    </a:lnTo>
                    <a:lnTo>
                      <a:pt x="25" y="365"/>
                    </a:lnTo>
                    <a:lnTo>
                      <a:pt x="49" y="413"/>
                    </a:lnTo>
                    <a:lnTo>
                      <a:pt x="86" y="461"/>
                    </a:lnTo>
                    <a:lnTo>
                      <a:pt x="122" y="461"/>
                    </a:lnTo>
                    <a:lnTo>
                      <a:pt x="86" y="413"/>
                    </a:lnTo>
                    <a:lnTo>
                      <a:pt x="55" y="365"/>
                    </a:lnTo>
                    <a:lnTo>
                      <a:pt x="37" y="317"/>
                    </a:lnTo>
                    <a:lnTo>
                      <a:pt x="31" y="263"/>
                    </a:lnTo>
                    <a:lnTo>
                      <a:pt x="31" y="263"/>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295" name="Freeform 31"/>
              <p:cNvSpPr>
                <a:spLocks/>
              </p:cNvSpPr>
              <p:nvPr/>
            </p:nvSpPr>
            <p:spPr bwMode="hidden">
              <a:xfrm>
                <a:off x="2951" y="3751"/>
                <a:ext cx="360" cy="563"/>
              </a:xfrm>
              <a:custGeom>
                <a:avLst/>
                <a:gdLst>
                  <a:gd name="T0" fmla="*/ 360 w 360"/>
                  <a:gd name="T1" fmla="*/ 365 h 563"/>
                  <a:gd name="T2" fmla="*/ 353 w 360"/>
                  <a:gd name="T3" fmla="*/ 305 h 563"/>
                  <a:gd name="T4" fmla="*/ 335 w 360"/>
                  <a:gd name="T5" fmla="*/ 251 h 563"/>
                  <a:gd name="T6" fmla="*/ 305 w 360"/>
                  <a:gd name="T7" fmla="*/ 204 h 563"/>
                  <a:gd name="T8" fmla="*/ 262 w 360"/>
                  <a:gd name="T9" fmla="*/ 156 h 563"/>
                  <a:gd name="T10" fmla="*/ 213 w 360"/>
                  <a:gd name="T11" fmla="*/ 108 h 563"/>
                  <a:gd name="T12" fmla="*/ 159 w 360"/>
                  <a:gd name="T13" fmla="*/ 66 h 563"/>
                  <a:gd name="T14" fmla="*/ 92 w 360"/>
                  <a:gd name="T15" fmla="*/ 30 h 563"/>
                  <a:gd name="T16" fmla="*/ 19 w 360"/>
                  <a:gd name="T17" fmla="*/ 0 h 563"/>
                  <a:gd name="T18" fmla="*/ 0 w 360"/>
                  <a:gd name="T19" fmla="*/ 12 h 563"/>
                  <a:gd name="T20" fmla="*/ 67 w 360"/>
                  <a:gd name="T21" fmla="*/ 42 h 563"/>
                  <a:gd name="T22" fmla="*/ 134 w 360"/>
                  <a:gd name="T23" fmla="*/ 78 h 563"/>
                  <a:gd name="T24" fmla="*/ 189 w 360"/>
                  <a:gd name="T25" fmla="*/ 114 h 563"/>
                  <a:gd name="T26" fmla="*/ 238 w 360"/>
                  <a:gd name="T27" fmla="*/ 162 h 563"/>
                  <a:gd name="T28" fmla="*/ 274 w 360"/>
                  <a:gd name="T29" fmla="*/ 210 h 563"/>
                  <a:gd name="T30" fmla="*/ 299 w 360"/>
                  <a:gd name="T31" fmla="*/ 257 h 563"/>
                  <a:gd name="T32" fmla="*/ 317 w 360"/>
                  <a:gd name="T33" fmla="*/ 311 h 563"/>
                  <a:gd name="T34" fmla="*/ 323 w 360"/>
                  <a:gd name="T35" fmla="*/ 365 h 563"/>
                  <a:gd name="T36" fmla="*/ 317 w 360"/>
                  <a:gd name="T37" fmla="*/ 419 h 563"/>
                  <a:gd name="T38" fmla="*/ 299 w 360"/>
                  <a:gd name="T39" fmla="*/ 467 h 563"/>
                  <a:gd name="T40" fmla="*/ 274 w 360"/>
                  <a:gd name="T41" fmla="*/ 515 h 563"/>
                  <a:gd name="T42" fmla="*/ 238 w 360"/>
                  <a:gd name="T43" fmla="*/ 563 h 563"/>
                  <a:gd name="T44" fmla="*/ 268 w 360"/>
                  <a:gd name="T45" fmla="*/ 563 h 563"/>
                  <a:gd name="T46" fmla="*/ 311 w 360"/>
                  <a:gd name="T47" fmla="*/ 515 h 563"/>
                  <a:gd name="T48" fmla="*/ 335 w 360"/>
                  <a:gd name="T49" fmla="*/ 467 h 563"/>
                  <a:gd name="T50" fmla="*/ 353 w 360"/>
                  <a:gd name="T51" fmla="*/ 419 h 563"/>
                  <a:gd name="T52" fmla="*/ 360 w 360"/>
                  <a:gd name="T53" fmla="*/ 365 h 563"/>
                  <a:gd name="T54" fmla="*/ 360 w 360"/>
                  <a:gd name="T55" fmla="*/ 365 h 5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60" h="563">
                    <a:moveTo>
                      <a:pt x="360" y="365"/>
                    </a:moveTo>
                    <a:lnTo>
                      <a:pt x="353" y="305"/>
                    </a:lnTo>
                    <a:lnTo>
                      <a:pt x="335" y="251"/>
                    </a:lnTo>
                    <a:lnTo>
                      <a:pt x="305" y="204"/>
                    </a:lnTo>
                    <a:lnTo>
                      <a:pt x="262" y="156"/>
                    </a:lnTo>
                    <a:lnTo>
                      <a:pt x="213" y="108"/>
                    </a:lnTo>
                    <a:lnTo>
                      <a:pt x="159" y="66"/>
                    </a:lnTo>
                    <a:lnTo>
                      <a:pt x="92" y="30"/>
                    </a:lnTo>
                    <a:lnTo>
                      <a:pt x="19" y="0"/>
                    </a:lnTo>
                    <a:lnTo>
                      <a:pt x="0" y="12"/>
                    </a:lnTo>
                    <a:lnTo>
                      <a:pt x="67" y="42"/>
                    </a:lnTo>
                    <a:lnTo>
                      <a:pt x="134" y="78"/>
                    </a:lnTo>
                    <a:lnTo>
                      <a:pt x="189" y="114"/>
                    </a:lnTo>
                    <a:lnTo>
                      <a:pt x="238" y="162"/>
                    </a:lnTo>
                    <a:lnTo>
                      <a:pt x="274" y="210"/>
                    </a:lnTo>
                    <a:lnTo>
                      <a:pt x="299" y="257"/>
                    </a:lnTo>
                    <a:lnTo>
                      <a:pt x="317" y="311"/>
                    </a:lnTo>
                    <a:lnTo>
                      <a:pt x="323" y="365"/>
                    </a:lnTo>
                    <a:lnTo>
                      <a:pt x="317" y="419"/>
                    </a:lnTo>
                    <a:lnTo>
                      <a:pt x="299" y="467"/>
                    </a:lnTo>
                    <a:lnTo>
                      <a:pt x="274" y="515"/>
                    </a:lnTo>
                    <a:lnTo>
                      <a:pt x="238" y="563"/>
                    </a:lnTo>
                    <a:lnTo>
                      <a:pt x="268" y="563"/>
                    </a:lnTo>
                    <a:lnTo>
                      <a:pt x="311" y="515"/>
                    </a:lnTo>
                    <a:lnTo>
                      <a:pt x="335" y="467"/>
                    </a:lnTo>
                    <a:lnTo>
                      <a:pt x="353" y="419"/>
                    </a:lnTo>
                    <a:lnTo>
                      <a:pt x="360" y="365"/>
                    </a:lnTo>
                    <a:lnTo>
                      <a:pt x="360" y="365"/>
                    </a:lnTo>
                    <a:close/>
                  </a:path>
                </a:pathLst>
              </a:custGeom>
              <a:gradFill rotWithShape="0">
                <a:gsLst>
                  <a:gs pos="0">
                    <a:schemeClr val="accent2"/>
                  </a:gs>
                  <a:gs pos="100000">
                    <a:schemeClr val="accent2">
                      <a:gamma/>
                      <a:shade val="87843"/>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296" name="Freeform 32"/>
              <p:cNvSpPr>
                <a:spLocks/>
              </p:cNvSpPr>
              <p:nvPr/>
            </p:nvSpPr>
            <p:spPr bwMode="hidden">
              <a:xfrm>
                <a:off x="2318" y="3631"/>
                <a:ext cx="1078" cy="425"/>
              </a:xfrm>
              <a:custGeom>
                <a:avLst/>
                <a:gdLst>
                  <a:gd name="T0" fmla="*/ 1053 w 1078"/>
                  <a:gd name="T1" fmla="*/ 425 h 425"/>
                  <a:gd name="T2" fmla="*/ 1078 w 1078"/>
                  <a:gd name="T3" fmla="*/ 419 h 425"/>
                  <a:gd name="T4" fmla="*/ 1066 w 1078"/>
                  <a:gd name="T5" fmla="*/ 377 h 425"/>
                  <a:gd name="T6" fmla="*/ 1047 w 1078"/>
                  <a:gd name="T7" fmla="*/ 336 h 425"/>
                  <a:gd name="T8" fmla="*/ 986 w 1078"/>
                  <a:gd name="T9" fmla="*/ 252 h 425"/>
                  <a:gd name="T10" fmla="*/ 907 w 1078"/>
                  <a:gd name="T11" fmla="*/ 180 h 425"/>
                  <a:gd name="T12" fmla="*/ 810 w 1078"/>
                  <a:gd name="T13" fmla="*/ 120 h 425"/>
                  <a:gd name="T14" fmla="*/ 694 w 1078"/>
                  <a:gd name="T15" fmla="*/ 72 h 425"/>
                  <a:gd name="T16" fmla="*/ 560 w 1078"/>
                  <a:gd name="T17" fmla="*/ 30 h 425"/>
                  <a:gd name="T18" fmla="*/ 420 w 1078"/>
                  <a:gd name="T19" fmla="*/ 6 h 425"/>
                  <a:gd name="T20" fmla="*/ 268 w 1078"/>
                  <a:gd name="T21" fmla="*/ 0 h 425"/>
                  <a:gd name="T22" fmla="*/ 134 w 1078"/>
                  <a:gd name="T23" fmla="*/ 6 h 425"/>
                  <a:gd name="T24" fmla="*/ 0 w 1078"/>
                  <a:gd name="T25" fmla="*/ 24 h 425"/>
                  <a:gd name="T26" fmla="*/ 12 w 1078"/>
                  <a:gd name="T27" fmla="*/ 36 h 425"/>
                  <a:gd name="T28" fmla="*/ 134 w 1078"/>
                  <a:gd name="T29" fmla="*/ 18 h 425"/>
                  <a:gd name="T30" fmla="*/ 268 w 1078"/>
                  <a:gd name="T31" fmla="*/ 12 h 425"/>
                  <a:gd name="T32" fmla="*/ 420 w 1078"/>
                  <a:gd name="T33" fmla="*/ 18 h 425"/>
                  <a:gd name="T34" fmla="*/ 554 w 1078"/>
                  <a:gd name="T35" fmla="*/ 42 h 425"/>
                  <a:gd name="T36" fmla="*/ 682 w 1078"/>
                  <a:gd name="T37" fmla="*/ 84 h 425"/>
                  <a:gd name="T38" fmla="*/ 798 w 1078"/>
                  <a:gd name="T39" fmla="*/ 132 h 425"/>
                  <a:gd name="T40" fmla="*/ 895 w 1078"/>
                  <a:gd name="T41" fmla="*/ 192 h 425"/>
                  <a:gd name="T42" fmla="*/ 968 w 1078"/>
                  <a:gd name="T43" fmla="*/ 264 h 425"/>
                  <a:gd name="T44" fmla="*/ 999 w 1078"/>
                  <a:gd name="T45" fmla="*/ 300 h 425"/>
                  <a:gd name="T46" fmla="*/ 1023 w 1078"/>
                  <a:gd name="T47" fmla="*/ 342 h 425"/>
                  <a:gd name="T48" fmla="*/ 1041 w 1078"/>
                  <a:gd name="T49" fmla="*/ 383 h 425"/>
                  <a:gd name="T50" fmla="*/ 1053 w 1078"/>
                  <a:gd name="T51" fmla="*/ 425 h 425"/>
                  <a:gd name="T52" fmla="*/ 1053 w 1078"/>
                  <a:gd name="T53" fmla="*/ 425 h 4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078" h="425">
                    <a:moveTo>
                      <a:pt x="1053" y="425"/>
                    </a:moveTo>
                    <a:lnTo>
                      <a:pt x="1078" y="419"/>
                    </a:lnTo>
                    <a:lnTo>
                      <a:pt x="1066" y="377"/>
                    </a:lnTo>
                    <a:lnTo>
                      <a:pt x="1047" y="336"/>
                    </a:lnTo>
                    <a:lnTo>
                      <a:pt x="986" y="252"/>
                    </a:lnTo>
                    <a:lnTo>
                      <a:pt x="907" y="180"/>
                    </a:lnTo>
                    <a:lnTo>
                      <a:pt x="810" y="120"/>
                    </a:lnTo>
                    <a:lnTo>
                      <a:pt x="694" y="72"/>
                    </a:lnTo>
                    <a:lnTo>
                      <a:pt x="560" y="30"/>
                    </a:lnTo>
                    <a:lnTo>
                      <a:pt x="420" y="6"/>
                    </a:lnTo>
                    <a:lnTo>
                      <a:pt x="268" y="0"/>
                    </a:lnTo>
                    <a:lnTo>
                      <a:pt x="134" y="6"/>
                    </a:lnTo>
                    <a:lnTo>
                      <a:pt x="0" y="24"/>
                    </a:lnTo>
                    <a:lnTo>
                      <a:pt x="12" y="36"/>
                    </a:lnTo>
                    <a:lnTo>
                      <a:pt x="134" y="18"/>
                    </a:lnTo>
                    <a:lnTo>
                      <a:pt x="268" y="12"/>
                    </a:lnTo>
                    <a:lnTo>
                      <a:pt x="420" y="18"/>
                    </a:lnTo>
                    <a:lnTo>
                      <a:pt x="554" y="42"/>
                    </a:lnTo>
                    <a:lnTo>
                      <a:pt x="682" y="84"/>
                    </a:lnTo>
                    <a:lnTo>
                      <a:pt x="798" y="132"/>
                    </a:lnTo>
                    <a:lnTo>
                      <a:pt x="895" y="192"/>
                    </a:lnTo>
                    <a:lnTo>
                      <a:pt x="968" y="264"/>
                    </a:lnTo>
                    <a:lnTo>
                      <a:pt x="999" y="300"/>
                    </a:lnTo>
                    <a:lnTo>
                      <a:pt x="1023" y="342"/>
                    </a:lnTo>
                    <a:lnTo>
                      <a:pt x="1041" y="383"/>
                    </a:lnTo>
                    <a:lnTo>
                      <a:pt x="1053" y="425"/>
                    </a:lnTo>
                    <a:lnTo>
                      <a:pt x="1053" y="425"/>
                    </a:lnTo>
                    <a:close/>
                  </a:path>
                </a:pathLst>
              </a:custGeom>
              <a:gradFill rotWithShape="0">
                <a:gsLst>
                  <a:gs pos="0">
                    <a:schemeClr val="accent2"/>
                  </a:gs>
                  <a:gs pos="100000">
                    <a:schemeClr val="accent2">
                      <a:gamma/>
                      <a:shade val="87843"/>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297" name="Freeform 33"/>
              <p:cNvSpPr>
                <a:spLocks/>
              </p:cNvSpPr>
              <p:nvPr/>
            </p:nvSpPr>
            <p:spPr bwMode="hidden">
              <a:xfrm>
                <a:off x="3304" y="4080"/>
                <a:ext cx="98" cy="234"/>
              </a:xfrm>
              <a:custGeom>
                <a:avLst/>
                <a:gdLst>
                  <a:gd name="T0" fmla="*/ 0 w 98"/>
                  <a:gd name="T1" fmla="*/ 234 h 234"/>
                  <a:gd name="T2" fmla="*/ 25 w 98"/>
                  <a:gd name="T3" fmla="*/ 234 h 234"/>
                  <a:gd name="T4" fmla="*/ 55 w 98"/>
                  <a:gd name="T5" fmla="*/ 186 h 234"/>
                  <a:gd name="T6" fmla="*/ 80 w 98"/>
                  <a:gd name="T7" fmla="*/ 138 h 234"/>
                  <a:gd name="T8" fmla="*/ 92 w 98"/>
                  <a:gd name="T9" fmla="*/ 90 h 234"/>
                  <a:gd name="T10" fmla="*/ 98 w 98"/>
                  <a:gd name="T11" fmla="*/ 36 h 234"/>
                  <a:gd name="T12" fmla="*/ 98 w 98"/>
                  <a:gd name="T13" fmla="*/ 0 h 234"/>
                  <a:gd name="T14" fmla="*/ 74 w 98"/>
                  <a:gd name="T15" fmla="*/ 0 h 234"/>
                  <a:gd name="T16" fmla="*/ 74 w 98"/>
                  <a:gd name="T17" fmla="*/ 36 h 234"/>
                  <a:gd name="T18" fmla="*/ 67 w 98"/>
                  <a:gd name="T19" fmla="*/ 90 h 234"/>
                  <a:gd name="T20" fmla="*/ 55 w 98"/>
                  <a:gd name="T21" fmla="*/ 138 h 234"/>
                  <a:gd name="T22" fmla="*/ 31 w 98"/>
                  <a:gd name="T23" fmla="*/ 186 h 234"/>
                  <a:gd name="T24" fmla="*/ 0 w 98"/>
                  <a:gd name="T25" fmla="*/ 234 h 234"/>
                  <a:gd name="T26" fmla="*/ 0 w 98"/>
                  <a:gd name="T27" fmla="*/ 2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8" h="234">
                    <a:moveTo>
                      <a:pt x="0" y="234"/>
                    </a:moveTo>
                    <a:lnTo>
                      <a:pt x="25" y="234"/>
                    </a:lnTo>
                    <a:lnTo>
                      <a:pt x="55" y="186"/>
                    </a:lnTo>
                    <a:lnTo>
                      <a:pt x="80" y="138"/>
                    </a:lnTo>
                    <a:lnTo>
                      <a:pt x="92" y="90"/>
                    </a:lnTo>
                    <a:lnTo>
                      <a:pt x="98" y="36"/>
                    </a:lnTo>
                    <a:lnTo>
                      <a:pt x="98" y="0"/>
                    </a:lnTo>
                    <a:lnTo>
                      <a:pt x="74" y="0"/>
                    </a:lnTo>
                    <a:lnTo>
                      <a:pt x="74" y="36"/>
                    </a:lnTo>
                    <a:lnTo>
                      <a:pt x="67" y="90"/>
                    </a:lnTo>
                    <a:lnTo>
                      <a:pt x="55" y="138"/>
                    </a:lnTo>
                    <a:lnTo>
                      <a:pt x="31" y="186"/>
                    </a:lnTo>
                    <a:lnTo>
                      <a:pt x="0" y="234"/>
                    </a:lnTo>
                    <a:lnTo>
                      <a:pt x="0" y="234"/>
                    </a:lnTo>
                    <a:close/>
                  </a:path>
                </a:pathLst>
              </a:custGeom>
              <a:gradFill rotWithShape="0">
                <a:gsLst>
                  <a:gs pos="0">
                    <a:schemeClr val="accent2"/>
                  </a:gs>
                  <a:gs pos="100000">
                    <a:schemeClr val="accent2">
                      <a:gamma/>
                      <a:shade val="87843"/>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298" name="Freeform 34"/>
              <p:cNvSpPr>
                <a:spLocks/>
              </p:cNvSpPr>
              <p:nvPr/>
            </p:nvSpPr>
            <p:spPr bwMode="hidden">
              <a:xfrm>
                <a:off x="1776" y="3673"/>
                <a:ext cx="481" cy="641"/>
              </a:xfrm>
              <a:custGeom>
                <a:avLst/>
                <a:gdLst>
                  <a:gd name="T0" fmla="*/ 18 w 481"/>
                  <a:gd name="T1" fmla="*/ 443 h 641"/>
                  <a:gd name="T2" fmla="*/ 24 w 481"/>
                  <a:gd name="T3" fmla="*/ 371 h 641"/>
                  <a:gd name="T4" fmla="*/ 55 w 481"/>
                  <a:gd name="T5" fmla="*/ 305 h 641"/>
                  <a:gd name="T6" fmla="*/ 91 w 481"/>
                  <a:gd name="T7" fmla="*/ 246 h 641"/>
                  <a:gd name="T8" fmla="*/ 146 w 481"/>
                  <a:gd name="T9" fmla="*/ 186 h 641"/>
                  <a:gd name="T10" fmla="*/ 213 w 481"/>
                  <a:gd name="T11" fmla="*/ 132 h 641"/>
                  <a:gd name="T12" fmla="*/ 292 w 481"/>
                  <a:gd name="T13" fmla="*/ 84 h 641"/>
                  <a:gd name="T14" fmla="*/ 384 w 481"/>
                  <a:gd name="T15" fmla="*/ 48 h 641"/>
                  <a:gd name="T16" fmla="*/ 481 w 481"/>
                  <a:gd name="T17" fmla="*/ 12 h 641"/>
                  <a:gd name="T18" fmla="*/ 457 w 481"/>
                  <a:gd name="T19" fmla="*/ 0 h 641"/>
                  <a:gd name="T20" fmla="*/ 359 w 481"/>
                  <a:gd name="T21" fmla="*/ 36 h 641"/>
                  <a:gd name="T22" fmla="*/ 274 w 481"/>
                  <a:gd name="T23" fmla="*/ 78 h 641"/>
                  <a:gd name="T24" fmla="*/ 195 w 481"/>
                  <a:gd name="T25" fmla="*/ 126 h 641"/>
                  <a:gd name="T26" fmla="*/ 128 w 481"/>
                  <a:gd name="T27" fmla="*/ 180 h 641"/>
                  <a:gd name="T28" fmla="*/ 73 w 481"/>
                  <a:gd name="T29" fmla="*/ 240 h 641"/>
                  <a:gd name="T30" fmla="*/ 37 w 481"/>
                  <a:gd name="T31" fmla="*/ 305 h 641"/>
                  <a:gd name="T32" fmla="*/ 6 w 481"/>
                  <a:gd name="T33" fmla="*/ 371 h 641"/>
                  <a:gd name="T34" fmla="*/ 0 w 481"/>
                  <a:gd name="T35" fmla="*/ 443 h 641"/>
                  <a:gd name="T36" fmla="*/ 6 w 481"/>
                  <a:gd name="T37" fmla="*/ 497 h 641"/>
                  <a:gd name="T38" fmla="*/ 18 w 481"/>
                  <a:gd name="T39" fmla="*/ 545 h 641"/>
                  <a:gd name="T40" fmla="*/ 43 w 481"/>
                  <a:gd name="T41" fmla="*/ 593 h 641"/>
                  <a:gd name="T42" fmla="*/ 73 w 481"/>
                  <a:gd name="T43" fmla="*/ 641 h 641"/>
                  <a:gd name="T44" fmla="*/ 97 w 481"/>
                  <a:gd name="T45" fmla="*/ 641 h 641"/>
                  <a:gd name="T46" fmla="*/ 67 w 481"/>
                  <a:gd name="T47" fmla="*/ 593 h 641"/>
                  <a:gd name="T48" fmla="*/ 43 w 481"/>
                  <a:gd name="T49" fmla="*/ 545 h 641"/>
                  <a:gd name="T50" fmla="*/ 24 w 481"/>
                  <a:gd name="T51" fmla="*/ 497 h 641"/>
                  <a:gd name="T52" fmla="*/ 18 w 481"/>
                  <a:gd name="T53" fmla="*/ 443 h 641"/>
                  <a:gd name="T54" fmla="*/ 18 w 481"/>
                  <a:gd name="T55" fmla="*/ 443 h 6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481" h="641">
                    <a:moveTo>
                      <a:pt x="18" y="443"/>
                    </a:moveTo>
                    <a:lnTo>
                      <a:pt x="24" y="371"/>
                    </a:lnTo>
                    <a:lnTo>
                      <a:pt x="55" y="305"/>
                    </a:lnTo>
                    <a:lnTo>
                      <a:pt x="91" y="246"/>
                    </a:lnTo>
                    <a:lnTo>
                      <a:pt x="146" y="186"/>
                    </a:lnTo>
                    <a:lnTo>
                      <a:pt x="213" y="132"/>
                    </a:lnTo>
                    <a:lnTo>
                      <a:pt x="292" y="84"/>
                    </a:lnTo>
                    <a:lnTo>
                      <a:pt x="384" y="48"/>
                    </a:lnTo>
                    <a:lnTo>
                      <a:pt x="481" y="12"/>
                    </a:lnTo>
                    <a:lnTo>
                      <a:pt x="457" y="0"/>
                    </a:lnTo>
                    <a:lnTo>
                      <a:pt x="359" y="36"/>
                    </a:lnTo>
                    <a:lnTo>
                      <a:pt x="274" y="78"/>
                    </a:lnTo>
                    <a:lnTo>
                      <a:pt x="195" y="126"/>
                    </a:lnTo>
                    <a:lnTo>
                      <a:pt x="128" y="180"/>
                    </a:lnTo>
                    <a:lnTo>
                      <a:pt x="73" y="240"/>
                    </a:lnTo>
                    <a:lnTo>
                      <a:pt x="37" y="305"/>
                    </a:lnTo>
                    <a:lnTo>
                      <a:pt x="6" y="371"/>
                    </a:lnTo>
                    <a:lnTo>
                      <a:pt x="0" y="443"/>
                    </a:lnTo>
                    <a:lnTo>
                      <a:pt x="6" y="497"/>
                    </a:lnTo>
                    <a:lnTo>
                      <a:pt x="18" y="545"/>
                    </a:lnTo>
                    <a:lnTo>
                      <a:pt x="43" y="593"/>
                    </a:lnTo>
                    <a:lnTo>
                      <a:pt x="73" y="641"/>
                    </a:lnTo>
                    <a:lnTo>
                      <a:pt x="97" y="641"/>
                    </a:lnTo>
                    <a:lnTo>
                      <a:pt x="67" y="593"/>
                    </a:lnTo>
                    <a:lnTo>
                      <a:pt x="43" y="545"/>
                    </a:lnTo>
                    <a:lnTo>
                      <a:pt x="24" y="497"/>
                    </a:lnTo>
                    <a:lnTo>
                      <a:pt x="18" y="443"/>
                    </a:lnTo>
                    <a:lnTo>
                      <a:pt x="18" y="443"/>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grpSp>
        <p:grpSp>
          <p:nvGrpSpPr>
            <p:cNvPr id="11299" name="Group 35"/>
            <p:cNvGrpSpPr>
              <a:grpSpLocks/>
            </p:cNvGrpSpPr>
            <p:nvPr userDrawn="1"/>
          </p:nvGrpSpPr>
          <p:grpSpPr bwMode="auto">
            <a:xfrm>
              <a:off x="4128" y="3360"/>
              <a:ext cx="1351" cy="821"/>
              <a:chOff x="4128" y="3360"/>
              <a:chExt cx="1351" cy="821"/>
            </a:xfrm>
          </p:grpSpPr>
          <p:sp>
            <p:nvSpPr>
              <p:cNvPr id="11300" name="Freeform 36"/>
              <p:cNvSpPr>
                <a:spLocks noEditPoints="1"/>
              </p:cNvSpPr>
              <p:nvPr/>
            </p:nvSpPr>
            <p:spPr bwMode="hidden">
              <a:xfrm>
                <a:off x="4200" y="3402"/>
                <a:ext cx="1201" cy="731"/>
              </a:xfrm>
              <a:custGeom>
                <a:avLst/>
                <a:gdLst>
                  <a:gd name="T0" fmla="*/ 484 w 1201"/>
                  <a:gd name="T1" fmla="*/ 6 h 731"/>
                  <a:gd name="T2" fmla="*/ 263 w 1201"/>
                  <a:gd name="T3" fmla="*/ 60 h 731"/>
                  <a:gd name="T4" fmla="*/ 101 w 1201"/>
                  <a:gd name="T5" fmla="*/ 162 h 731"/>
                  <a:gd name="T6" fmla="*/ 12 w 1201"/>
                  <a:gd name="T7" fmla="*/ 294 h 731"/>
                  <a:gd name="T8" fmla="*/ 0 w 1201"/>
                  <a:gd name="T9" fmla="*/ 366 h 731"/>
                  <a:gd name="T10" fmla="*/ 12 w 1201"/>
                  <a:gd name="T11" fmla="*/ 437 h 731"/>
                  <a:gd name="T12" fmla="*/ 101 w 1201"/>
                  <a:gd name="T13" fmla="*/ 569 h 731"/>
                  <a:gd name="T14" fmla="*/ 263 w 1201"/>
                  <a:gd name="T15" fmla="*/ 671 h 731"/>
                  <a:gd name="T16" fmla="*/ 484 w 1201"/>
                  <a:gd name="T17" fmla="*/ 725 h 731"/>
                  <a:gd name="T18" fmla="*/ 723 w 1201"/>
                  <a:gd name="T19" fmla="*/ 725 h 731"/>
                  <a:gd name="T20" fmla="*/ 938 w 1201"/>
                  <a:gd name="T21" fmla="*/ 671 h 731"/>
                  <a:gd name="T22" fmla="*/ 1100 w 1201"/>
                  <a:gd name="T23" fmla="*/ 569 h 731"/>
                  <a:gd name="T24" fmla="*/ 1189 w 1201"/>
                  <a:gd name="T25" fmla="*/ 437 h 731"/>
                  <a:gd name="T26" fmla="*/ 1201 w 1201"/>
                  <a:gd name="T27" fmla="*/ 366 h 731"/>
                  <a:gd name="T28" fmla="*/ 1189 w 1201"/>
                  <a:gd name="T29" fmla="*/ 294 h 731"/>
                  <a:gd name="T30" fmla="*/ 1100 w 1201"/>
                  <a:gd name="T31" fmla="*/ 162 h 731"/>
                  <a:gd name="T32" fmla="*/ 938 w 1201"/>
                  <a:gd name="T33" fmla="*/ 60 h 731"/>
                  <a:gd name="T34" fmla="*/ 723 w 1201"/>
                  <a:gd name="T35" fmla="*/ 6 h 731"/>
                  <a:gd name="T36" fmla="*/ 604 w 1201"/>
                  <a:gd name="T37" fmla="*/ 0 h 731"/>
                  <a:gd name="T38" fmla="*/ 490 w 1201"/>
                  <a:gd name="T39" fmla="*/ 701 h 731"/>
                  <a:gd name="T40" fmla="*/ 287 w 1201"/>
                  <a:gd name="T41" fmla="*/ 647 h 731"/>
                  <a:gd name="T42" fmla="*/ 131 w 1201"/>
                  <a:gd name="T43" fmla="*/ 557 h 731"/>
                  <a:gd name="T44" fmla="*/ 48 w 1201"/>
                  <a:gd name="T45" fmla="*/ 437 h 731"/>
                  <a:gd name="T46" fmla="*/ 36 w 1201"/>
                  <a:gd name="T47" fmla="*/ 366 h 731"/>
                  <a:gd name="T48" fmla="*/ 48 w 1201"/>
                  <a:gd name="T49" fmla="*/ 300 h 731"/>
                  <a:gd name="T50" fmla="*/ 131 w 1201"/>
                  <a:gd name="T51" fmla="*/ 174 h 731"/>
                  <a:gd name="T52" fmla="*/ 287 w 1201"/>
                  <a:gd name="T53" fmla="*/ 84 h 731"/>
                  <a:gd name="T54" fmla="*/ 490 w 1201"/>
                  <a:gd name="T55" fmla="*/ 30 h 731"/>
                  <a:gd name="T56" fmla="*/ 717 w 1201"/>
                  <a:gd name="T57" fmla="*/ 30 h 731"/>
                  <a:gd name="T58" fmla="*/ 920 w 1201"/>
                  <a:gd name="T59" fmla="*/ 84 h 731"/>
                  <a:gd name="T60" fmla="*/ 1070 w 1201"/>
                  <a:gd name="T61" fmla="*/ 174 h 731"/>
                  <a:gd name="T62" fmla="*/ 1153 w 1201"/>
                  <a:gd name="T63" fmla="*/ 300 h 731"/>
                  <a:gd name="T64" fmla="*/ 1153 w 1201"/>
                  <a:gd name="T65" fmla="*/ 437 h 731"/>
                  <a:gd name="T66" fmla="*/ 1070 w 1201"/>
                  <a:gd name="T67" fmla="*/ 557 h 731"/>
                  <a:gd name="T68" fmla="*/ 920 w 1201"/>
                  <a:gd name="T69" fmla="*/ 647 h 731"/>
                  <a:gd name="T70" fmla="*/ 717 w 1201"/>
                  <a:gd name="T71" fmla="*/ 701 h 731"/>
                  <a:gd name="T72" fmla="*/ 604 w 1201"/>
                  <a:gd name="T73" fmla="*/ 707 h 7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201" h="731">
                    <a:moveTo>
                      <a:pt x="604" y="0"/>
                    </a:moveTo>
                    <a:lnTo>
                      <a:pt x="484" y="6"/>
                    </a:lnTo>
                    <a:lnTo>
                      <a:pt x="370" y="30"/>
                    </a:lnTo>
                    <a:lnTo>
                      <a:pt x="263" y="60"/>
                    </a:lnTo>
                    <a:lnTo>
                      <a:pt x="179" y="108"/>
                    </a:lnTo>
                    <a:lnTo>
                      <a:pt x="101" y="162"/>
                    </a:lnTo>
                    <a:lnTo>
                      <a:pt x="48" y="222"/>
                    </a:lnTo>
                    <a:lnTo>
                      <a:pt x="12" y="294"/>
                    </a:lnTo>
                    <a:lnTo>
                      <a:pt x="6" y="330"/>
                    </a:lnTo>
                    <a:lnTo>
                      <a:pt x="0" y="366"/>
                    </a:lnTo>
                    <a:lnTo>
                      <a:pt x="6" y="401"/>
                    </a:lnTo>
                    <a:lnTo>
                      <a:pt x="12" y="437"/>
                    </a:lnTo>
                    <a:lnTo>
                      <a:pt x="48" y="509"/>
                    </a:lnTo>
                    <a:lnTo>
                      <a:pt x="101" y="569"/>
                    </a:lnTo>
                    <a:lnTo>
                      <a:pt x="179" y="623"/>
                    </a:lnTo>
                    <a:lnTo>
                      <a:pt x="263" y="671"/>
                    </a:lnTo>
                    <a:lnTo>
                      <a:pt x="370" y="701"/>
                    </a:lnTo>
                    <a:lnTo>
                      <a:pt x="484" y="725"/>
                    </a:lnTo>
                    <a:lnTo>
                      <a:pt x="604" y="731"/>
                    </a:lnTo>
                    <a:lnTo>
                      <a:pt x="723" y="725"/>
                    </a:lnTo>
                    <a:lnTo>
                      <a:pt x="837" y="701"/>
                    </a:lnTo>
                    <a:lnTo>
                      <a:pt x="938" y="671"/>
                    </a:lnTo>
                    <a:lnTo>
                      <a:pt x="1028" y="623"/>
                    </a:lnTo>
                    <a:lnTo>
                      <a:pt x="1100" y="569"/>
                    </a:lnTo>
                    <a:lnTo>
                      <a:pt x="1153" y="509"/>
                    </a:lnTo>
                    <a:lnTo>
                      <a:pt x="1189" y="437"/>
                    </a:lnTo>
                    <a:lnTo>
                      <a:pt x="1201" y="401"/>
                    </a:lnTo>
                    <a:lnTo>
                      <a:pt x="1201" y="366"/>
                    </a:lnTo>
                    <a:lnTo>
                      <a:pt x="1201" y="330"/>
                    </a:lnTo>
                    <a:lnTo>
                      <a:pt x="1189" y="294"/>
                    </a:lnTo>
                    <a:lnTo>
                      <a:pt x="1153" y="222"/>
                    </a:lnTo>
                    <a:lnTo>
                      <a:pt x="1100" y="162"/>
                    </a:lnTo>
                    <a:lnTo>
                      <a:pt x="1028" y="108"/>
                    </a:lnTo>
                    <a:lnTo>
                      <a:pt x="938" y="60"/>
                    </a:lnTo>
                    <a:lnTo>
                      <a:pt x="837" y="30"/>
                    </a:lnTo>
                    <a:lnTo>
                      <a:pt x="723" y="6"/>
                    </a:lnTo>
                    <a:lnTo>
                      <a:pt x="604" y="0"/>
                    </a:lnTo>
                    <a:lnTo>
                      <a:pt x="604" y="0"/>
                    </a:lnTo>
                    <a:close/>
                    <a:moveTo>
                      <a:pt x="604" y="707"/>
                    </a:moveTo>
                    <a:lnTo>
                      <a:pt x="490" y="701"/>
                    </a:lnTo>
                    <a:lnTo>
                      <a:pt x="382" y="683"/>
                    </a:lnTo>
                    <a:lnTo>
                      <a:pt x="287" y="647"/>
                    </a:lnTo>
                    <a:lnTo>
                      <a:pt x="203" y="611"/>
                    </a:lnTo>
                    <a:lnTo>
                      <a:pt x="131" y="557"/>
                    </a:lnTo>
                    <a:lnTo>
                      <a:pt x="83" y="497"/>
                    </a:lnTo>
                    <a:lnTo>
                      <a:pt x="48" y="437"/>
                    </a:lnTo>
                    <a:lnTo>
                      <a:pt x="42" y="401"/>
                    </a:lnTo>
                    <a:lnTo>
                      <a:pt x="36" y="366"/>
                    </a:lnTo>
                    <a:lnTo>
                      <a:pt x="42" y="330"/>
                    </a:lnTo>
                    <a:lnTo>
                      <a:pt x="48" y="300"/>
                    </a:lnTo>
                    <a:lnTo>
                      <a:pt x="83" y="234"/>
                    </a:lnTo>
                    <a:lnTo>
                      <a:pt x="131" y="174"/>
                    </a:lnTo>
                    <a:lnTo>
                      <a:pt x="203" y="126"/>
                    </a:lnTo>
                    <a:lnTo>
                      <a:pt x="287" y="84"/>
                    </a:lnTo>
                    <a:lnTo>
                      <a:pt x="382" y="54"/>
                    </a:lnTo>
                    <a:lnTo>
                      <a:pt x="490" y="30"/>
                    </a:lnTo>
                    <a:lnTo>
                      <a:pt x="604" y="24"/>
                    </a:lnTo>
                    <a:lnTo>
                      <a:pt x="717" y="30"/>
                    </a:lnTo>
                    <a:lnTo>
                      <a:pt x="825" y="54"/>
                    </a:lnTo>
                    <a:lnTo>
                      <a:pt x="920" y="84"/>
                    </a:lnTo>
                    <a:lnTo>
                      <a:pt x="1004" y="126"/>
                    </a:lnTo>
                    <a:lnTo>
                      <a:pt x="1070" y="174"/>
                    </a:lnTo>
                    <a:lnTo>
                      <a:pt x="1124" y="234"/>
                    </a:lnTo>
                    <a:lnTo>
                      <a:pt x="1153" y="300"/>
                    </a:lnTo>
                    <a:lnTo>
                      <a:pt x="1165" y="366"/>
                    </a:lnTo>
                    <a:lnTo>
                      <a:pt x="1153" y="437"/>
                    </a:lnTo>
                    <a:lnTo>
                      <a:pt x="1124" y="497"/>
                    </a:lnTo>
                    <a:lnTo>
                      <a:pt x="1070" y="557"/>
                    </a:lnTo>
                    <a:lnTo>
                      <a:pt x="1004" y="611"/>
                    </a:lnTo>
                    <a:lnTo>
                      <a:pt x="920" y="647"/>
                    </a:lnTo>
                    <a:lnTo>
                      <a:pt x="825" y="683"/>
                    </a:lnTo>
                    <a:lnTo>
                      <a:pt x="717" y="701"/>
                    </a:lnTo>
                    <a:lnTo>
                      <a:pt x="604" y="707"/>
                    </a:lnTo>
                    <a:lnTo>
                      <a:pt x="604" y="707"/>
                    </a:lnTo>
                    <a:close/>
                  </a:path>
                </a:pathLst>
              </a:custGeom>
              <a:gradFill rotWithShape="0">
                <a:gsLst>
                  <a:gs pos="0">
                    <a:schemeClr val="accent2">
                      <a:gamma/>
                      <a:tint val="96863"/>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301" name="Freeform 37"/>
              <p:cNvSpPr>
                <a:spLocks/>
              </p:cNvSpPr>
              <p:nvPr/>
            </p:nvSpPr>
            <p:spPr bwMode="hidden">
              <a:xfrm>
                <a:off x="4128" y="3366"/>
                <a:ext cx="544" cy="737"/>
              </a:xfrm>
              <a:custGeom>
                <a:avLst/>
                <a:gdLst>
                  <a:gd name="T0" fmla="*/ 24 w 544"/>
                  <a:gd name="T1" fmla="*/ 402 h 737"/>
                  <a:gd name="T2" fmla="*/ 36 w 544"/>
                  <a:gd name="T3" fmla="*/ 330 h 737"/>
                  <a:gd name="T4" fmla="*/ 66 w 544"/>
                  <a:gd name="T5" fmla="*/ 264 h 737"/>
                  <a:gd name="T6" fmla="*/ 108 w 544"/>
                  <a:gd name="T7" fmla="*/ 204 h 737"/>
                  <a:gd name="T8" fmla="*/ 173 w 544"/>
                  <a:gd name="T9" fmla="*/ 150 h 737"/>
                  <a:gd name="T10" fmla="*/ 251 w 544"/>
                  <a:gd name="T11" fmla="*/ 102 h 737"/>
                  <a:gd name="T12" fmla="*/ 335 w 544"/>
                  <a:gd name="T13" fmla="*/ 60 h 737"/>
                  <a:gd name="T14" fmla="*/ 436 w 544"/>
                  <a:gd name="T15" fmla="*/ 30 h 737"/>
                  <a:gd name="T16" fmla="*/ 544 w 544"/>
                  <a:gd name="T17" fmla="*/ 12 h 737"/>
                  <a:gd name="T18" fmla="*/ 544 w 544"/>
                  <a:gd name="T19" fmla="*/ 0 h 737"/>
                  <a:gd name="T20" fmla="*/ 430 w 544"/>
                  <a:gd name="T21" fmla="*/ 18 h 737"/>
                  <a:gd name="T22" fmla="*/ 329 w 544"/>
                  <a:gd name="T23" fmla="*/ 48 h 737"/>
                  <a:gd name="T24" fmla="*/ 233 w 544"/>
                  <a:gd name="T25" fmla="*/ 90 h 737"/>
                  <a:gd name="T26" fmla="*/ 155 w 544"/>
                  <a:gd name="T27" fmla="*/ 138 h 737"/>
                  <a:gd name="T28" fmla="*/ 90 w 544"/>
                  <a:gd name="T29" fmla="*/ 198 h 737"/>
                  <a:gd name="T30" fmla="*/ 42 w 544"/>
                  <a:gd name="T31" fmla="*/ 258 h 737"/>
                  <a:gd name="T32" fmla="*/ 12 w 544"/>
                  <a:gd name="T33" fmla="*/ 330 h 737"/>
                  <a:gd name="T34" fmla="*/ 0 w 544"/>
                  <a:gd name="T35" fmla="*/ 402 h 737"/>
                  <a:gd name="T36" fmla="*/ 6 w 544"/>
                  <a:gd name="T37" fmla="*/ 455 h 737"/>
                  <a:gd name="T38" fmla="*/ 18 w 544"/>
                  <a:gd name="T39" fmla="*/ 503 h 737"/>
                  <a:gd name="T40" fmla="*/ 42 w 544"/>
                  <a:gd name="T41" fmla="*/ 545 h 737"/>
                  <a:gd name="T42" fmla="*/ 78 w 544"/>
                  <a:gd name="T43" fmla="*/ 593 h 737"/>
                  <a:gd name="T44" fmla="*/ 114 w 544"/>
                  <a:gd name="T45" fmla="*/ 635 h 737"/>
                  <a:gd name="T46" fmla="*/ 161 w 544"/>
                  <a:gd name="T47" fmla="*/ 671 h 737"/>
                  <a:gd name="T48" fmla="*/ 221 w 544"/>
                  <a:gd name="T49" fmla="*/ 707 h 737"/>
                  <a:gd name="T50" fmla="*/ 281 w 544"/>
                  <a:gd name="T51" fmla="*/ 737 h 737"/>
                  <a:gd name="T52" fmla="*/ 323 w 544"/>
                  <a:gd name="T53" fmla="*/ 737 h 737"/>
                  <a:gd name="T54" fmla="*/ 257 w 544"/>
                  <a:gd name="T55" fmla="*/ 707 h 737"/>
                  <a:gd name="T56" fmla="*/ 203 w 544"/>
                  <a:gd name="T57" fmla="*/ 671 h 737"/>
                  <a:gd name="T58" fmla="*/ 149 w 544"/>
                  <a:gd name="T59" fmla="*/ 635 h 737"/>
                  <a:gd name="T60" fmla="*/ 108 w 544"/>
                  <a:gd name="T61" fmla="*/ 593 h 737"/>
                  <a:gd name="T62" fmla="*/ 72 w 544"/>
                  <a:gd name="T63" fmla="*/ 551 h 737"/>
                  <a:gd name="T64" fmla="*/ 48 w 544"/>
                  <a:gd name="T65" fmla="*/ 503 h 737"/>
                  <a:gd name="T66" fmla="*/ 30 w 544"/>
                  <a:gd name="T67" fmla="*/ 455 h 737"/>
                  <a:gd name="T68" fmla="*/ 24 w 544"/>
                  <a:gd name="T69" fmla="*/ 402 h 737"/>
                  <a:gd name="T70" fmla="*/ 24 w 544"/>
                  <a:gd name="T71" fmla="*/ 402 h 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44" h="737">
                    <a:moveTo>
                      <a:pt x="24" y="402"/>
                    </a:moveTo>
                    <a:lnTo>
                      <a:pt x="36" y="330"/>
                    </a:lnTo>
                    <a:lnTo>
                      <a:pt x="66" y="264"/>
                    </a:lnTo>
                    <a:lnTo>
                      <a:pt x="108" y="204"/>
                    </a:lnTo>
                    <a:lnTo>
                      <a:pt x="173" y="150"/>
                    </a:lnTo>
                    <a:lnTo>
                      <a:pt x="251" y="102"/>
                    </a:lnTo>
                    <a:lnTo>
                      <a:pt x="335" y="60"/>
                    </a:lnTo>
                    <a:lnTo>
                      <a:pt x="436" y="30"/>
                    </a:lnTo>
                    <a:lnTo>
                      <a:pt x="544" y="12"/>
                    </a:lnTo>
                    <a:lnTo>
                      <a:pt x="544" y="0"/>
                    </a:lnTo>
                    <a:lnTo>
                      <a:pt x="430" y="18"/>
                    </a:lnTo>
                    <a:lnTo>
                      <a:pt x="329" y="48"/>
                    </a:lnTo>
                    <a:lnTo>
                      <a:pt x="233" y="90"/>
                    </a:lnTo>
                    <a:lnTo>
                      <a:pt x="155" y="138"/>
                    </a:lnTo>
                    <a:lnTo>
                      <a:pt x="90" y="198"/>
                    </a:lnTo>
                    <a:lnTo>
                      <a:pt x="42" y="258"/>
                    </a:lnTo>
                    <a:lnTo>
                      <a:pt x="12" y="330"/>
                    </a:lnTo>
                    <a:lnTo>
                      <a:pt x="0" y="402"/>
                    </a:lnTo>
                    <a:lnTo>
                      <a:pt x="6" y="455"/>
                    </a:lnTo>
                    <a:lnTo>
                      <a:pt x="18" y="503"/>
                    </a:lnTo>
                    <a:lnTo>
                      <a:pt x="42" y="545"/>
                    </a:lnTo>
                    <a:lnTo>
                      <a:pt x="78" y="593"/>
                    </a:lnTo>
                    <a:lnTo>
                      <a:pt x="114" y="635"/>
                    </a:lnTo>
                    <a:lnTo>
                      <a:pt x="161" y="671"/>
                    </a:lnTo>
                    <a:lnTo>
                      <a:pt x="221" y="707"/>
                    </a:lnTo>
                    <a:lnTo>
                      <a:pt x="281" y="737"/>
                    </a:lnTo>
                    <a:lnTo>
                      <a:pt x="323" y="737"/>
                    </a:lnTo>
                    <a:lnTo>
                      <a:pt x="257" y="707"/>
                    </a:lnTo>
                    <a:lnTo>
                      <a:pt x="203" y="671"/>
                    </a:lnTo>
                    <a:lnTo>
                      <a:pt x="149" y="635"/>
                    </a:lnTo>
                    <a:lnTo>
                      <a:pt x="108" y="593"/>
                    </a:lnTo>
                    <a:lnTo>
                      <a:pt x="72" y="551"/>
                    </a:lnTo>
                    <a:lnTo>
                      <a:pt x="48" y="503"/>
                    </a:lnTo>
                    <a:lnTo>
                      <a:pt x="30" y="455"/>
                    </a:lnTo>
                    <a:lnTo>
                      <a:pt x="24" y="402"/>
                    </a:lnTo>
                    <a:lnTo>
                      <a:pt x="24" y="402"/>
                    </a:lnTo>
                    <a:close/>
                  </a:path>
                </a:pathLst>
              </a:custGeom>
              <a:gradFill rotWithShape="0">
                <a:gsLst>
                  <a:gs pos="0">
                    <a:schemeClr val="accent2">
                      <a:gamma/>
                      <a:tint val="96863"/>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302" name="Freeform 38"/>
              <p:cNvSpPr>
                <a:spLocks/>
              </p:cNvSpPr>
              <p:nvPr/>
            </p:nvSpPr>
            <p:spPr bwMode="hidden">
              <a:xfrm>
                <a:off x="4792" y="3360"/>
                <a:ext cx="609" cy="252"/>
              </a:xfrm>
              <a:custGeom>
                <a:avLst/>
                <a:gdLst>
                  <a:gd name="T0" fmla="*/ 12 w 609"/>
                  <a:gd name="T1" fmla="*/ 12 h 252"/>
                  <a:gd name="T2" fmla="*/ 113 w 609"/>
                  <a:gd name="T3" fmla="*/ 18 h 252"/>
                  <a:gd name="T4" fmla="*/ 203 w 609"/>
                  <a:gd name="T5" fmla="*/ 30 h 252"/>
                  <a:gd name="T6" fmla="*/ 292 w 609"/>
                  <a:gd name="T7" fmla="*/ 48 h 252"/>
                  <a:gd name="T8" fmla="*/ 376 w 609"/>
                  <a:gd name="T9" fmla="*/ 78 h 252"/>
                  <a:gd name="T10" fmla="*/ 448 w 609"/>
                  <a:gd name="T11" fmla="*/ 114 h 252"/>
                  <a:gd name="T12" fmla="*/ 514 w 609"/>
                  <a:gd name="T13" fmla="*/ 156 h 252"/>
                  <a:gd name="T14" fmla="*/ 567 w 609"/>
                  <a:gd name="T15" fmla="*/ 198 h 252"/>
                  <a:gd name="T16" fmla="*/ 609 w 609"/>
                  <a:gd name="T17" fmla="*/ 252 h 252"/>
                  <a:gd name="T18" fmla="*/ 609 w 609"/>
                  <a:gd name="T19" fmla="*/ 216 h 252"/>
                  <a:gd name="T20" fmla="*/ 561 w 609"/>
                  <a:gd name="T21" fmla="*/ 168 h 252"/>
                  <a:gd name="T22" fmla="*/ 502 w 609"/>
                  <a:gd name="T23" fmla="*/ 126 h 252"/>
                  <a:gd name="T24" fmla="*/ 436 w 609"/>
                  <a:gd name="T25" fmla="*/ 90 h 252"/>
                  <a:gd name="T26" fmla="*/ 364 w 609"/>
                  <a:gd name="T27" fmla="*/ 60 h 252"/>
                  <a:gd name="T28" fmla="*/ 286 w 609"/>
                  <a:gd name="T29" fmla="*/ 36 h 252"/>
                  <a:gd name="T30" fmla="*/ 197 w 609"/>
                  <a:gd name="T31" fmla="*/ 18 h 252"/>
                  <a:gd name="T32" fmla="*/ 107 w 609"/>
                  <a:gd name="T33" fmla="*/ 6 h 252"/>
                  <a:gd name="T34" fmla="*/ 12 w 609"/>
                  <a:gd name="T35" fmla="*/ 0 h 252"/>
                  <a:gd name="T36" fmla="*/ 6 w 609"/>
                  <a:gd name="T37" fmla="*/ 0 h 252"/>
                  <a:gd name="T38" fmla="*/ 0 w 609"/>
                  <a:gd name="T39" fmla="*/ 0 h 252"/>
                  <a:gd name="T40" fmla="*/ 0 w 609"/>
                  <a:gd name="T41" fmla="*/ 12 h 252"/>
                  <a:gd name="T42" fmla="*/ 6 w 609"/>
                  <a:gd name="T43" fmla="*/ 12 h 252"/>
                  <a:gd name="T44" fmla="*/ 12 w 609"/>
                  <a:gd name="T45" fmla="*/ 12 h 252"/>
                  <a:gd name="T46" fmla="*/ 12 w 609"/>
                  <a:gd name="T47" fmla="*/ 12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609" h="252">
                    <a:moveTo>
                      <a:pt x="12" y="12"/>
                    </a:moveTo>
                    <a:lnTo>
                      <a:pt x="113" y="18"/>
                    </a:lnTo>
                    <a:lnTo>
                      <a:pt x="203" y="30"/>
                    </a:lnTo>
                    <a:lnTo>
                      <a:pt x="292" y="48"/>
                    </a:lnTo>
                    <a:lnTo>
                      <a:pt x="376" y="78"/>
                    </a:lnTo>
                    <a:lnTo>
                      <a:pt x="448" y="114"/>
                    </a:lnTo>
                    <a:lnTo>
                      <a:pt x="514" y="156"/>
                    </a:lnTo>
                    <a:lnTo>
                      <a:pt x="567" y="198"/>
                    </a:lnTo>
                    <a:lnTo>
                      <a:pt x="609" y="252"/>
                    </a:lnTo>
                    <a:lnTo>
                      <a:pt x="609" y="216"/>
                    </a:lnTo>
                    <a:lnTo>
                      <a:pt x="561" y="168"/>
                    </a:lnTo>
                    <a:lnTo>
                      <a:pt x="502" y="126"/>
                    </a:lnTo>
                    <a:lnTo>
                      <a:pt x="436" y="90"/>
                    </a:lnTo>
                    <a:lnTo>
                      <a:pt x="364" y="60"/>
                    </a:lnTo>
                    <a:lnTo>
                      <a:pt x="286" y="36"/>
                    </a:lnTo>
                    <a:lnTo>
                      <a:pt x="197" y="18"/>
                    </a:lnTo>
                    <a:lnTo>
                      <a:pt x="107" y="6"/>
                    </a:lnTo>
                    <a:lnTo>
                      <a:pt x="12" y="0"/>
                    </a:lnTo>
                    <a:lnTo>
                      <a:pt x="6" y="0"/>
                    </a:lnTo>
                    <a:lnTo>
                      <a:pt x="0" y="0"/>
                    </a:lnTo>
                    <a:lnTo>
                      <a:pt x="0" y="12"/>
                    </a:lnTo>
                    <a:lnTo>
                      <a:pt x="6" y="12"/>
                    </a:lnTo>
                    <a:lnTo>
                      <a:pt x="12" y="12"/>
                    </a:lnTo>
                    <a:lnTo>
                      <a:pt x="12" y="12"/>
                    </a:lnTo>
                    <a:close/>
                  </a:path>
                </a:pathLst>
              </a:custGeom>
              <a:gradFill rotWithShape="0">
                <a:gsLst>
                  <a:gs pos="0">
                    <a:schemeClr val="accent2">
                      <a:gamma/>
                      <a:tint val="94118"/>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303" name="Freeform 39"/>
              <p:cNvSpPr>
                <a:spLocks/>
              </p:cNvSpPr>
              <p:nvPr/>
            </p:nvSpPr>
            <p:spPr bwMode="hidden">
              <a:xfrm>
                <a:off x="5246" y="4007"/>
                <a:ext cx="72" cy="54"/>
              </a:xfrm>
              <a:custGeom>
                <a:avLst/>
                <a:gdLst>
                  <a:gd name="T0" fmla="*/ 72 w 72"/>
                  <a:gd name="T1" fmla="*/ 0 h 54"/>
                  <a:gd name="T2" fmla="*/ 36 w 72"/>
                  <a:gd name="T3" fmla="*/ 30 h 54"/>
                  <a:gd name="T4" fmla="*/ 0 w 72"/>
                  <a:gd name="T5" fmla="*/ 54 h 54"/>
                  <a:gd name="T6" fmla="*/ 36 w 72"/>
                  <a:gd name="T7" fmla="*/ 54 h 54"/>
                  <a:gd name="T8" fmla="*/ 54 w 72"/>
                  <a:gd name="T9" fmla="*/ 42 h 54"/>
                  <a:gd name="T10" fmla="*/ 72 w 72"/>
                  <a:gd name="T11" fmla="*/ 24 h 54"/>
                  <a:gd name="T12" fmla="*/ 72 w 72"/>
                  <a:gd name="T13" fmla="*/ 24 h 54"/>
                  <a:gd name="T14" fmla="*/ 72 w 72"/>
                  <a:gd name="T15" fmla="*/ 0 h 54"/>
                  <a:gd name="T16" fmla="*/ 72 w 72"/>
                  <a:gd name="T17" fmla="*/ 0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2" h="54">
                    <a:moveTo>
                      <a:pt x="72" y="0"/>
                    </a:moveTo>
                    <a:lnTo>
                      <a:pt x="36" y="30"/>
                    </a:lnTo>
                    <a:lnTo>
                      <a:pt x="0" y="54"/>
                    </a:lnTo>
                    <a:lnTo>
                      <a:pt x="36" y="54"/>
                    </a:lnTo>
                    <a:lnTo>
                      <a:pt x="54" y="42"/>
                    </a:lnTo>
                    <a:lnTo>
                      <a:pt x="72" y="24"/>
                    </a:lnTo>
                    <a:lnTo>
                      <a:pt x="72" y="24"/>
                    </a:lnTo>
                    <a:lnTo>
                      <a:pt x="72" y="0"/>
                    </a:lnTo>
                    <a:lnTo>
                      <a:pt x="72" y="0"/>
                    </a:lnTo>
                    <a:close/>
                  </a:path>
                </a:pathLst>
              </a:custGeom>
              <a:gradFill rotWithShape="0">
                <a:gsLst>
                  <a:gs pos="0">
                    <a:schemeClr val="accent2"/>
                  </a:gs>
                  <a:gs pos="100000">
                    <a:schemeClr val="accent2">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304" name="Freeform 40"/>
              <p:cNvSpPr>
                <a:spLocks/>
              </p:cNvSpPr>
              <p:nvPr/>
            </p:nvSpPr>
            <p:spPr bwMode="hidden">
              <a:xfrm>
                <a:off x="4505" y="4073"/>
                <a:ext cx="705" cy="108"/>
              </a:xfrm>
              <a:custGeom>
                <a:avLst/>
                <a:gdLst>
                  <a:gd name="T0" fmla="*/ 299 w 705"/>
                  <a:gd name="T1" fmla="*/ 90 h 108"/>
                  <a:gd name="T2" fmla="*/ 221 w 705"/>
                  <a:gd name="T3" fmla="*/ 90 h 108"/>
                  <a:gd name="T4" fmla="*/ 143 w 705"/>
                  <a:gd name="T5" fmla="*/ 78 h 108"/>
                  <a:gd name="T6" fmla="*/ 0 w 705"/>
                  <a:gd name="T7" fmla="*/ 48 h 108"/>
                  <a:gd name="T8" fmla="*/ 0 w 705"/>
                  <a:gd name="T9" fmla="*/ 66 h 108"/>
                  <a:gd name="T10" fmla="*/ 143 w 705"/>
                  <a:gd name="T11" fmla="*/ 96 h 108"/>
                  <a:gd name="T12" fmla="*/ 221 w 705"/>
                  <a:gd name="T13" fmla="*/ 108 h 108"/>
                  <a:gd name="T14" fmla="*/ 299 w 705"/>
                  <a:gd name="T15" fmla="*/ 108 h 108"/>
                  <a:gd name="T16" fmla="*/ 412 w 705"/>
                  <a:gd name="T17" fmla="*/ 102 h 108"/>
                  <a:gd name="T18" fmla="*/ 520 w 705"/>
                  <a:gd name="T19" fmla="*/ 84 h 108"/>
                  <a:gd name="T20" fmla="*/ 615 w 705"/>
                  <a:gd name="T21" fmla="*/ 60 h 108"/>
                  <a:gd name="T22" fmla="*/ 705 w 705"/>
                  <a:gd name="T23" fmla="*/ 24 h 108"/>
                  <a:gd name="T24" fmla="*/ 705 w 705"/>
                  <a:gd name="T25" fmla="*/ 0 h 108"/>
                  <a:gd name="T26" fmla="*/ 615 w 705"/>
                  <a:gd name="T27" fmla="*/ 42 h 108"/>
                  <a:gd name="T28" fmla="*/ 520 w 705"/>
                  <a:gd name="T29" fmla="*/ 66 h 108"/>
                  <a:gd name="T30" fmla="*/ 412 w 705"/>
                  <a:gd name="T31" fmla="*/ 84 h 108"/>
                  <a:gd name="T32" fmla="*/ 299 w 705"/>
                  <a:gd name="T33" fmla="*/ 90 h 108"/>
                  <a:gd name="T34" fmla="*/ 299 w 705"/>
                  <a:gd name="T35" fmla="*/ 90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05" h="108">
                    <a:moveTo>
                      <a:pt x="299" y="90"/>
                    </a:moveTo>
                    <a:lnTo>
                      <a:pt x="221" y="90"/>
                    </a:lnTo>
                    <a:lnTo>
                      <a:pt x="143" y="78"/>
                    </a:lnTo>
                    <a:lnTo>
                      <a:pt x="0" y="48"/>
                    </a:lnTo>
                    <a:lnTo>
                      <a:pt x="0" y="66"/>
                    </a:lnTo>
                    <a:lnTo>
                      <a:pt x="143" y="96"/>
                    </a:lnTo>
                    <a:lnTo>
                      <a:pt x="221" y="108"/>
                    </a:lnTo>
                    <a:lnTo>
                      <a:pt x="299" y="108"/>
                    </a:lnTo>
                    <a:lnTo>
                      <a:pt x="412" y="102"/>
                    </a:lnTo>
                    <a:lnTo>
                      <a:pt x="520" y="84"/>
                    </a:lnTo>
                    <a:lnTo>
                      <a:pt x="615" y="60"/>
                    </a:lnTo>
                    <a:lnTo>
                      <a:pt x="705" y="24"/>
                    </a:lnTo>
                    <a:lnTo>
                      <a:pt x="705" y="0"/>
                    </a:lnTo>
                    <a:lnTo>
                      <a:pt x="615" y="42"/>
                    </a:lnTo>
                    <a:lnTo>
                      <a:pt x="520" y="66"/>
                    </a:lnTo>
                    <a:lnTo>
                      <a:pt x="412" y="84"/>
                    </a:lnTo>
                    <a:lnTo>
                      <a:pt x="299" y="90"/>
                    </a:lnTo>
                    <a:lnTo>
                      <a:pt x="299" y="90"/>
                    </a:lnTo>
                    <a:close/>
                  </a:path>
                </a:pathLst>
              </a:custGeom>
              <a:gradFill rotWithShape="0">
                <a:gsLst>
                  <a:gs pos="0">
                    <a:schemeClr val="accent2"/>
                  </a:gs>
                  <a:gs pos="100000">
                    <a:schemeClr val="accent2">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305" name="Freeform 41"/>
              <p:cNvSpPr>
                <a:spLocks/>
              </p:cNvSpPr>
              <p:nvPr/>
            </p:nvSpPr>
            <p:spPr bwMode="hidden">
              <a:xfrm>
                <a:off x="5336" y="3654"/>
                <a:ext cx="143" cy="341"/>
              </a:xfrm>
              <a:custGeom>
                <a:avLst/>
                <a:gdLst>
                  <a:gd name="T0" fmla="*/ 119 w 143"/>
                  <a:gd name="T1" fmla="*/ 114 h 341"/>
                  <a:gd name="T2" fmla="*/ 113 w 143"/>
                  <a:gd name="T3" fmla="*/ 173 h 341"/>
                  <a:gd name="T4" fmla="*/ 89 w 143"/>
                  <a:gd name="T5" fmla="*/ 239 h 341"/>
                  <a:gd name="T6" fmla="*/ 47 w 143"/>
                  <a:gd name="T7" fmla="*/ 293 h 341"/>
                  <a:gd name="T8" fmla="*/ 0 w 143"/>
                  <a:gd name="T9" fmla="*/ 341 h 341"/>
                  <a:gd name="T10" fmla="*/ 29 w 143"/>
                  <a:gd name="T11" fmla="*/ 341 h 341"/>
                  <a:gd name="T12" fmla="*/ 77 w 143"/>
                  <a:gd name="T13" fmla="*/ 287 h 341"/>
                  <a:gd name="T14" fmla="*/ 113 w 143"/>
                  <a:gd name="T15" fmla="*/ 233 h 341"/>
                  <a:gd name="T16" fmla="*/ 137 w 143"/>
                  <a:gd name="T17" fmla="*/ 173 h 341"/>
                  <a:gd name="T18" fmla="*/ 143 w 143"/>
                  <a:gd name="T19" fmla="*/ 114 h 341"/>
                  <a:gd name="T20" fmla="*/ 137 w 143"/>
                  <a:gd name="T21" fmla="*/ 60 h 341"/>
                  <a:gd name="T22" fmla="*/ 119 w 143"/>
                  <a:gd name="T23" fmla="*/ 0 h 341"/>
                  <a:gd name="T24" fmla="*/ 89 w 143"/>
                  <a:gd name="T25" fmla="*/ 0 h 341"/>
                  <a:gd name="T26" fmla="*/ 113 w 143"/>
                  <a:gd name="T27" fmla="*/ 60 h 341"/>
                  <a:gd name="T28" fmla="*/ 119 w 143"/>
                  <a:gd name="T29" fmla="*/ 114 h 341"/>
                  <a:gd name="T30" fmla="*/ 119 w 143"/>
                  <a:gd name="T31" fmla="*/ 114 h 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43" h="341">
                    <a:moveTo>
                      <a:pt x="119" y="114"/>
                    </a:moveTo>
                    <a:lnTo>
                      <a:pt x="113" y="173"/>
                    </a:lnTo>
                    <a:lnTo>
                      <a:pt x="89" y="239"/>
                    </a:lnTo>
                    <a:lnTo>
                      <a:pt x="47" y="293"/>
                    </a:lnTo>
                    <a:lnTo>
                      <a:pt x="0" y="341"/>
                    </a:lnTo>
                    <a:lnTo>
                      <a:pt x="29" y="341"/>
                    </a:lnTo>
                    <a:lnTo>
                      <a:pt x="77" y="287"/>
                    </a:lnTo>
                    <a:lnTo>
                      <a:pt x="113" y="233"/>
                    </a:lnTo>
                    <a:lnTo>
                      <a:pt x="137" y="173"/>
                    </a:lnTo>
                    <a:lnTo>
                      <a:pt x="143" y="114"/>
                    </a:lnTo>
                    <a:lnTo>
                      <a:pt x="137" y="60"/>
                    </a:lnTo>
                    <a:lnTo>
                      <a:pt x="119" y="0"/>
                    </a:lnTo>
                    <a:lnTo>
                      <a:pt x="89" y="0"/>
                    </a:lnTo>
                    <a:lnTo>
                      <a:pt x="113" y="60"/>
                    </a:lnTo>
                    <a:lnTo>
                      <a:pt x="119" y="114"/>
                    </a:lnTo>
                    <a:lnTo>
                      <a:pt x="119" y="114"/>
                    </a:lnTo>
                    <a:close/>
                  </a:path>
                </a:pathLst>
              </a:custGeom>
              <a:gradFill rotWithShape="0">
                <a:gsLst>
                  <a:gs pos="0">
                    <a:schemeClr val="accent2"/>
                  </a:gs>
                  <a:gs pos="100000">
                    <a:schemeClr val="accent2">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306" name="Freeform 42"/>
              <p:cNvSpPr>
                <a:spLocks/>
              </p:cNvSpPr>
              <p:nvPr/>
            </p:nvSpPr>
            <p:spPr bwMode="hidden">
              <a:xfrm>
                <a:off x="5061" y="3624"/>
                <a:ext cx="83" cy="90"/>
              </a:xfrm>
              <a:custGeom>
                <a:avLst/>
                <a:gdLst>
                  <a:gd name="T0" fmla="*/ 59 w 83"/>
                  <a:gd name="T1" fmla="*/ 90 h 90"/>
                  <a:gd name="T2" fmla="*/ 83 w 83"/>
                  <a:gd name="T3" fmla="*/ 84 h 90"/>
                  <a:gd name="T4" fmla="*/ 71 w 83"/>
                  <a:gd name="T5" fmla="*/ 60 h 90"/>
                  <a:gd name="T6" fmla="*/ 53 w 83"/>
                  <a:gd name="T7" fmla="*/ 42 h 90"/>
                  <a:gd name="T8" fmla="*/ 6 w 83"/>
                  <a:gd name="T9" fmla="*/ 0 h 90"/>
                  <a:gd name="T10" fmla="*/ 0 w 83"/>
                  <a:gd name="T11" fmla="*/ 18 h 90"/>
                  <a:gd name="T12" fmla="*/ 35 w 83"/>
                  <a:gd name="T13" fmla="*/ 48 h 90"/>
                  <a:gd name="T14" fmla="*/ 59 w 83"/>
                  <a:gd name="T15" fmla="*/ 90 h 90"/>
                  <a:gd name="T16" fmla="*/ 59 w 83"/>
                  <a:gd name="T17" fmla="*/ 90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3" h="90">
                    <a:moveTo>
                      <a:pt x="59" y="90"/>
                    </a:moveTo>
                    <a:lnTo>
                      <a:pt x="83" y="84"/>
                    </a:lnTo>
                    <a:lnTo>
                      <a:pt x="71" y="60"/>
                    </a:lnTo>
                    <a:lnTo>
                      <a:pt x="53" y="42"/>
                    </a:lnTo>
                    <a:lnTo>
                      <a:pt x="6" y="0"/>
                    </a:lnTo>
                    <a:lnTo>
                      <a:pt x="0" y="18"/>
                    </a:lnTo>
                    <a:lnTo>
                      <a:pt x="35" y="48"/>
                    </a:lnTo>
                    <a:lnTo>
                      <a:pt x="59" y="90"/>
                    </a:lnTo>
                    <a:lnTo>
                      <a:pt x="59" y="90"/>
                    </a:lnTo>
                    <a:close/>
                  </a:path>
                </a:pathLst>
              </a:custGeom>
              <a:gradFill rotWithShape="0">
                <a:gsLst>
                  <a:gs pos="0">
                    <a:schemeClr val="accent2"/>
                  </a:gs>
                  <a:gs pos="100000">
                    <a:schemeClr val="accent2">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307" name="Freeform 43"/>
              <p:cNvSpPr>
                <a:spLocks/>
              </p:cNvSpPr>
              <p:nvPr/>
            </p:nvSpPr>
            <p:spPr bwMode="hidden">
              <a:xfrm>
                <a:off x="4445" y="3552"/>
                <a:ext cx="717" cy="431"/>
              </a:xfrm>
              <a:custGeom>
                <a:avLst/>
                <a:gdLst>
                  <a:gd name="T0" fmla="*/ 693 w 717"/>
                  <a:gd name="T1" fmla="*/ 216 h 431"/>
                  <a:gd name="T2" fmla="*/ 687 w 717"/>
                  <a:gd name="T3" fmla="*/ 257 h 431"/>
                  <a:gd name="T4" fmla="*/ 669 w 717"/>
                  <a:gd name="T5" fmla="*/ 293 h 431"/>
                  <a:gd name="T6" fmla="*/ 633 w 717"/>
                  <a:gd name="T7" fmla="*/ 329 h 431"/>
                  <a:gd name="T8" fmla="*/ 598 w 717"/>
                  <a:gd name="T9" fmla="*/ 359 h 431"/>
                  <a:gd name="T10" fmla="*/ 544 w 717"/>
                  <a:gd name="T11" fmla="*/ 383 h 431"/>
                  <a:gd name="T12" fmla="*/ 490 w 717"/>
                  <a:gd name="T13" fmla="*/ 401 h 431"/>
                  <a:gd name="T14" fmla="*/ 424 w 717"/>
                  <a:gd name="T15" fmla="*/ 413 h 431"/>
                  <a:gd name="T16" fmla="*/ 359 w 717"/>
                  <a:gd name="T17" fmla="*/ 419 h 431"/>
                  <a:gd name="T18" fmla="*/ 293 w 717"/>
                  <a:gd name="T19" fmla="*/ 413 h 431"/>
                  <a:gd name="T20" fmla="*/ 227 w 717"/>
                  <a:gd name="T21" fmla="*/ 401 h 431"/>
                  <a:gd name="T22" fmla="*/ 173 w 717"/>
                  <a:gd name="T23" fmla="*/ 383 h 431"/>
                  <a:gd name="T24" fmla="*/ 119 w 717"/>
                  <a:gd name="T25" fmla="*/ 359 h 431"/>
                  <a:gd name="T26" fmla="*/ 84 w 717"/>
                  <a:gd name="T27" fmla="*/ 329 h 431"/>
                  <a:gd name="T28" fmla="*/ 48 w 717"/>
                  <a:gd name="T29" fmla="*/ 293 h 431"/>
                  <a:gd name="T30" fmla="*/ 30 w 717"/>
                  <a:gd name="T31" fmla="*/ 257 h 431"/>
                  <a:gd name="T32" fmla="*/ 24 w 717"/>
                  <a:gd name="T33" fmla="*/ 216 h 431"/>
                  <a:gd name="T34" fmla="*/ 30 w 717"/>
                  <a:gd name="T35" fmla="*/ 174 h 431"/>
                  <a:gd name="T36" fmla="*/ 48 w 717"/>
                  <a:gd name="T37" fmla="*/ 138 h 431"/>
                  <a:gd name="T38" fmla="*/ 84 w 717"/>
                  <a:gd name="T39" fmla="*/ 102 h 431"/>
                  <a:gd name="T40" fmla="*/ 119 w 717"/>
                  <a:gd name="T41" fmla="*/ 72 h 431"/>
                  <a:gd name="T42" fmla="*/ 173 w 717"/>
                  <a:gd name="T43" fmla="*/ 48 h 431"/>
                  <a:gd name="T44" fmla="*/ 227 w 717"/>
                  <a:gd name="T45" fmla="*/ 30 h 431"/>
                  <a:gd name="T46" fmla="*/ 293 w 717"/>
                  <a:gd name="T47" fmla="*/ 18 h 431"/>
                  <a:gd name="T48" fmla="*/ 359 w 717"/>
                  <a:gd name="T49" fmla="*/ 12 h 431"/>
                  <a:gd name="T50" fmla="*/ 418 w 717"/>
                  <a:gd name="T51" fmla="*/ 18 h 431"/>
                  <a:gd name="T52" fmla="*/ 478 w 717"/>
                  <a:gd name="T53" fmla="*/ 30 h 431"/>
                  <a:gd name="T54" fmla="*/ 532 w 717"/>
                  <a:gd name="T55" fmla="*/ 48 h 431"/>
                  <a:gd name="T56" fmla="*/ 580 w 717"/>
                  <a:gd name="T57" fmla="*/ 66 h 431"/>
                  <a:gd name="T58" fmla="*/ 586 w 717"/>
                  <a:gd name="T59" fmla="*/ 48 h 431"/>
                  <a:gd name="T60" fmla="*/ 478 w 717"/>
                  <a:gd name="T61" fmla="*/ 12 h 431"/>
                  <a:gd name="T62" fmla="*/ 418 w 717"/>
                  <a:gd name="T63" fmla="*/ 6 h 431"/>
                  <a:gd name="T64" fmla="*/ 359 w 717"/>
                  <a:gd name="T65" fmla="*/ 0 h 431"/>
                  <a:gd name="T66" fmla="*/ 287 w 717"/>
                  <a:gd name="T67" fmla="*/ 6 h 431"/>
                  <a:gd name="T68" fmla="*/ 221 w 717"/>
                  <a:gd name="T69" fmla="*/ 18 h 431"/>
                  <a:gd name="T70" fmla="*/ 161 w 717"/>
                  <a:gd name="T71" fmla="*/ 36 h 431"/>
                  <a:gd name="T72" fmla="*/ 107 w 717"/>
                  <a:gd name="T73" fmla="*/ 66 h 431"/>
                  <a:gd name="T74" fmla="*/ 60 w 717"/>
                  <a:gd name="T75" fmla="*/ 96 h 431"/>
                  <a:gd name="T76" fmla="*/ 30 w 717"/>
                  <a:gd name="T77" fmla="*/ 132 h 431"/>
                  <a:gd name="T78" fmla="*/ 6 w 717"/>
                  <a:gd name="T79" fmla="*/ 174 h 431"/>
                  <a:gd name="T80" fmla="*/ 0 w 717"/>
                  <a:gd name="T81" fmla="*/ 216 h 431"/>
                  <a:gd name="T82" fmla="*/ 6 w 717"/>
                  <a:gd name="T83" fmla="*/ 257 h 431"/>
                  <a:gd name="T84" fmla="*/ 30 w 717"/>
                  <a:gd name="T85" fmla="*/ 299 h 431"/>
                  <a:gd name="T86" fmla="*/ 60 w 717"/>
                  <a:gd name="T87" fmla="*/ 335 h 431"/>
                  <a:gd name="T88" fmla="*/ 107 w 717"/>
                  <a:gd name="T89" fmla="*/ 371 h 431"/>
                  <a:gd name="T90" fmla="*/ 161 w 717"/>
                  <a:gd name="T91" fmla="*/ 395 h 431"/>
                  <a:gd name="T92" fmla="*/ 221 w 717"/>
                  <a:gd name="T93" fmla="*/ 413 h 431"/>
                  <a:gd name="T94" fmla="*/ 287 w 717"/>
                  <a:gd name="T95" fmla="*/ 425 h 431"/>
                  <a:gd name="T96" fmla="*/ 359 w 717"/>
                  <a:gd name="T97" fmla="*/ 431 h 431"/>
                  <a:gd name="T98" fmla="*/ 430 w 717"/>
                  <a:gd name="T99" fmla="*/ 425 h 431"/>
                  <a:gd name="T100" fmla="*/ 496 w 717"/>
                  <a:gd name="T101" fmla="*/ 413 h 431"/>
                  <a:gd name="T102" fmla="*/ 562 w 717"/>
                  <a:gd name="T103" fmla="*/ 395 h 431"/>
                  <a:gd name="T104" fmla="*/ 610 w 717"/>
                  <a:gd name="T105" fmla="*/ 371 h 431"/>
                  <a:gd name="T106" fmla="*/ 657 w 717"/>
                  <a:gd name="T107" fmla="*/ 335 h 431"/>
                  <a:gd name="T108" fmla="*/ 687 w 717"/>
                  <a:gd name="T109" fmla="*/ 299 h 431"/>
                  <a:gd name="T110" fmla="*/ 711 w 717"/>
                  <a:gd name="T111" fmla="*/ 257 h 431"/>
                  <a:gd name="T112" fmla="*/ 717 w 717"/>
                  <a:gd name="T113" fmla="*/ 216 h 431"/>
                  <a:gd name="T114" fmla="*/ 717 w 717"/>
                  <a:gd name="T115" fmla="*/ 204 h 431"/>
                  <a:gd name="T116" fmla="*/ 711 w 717"/>
                  <a:gd name="T117" fmla="*/ 192 h 431"/>
                  <a:gd name="T118" fmla="*/ 687 w 717"/>
                  <a:gd name="T119" fmla="*/ 198 h 431"/>
                  <a:gd name="T120" fmla="*/ 693 w 717"/>
                  <a:gd name="T121" fmla="*/ 210 h 431"/>
                  <a:gd name="T122" fmla="*/ 693 w 717"/>
                  <a:gd name="T123" fmla="*/ 216 h 431"/>
                  <a:gd name="T124" fmla="*/ 693 w 717"/>
                  <a:gd name="T125" fmla="*/ 216 h 4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717" h="431">
                    <a:moveTo>
                      <a:pt x="693" y="216"/>
                    </a:moveTo>
                    <a:lnTo>
                      <a:pt x="687" y="257"/>
                    </a:lnTo>
                    <a:lnTo>
                      <a:pt x="669" y="293"/>
                    </a:lnTo>
                    <a:lnTo>
                      <a:pt x="633" y="329"/>
                    </a:lnTo>
                    <a:lnTo>
                      <a:pt x="598" y="359"/>
                    </a:lnTo>
                    <a:lnTo>
                      <a:pt x="544" y="383"/>
                    </a:lnTo>
                    <a:lnTo>
                      <a:pt x="490" y="401"/>
                    </a:lnTo>
                    <a:lnTo>
                      <a:pt x="424" y="413"/>
                    </a:lnTo>
                    <a:lnTo>
                      <a:pt x="359" y="419"/>
                    </a:lnTo>
                    <a:lnTo>
                      <a:pt x="293" y="413"/>
                    </a:lnTo>
                    <a:lnTo>
                      <a:pt x="227" y="401"/>
                    </a:lnTo>
                    <a:lnTo>
                      <a:pt x="173" y="383"/>
                    </a:lnTo>
                    <a:lnTo>
                      <a:pt x="119" y="359"/>
                    </a:lnTo>
                    <a:lnTo>
                      <a:pt x="84" y="329"/>
                    </a:lnTo>
                    <a:lnTo>
                      <a:pt x="48" y="293"/>
                    </a:lnTo>
                    <a:lnTo>
                      <a:pt x="30" y="257"/>
                    </a:lnTo>
                    <a:lnTo>
                      <a:pt x="24" y="216"/>
                    </a:lnTo>
                    <a:lnTo>
                      <a:pt x="30" y="174"/>
                    </a:lnTo>
                    <a:lnTo>
                      <a:pt x="48" y="138"/>
                    </a:lnTo>
                    <a:lnTo>
                      <a:pt x="84" y="102"/>
                    </a:lnTo>
                    <a:lnTo>
                      <a:pt x="119" y="72"/>
                    </a:lnTo>
                    <a:lnTo>
                      <a:pt x="173" y="48"/>
                    </a:lnTo>
                    <a:lnTo>
                      <a:pt x="227" y="30"/>
                    </a:lnTo>
                    <a:lnTo>
                      <a:pt x="293" y="18"/>
                    </a:lnTo>
                    <a:lnTo>
                      <a:pt x="359" y="12"/>
                    </a:lnTo>
                    <a:lnTo>
                      <a:pt x="418" y="18"/>
                    </a:lnTo>
                    <a:lnTo>
                      <a:pt x="478" y="30"/>
                    </a:lnTo>
                    <a:lnTo>
                      <a:pt x="532" y="48"/>
                    </a:lnTo>
                    <a:lnTo>
                      <a:pt x="580" y="66"/>
                    </a:lnTo>
                    <a:lnTo>
                      <a:pt x="586" y="48"/>
                    </a:lnTo>
                    <a:lnTo>
                      <a:pt x="478" y="12"/>
                    </a:lnTo>
                    <a:lnTo>
                      <a:pt x="418" y="6"/>
                    </a:lnTo>
                    <a:lnTo>
                      <a:pt x="359" y="0"/>
                    </a:lnTo>
                    <a:lnTo>
                      <a:pt x="287" y="6"/>
                    </a:lnTo>
                    <a:lnTo>
                      <a:pt x="221" y="18"/>
                    </a:lnTo>
                    <a:lnTo>
                      <a:pt x="161" y="36"/>
                    </a:lnTo>
                    <a:lnTo>
                      <a:pt x="107" y="66"/>
                    </a:lnTo>
                    <a:lnTo>
                      <a:pt x="60" y="96"/>
                    </a:lnTo>
                    <a:lnTo>
                      <a:pt x="30" y="132"/>
                    </a:lnTo>
                    <a:lnTo>
                      <a:pt x="6" y="174"/>
                    </a:lnTo>
                    <a:lnTo>
                      <a:pt x="0" y="216"/>
                    </a:lnTo>
                    <a:lnTo>
                      <a:pt x="6" y="257"/>
                    </a:lnTo>
                    <a:lnTo>
                      <a:pt x="30" y="299"/>
                    </a:lnTo>
                    <a:lnTo>
                      <a:pt x="60" y="335"/>
                    </a:lnTo>
                    <a:lnTo>
                      <a:pt x="107" y="371"/>
                    </a:lnTo>
                    <a:lnTo>
                      <a:pt x="161" y="395"/>
                    </a:lnTo>
                    <a:lnTo>
                      <a:pt x="221" y="413"/>
                    </a:lnTo>
                    <a:lnTo>
                      <a:pt x="287" y="425"/>
                    </a:lnTo>
                    <a:lnTo>
                      <a:pt x="359" y="431"/>
                    </a:lnTo>
                    <a:lnTo>
                      <a:pt x="430" y="425"/>
                    </a:lnTo>
                    <a:lnTo>
                      <a:pt x="496" y="413"/>
                    </a:lnTo>
                    <a:lnTo>
                      <a:pt x="562" y="395"/>
                    </a:lnTo>
                    <a:lnTo>
                      <a:pt x="610" y="371"/>
                    </a:lnTo>
                    <a:lnTo>
                      <a:pt x="657" y="335"/>
                    </a:lnTo>
                    <a:lnTo>
                      <a:pt x="687" y="299"/>
                    </a:lnTo>
                    <a:lnTo>
                      <a:pt x="711" y="257"/>
                    </a:lnTo>
                    <a:lnTo>
                      <a:pt x="717" y="216"/>
                    </a:lnTo>
                    <a:lnTo>
                      <a:pt x="717" y="204"/>
                    </a:lnTo>
                    <a:lnTo>
                      <a:pt x="711" y="192"/>
                    </a:lnTo>
                    <a:lnTo>
                      <a:pt x="687" y="198"/>
                    </a:lnTo>
                    <a:lnTo>
                      <a:pt x="693" y="210"/>
                    </a:lnTo>
                    <a:lnTo>
                      <a:pt x="693" y="216"/>
                    </a:lnTo>
                    <a:lnTo>
                      <a:pt x="693" y="216"/>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308" name="Freeform 44"/>
              <p:cNvSpPr>
                <a:spLocks/>
              </p:cNvSpPr>
              <p:nvPr/>
            </p:nvSpPr>
            <p:spPr bwMode="hidden">
              <a:xfrm>
                <a:off x="4349" y="3510"/>
                <a:ext cx="909" cy="533"/>
              </a:xfrm>
              <a:custGeom>
                <a:avLst/>
                <a:gdLst>
                  <a:gd name="T0" fmla="*/ 616 w 909"/>
                  <a:gd name="T1" fmla="*/ 0 h 533"/>
                  <a:gd name="T2" fmla="*/ 616 w 909"/>
                  <a:gd name="T3" fmla="*/ 18 h 533"/>
                  <a:gd name="T4" fmla="*/ 724 w 909"/>
                  <a:gd name="T5" fmla="*/ 60 h 533"/>
                  <a:gd name="T6" fmla="*/ 765 w 909"/>
                  <a:gd name="T7" fmla="*/ 84 h 533"/>
                  <a:gd name="T8" fmla="*/ 807 w 909"/>
                  <a:gd name="T9" fmla="*/ 114 h 533"/>
                  <a:gd name="T10" fmla="*/ 837 w 909"/>
                  <a:gd name="T11" fmla="*/ 144 h 533"/>
                  <a:gd name="T12" fmla="*/ 861 w 909"/>
                  <a:gd name="T13" fmla="*/ 180 h 533"/>
                  <a:gd name="T14" fmla="*/ 873 w 909"/>
                  <a:gd name="T15" fmla="*/ 216 h 533"/>
                  <a:gd name="T16" fmla="*/ 879 w 909"/>
                  <a:gd name="T17" fmla="*/ 258 h 533"/>
                  <a:gd name="T18" fmla="*/ 873 w 909"/>
                  <a:gd name="T19" fmla="*/ 311 h 533"/>
                  <a:gd name="T20" fmla="*/ 843 w 909"/>
                  <a:gd name="T21" fmla="*/ 359 h 533"/>
                  <a:gd name="T22" fmla="*/ 807 w 909"/>
                  <a:gd name="T23" fmla="*/ 401 h 533"/>
                  <a:gd name="T24" fmla="*/ 753 w 909"/>
                  <a:gd name="T25" fmla="*/ 443 h 533"/>
                  <a:gd name="T26" fmla="*/ 694 w 909"/>
                  <a:gd name="T27" fmla="*/ 473 h 533"/>
                  <a:gd name="T28" fmla="*/ 622 w 909"/>
                  <a:gd name="T29" fmla="*/ 497 h 533"/>
                  <a:gd name="T30" fmla="*/ 538 w 909"/>
                  <a:gd name="T31" fmla="*/ 509 h 533"/>
                  <a:gd name="T32" fmla="*/ 455 w 909"/>
                  <a:gd name="T33" fmla="*/ 515 h 533"/>
                  <a:gd name="T34" fmla="*/ 371 w 909"/>
                  <a:gd name="T35" fmla="*/ 509 h 533"/>
                  <a:gd name="T36" fmla="*/ 287 w 909"/>
                  <a:gd name="T37" fmla="*/ 497 h 533"/>
                  <a:gd name="T38" fmla="*/ 215 w 909"/>
                  <a:gd name="T39" fmla="*/ 473 h 533"/>
                  <a:gd name="T40" fmla="*/ 156 w 909"/>
                  <a:gd name="T41" fmla="*/ 443 h 533"/>
                  <a:gd name="T42" fmla="*/ 102 w 909"/>
                  <a:gd name="T43" fmla="*/ 401 h 533"/>
                  <a:gd name="T44" fmla="*/ 66 w 909"/>
                  <a:gd name="T45" fmla="*/ 359 h 533"/>
                  <a:gd name="T46" fmla="*/ 36 w 909"/>
                  <a:gd name="T47" fmla="*/ 311 h 533"/>
                  <a:gd name="T48" fmla="*/ 30 w 909"/>
                  <a:gd name="T49" fmla="*/ 258 h 533"/>
                  <a:gd name="T50" fmla="*/ 36 w 909"/>
                  <a:gd name="T51" fmla="*/ 222 h 533"/>
                  <a:gd name="T52" fmla="*/ 48 w 909"/>
                  <a:gd name="T53" fmla="*/ 186 h 533"/>
                  <a:gd name="T54" fmla="*/ 66 w 909"/>
                  <a:gd name="T55" fmla="*/ 156 h 533"/>
                  <a:gd name="T56" fmla="*/ 90 w 909"/>
                  <a:gd name="T57" fmla="*/ 126 h 533"/>
                  <a:gd name="T58" fmla="*/ 66 w 909"/>
                  <a:gd name="T59" fmla="*/ 114 h 533"/>
                  <a:gd name="T60" fmla="*/ 36 w 909"/>
                  <a:gd name="T61" fmla="*/ 144 h 533"/>
                  <a:gd name="T62" fmla="*/ 18 w 909"/>
                  <a:gd name="T63" fmla="*/ 180 h 533"/>
                  <a:gd name="T64" fmla="*/ 6 w 909"/>
                  <a:gd name="T65" fmla="*/ 216 h 533"/>
                  <a:gd name="T66" fmla="*/ 0 w 909"/>
                  <a:gd name="T67" fmla="*/ 258 h 533"/>
                  <a:gd name="T68" fmla="*/ 12 w 909"/>
                  <a:gd name="T69" fmla="*/ 311 h 533"/>
                  <a:gd name="T70" fmla="*/ 36 w 909"/>
                  <a:gd name="T71" fmla="*/ 365 h 533"/>
                  <a:gd name="T72" fmla="*/ 78 w 909"/>
                  <a:gd name="T73" fmla="*/ 413 h 533"/>
                  <a:gd name="T74" fmla="*/ 132 w 909"/>
                  <a:gd name="T75" fmla="*/ 449 h 533"/>
                  <a:gd name="T76" fmla="*/ 203 w 909"/>
                  <a:gd name="T77" fmla="*/ 485 h 533"/>
                  <a:gd name="T78" fmla="*/ 275 w 909"/>
                  <a:gd name="T79" fmla="*/ 509 h 533"/>
                  <a:gd name="T80" fmla="*/ 365 w 909"/>
                  <a:gd name="T81" fmla="*/ 527 h 533"/>
                  <a:gd name="T82" fmla="*/ 455 w 909"/>
                  <a:gd name="T83" fmla="*/ 533 h 533"/>
                  <a:gd name="T84" fmla="*/ 544 w 909"/>
                  <a:gd name="T85" fmla="*/ 527 h 533"/>
                  <a:gd name="T86" fmla="*/ 634 w 909"/>
                  <a:gd name="T87" fmla="*/ 509 h 533"/>
                  <a:gd name="T88" fmla="*/ 712 w 909"/>
                  <a:gd name="T89" fmla="*/ 485 h 533"/>
                  <a:gd name="T90" fmla="*/ 777 w 909"/>
                  <a:gd name="T91" fmla="*/ 449 h 533"/>
                  <a:gd name="T92" fmla="*/ 831 w 909"/>
                  <a:gd name="T93" fmla="*/ 413 h 533"/>
                  <a:gd name="T94" fmla="*/ 873 w 909"/>
                  <a:gd name="T95" fmla="*/ 365 h 533"/>
                  <a:gd name="T96" fmla="*/ 897 w 909"/>
                  <a:gd name="T97" fmla="*/ 311 h 533"/>
                  <a:gd name="T98" fmla="*/ 909 w 909"/>
                  <a:gd name="T99" fmla="*/ 258 h 533"/>
                  <a:gd name="T100" fmla="*/ 903 w 909"/>
                  <a:gd name="T101" fmla="*/ 216 h 533"/>
                  <a:gd name="T102" fmla="*/ 885 w 909"/>
                  <a:gd name="T103" fmla="*/ 174 h 533"/>
                  <a:gd name="T104" fmla="*/ 861 w 909"/>
                  <a:gd name="T105" fmla="*/ 132 h 533"/>
                  <a:gd name="T106" fmla="*/ 825 w 909"/>
                  <a:gd name="T107" fmla="*/ 102 h 533"/>
                  <a:gd name="T108" fmla="*/ 783 w 909"/>
                  <a:gd name="T109" fmla="*/ 66 h 533"/>
                  <a:gd name="T110" fmla="*/ 735 w 909"/>
                  <a:gd name="T111" fmla="*/ 42 h 533"/>
                  <a:gd name="T112" fmla="*/ 616 w 909"/>
                  <a:gd name="T113" fmla="*/ 0 h 533"/>
                  <a:gd name="T114" fmla="*/ 616 w 909"/>
                  <a:gd name="T115" fmla="*/ 0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909" h="533">
                    <a:moveTo>
                      <a:pt x="616" y="0"/>
                    </a:moveTo>
                    <a:lnTo>
                      <a:pt x="616" y="18"/>
                    </a:lnTo>
                    <a:lnTo>
                      <a:pt x="724" y="60"/>
                    </a:lnTo>
                    <a:lnTo>
                      <a:pt x="765" y="84"/>
                    </a:lnTo>
                    <a:lnTo>
                      <a:pt x="807" y="114"/>
                    </a:lnTo>
                    <a:lnTo>
                      <a:pt x="837" y="144"/>
                    </a:lnTo>
                    <a:lnTo>
                      <a:pt x="861" y="180"/>
                    </a:lnTo>
                    <a:lnTo>
                      <a:pt x="873" y="216"/>
                    </a:lnTo>
                    <a:lnTo>
                      <a:pt x="879" y="258"/>
                    </a:lnTo>
                    <a:lnTo>
                      <a:pt x="873" y="311"/>
                    </a:lnTo>
                    <a:lnTo>
                      <a:pt x="843" y="359"/>
                    </a:lnTo>
                    <a:lnTo>
                      <a:pt x="807" y="401"/>
                    </a:lnTo>
                    <a:lnTo>
                      <a:pt x="753" y="443"/>
                    </a:lnTo>
                    <a:lnTo>
                      <a:pt x="694" y="473"/>
                    </a:lnTo>
                    <a:lnTo>
                      <a:pt x="622" y="497"/>
                    </a:lnTo>
                    <a:lnTo>
                      <a:pt x="538" y="509"/>
                    </a:lnTo>
                    <a:lnTo>
                      <a:pt x="455" y="515"/>
                    </a:lnTo>
                    <a:lnTo>
                      <a:pt x="371" y="509"/>
                    </a:lnTo>
                    <a:lnTo>
                      <a:pt x="287" y="497"/>
                    </a:lnTo>
                    <a:lnTo>
                      <a:pt x="215" y="473"/>
                    </a:lnTo>
                    <a:lnTo>
                      <a:pt x="156" y="443"/>
                    </a:lnTo>
                    <a:lnTo>
                      <a:pt x="102" y="401"/>
                    </a:lnTo>
                    <a:lnTo>
                      <a:pt x="66" y="359"/>
                    </a:lnTo>
                    <a:lnTo>
                      <a:pt x="36" y="311"/>
                    </a:lnTo>
                    <a:lnTo>
                      <a:pt x="30" y="258"/>
                    </a:lnTo>
                    <a:lnTo>
                      <a:pt x="36" y="222"/>
                    </a:lnTo>
                    <a:lnTo>
                      <a:pt x="48" y="186"/>
                    </a:lnTo>
                    <a:lnTo>
                      <a:pt x="66" y="156"/>
                    </a:lnTo>
                    <a:lnTo>
                      <a:pt x="90" y="126"/>
                    </a:lnTo>
                    <a:lnTo>
                      <a:pt x="66" y="114"/>
                    </a:lnTo>
                    <a:lnTo>
                      <a:pt x="36" y="144"/>
                    </a:lnTo>
                    <a:lnTo>
                      <a:pt x="18" y="180"/>
                    </a:lnTo>
                    <a:lnTo>
                      <a:pt x="6" y="216"/>
                    </a:lnTo>
                    <a:lnTo>
                      <a:pt x="0" y="258"/>
                    </a:lnTo>
                    <a:lnTo>
                      <a:pt x="12" y="311"/>
                    </a:lnTo>
                    <a:lnTo>
                      <a:pt x="36" y="365"/>
                    </a:lnTo>
                    <a:lnTo>
                      <a:pt x="78" y="413"/>
                    </a:lnTo>
                    <a:lnTo>
                      <a:pt x="132" y="449"/>
                    </a:lnTo>
                    <a:lnTo>
                      <a:pt x="203" y="485"/>
                    </a:lnTo>
                    <a:lnTo>
                      <a:pt x="275" y="509"/>
                    </a:lnTo>
                    <a:lnTo>
                      <a:pt x="365" y="527"/>
                    </a:lnTo>
                    <a:lnTo>
                      <a:pt x="455" y="533"/>
                    </a:lnTo>
                    <a:lnTo>
                      <a:pt x="544" y="527"/>
                    </a:lnTo>
                    <a:lnTo>
                      <a:pt x="634" y="509"/>
                    </a:lnTo>
                    <a:lnTo>
                      <a:pt x="712" y="485"/>
                    </a:lnTo>
                    <a:lnTo>
                      <a:pt x="777" y="449"/>
                    </a:lnTo>
                    <a:lnTo>
                      <a:pt x="831" y="413"/>
                    </a:lnTo>
                    <a:lnTo>
                      <a:pt x="873" y="365"/>
                    </a:lnTo>
                    <a:lnTo>
                      <a:pt x="897" y="311"/>
                    </a:lnTo>
                    <a:lnTo>
                      <a:pt x="909" y="258"/>
                    </a:lnTo>
                    <a:lnTo>
                      <a:pt x="903" y="216"/>
                    </a:lnTo>
                    <a:lnTo>
                      <a:pt x="885" y="174"/>
                    </a:lnTo>
                    <a:lnTo>
                      <a:pt x="861" y="132"/>
                    </a:lnTo>
                    <a:lnTo>
                      <a:pt x="825" y="102"/>
                    </a:lnTo>
                    <a:lnTo>
                      <a:pt x="783" y="66"/>
                    </a:lnTo>
                    <a:lnTo>
                      <a:pt x="735" y="42"/>
                    </a:lnTo>
                    <a:lnTo>
                      <a:pt x="616" y="0"/>
                    </a:lnTo>
                    <a:lnTo>
                      <a:pt x="616" y="0"/>
                    </a:lnTo>
                    <a:close/>
                  </a:path>
                </a:pathLst>
              </a:custGeom>
              <a:gradFill rotWithShape="0">
                <a:gsLst>
                  <a:gs pos="0">
                    <a:schemeClr val="accent2">
                      <a:gamma/>
                      <a:tint val="96863"/>
                      <a:invGamma/>
                    </a:schemeClr>
                  </a:gs>
                  <a:gs pos="100000">
                    <a:schemeClr val="accent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309" name="Freeform 45"/>
              <p:cNvSpPr>
                <a:spLocks/>
              </p:cNvSpPr>
              <p:nvPr/>
            </p:nvSpPr>
            <p:spPr bwMode="hidden">
              <a:xfrm>
                <a:off x="4564" y="3492"/>
                <a:ext cx="365" cy="66"/>
              </a:xfrm>
              <a:custGeom>
                <a:avLst/>
                <a:gdLst>
                  <a:gd name="T0" fmla="*/ 240 w 365"/>
                  <a:gd name="T1" fmla="*/ 18 h 66"/>
                  <a:gd name="T2" fmla="*/ 299 w 365"/>
                  <a:gd name="T3" fmla="*/ 24 h 66"/>
                  <a:gd name="T4" fmla="*/ 359 w 365"/>
                  <a:gd name="T5" fmla="*/ 30 h 66"/>
                  <a:gd name="T6" fmla="*/ 365 w 365"/>
                  <a:gd name="T7" fmla="*/ 12 h 66"/>
                  <a:gd name="T8" fmla="*/ 305 w 365"/>
                  <a:gd name="T9" fmla="*/ 6 h 66"/>
                  <a:gd name="T10" fmla="*/ 240 w 365"/>
                  <a:gd name="T11" fmla="*/ 0 h 66"/>
                  <a:gd name="T12" fmla="*/ 174 w 365"/>
                  <a:gd name="T13" fmla="*/ 6 h 66"/>
                  <a:gd name="T14" fmla="*/ 114 w 365"/>
                  <a:gd name="T15" fmla="*/ 12 h 66"/>
                  <a:gd name="T16" fmla="*/ 0 w 365"/>
                  <a:gd name="T17" fmla="*/ 42 h 66"/>
                  <a:gd name="T18" fmla="*/ 0 w 365"/>
                  <a:gd name="T19" fmla="*/ 66 h 66"/>
                  <a:gd name="T20" fmla="*/ 54 w 365"/>
                  <a:gd name="T21" fmla="*/ 48 h 66"/>
                  <a:gd name="T22" fmla="*/ 114 w 365"/>
                  <a:gd name="T23" fmla="*/ 30 h 66"/>
                  <a:gd name="T24" fmla="*/ 174 w 365"/>
                  <a:gd name="T25" fmla="*/ 24 h 66"/>
                  <a:gd name="T26" fmla="*/ 240 w 365"/>
                  <a:gd name="T27" fmla="*/ 18 h 66"/>
                  <a:gd name="T28" fmla="*/ 240 w 365"/>
                  <a:gd name="T29" fmla="*/ 18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65" h="66">
                    <a:moveTo>
                      <a:pt x="240" y="18"/>
                    </a:moveTo>
                    <a:lnTo>
                      <a:pt x="299" y="24"/>
                    </a:lnTo>
                    <a:lnTo>
                      <a:pt x="359" y="30"/>
                    </a:lnTo>
                    <a:lnTo>
                      <a:pt x="365" y="12"/>
                    </a:lnTo>
                    <a:lnTo>
                      <a:pt x="305" y="6"/>
                    </a:lnTo>
                    <a:lnTo>
                      <a:pt x="240" y="0"/>
                    </a:lnTo>
                    <a:lnTo>
                      <a:pt x="174" y="6"/>
                    </a:lnTo>
                    <a:lnTo>
                      <a:pt x="114" y="12"/>
                    </a:lnTo>
                    <a:lnTo>
                      <a:pt x="0" y="42"/>
                    </a:lnTo>
                    <a:lnTo>
                      <a:pt x="0" y="66"/>
                    </a:lnTo>
                    <a:lnTo>
                      <a:pt x="54" y="48"/>
                    </a:lnTo>
                    <a:lnTo>
                      <a:pt x="114" y="30"/>
                    </a:lnTo>
                    <a:lnTo>
                      <a:pt x="174" y="24"/>
                    </a:lnTo>
                    <a:lnTo>
                      <a:pt x="240" y="18"/>
                    </a:lnTo>
                    <a:lnTo>
                      <a:pt x="240" y="18"/>
                    </a:lnTo>
                    <a:close/>
                  </a:path>
                </a:pathLst>
              </a:custGeom>
              <a:gradFill rotWithShape="0">
                <a:gsLst>
                  <a:gs pos="0">
                    <a:schemeClr val="accent2">
                      <a:gamma/>
                      <a:tint val="96863"/>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310" name="Freeform 46"/>
              <p:cNvSpPr>
                <a:spLocks/>
              </p:cNvSpPr>
              <p:nvPr/>
            </p:nvSpPr>
            <p:spPr bwMode="hidden">
              <a:xfrm>
                <a:off x="4463" y="3558"/>
                <a:ext cx="66" cy="48"/>
              </a:xfrm>
              <a:custGeom>
                <a:avLst/>
                <a:gdLst>
                  <a:gd name="T0" fmla="*/ 66 w 66"/>
                  <a:gd name="T1" fmla="*/ 18 h 48"/>
                  <a:gd name="T2" fmla="*/ 48 w 66"/>
                  <a:gd name="T3" fmla="*/ 0 h 48"/>
                  <a:gd name="T4" fmla="*/ 24 w 66"/>
                  <a:gd name="T5" fmla="*/ 12 h 48"/>
                  <a:gd name="T6" fmla="*/ 0 w 66"/>
                  <a:gd name="T7" fmla="*/ 30 h 48"/>
                  <a:gd name="T8" fmla="*/ 12 w 66"/>
                  <a:gd name="T9" fmla="*/ 48 h 48"/>
                  <a:gd name="T10" fmla="*/ 42 w 66"/>
                  <a:gd name="T11" fmla="*/ 30 h 48"/>
                  <a:gd name="T12" fmla="*/ 66 w 66"/>
                  <a:gd name="T13" fmla="*/ 18 h 48"/>
                  <a:gd name="T14" fmla="*/ 66 w 66"/>
                  <a:gd name="T15" fmla="*/ 18 h 4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6" h="48">
                    <a:moveTo>
                      <a:pt x="66" y="18"/>
                    </a:moveTo>
                    <a:lnTo>
                      <a:pt x="48" y="0"/>
                    </a:lnTo>
                    <a:lnTo>
                      <a:pt x="24" y="12"/>
                    </a:lnTo>
                    <a:lnTo>
                      <a:pt x="0" y="30"/>
                    </a:lnTo>
                    <a:lnTo>
                      <a:pt x="12" y="48"/>
                    </a:lnTo>
                    <a:lnTo>
                      <a:pt x="42" y="30"/>
                    </a:lnTo>
                    <a:lnTo>
                      <a:pt x="66" y="18"/>
                    </a:lnTo>
                    <a:lnTo>
                      <a:pt x="66" y="18"/>
                    </a:lnTo>
                    <a:close/>
                  </a:path>
                </a:pathLst>
              </a:custGeom>
              <a:gradFill rotWithShape="0">
                <a:gsLst>
                  <a:gs pos="0">
                    <a:schemeClr val="accent2">
                      <a:gamma/>
                      <a:tint val="96863"/>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311" name="Oval 47"/>
              <p:cNvSpPr>
                <a:spLocks noChangeArrowheads="1"/>
              </p:cNvSpPr>
              <p:nvPr/>
            </p:nvSpPr>
            <p:spPr bwMode="hidden">
              <a:xfrm>
                <a:off x="4546" y="3608"/>
                <a:ext cx="518" cy="319"/>
              </a:xfrm>
              <a:prstGeom prst="ellipse">
                <a:avLst/>
              </a:prstGeom>
              <a:gradFill rotWithShape="0">
                <a:gsLst>
                  <a:gs pos="0">
                    <a:schemeClr val="accent2">
                      <a:gamma/>
                      <a:shade val="94118"/>
                      <a:invGamma/>
                    </a:schemeClr>
                  </a:gs>
                  <a:gs pos="100000">
                    <a:schemeClr val="accent2"/>
                  </a:gs>
                </a:gsLst>
                <a:lin ang="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sp>
            <p:nvSpPr>
              <p:cNvPr id="11312" name="Oval 48"/>
              <p:cNvSpPr>
                <a:spLocks noChangeArrowheads="1"/>
              </p:cNvSpPr>
              <p:nvPr/>
            </p:nvSpPr>
            <p:spPr bwMode="hidden">
              <a:xfrm>
                <a:off x="4578" y="3630"/>
                <a:ext cx="446" cy="271"/>
              </a:xfrm>
              <a:prstGeom prst="ellipse">
                <a:avLst/>
              </a:prstGeom>
              <a:gradFill rotWithShape="0">
                <a:gsLst>
                  <a:gs pos="0">
                    <a:schemeClr val="accent2">
                      <a:gamma/>
                      <a:tint val="9686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sp>
            <p:nvSpPr>
              <p:cNvPr id="11313" name="Oval 49"/>
              <p:cNvSpPr>
                <a:spLocks noChangeArrowheads="1"/>
              </p:cNvSpPr>
              <p:nvPr/>
            </p:nvSpPr>
            <p:spPr bwMode="hidden">
              <a:xfrm>
                <a:off x="4610" y="3650"/>
                <a:ext cx="386" cy="233"/>
              </a:xfrm>
              <a:prstGeom prst="ellipse">
                <a:avLst/>
              </a:prstGeom>
              <a:gradFill rotWithShape="0">
                <a:gsLst>
                  <a:gs pos="0">
                    <a:schemeClr val="accent2"/>
                  </a:gs>
                  <a:gs pos="100000">
                    <a:schemeClr val="accent2">
                      <a:gamma/>
                      <a:shade val="94118"/>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sp>
            <p:nvSpPr>
              <p:cNvPr id="11314" name="Oval 50"/>
              <p:cNvSpPr>
                <a:spLocks noChangeArrowheads="1"/>
              </p:cNvSpPr>
              <p:nvPr/>
            </p:nvSpPr>
            <p:spPr bwMode="hidden">
              <a:xfrm>
                <a:off x="4654" y="3678"/>
                <a:ext cx="298" cy="177"/>
              </a:xfrm>
              <a:prstGeom prst="ellipse">
                <a:avLst/>
              </a:prstGeom>
              <a:gradFill rotWithShape="0">
                <a:gsLst>
                  <a:gs pos="0">
                    <a:schemeClr val="accent2">
                      <a:gamma/>
                      <a:shade val="94118"/>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sp>
            <p:nvSpPr>
              <p:cNvPr id="11315" name="Oval 51"/>
              <p:cNvSpPr>
                <a:spLocks noChangeArrowheads="1"/>
              </p:cNvSpPr>
              <p:nvPr/>
            </p:nvSpPr>
            <p:spPr bwMode="hidden">
              <a:xfrm>
                <a:off x="4690" y="3698"/>
                <a:ext cx="222" cy="139"/>
              </a:xfrm>
              <a:prstGeom prst="ellipse">
                <a:avLst/>
              </a:prstGeom>
              <a:gradFill rotWithShape="0">
                <a:gsLst>
                  <a:gs pos="0">
                    <a:schemeClr val="accent2"/>
                  </a:gs>
                  <a:gs pos="100000">
                    <a:schemeClr val="accent2">
                      <a:gamma/>
                      <a:shade val="94118"/>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sp>
            <p:nvSpPr>
              <p:cNvPr id="11316" name="Oval 52"/>
              <p:cNvSpPr>
                <a:spLocks noChangeArrowheads="1"/>
              </p:cNvSpPr>
              <p:nvPr/>
            </p:nvSpPr>
            <p:spPr bwMode="hidden">
              <a:xfrm>
                <a:off x="4738" y="3728"/>
                <a:ext cx="126" cy="81"/>
              </a:xfrm>
              <a:prstGeom prst="ellipse">
                <a:avLst/>
              </a:prstGeom>
              <a:gradFill rotWithShape="0">
                <a:gsLst>
                  <a:gs pos="0">
                    <a:schemeClr val="accent2">
                      <a:gamma/>
                      <a:shade val="9686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grpSp>
        <p:grpSp>
          <p:nvGrpSpPr>
            <p:cNvPr id="11317" name="Group 53"/>
            <p:cNvGrpSpPr>
              <a:grpSpLocks/>
            </p:cNvGrpSpPr>
            <p:nvPr userDrawn="1"/>
          </p:nvGrpSpPr>
          <p:grpSpPr bwMode="auto">
            <a:xfrm>
              <a:off x="5280" y="3024"/>
              <a:ext cx="425" cy="258"/>
              <a:chOff x="5280" y="3024"/>
              <a:chExt cx="425" cy="258"/>
            </a:xfrm>
          </p:grpSpPr>
          <p:sp>
            <p:nvSpPr>
              <p:cNvPr id="11318" name="Freeform 54"/>
              <p:cNvSpPr>
                <a:spLocks/>
              </p:cNvSpPr>
              <p:nvPr/>
            </p:nvSpPr>
            <p:spPr bwMode="hidden">
              <a:xfrm>
                <a:off x="5280" y="3186"/>
                <a:ext cx="383" cy="96"/>
              </a:xfrm>
              <a:custGeom>
                <a:avLst/>
                <a:gdLst>
                  <a:gd name="T0" fmla="*/ 209 w 382"/>
                  <a:gd name="T1" fmla="*/ 96 h 96"/>
                  <a:gd name="T2" fmla="*/ 143 w 382"/>
                  <a:gd name="T3" fmla="*/ 90 h 96"/>
                  <a:gd name="T4" fmla="*/ 83 w 382"/>
                  <a:gd name="T5" fmla="*/ 66 h 96"/>
                  <a:gd name="T6" fmla="*/ 35 w 382"/>
                  <a:gd name="T7" fmla="*/ 36 h 96"/>
                  <a:gd name="T8" fmla="*/ 6 w 382"/>
                  <a:gd name="T9" fmla="*/ 0 h 96"/>
                  <a:gd name="T10" fmla="*/ 0 w 382"/>
                  <a:gd name="T11" fmla="*/ 6 h 96"/>
                  <a:gd name="T12" fmla="*/ 29 w 382"/>
                  <a:gd name="T13" fmla="*/ 42 h 96"/>
                  <a:gd name="T14" fmla="*/ 77 w 382"/>
                  <a:gd name="T15" fmla="*/ 72 h 96"/>
                  <a:gd name="T16" fmla="*/ 137 w 382"/>
                  <a:gd name="T17" fmla="*/ 90 h 96"/>
                  <a:gd name="T18" fmla="*/ 209 w 382"/>
                  <a:gd name="T19" fmla="*/ 96 h 96"/>
                  <a:gd name="T20" fmla="*/ 263 w 382"/>
                  <a:gd name="T21" fmla="*/ 90 h 96"/>
                  <a:gd name="T22" fmla="*/ 311 w 382"/>
                  <a:gd name="T23" fmla="*/ 84 h 96"/>
                  <a:gd name="T24" fmla="*/ 352 w 382"/>
                  <a:gd name="T25" fmla="*/ 66 h 96"/>
                  <a:gd name="T26" fmla="*/ 382 w 382"/>
                  <a:gd name="T27" fmla="*/ 42 h 96"/>
                  <a:gd name="T28" fmla="*/ 376 w 382"/>
                  <a:gd name="T29" fmla="*/ 42 h 96"/>
                  <a:gd name="T30" fmla="*/ 346 w 382"/>
                  <a:gd name="T31" fmla="*/ 66 h 96"/>
                  <a:gd name="T32" fmla="*/ 305 w 382"/>
                  <a:gd name="T33" fmla="*/ 78 h 96"/>
                  <a:gd name="T34" fmla="*/ 263 w 382"/>
                  <a:gd name="T35" fmla="*/ 90 h 96"/>
                  <a:gd name="T36" fmla="*/ 209 w 382"/>
                  <a:gd name="T37" fmla="*/ 96 h 96"/>
                  <a:gd name="T38" fmla="*/ 209 w 382"/>
                  <a:gd name="T39" fmla="*/ 96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82" h="96">
                    <a:moveTo>
                      <a:pt x="209" y="96"/>
                    </a:moveTo>
                    <a:lnTo>
                      <a:pt x="143" y="90"/>
                    </a:lnTo>
                    <a:lnTo>
                      <a:pt x="83" y="66"/>
                    </a:lnTo>
                    <a:lnTo>
                      <a:pt x="35" y="36"/>
                    </a:lnTo>
                    <a:lnTo>
                      <a:pt x="6" y="0"/>
                    </a:lnTo>
                    <a:lnTo>
                      <a:pt x="0" y="6"/>
                    </a:lnTo>
                    <a:lnTo>
                      <a:pt x="29" y="42"/>
                    </a:lnTo>
                    <a:lnTo>
                      <a:pt x="77" y="72"/>
                    </a:lnTo>
                    <a:lnTo>
                      <a:pt x="137" y="90"/>
                    </a:lnTo>
                    <a:lnTo>
                      <a:pt x="209" y="96"/>
                    </a:lnTo>
                    <a:lnTo>
                      <a:pt x="263" y="90"/>
                    </a:lnTo>
                    <a:lnTo>
                      <a:pt x="311" y="84"/>
                    </a:lnTo>
                    <a:lnTo>
                      <a:pt x="352" y="66"/>
                    </a:lnTo>
                    <a:lnTo>
                      <a:pt x="382" y="42"/>
                    </a:lnTo>
                    <a:lnTo>
                      <a:pt x="376" y="42"/>
                    </a:lnTo>
                    <a:lnTo>
                      <a:pt x="346" y="66"/>
                    </a:lnTo>
                    <a:lnTo>
                      <a:pt x="305" y="78"/>
                    </a:lnTo>
                    <a:lnTo>
                      <a:pt x="263" y="90"/>
                    </a:lnTo>
                    <a:lnTo>
                      <a:pt x="209" y="96"/>
                    </a:lnTo>
                    <a:lnTo>
                      <a:pt x="209" y="96"/>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319" name="Freeform 55"/>
              <p:cNvSpPr>
                <a:spLocks/>
              </p:cNvSpPr>
              <p:nvPr/>
            </p:nvSpPr>
            <p:spPr bwMode="hidden">
              <a:xfrm>
                <a:off x="5315" y="3024"/>
                <a:ext cx="258" cy="54"/>
              </a:xfrm>
              <a:custGeom>
                <a:avLst/>
                <a:gdLst>
                  <a:gd name="T0" fmla="*/ 174 w 258"/>
                  <a:gd name="T1" fmla="*/ 0 h 54"/>
                  <a:gd name="T2" fmla="*/ 216 w 258"/>
                  <a:gd name="T3" fmla="*/ 6 h 54"/>
                  <a:gd name="T4" fmla="*/ 258 w 258"/>
                  <a:gd name="T5" fmla="*/ 12 h 54"/>
                  <a:gd name="T6" fmla="*/ 252 w 258"/>
                  <a:gd name="T7" fmla="*/ 6 h 54"/>
                  <a:gd name="T8" fmla="*/ 216 w 258"/>
                  <a:gd name="T9" fmla="*/ 0 h 54"/>
                  <a:gd name="T10" fmla="*/ 174 w 258"/>
                  <a:gd name="T11" fmla="*/ 0 h 54"/>
                  <a:gd name="T12" fmla="*/ 120 w 258"/>
                  <a:gd name="T13" fmla="*/ 6 h 54"/>
                  <a:gd name="T14" fmla="*/ 78 w 258"/>
                  <a:gd name="T15" fmla="*/ 12 h 54"/>
                  <a:gd name="T16" fmla="*/ 36 w 258"/>
                  <a:gd name="T17" fmla="*/ 30 h 54"/>
                  <a:gd name="T18" fmla="*/ 0 w 258"/>
                  <a:gd name="T19" fmla="*/ 48 h 54"/>
                  <a:gd name="T20" fmla="*/ 6 w 258"/>
                  <a:gd name="T21" fmla="*/ 54 h 54"/>
                  <a:gd name="T22" fmla="*/ 36 w 258"/>
                  <a:gd name="T23" fmla="*/ 36 h 54"/>
                  <a:gd name="T24" fmla="*/ 78 w 258"/>
                  <a:gd name="T25" fmla="*/ 18 h 54"/>
                  <a:gd name="T26" fmla="*/ 120 w 258"/>
                  <a:gd name="T27" fmla="*/ 6 h 54"/>
                  <a:gd name="T28" fmla="*/ 174 w 258"/>
                  <a:gd name="T29" fmla="*/ 0 h 54"/>
                  <a:gd name="T30" fmla="*/ 174 w 258"/>
                  <a:gd name="T31" fmla="*/ 0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58" h="54">
                    <a:moveTo>
                      <a:pt x="174" y="0"/>
                    </a:moveTo>
                    <a:lnTo>
                      <a:pt x="216" y="6"/>
                    </a:lnTo>
                    <a:lnTo>
                      <a:pt x="258" y="12"/>
                    </a:lnTo>
                    <a:lnTo>
                      <a:pt x="252" y="6"/>
                    </a:lnTo>
                    <a:lnTo>
                      <a:pt x="216" y="0"/>
                    </a:lnTo>
                    <a:lnTo>
                      <a:pt x="174" y="0"/>
                    </a:lnTo>
                    <a:lnTo>
                      <a:pt x="120" y="6"/>
                    </a:lnTo>
                    <a:lnTo>
                      <a:pt x="78" y="12"/>
                    </a:lnTo>
                    <a:lnTo>
                      <a:pt x="36" y="30"/>
                    </a:lnTo>
                    <a:lnTo>
                      <a:pt x="0" y="48"/>
                    </a:lnTo>
                    <a:lnTo>
                      <a:pt x="6" y="54"/>
                    </a:lnTo>
                    <a:lnTo>
                      <a:pt x="36" y="36"/>
                    </a:lnTo>
                    <a:lnTo>
                      <a:pt x="78" y="18"/>
                    </a:lnTo>
                    <a:lnTo>
                      <a:pt x="120" y="6"/>
                    </a:lnTo>
                    <a:lnTo>
                      <a:pt x="174" y="0"/>
                    </a:lnTo>
                    <a:lnTo>
                      <a:pt x="174" y="0"/>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320" name="Freeform 56"/>
              <p:cNvSpPr>
                <a:spLocks/>
              </p:cNvSpPr>
              <p:nvPr/>
            </p:nvSpPr>
            <p:spPr bwMode="hidden">
              <a:xfrm>
                <a:off x="5645" y="3066"/>
                <a:ext cx="60" cy="156"/>
              </a:xfrm>
              <a:custGeom>
                <a:avLst/>
                <a:gdLst>
                  <a:gd name="T0" fmla="*/ 54 w 60"/>
                  <a:gd name="T1" fmla="*/ 90 h 156"/>
                  <a:gd name="T2" fmla="*/ 48 w 60"/>
                  <a:gd name="T3" fmla="*/ 126 h 156"/>
                  <a:gd name="T4" fmla="*/ 24 w 60"/>
                  <a:gd name="T5" fmla="*/ 156 h 156"/>
                  <a:gd name="T6" fmla="*/ 30 w 60"/>
                  <a:gd name="T7" fmla="*/ 156 h 156"/>
                  <a:gd name="T8" fmla="*/ 54 w 60"/>
                  <a:gd name="T9" fmla="*/ 126 h 156"/>
                  <a:gd name="T10" fmla="*/ 60 w 60"/>
                  <a:gd name="T11" fmla="*/ 90 h 156"/>
                  <a:gd name="T12" fmla="*/ 54 w 60"/>
                  <a:gd name="T13" fmla="*/ 66 h 156"/>
                  <a:gd name="T14" fmla="*/ 48 w 60"/>
                  <a:gd name="T15" fmla="*/ 42 h 156"/>
                  <a:gd name="T16" fmla="*/ 30 w 60"/>
                  <a:gd name="T17" fmla="*/ 18 h 156"/>
                  <a:gd name="T18" fmla="*/ 6 w 60"/>
                  <a:gd name="T19" fmla="*/ 0 h 156"/>
                  <a:gd name="T20" fmla="*/ 0 w 60"/>
                  <a:gd name="T21" fmla="*/ 6 h 156"/>
                  <a:gd name="T22" fmla="*/ 24 w 60"/>
                  <a:gd name="T23" fmla="*/ 24 h 156"/>
                  <a:gd name="T24" fmla="*/ 42 w 60"/>
                  <a:gd name="T25" fmla="*/ 42 h 156"/>
                  <a:gd name="T26" fmla="*/ 48 w 60"/>
                  <a:gd name="T27" fmla="*/ 66 h 156"/>
                  <a:gd name="T28" fmla="*/ 54 w 60"/>
                  <a:gd name="T29" fmla="*/ 90 h 156"/>
                  <a:gd name="T30" fmla="*/ 54 w 60"/>
                  <a:gd name="T31" fmla="*/ 90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0" h="156">
                    <a:moveTo>
                      <a:pt x="54" y="90"/>
                    </a:moveTo>
                    <a:lnTo>
                      <a:pt x="48" y="126"/>
                    </a:lnTo>
                    <a:lnTo>
                      <a:pt x="24" y="156"/>
                    </a:lnTo>
                    <a:lnTo>
                      <a:pt x="30" y="156"/>
                    </a:lnTo>
                    <a:lnTo>
                      <a:pt x="54" y="126"/>
                    </a:lnTo>
                    <a:lnTo>
                      <a:pt x="60" y="90"/>
                    </a:lnTo>
                    <a:lnTo>
                      <a:pt x="54" y="66"/>
                    </a:lnTo>
                    <a:lnTo>
                      <a:pt x="48" y="42"/>
                    </a:lnTo>
                    <a:lnTo>
                      <a:pt x="30" y="18"/>
                    </a:lnTo>
                    <a:lnTo>
                      <a:pt x="6" y="0"/>
                    </a:lnTo>
                    <a:lnTo>
                      <a:pt x="0" y="6"/>
                    </a:lnTo>
                    <a:lnTo>
                      <a:pt x="24" y="24"/>
                    </a:lnTo>
                    <a:lnTo>
                      <a:pt x="42" y="42"/>
                    </a:lnTo>
                    <a:lnTo>
                      <a:pt x="48" y="66"/>
                    </a:lnTo>
                    <a:lnTo>
                      <a:pt x="54" y="90"/>
                    </a:lnTo>
                    <a:lnTo>
                      <a:pt x="54" y="90"/>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321" name="Freeform 57"/>
              <p:cNvSpPr>
                <a:spLocks/>
              </p:cNvSpPr>
              <p:nvPr/>
            </p:nvSpPr>
            <p:spPr bwMode="hidden">
              <a:xfrm>
                <a:off x="5375" y="3246"/>
                <a:ext cx="192" cy="18"/>
              </a:xfrm>
              <a:custGeom>
                <a:avLst/>
                <a:gdLst>
                  <a:gd name="T0" fmla="*/ 114 w 192"/>
                  <a:gd name="T1" fmla="*/ 12 h 18"/>
                  <a:gd name="T2" fmla="*/ 72 w 192"/>
                  <a:gd name="T3" fmla="*/ 6 h 18"/>
                  <a:gd name="T4" fmla="*/ 30 w 192"/>
                  <a:gd name="T5" fmla="*/ 0 h 18"/>
                  <a:gd name="T6" fmla="*/ 0 w 192"/>
                  <a:gd name="T7" fmla="*/ 0 h 18"/>
                  <a:gd name="T8" fmla="*/ 54 w 192"/>
                  <a:gd name="T9" fmla="*/ 12 h 18"/>
                  <a:gd name="T10" fmla="*/ 114 w 192"/>
                  <a:gd name="T11" fmla="*/ 18 h 18"/>
                  <a:gd name="T12" fmla="*/ 156 w 192"/>
                  <a:gd name="T13" fmla="*/ 18 h 18"/>
                  <a:gd name="T14" fmla="*/ 192 w 192"/>
                  <a:gd name="T15" fmla="*/ 12 h 18"/>
                  <a:gd name="T16" fmla="*/ 186 w 192"/>
                  <a:gd name="T17" fmla="*/ 0 h 18"/>
                  <a:gd name="T18" fmla="*/ 150 w 192"/>
                  <a:gd name="T19" fmla="*/ 6 h 18"/>
                  <a:gd name="T20" fmla="*/ 114 w 192"/>
                  <a:gd name="T21" fmla="*/ 12 h 18"/>
                  <a:gd name="T22" fmla="*/ 114 w 192"/>
                  <a:gd name="T23" fmla="*/ 12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2" h="18">
                    <a:moveTo>
                      <a:pt x="114" y="12"/>
                    </a:moveTo>
                    <a:lnTo>
                      <a:pt x="72" y="6"/>
                    </a:lnTo>
                    <a:lnTo>
                      <a:pt x="30" y="0"/>
                    </a:lnTo>
                    <a:lnTo>
                      <a:pt x="0" y="0"/>
                    </a:lnTo>
                    <a:lnTo>
                      <a:pt x="54" y="12"/>
                    </a:lnTo>
                    <a:lnTo>
                      <a:pt x="114" y="18"/>
                    </a:lnTo>
                    <a:lnTo>
                      <a:pt x="156" y="18"/>
                    </a:lnTo>
                    <a:lnTo>
                      <a:pt x="192" y="12"/>
                    </a:lnTo>
                    <a:lnTo>
                      <a:pt x="186" y="0"/>
                    </a:lnTo>
                    <a:lnTo>
                      <a:pt x="150" y="6"/>
                    </a:lnTo>
                    <a:lnTo>
                      <a:pt x="114" y="12"/>
                    </a:lnTo>
                    <a:lnTo>
                      <a:pt x="114" y="12"/>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322" name="Freeform 58"/>
              <p:cNvSpPr>
                <a:spLocks/>
              </p:cNvSpPr>
              <p:nvPr/>
            </p:nvSpPr>
            <p:spPr bwMode="hidden">
              <a:xfrm>
                <a:off x="5304" y="3042"/>
                <a:ext cx="161" cy="186"/>
              </a:xfrm>
              <a:custGeom>
                <a:avLst/>
                <a:gdLst>
                  <a:gd name="T0" fmla="*/ 11 w 161"/>
                  <a:gd name="T1" fmla="*/ 114 h 186"/>
                  <a:gd name="T2" fmla="*/ 17 w 161"/>
                  <a:gd name="T3" fmla="*/ 96 h 186"/>
                  <a:gd name="T4" fmla="*/ 23 w 161"/>
                  <a:gd name="T5" fmla="*/ 78 h 186"/>
                  <a:gd name="T6" fmla="*/ 53 w 161"/>
                  <a:gd name="T7" fmla="*/ 42 h 186"/>
                  <a:gd name="T8" fmla="*/ 101 w 161"/>
                  <a:gd name="T9" fmla="*/ 18 h 186"/>
                  <a:gd name="T10" fmla="*/ 155 w 161"/>
                  <a:gd name="T11" fmla="*/ 6 h 186"/>
                  <a:gd name="T12" fmla="*/ 161 w 161"/>
                  <a:gd name="T13" fmla="*/ 0 h 186"/>
                  <a:gd name="T14" fmla="*/ 95 w 161"/>
                  <a:gd name="T15" fmla="*/ 12 h 186"/>
                  <a:gd name="T16" fmla="*/ 47 w 161"/>
                  <a:gd name="T17" fmla="*/ 36 h 186"/>
                  <a:gd name="T18" fmla="*/ 11 w 161"/>
                  <a:gd name="T19" fmla="*/ 72 h 186"/>
                  <a:gd name="T20" fmla="*/ 5 w 161"/>
                  <a:gd name="T21" fmla="*/ 90 h 186"/>
                  <a:gd name="T22" fmla="*/ 0 w 161"/>
                  <a:gd name="T23" fmla="*/ 114 h 186"/>
                  <a:gd name="T24" fmla="*/ 11 w 161"/>
                  <a:gd name="T25" fmla="*/ 150 h 186"/>
                  <a:gd name="T26" fmla="*/ 23 w 161"/>
                  <a:gd name="T27" fmla="*/ 168 h 186"/>
                  <a:gd name="T28" fmla="*/ 41 w 161"/>
                  <a:gd name="T29" fmla="*/ 186 h 186"/>
                  <a:gd name="T30" fmla="*/ 65 w 161"/>
                  <a:gd name="T31" fmla="*/ 186 h 186"/>
                  <a:gd name="T32" fmla="*/ 41 w 161"/>
                  <a:gd name="T33" fmla="*/ 168 h 186"/>
                  <a:gd name="T34" fmla="*/ 23 w 161"/>
                  <a:gd name="T35" fmla="*/ 150 h 186"/>
                  <a:gd name="T36" fmla="*/ 17 w 161"/>
                  <a:gd name="T37" fmla="*/ 132 h 186"/>
                  <a:gd name="T38" fmla="*/ 11 w 161"/>
                  <a:gd name="T39" fmla="*/ 114 h 186"/>
                  <a:gd name="T40" fmla="*/ 11 w 161"/>
                  <a:gd name="T41" fmla="*/ 114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61" h="186">
                    <a:moveTo>
                      <a:pt x="11" y="114"/>
                    </a:moveTo>
                    <a:lnTo>
                      <a:pt x="17" y="96"/>
                    </a:lnTo>
                    <a:lnTo>
                      <a:pt x="23" y="78"/>
                    </a:lnTo>
                    <a:lnTo>
                      <a:pt x="53" y="42"/>
                    </a:lnTo>
                    <a:lnTo>
                      <a:pt x="101" y="18"/>
                    </a:lnTo>
                    <a:lnTo>
                      <a:pt x="155" y="6"/>
                    </a:lnTo>
                    <a:lnTo>
                      <a:pt x="161" y="0"/>
                    </a:lnTo>
                    <a:lnTo>
                      <a:pt x="95" y="12"/>
                    </a:lnTo>
                    <a:lnTo>
                      <a:pt x="47" y="36"/>
                    </a:lnTo>
                    <a:lnTo>
                      <a:pt x="11" y="72"/>
                    </a:lnTo>
                    <a:lnTo>
                      <a:pt x="5" y="90"/>
                    </a:lnTo>
                    <a:lnTo>
                      <a:pt x="0" y="114"/>
                    </a:lnTo>
                    <a:lnTo>
                      <a:pt x="11" y="150"/>
                    </a:lnTo>
                    <a:lnTo>
                      <a:pt x="23" y="168"/>
                    </a:lnTo>
                    <a:lnTo>
                      <a:pt x="41" y="186"/>
                    </a:lnTo>
                    <a:lnTo>
                      <a:pt x="65" y="186"/>
                    </a:lnTo>
                    <a:lnTo>
                      <a:pt x="41" y="168"/>
                    </a:lnTo>
                    <a:lnTo>
                      <a:pt x="23" y="150"/>
                    </a:lnTo>
                    <a:lnTo>
                      <a:pt x="17" y="132"/>
                    </a:lnTo>
                    <a:lnTo>
                      <a:pt x="11" y="114"/>
                    </a:lnTo>
                    <a:lnTo>
                      <a:pt x="11" y="114"/>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323" name="Freeform 59"/>
              <p:cNvSpPr>
                <a:spLocks/>
              </p:cNvSpPr>
              <p:nvPr/>
            </p:nvSpPr>
            <p:spPr bwMode="hidden">
              <a:xfrm>
                <a:off x="5489" y="3042"/>
                <a:ext cx="186" cy="210"/>
              </a:xfrm>
              <a:custGeom>
                <a:avLst/>
                <a:gdLst>
                  <a:gd name="T0" fmla="*/ 0 w 185"/>
                  <a:gd name="T1" fmla="*/ 6 h 210"/>
                  <a:gd name="T2" fmla="*/ 66 w 185"/>
                  <a:gd name="T3" fmla="*/ 12 h 210"/>
                  <a:gd name="T4" fmla="*/ 119 w 185"/>
                  <a:gd name="T5" fmla="*/ 36 h 210"/>
                  <a:gd name="T6" fmla="*/ 155 w 185"/>
                  <a:gd name="T7" fmla="*/ 72 h 210"/>
                  <a:gd name="T8" fmla="*/ 161 w 185"/>
                  <a:gd name="T9" fmla="*/ 90 h 210"/>
                  <a:gd name="T10" fmla="*/ 167 w 185"/>
                  <a:gd name="T11" fmla="*/ 114 h 210"/>
                  <a:gd name="T12" fmla="*/ 161 w 185"/>
                  <a:gd name="T13" fmla="*/ 138 h 210"/>
                  <a:gd name="T14" fmla="*/ 149 w 185"/>
                  <a:gd name="T15" fmla="*/ 162 h 210"/>
                  <a:gd name="T16" fmla="*/ 119 w 185"/>
                  <a:gd name="T17" fmla="*/ 180 h 210"/>
                  <a:gd name="T18" fmla="*/ 90 w 185"/>
                  <a:gd name="T19" fmla="*/ 198 h 210"/>
                  <a:gd name="T20" fmla="*/ 96 w 185"/>
                  <a:gd name="T21" fmla="*/ 210 h 210"/>
                  <a:gd name="T22" fmla="*/ 131 w 185"/>
                  <a:gd name="T23" fmla="*/ 192 h 210"/>
                  <a:gd name="T24" fmla="*/ 161 w 185"/>
                  <a:gd name="T25" fmla="*/ 168 h 210"/>
                  <a:gd name="T26" fmla="*/ 179 w 185"/>
                  <a:gd name="T27" fmla="*/ 144 h 210"/>
                  <a:gd name="T28" fmla="*/ 185 w 185"/>
                  <a:gd name="T29" fmla="*/ 114 h 210"/>
                  <a:gd name="T30" fmla="*/ 179 w 185"/>
                  <a:gd name="T31" fmla="*/ 90 h 210"/>
                  <a:gd name="T32" fmla="*/ 173 w 185"/>
                  <a:gd name="T33" fmla="*/ 66 h 210"/>
                  <a:gd name="T34" fmla="*/ 155 w 185"/>
                  <a:gd name="T35" fmla="*/ 48 h 210"/>
                  <a:gd name="T36" fmla="*/ 131 w 185"/>
                  <a:gd name="T37" fmla="*/ 30 h 210"/>
                  <a:gd name="T38" fmla="*/ 72 w 185"/>
                  <a:gd name="T39" fmla="*/ 6 h 210"/>
                  <a:gd name="T40" fmla="*/ 0 w 185"/>
                  <a:gd name="T41" fmla="*/ 0 h 210"/>
                  <a:gd name="T42" fmla="*/ 0 w 185"/>
                  <a:gd name="T43" fmla="*/ 6 h 210"/>
                  <a:gd name="T44" fmla="*/ 0 w 185"/>
                  <a:gd name="T45" fmla="*/ 6 h 210"/>
                  <a:gd name="T46" fmla="*/ 0 w 185"/>
                  <a:gd name="T47" fmla="*/ 6 h 2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85" h="210">
                    <a:moveTo>
                      <a:pt x="0" y="6"/>
                    </a:moveTo>
                    <a:lnTo>
                      <a:pt x="66" y="12"/>
                    </a:lnTo>
                    <a:lnTo>
                      <a:pt x="119" y="36"/>
                    </a:lnTo>
                    <a:lnTo>
                      <a:pt x="155" y="72"/>
                    </a:lnTo>
                    <a:lnTo>
                      <a:pt x="161" y="90"/>
                    </a:lnTo>
                    <a:lnTo>
                      <a:pt x="167" y="114"/>
                    </a:lnTo>
                    <a:lnTo>
                      <a:pt x="161" y="138"/>
                    </a:lnTo>
                    <a:lnTo>
                      <a:pt x="149" y="162"/>
                    </a:lnTo>
                    <a:lnTo>
                      <a:pt x="119" y="180"/>
                    </a:lnTo>
                    <a:lnTo>
                      <a:pt x="90" y="198"/>
                    </a:lnTo>
                    <a:lnTo>
                      <a:pt x="96" y="210"/>
                    </a:lnTo>
                    <a:lnTo>
                      <a:pt x="131" y="192"/>
                    </a:lnTo>
                    <a:lnTo>
                      <a:pt x="161" y="168"/>
                    </a:lnTo>
                    <a:lnTo>
                      <a:pt x="179" y="144"/>
                    </a:lnTo>
                    <a:lnTo>
                      <a:pt x="185" y="114"/>
                    </a:lnTo>
                    <a:lnTo>
                      <a:pt x="179" y="90"/>
                    </a:lnTo>
                    <a:lnTo>
                      <a:pt x="173" y="66"/>
                    </a:lnTo>
                    <a:lnTo>
                      <a:pt x="155" y="48"/>
                    </a:lnTo>
                    <a:lnTo>
                      <a:pt x="131" y="30"/>
                    </a:lnTo>
                    <a:lnTo>
                      <a:pt x="72" y="6"/>
                    </a:lnTo>
                    <a:lnTo>
                      <a:pt x="0" y="0"/>
                    </a:lnTo>
                    <a:lnTo>
                      <a:pt x="0" y="6"/>
                    </a:lnTo>
                    <a:lnTo>
                      <a:pt x="0" y="6"/>
                    </a:lnTo>
                    <a:lnTo>
                      <a:pt x="0" y="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324" name="Freeform 60"/>
              <p:cNvSpPr>
                <a:spLocks noEditPoints="1"/>
              </p:cNvSpPr>
              <p:nvPr/>
            </p:nvSpPr>
            <p:spPr bwMode="hidden">
              <a:xfrm>
                <a:off x="5345" y="3058"/>
                <a:ext cx="299" cy="186"/>
              </a:xfrm>
              <a:custGeom>
                <a:avLst/>
                <a:gdLst>
                  <a:gd name="T0" fmla="*/ 150 w 299"/>
                  <a:gd name="T1" fmla="*/ 0 h 186"/>
                  <a:gd name="T2" fmla="*/ 90 w 299"/>
                  <a:gd name="T3" fmla="*/ 6 h 186"/>
                  <a:gd name="T4" fmla="*/ 42 w 299"/>
                  <a:gd name="T5" fmla="*/ 30 h 186"/>
                  <a:gd name="T6" fmla="*/ 12 w 299"/>
                  <a:gd name="T7" fmla="*/ 54 h 186"/>
                  <a:gd name="T8" fmla="*/ 6 w 299"/>
                  <a:gd name="T9" fmla="*/ 72 h 186"/>
                  <a:gd name="T10" fmla="*/ 0 w 299"/>
                  <a:gd name="T11" fmla="*/ 90 h 186"/>
                  <a:gd name="T12" fmla="*/ 6 w 299"/>
                  <a:gd name="T13" fmla="*/ 108 h 186"/>
                  <a:gd name="T14" fmla="*/ 12 w 299"/>
                  <a:gd name="T15" fmla="*/ 126 h 186"/>
                  <a:gd name="T16" fmla="*/ 42 w 299"/>
                  <a:gd name="T17" fmla="*/ 156 h 186"/>
                  <a:gd name="T18" fmla="*/ 90 w 299"/>
                  <a:gd name="T19" fmla="*/ 180 h 186"/>
                  <a:gd name="T20" fmla="*/ 150 w 299"/>
                  <a:gd name="T21" fmla="*/ 186 h 186"/>
                  <a:gd name="T22" fmla="*/ 209 w 299"/>
                  <a:gd name="T23" fmla="*/ 180 h 186"/>
                  <a:gd name="T24" fmla="*/ 257 w 299"/>
                  <a:gd name="T25" fmla="*/ 156 h 186"/>
                  <a:gd name="T26" fmla="*/ 287 w 299"/>
                  <a:gd name="T27" fmla="*/ 126 h 186"/>
                  <a:gd name="T28" fmla="*/ 299 w 299"/>
                  <a:gd name="T29" fmla="*/ 108 h 186"/>
                  <a:gd name="T30" fmla="*/ 299 w 299"/>
                  <a:gd name="T31" fmla="*/ 90 h 186"/>
                  <a:gd name="T32" fmla="*/ 299 w 299"/>
                  <a:gd name="T33" fmla="*/ 72 h 186"/>
                  <a:gd name="T34" fmla="*/ 287 w 299"/>
                  <a:gd name="T35" fmla="*/ 54 h 186"/>
                  <a:gd name="T36" fmla="*/ 257 w 299"/>
                  <a:gd name="T37" fmla="*/ 30 h 186"/>
                  <a:gd name="T38" fmla="*/ 209 w 299"/>
                  <a:gd name="T39" fmla="*/ 6 h 186"/>
                  <a:gd name="T40" fmla="*/ 150 w 299"/>
                  <a:gd name="T41" fmla="*/ 0 h 186"/>
                  <a:gd name="T42" fmla="*/ 150 w 299"/>
                  <a:gd name="T43" fmla="*/ 0 h 186"/>
                  <a:gd name="T44" fmla="*/ 150 w 299"/>
                  <a:gd name="T45" fmla="*/ 180 h 186"/>
                  <a:gd name="T46" fmla="*/ 96 w 299"/>
                  <a:gd name="T47" fmla="*/ 174 h 186"/>
                  <a:gd name="T48" fmla="*/ 48 w 299"/>
                  <a:gd name="T49" fmla="*/ 156 h 186"/>
                  <a:gd name="T50" fmla="*/ 18 w 299"/>
                  <a:gd name="T51" fmla="*/ 126 h 186"/>
                  <a:gd name="T52" fmla="*/ 12 w 299"/>
                  <a:gd name="T53" fmla="*/ 108 h 186"/>
                  <a:gd name="T54" fmla="*/ 6 w 299"/>
                  <a:gd name="T55" fmla="*/ 90 h 186"/>
                  <a:gd name="T56" fmla="*/ 12 w 299"/>
                  <a:gd name="T57" fmla="*/ 72 h 186"/>
                  <a:gd name="T58" fmla="*/ 18 w 299"/>
                  <a:gd name="T59" fmla="*/ 54 h 186"/>
                  <a:gd name="T60" fmla="*/ 48 w 299"/>
                  <a:gd name="T61" fmla="*/ 30 h 186"/>
                  <a:gd name="T62" fmla="*/ 96 w 299"/>
                  <a:gd name="T63" fmla="*/ 12 h 186"/>
                  <a:gd name="T64" fmla="*/ 150 w 299"/>
                  <a:gd name="T65" fmla="*/ 6 h 186"/>
                  <a:gd name="T66" fmla="*/ 203 w 299"/>
                  <a:gd name="T67" fmla="*/ 12 h 186"/>
                  <a:gd name="T68" fmla="*/ 251 w 299"/>
                  <a:gd name="T69" fmla="*/ 30 h 186"/>
                  <a:gd name="T70" fmla="*/ 281 w 299"/>
                  <a:gd name="T71" fmla="*/ 54 h 186"/>
                  <a:gd name="T72" fmla="*/ 293 w 299"/>
                  <a:gd name="T73" fmla="*/ 72 h 186"/>
                  <a:gd name="T74" fmla="*/ 293 w 299"/>
                  <a:gd name="T75" fmla="*/ 90 h 186"/>
                  <a:gd name="T76" fmla="*/ 293 w 299"/>
                  <a:gd name="T77" fmla="*/ 108 h 186"/>
                  <a:gd name="T78" fmla="*/ 281 w 299"/>
                  <a:gd name="T79" fmla="*/ 126 h 186"/>
                  <a:gd name="T80" fmla="*/ 251 w 299"/>
                  <a:gd name="T81" fmla="*/ 156 h 186"/>
                  <a:gd name="T82" fmla="*/ 203 w 299"/>
                  <a:gd name="T83" fmla="*/ 174 h 186"/>
                  <a:gd name="T84" fmla="*/ 150 w 299"/>
                  <a:gd name="T85" fmla="*/ 180 h 186"/>
                  <a:gd name="T86" fmla="*/ 150 w 299"/>
                  <a:gd name="T87" fmla="*/ 180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99" h="186">
                    <a:moveTo>
                      <a:pt x="150" y="0"/>
                    </a:moveTo>
                    <a:lnTo>
                      <a:pt x="90" y="6"/>
                    </a:lnTo>
                    <a:lnTo>
                      <a:pt x="42" y="30"/>
                    </a:lnTo>
                    <a:lnTo>
                      <a:pt x="12" y="54"/>
                    </a:lnTo>
                    <a:lnTo>
                      <a:pt x="6" y="72"/>
                    </a:lnTo>
                    <a:lnTo>
                      <a:pt x="0" y="90"/>
                    </a:lnTo>
                    <a:lnTo>
                      <a:pt x="6" y="108"/>
                    </a:lnTo>
                    <a:lnTo>
                      <a:pt x="12" y="126"/>
                    </a:lnTo>
                    <a:lnTo>
                      <a:pt x="42" y="156"/>
                    </a:lnTo>
                    <a:lnTo>
                      <a:pt x="90" y="180"/>
                    </a:lnTo>
                    <a:lnTo>
                      <a:pt x="150" y="186"/>
                    </a:lnTo>
                    <a:lnTo>
                      <a:pt x="209" y="180"/>
                    </a:lnTo>
                    <a:lnTo>
                      <a:pt x="257" y="156"/>
                    </a:lnTo>
                    <a:lnTo>
                      <a:pt x="287" y="126"/>
                    </a:lnTo>
                    <a:lnTo>
                      <a:pt x="299" y="108"/>
                    </a:lnTo>
                    <a:lnTo>
                      <a:pt x="299" y="90"/>
                    </a:lnTo>
                    <a:lnTo>
                      <a:pt x="299" y="72"/>
                    </a:lnTo>
                    <a:lnTo>
                      <a:pt x="287" y="54"/>
                    </a:lnTo>
                    <a:lnTo>
                      <a:pt x="257" y="30"/>
                    </a:lnTo>
                    <a:lnTo>
                      <a:pt x="209" y="6"/>
                    </a:lnTo>
                    <a:lnTo>
                      <a:pt x="150" y="0"/>
                    </a:lnTo>
                    <a:lnTo>
                      <a:pt x="150" y="0"/>
                    </a:lnTo>
                    <a:close/>
                    <a:moveTo>
                      <a:pt x="150" y="180"/>
                    </a:moveTo>
                    <a:lnTo>
                      <a:pt x="96" y="174"/>
                    </a:lnTo>
                    <a:lnTo>
                      <a:pt x="48" y="156"/>
                    </a:lnTo>
                    <a:lnTo>
                      <a:pt x="18" y="126"/>
                    </a:lnTo>
                    <a:lnTo>
                      <a:pt x="12" y="108"/>
                    </a:lnTo>
                    <a:lnTo>
                      <a:pt x="6" y="90"/>
                    </a:lnTo>
                    <a:lnTo>
                      <a:pt x="12" y="72"/>
                    </a:lnTo>
                    <a:lnTo>
                      <a:pt x="18" y="54"/>
                    </a:lnTo>
                    <a:lnTo>
                      <a:pt x="48" y="30"/>
                    </a:lnTo>
                    <a:lnTo>
                      <a:pt x="96" y="12"/>
                    </a:lnTo>
                    <a:lnTo>
                      <a:pt x="150" y="6"/>
                    </a:lnTo>
                    <a:lnTo>
                      <a:pt x="203" y="12"/>
                    </a:lnTo>
                    <a:lnTo>
                      <a:pt x="251" y="30"/>
                    </a:lnTo>
                    <a:lnTo>
                      <a:pt x="281" y="54"/>
                    </a:lnTo>
                    <a:lnTo>
                      <a:pt x="293" y="72"/>
                    </a:lnTo>
                    <a:lnTo>
                      <a:pt x="293" y="90"/>
                    </a:lnTo>
                    <a:lnTo>
                      <a:pt x="293" y="108"/>
                    </a:lnTo>
                    <a:lnTo>
                      <a:pt x="281" y="126"/>
                    </a:lnTo>
                    <a:lnTo>
                      <a:pt x="251" y="156"/>
                    </a:lnTo>
                    <a:lnTo>
                      <a:pt x="203" y="174"/>
                    </a:lnTo>
                    <a:lnTo>
                      <a:pt x="150" y="180"/>
                    </a:lnTo>
                    <a:lnTo>
                      <a:pt x="150" y="180"/>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grpSp>
            <p:nvGrpSpPr>
              <p:cNvPr id="11325" name="Group 61"/>
              <p:cNvGrpSpPr>
                <a:grpSpLocks/>
              </p:cNvGrpSpPr>
              <p:nvPr/>
            </p:nvGrpSpPr>
            <p:grpSpPr bwMode="auto">
              <a:xfrm>
                <a:off x="5381" y="3085"/>
                <a:ext cx="227" cy="132"/>
                <a:chOff x="5381" y="3085"/>
                <a:chExt cx="227" cy="132"/>
              </a:xfrm>
            </p:grpSpPr>
            <p:sp>
              <p:nvSpPr>
                <p:cNvPr id="11326" name="Oval 62"/>
                <p:cNvSpPr>
                  <a:spLocks noChangeArrowheads="1"/>
                </p:cNvSpPr>
                <p:nvPr userDrawn="1"/>
              </p:nvSpPr>
              <p:spPr bwMode="hidden">
                <a:xfrm>
                  <a:off x="5381" y="3085"/>
                  <a:ext cx="227" cy="132"/>
                </a:xfrm>
                <a:prstGeom prst="ellipse">
                  <a:avLst/>
                </a:prstGeom>
                <a:gradFill rotWithShape="0">
                  <a:gsLst>
                    <a:gs pos="0">
                      <a:schemeClr val="bg1"/>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sp>
              <p:nvSpPr>
                <p:cNvPr id="11327" name="Oval 63"/>
                <p:cNvSpPr>
                  <a:spLocks noChangeArrowheads="1"/>
                </p:cNvSpPr>
                <p:nvPr userDrawn="1"/>
              </p:nvSpPr>
              <p:spPr bwMode="hidden">
                <a:xfrm>
                  <a:off x="5403" y="3099"/>
                  <a:ext cx="182" cy="102"/>
                </a:xfrm>
                <a:prstGeom prst="ellipse">
                  <a:avLst/>
                </a:prstGeom>
                <a:gradFill rotWithShape="0">
                  <a:gsLst>
                    <a:gs pos="0">
                      <a:schemeClr val="accent2"/>
                    </a:gs>
                    <a:gs pos="100000">
                      <a:schemeClr val="bg1"/>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sp>
              <p:nvSpPr>
                <p:cNvPr id="11328" name="Oval 64"/>
                <p:cNvSpPr>
                  <a:spLocks noChangeArrowheads="1"/>
                </p:cNvSpPr>
                <p:nvPr userDrawn="1"/>
              </p:nvSpPr>
              <p:spPr bwMode="hidden">
                <a:xfrm>
                  <a:off x="5431" y="3109"/>
                  <a:ext cx="125" cy="82"/>
                </a:xfrm>
                <a:prstGeom prst="ellipse">
                  <a:avLst/>
                </a:prstGeom>
                <a:gradFill rotWithShape="0">
                  <a:gsLst>
                    <a:gs pos="0">
                      <a:schemeClr val="bg1"/>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sp>
              <p:nvSpPr>
                <p:cNvPr id="11329" name="Oval 65"/>
                <p:cNvSpPr>
                  <a:spLocks noChangeArrowheads="1"/>
                </p:cNvSpPr>
                <p:nvPr userDrawn="1"/>
              </p:nvSpPr>
              <p:spPr bwMode="hidden">
                <a:xfrm>
                  <a:off x="5458" y="3125"/>
                  <a:ext cx="73" cy="47"/>
                </a:xfrm>
                <a:prstGeom prst="ellipse">
                  <a:avLst/>
                </a:prstGeom>
                <a:gradFill rotWithShape="0">
                  <a:gsLst>
                    <a:gs pos="0">
                      <a:schemeClr val="accent2"/>
                    </a:gs>
                    <a:gs pos="100000">
                      <a:schemeClr val="bg1"/>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grpSp>
        </p:grpSp>
      </p:grpSp>
      <p:sp>
        <p:nvSpPr>
          <p:cNvPr id="11330" name="Rectangle 66"/>
          <p:cNvSpPr>
            <a:spLocks noGrp="1" noChangeArrowheads="1"/>
          </p:cNvSpPr>
          <p:nvPr>
            <p:ph type="ctrTitle" sz="quarter"/>
          </p:nvPr>
        </p:nvSpPr>
        <p:spPr>
          <a:xfrm>
            <a:off x="685800" y="1692275"/>
            <a:ext cx="7772400" cy="1736725"/>
          </a:xfrm>
        </p:spPr>
        <p:txBody>
          <a:bodyPr anchor="b"/>
          <a:lstStyle>
            <a:lvl1pPr>
              <a:defRPr sz="5400"/>
            </a:lvl1pPr>
          </a:lstStyle>
          <a:p>
            <a:pPr lvl="0"/>
            <a:r>
              <a:rPr lang="en-US" altLang="cs-CZ" noProof="0" smtClean="0"/>
              <a:t>Klepnutím lze upravit styl předlohy nadpisů.</a:t>
            </a:r>
          </a:p>
        </p:txBody>
      </p:sp>
      <p:sp>
        <p:nvSpPr>
          <p:cNvPr id="11331" name="Rectangle 67"/>
          <p:cNvSpPr>
            <a:spLocks noGrp="1" noChangeArrowheads="1"/>
          </p:cNvSpPr>
          <p:nvPr>
            <p:ph type="subTitle" sz="quarter" idx="1"/>
          </p:nvPr>
        </p:nvSpPr>
        <p:spPr>
          <a:xfrm>
            <a:off x="1371600" y="3886200"/>
            <a:ext cx="6400800" cy="1752600"/>
          </a:xfrm>
        </p:spPr>
        <p:txBody>
          <a:bodyPr/>
          <a:lstStyle>
            <a:lvl1pPr marL="0" indent="0" algn="ctr">
              <a:buFont typeface="Wingdings" panose="05000000000000000000" pitchFamily="2" charset="2"/>
              <a:buNone/>
              <a:defRPr/>
            </a:lvl1pPr>
          </a:lstStyle>
          <a:p>
            <a:pPr lvl="0"/>
            <a:r>
              <a:rPr lang="en-US" altLang="cs-CZ" noProof="0" smtClean="0"/>
              <a:t>Klepnutím lze upravit styl předlohy podnadpisů.</a:t>
            </a:r>
          </a:p>
        </p:txBody>
      </p:sp>
      <p:sp>
        <p:nvSpPr>
          <p:cNvPr id="11332" name="Rectangle 68"/>
          <p:cNvSpPr>
            <a:spLocks noGrp="1" noChangeArrowheads="1"/>
          </p:cNvSpPr>
          <p:nvPr>
            <p:ph type="dt" sz="quarter" idx="2"/>
          </p:nvPr>
        </p:nvSpPr>
        <p:spPr>
          <a:xfrm>
            <a:off x="457200" y="6248400"/>
            <a:ext cx="2133600" cy="457200"/>
          </a:xfrm>
        </p:spPr>
        <p:txBody>
          <a:bodyPr/>
          <a:lstStyle>
            <a:lvl1pPr>
              <a:defRPr/>
            </a:lvl1pPr>
          </a:lstStyle>
          <a:p>
            <a:endParaRPr lang="en-US" altLang="cs-CZ"/>
          </a:p>
        </p:txBody>
      </p:sp>
      <p:sp>
        <p:nvSpPr>
          <p:cNvPr id="11333" name="Rectangle 69"/>
          <p:cNvSpPr>
            <a:spLocks noGrp="1" noChangeArrowheads="1"/>
          </p:cNvSpPr>
          <p:nvPr>
            <p:ph type="ftr" sz="quarter" idx="3"/>
          </p:nvPr>
        </p:nvSpPr>
        <p:spPr>
          <a:xfrm>
            <a:off x="3124200" y="6248400"/>
            <a:ext cx="2895600" cy="457200"/>
          </a:xfrm>
        </p:spPr>
        <p:txBody>
          <a:bodyPr/>
          <a:lstStyle>
            <a:lvl1pPr>
              <a:defRPr/>
            </a:lvl1pPr>
          </a:lstStyle>
          <a:p>
            <a:endParaRPr lang="en-US" altLang="cs-CZ"/>
          </a:p>
        </p:txBody>
      </p:sp>
      <p:sp>
        <p:nvSpPr>
          <p:cNvPr id="11334" name="Rectangle 70"/>
          <p:cNvSpPr>
            <a:spLocks noGrp="1" noChangeArrowheads="1"/>
          </p:cNvSpPr>
          <p:nvPr>
            <p:ph type="sldNum" sz="quarter" idx="4"/>
          </p:nvPr>
        </p:nvSpPr>
        <p:spPr>
          <a:xfrm>
            <a:off x="6553200" y="6248400"/>
            <a:ext cx="2133600" cy="457200"/>
          </a:xfrm>
        </p:spPr>
        <p:txBody>
          <a:bodyPr/>
          <a:lstStyle>
            <a:lvl1pPr>
              <a:defRPr/>
            </a:lvl1pPr>
          </a:lstStyle>
          <a:p>
            <a:fld id="{28F8F38F-2E66-4513-A3F9-7AEFCF6B8701}" type="slidenum">
              <a:rPr lang="en-US" altLang="cs-CZ"/>
              <a:pPr/>
              <a:t>‹#›</a:t>
            </a:fld>
            <a:endParaRPr lang="en-US" altLang="cs-CZ"/>
          </a:p>
        </p:txBody>
      </p:sp>
    </p:spTree>
  </p:cSld>
  <p:clrMapOvr>
    <a:masterClrMapping/>
  </p:clrMapOvr>
  <p:transition spd="med">
    <p:checke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1330"/>
                                        </p:tgtEl>
                                        <p:attrNameLst>
                                          <p:attrName>style.visibility</p:attrName>
                                        </p:attrNameLst>
                                      </p:cBhvr>
                                      <p:to>
                                        <p:strVal val="visible"/>
                                      </p:to>
                                    </p:set>
                                    <p:animEffect transition="in" filter="fade">
                                      <p:cBhvr>
                                        <p:cTn id="7" dur="2000"/>
                                        <p:tgtEl>
                                          <p:spTgt spid="11330"/>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1331"/>
                                        </p:tgtEl>
                                        <p:attrNameLst>
                                          <p:attrName>style.visibility</p:attrName>
                                        </p:attrNameLst>
                                      </p:cBhvr>
                                      <p:to>
                                        <p:strVal val="visible"/>
                                      </p:to>
                                    </p:set>
                                    <p:animEffect transition="in" filter="fade">
                                      <p:cBhvr>
                                        <p:cTn id="10" dur="2000"/>
                                        <p:tgtEl>
                                          <p:spTgt spid="113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330" grpId="0"/>
      <p:bldP spid="11331" grpId="0">
        <p:tmplLst>
          <p:tmpl>
            <p:tnLst>
              <p:par>
                <p:cTn presetID="10" presetClass="entr" presetSubtype="0" fill="hold" nodeType="withEffect">
                  <p:stCondLst>
                    <p:cond delay="0"/>
                  </p:stCondLst>
                  <p:childTnLst>
                    <p:set>
                      <p:cBhvr>
                        <p:cTn dur="1" fill="hold">
                          <p:stCondLst>
                            <p:cond delay="0"/>
                          </p:stCondLst>
                        </p:cTn>
                        <p:tgtEl>
                          <p:spTgt spid="11331"/>
                        </p:tgtEl>
                        <p:attrNameLst>
                          <p:attrName>style.visibility</p:attrName>
                        </p:attrNameLst>
                      </p:cBhvr>
                      <p:to>
                        <p:strVal val="visible"/>
                      </p:to>
                    </p:set>
                    <p:animEffect transition="in" filter="fade">
                      <p:cBhvr>
                        <p:cTn dur="2000"/>
                        <p:tgtEl>
                          <p:spTgt spid="11331"/>
                        </p:tgtEl>
                      </p:cBhvr>
                    </p:animEffect>
                  </p:childTnLst>
                </p:cTn>
              </p:par>
            </p:tnLst>
          </p:tmpl>
        </p:tmplLst>
      </p:bldP>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endParaRPr lang="en-US" altLang="cs-CZ"/>
          </a:p>
        </p:txBody>
      </p:sp>
      <p:sp>
        <p:nvSpPr>
          <p:cNvPr id="5" name="Zástupný symbol pro zápatí 4"/>
          <p:cNvSpPr>
            <a:spLocks noGrp="1"/>
          </p:cNvSpPr>
          <p:nvPr>
            <p:ph type="ftr" sz="quarter" idx="11"/>
          </p:nvPr>
        </p:nvSpPr>
        <p:spPr/>
        <p:txBody>
          <a:bodyPr/>
          <a:lstStyle>
            <a:lvl1pPr>
              <a:defRPr/>
            </a:lvl1pPr>
          </a:lstStyle>
          <a:p>
            <a:endParaRPr lang="en-US" altLang="cs-CZ"/>
          </a:p>
        </p:txBody>
      </p:sp>
      <p:sp>
        <p:nvSpPr>
          <p:cNvPr id="6" name="Zástupný symbol pro číslo snímku 5"/>
          <p:cNvSpPr>
            <a:spLocks noGrp="1"/>
          </p:cNvSpPr>
          <p:nvPr>
            <p:ph type="sldNum" sz="quarter" idx="12"/>
          </p:nvPr>
        </p:nvSpPr>
        <p:spPr/>
        <p:txBody>
          <a:bodyPr/>
          <a:lstStyle>
            <a:lvl1pPr>
              <a:defRPr/>
            </a:lvl1pPr>
          </a:lstStyle>
          <a:p>
            <a:fld id="{09308550-D774-4DB9-B9F8-78FC3839C82B}" type="slidenum">
              <a:rPr lang="en-US" altLang="cs-CZ"/>
              <a:pPr/>
              <a:t>‹#›</a:t>
            </a:fld>
            <a:endParaRPr lang="en-US" altLang="cs-CZ"/>
          </a:p>
        </p:txBody>
      </p:sp>
    </p:spTree>
    <p:extLst>
      <p:ext uri="{BB962C8B-B14F-4D97-AF65-F5344CB8AC3E}">
        <p14:creationId xmlns:p14="http://schemas.microsoft.com/office/powerpoint/2010/main" val="410310023"/>
      </p:ext>
    </p:extLst>
  </p:cSld>
  <p:clrMapOvr>
    <a:masterClrMapping/>
  </p:clrMapOvr>
  <p:transition spd="med">
    <p:checke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7813"/>
            <a:ext cx="2057400" cy="5848350"/>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7813"/>
            <a:ext cx="6019800" cy="5848350"/>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endParaRPr lang="en-US" altLang="cs-CZ"/>
          </a:p>
        </p:txBody>
      </p:sp>
      <p:sp>
        <p:nvSpPr>
          <p:cNvPr id="5" name="Zástupný symbol pro zápatí 4"/>
          <p:cNvSpPr>
            <a:spLocks noGrp="1"/>
          </p:cNvSpPr>
          <p:nvPr>
            <p:ph type="ftr" sz="quarter" idx="11"/>
          </p:nvPr>
        </p:nvSpPr>
        <p:spPr/>
        <p:txBody>
          <a:bodyPr/>
          <a:lstStyle>
            <a:lvl1pPr>
              <a:defRPr/>
            </a:lvl1pPr>
          </a:lstStyle>
          <a:p>
            <a:endParaRPr lang="en-US" altLang="cs-CZ"/>
          </a:p>
        </p:txBody>
      </p:sp>
      <p:sp>
        <p:nvSpPr>
          <p:cNvPr id="6" name="Zástupný symbol pro číslo snímku 5"/>
          <p:cNvSpPr>
            <a:spLocks noGrp="1"/>
          </p:cNvSpPr>
          <p:nvPr>
            <p:ph type="sldNum" sz="quarter" idx="12"/>
          </p:nvPr>
        </p:nvSpPr>
        <p:spPr/>
        <p:txBody>
          <a:bodyPr/>
          <a:lstStyle>
            <a:lvl1pPr>
              <a:defRPr/>
            </a:lvl1pPr>
          </a:lstStyle>
          <a:p>
            <a:fld id="{731D86F9-2CC2-41F4-9DC3-C5F78BFBADE1}" type="slidenum">
              <a:rPr lang="en-US" altLang="cs-CZ"/>
              <a:pPr/>
              <a:t>‹#›</a:t>
            </a:fld>
            <a:endParaRPr lang="en-US" altLang="cs-CZ"/>
          </a:p>
        </p:txBody>
      </p:sp>
    </p:spTree>
    <p:extLst>
      <p:ext uri="{BB962C8B-B14F-4D97-AF65-F5344CB8AC3E}">
        <p14:creationId xmlns:p14="http://schemas.microsoft.com/office/powerpoint/2010/main" val="2618356005"/>
      </p:ext>
    </p:extLst>
  </p:cSld>
  <p:clrMapOvr>
    <a:masterClrMapping/>
  </p:clrMapOvr>
  <p:transition spd="med">
    <p:checke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endParaRPr lang="en-US" altLang="cs-CZ"/>
          </a:p>
        </p:txBody>
      </p:sp>
      <p:sp>
        <p:nvSpPr>
          <p:cNvPr id="5" name="Zástupný symbol pro zápatí 4"/>
          <p:cNvSpPr>
            <a:spLocks noGrp="1"/>
          </p:cNvSpPr>
          <p:nvPr>
            <p:ph type="ftr" sz="quarter" idx="11"/>
          </p:nvPr>
        </p:nvSpPr>
        <p:spPr/>
        <p:txBody>
          <a:bodyPr/>
          <a:lstStyle>
            <a:lvl1pPr>
              <a:defRPr/>
            </a:lvl1pPr>
          </a:lstStyle>
          <a:p>
            <a:endParaRPr lang="en-US" altLang="cs-CZ"/>
          </a:p>
        </p:txBody>
      </p:sp>
      <p:sp>
        <p:nvSpPr>
          <p:cNvPr id="6" name="Zástupný symbol pro číslo snímku 5"/>
          <p:cNvSpPr>
            <a:spLocks noGrp="1"/>
          </p:cNvSpPr>
          <p:nvPr>
            <p:ph type="sldNum" sz="quarter" idx="12"/>
          </p:nvPr>
        </p:nvSpPr>
        <p:spPr/>
        <p:txBody>
          <a:bodyPr/>
          <a:lstStyle>
            <a:lvl1pPr>
              <a:defRPr/>
            </a:lvl1pPr>
          </a:lstStyle>
          <a:p>
            <a:fld id="{DAFB6132-78F3-4E4A-BF5A-CCE53D88CAE2}" type="slidenum">
              <a:rPr lang="en-US" altLang="cs-CZ"/>
              <a:pPr/>
              <a:t>‹#›</a:t>
            </a:fld>
            <a:endParaRPr lang="en-US" altLang="cs-CZ"/>
          </a:p>
        </p:txBody>
      </p:sp>
    </p:spTree>
    <p:extLst>
      <p:ext uri="{BB962C8B-B14F-4D97-AF65-F5344CB8AC3E}">
        <p14:creationId xmlns:p14="http://schemas.microsoft.com/office/powerpoint/2010/main" val="1104358253"/>
      </p:ext>
    </p:extLst>
  </p:cSld>
  <p:clrMapOvr>
    <a:masterClrMapping/>
  </p:clrMapOvr>
  <p:transition spd="med">
    <p:checke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623888" y="1709738"/>
            <a:ext cx="78867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lvl1pPr>
              <a:defRPr/>
            </a:lvl1pPr>
          </a:lstStyle>
          <a:p>
            <a:endParaRPr lang="en-US" altLang="cs-CZ"/>
          </a:p>
        </p:txBody>
      </p:sp>
      <p:sp>
        <p:nvSpPr>
          <p:cNvPr id="5" name="Zástupný symbol pro zápatí 4"/>
          <p:cNvSpPr>
            <a:spLocks noGrp="1"/>
          </p:cNvSpPr>
          <p:nvPr>
            <p:ph type="ftr" sz="quarter" idx="11"/>
          </p:nvPr>
        </p:nvSpPr>
        <p:spPr/>
        <p:txBody>
          <a:bodyPr/>
          <a:lstStyle>
            <a:lvl1pPr>
              <a:defRPr/>
            </a:lvl1pPr>
          </a:lstStyle>
          <a:p>
            <a:endParaRPr lang="en-US" altLang="cs-CZ"/>
          </a:p>
        </p:txBody>
      </p:sp>
      <p:sp>
        <p:nvSpPr>
          <p:cNvPr id="6" name="Zástupný symbol pro číslo snímku 5"/>
          <p:cNvSpPr>
            <a:spLocks noGrp="1"/>
          </p:cNvSpPr>
          <p:nvPr>
            <p:ph type="sldNum" sz="quarter" idx="12"/>
          </p:nvPr>
        </p:nvSpPr>
        <p:spPr/>
        <p:txBody>
          <a:bodyPr/>
          <a:lstStyle>
            <a:lvl1pPr>
              <a:defRPr/>
            </a:lvl1pPr>
          </a:lstStyle>
          <a:p>
            <a:fld id="{677B2411-D1EA-481C-9995-399861183210}" type="slidenum">
              <a:rPr lang="en-US" altLang="cs-CZ"/>
              <a:pPr/>
              <a:t>‹#›</a:t>
            </a:fld>
            <a:endParaRPr lang="en-US" altLang="cs-CZ"/>
          </a:p>
        </p:txBody>
      </p:sp>
    </p:spTree>
    <p:extLst>
      <p:ext uri="{BB962C8B-B14F-4D97-AF65-F5344CB8AC3E}">
        <p14:creationId xmlns:p14="http://schemas.microsoft.com/office/powerpoint/2010/main" val="3637875586"/>
      </p:ext>
    </p:extLst>
  </p:cSld>
  <p:clrMapOvr>
    <a:masterClrMapping/>
  </p:clrMapOvr>
  <p:transition spd="med">
    <p:checke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lvl1pPr>
              <a:defRPr/>
            </a:lvl1pPr>
          </a:lstStyle>
          <a:p>
            <a:endParaRPr lang="en-US" altLang="cs-CZ"/>
          </a:p>
        </p:txBody>
      </p:sp>
      <p:sp>
        <p:nvSpPr>
          <p:cNvPr id="6" name="Zástupný symbol pro zápatí 5"/>
          <p:cNvSpPr>
            <a:spLocks noGrp="1"/>
          </p:cNvSpPr>
          <p:nvPr>
            <p:ph type="ftr" sz="quarter" idx="11"/>
          </p:nvPr>
        </p:nvSpPr>
        <p:spPr/>
        <p:txBody>
          <a:bodyPr/>
          <a:lstStyle>
            <a:lvl1pPr>
              <a:defRPr/>
            </a:lvl1pPr>
          </a:lstStyle>
          <a:p>
            <a:endParaRPr lang="en-US" altLang="cs-CZ"/>
          </a:p>
        </p:txBody>
      </p:sp>
      <p:sp>
        <p:nvSpPr>
          <p:cNvPr id="7" name="Zástupný symbol pro číslo snímku 6"/>
          <p:cNvSpPr>
            <a:spLocks noGrp="1"/>
          </p:cNvSpPr>
          <p:nvPr>
            <p:ph type="sldNum" sz="quarter" idx="12"/>
          </p:nvPr>
        </p:nvSpPr>
        <p:spPr/>
        <p:txBody>
          <a:bodyPr/>
          <a:lstStyle>
            <a:lvl1pPr>
              <a:defRPr/>
            </a:lvl1pPr>
          </a:lstStyle>
          <a:p>
            <a:fld id="{72B321F7-AA20-492B-853F-E38156927CD2}" type="slidenum">
              <a:rPr lang="en-US" altLang="cs-CZ"/>
              <a:pPr/>
              <a:t>‹#›</a:t>
            </a:fld>
            <a:endParaRPr lang="en-US" altLang="cs-CZ"/>
          </a:p>
        </p:txBody>
      </p:sp>
    </p:spTree>
    <p:extLst>
      <p:ext uri="{BB962C8B-B14F-4D97-AF65-F5344CB8AC3E}">
        <p14:creationId xmlns:p14="http://schemas.microsoft.com/office/powerpoint/2010/main" val="3395569897"/>
      </p:ext>
    </p:extLst>
  </p:cSld>
  <p:clrMapOvr>
    <a:masterClrMapping/>
  </p:clrMapOvr>
  <p:transition spd="med">
    <p:checke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630238" y="365125"/>
            <a:ext cx="78867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630238" y="2505075"/>
            <a:ext cx="3868737"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29150" y="2505075"/>
            <a:ext cx="3887788"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lvl1pPr>
              <a:defRPr/>
            </a:lvl1pPr>
          </a:lstStyle>
          <a:p>
            <a:endParaRPr lang="en-US" altLang="cs-CZ"/>
          </a:p>
        </p:txBody>
      </p:sp>
      <p:sp>
        <p:nvSpPr>
          <p:cNvPr id="8" name="Zástupný symbol pro zápatí 7"/>
          <p:cNvSpPr>
            <a:spLocks noGrp="1"/>
          </p:cNvSpPr>
          <p:nvPr>
            <p:ph type="ftr" sz="quarter" idx="11"/>
          </p:nvPr>
        </p:nvSpPr>
        <p:spPr/>
        <p:txBody>
          <a:bodyPr/>
          <a:lstStyle>
            <a:lvl1pPr>
              <a:defRPr/>
            </a:lvl1pPr>
          </a:lstStyle>
          <a:p>
            <a:endParaRPr lang="en-US" altLang="cs-CZ"/>
          </a:p>
        </p:txBody>
      </p:sp>
      <p:sp>
        <p:nvSpPr>
          <p:cNvPr id="9" name="Zástupný symbol pro číslo snímku 8"/>
          <p:cNvSpPr>
            <a:spLocks noGrp="1"/>
          </p:cNvSpPr>
          <p:nvPr>
            <p:ph type="sldNum" sz="quarter" idx="12"/>
          </p:nvPr>
        </p:nvSpPr>
        <p:spPr/>
        <p:txBody>
          <a:bodyPr/>
          <a:lstStyle>
            <a:lvl1pPr>
              <a:defRPr/>
            </a:lvl1pPr>
          </a:lstStyle>
          <a:p>
            <a:fld id="{0BB253E1-AA5E-46B7-8285-0A5FE9053915}" type="slidenum">
              <a:rPr lang="en-US" altLang="cs-CZ"/>
              <a:pPr/>
              <a:t>‹#›</a:t>
            </a:fld>
            <a:endParaRPr lang="en-US" altLang="cs-CZ"/>
          </a:p>
        </p:txBody>
      </p:sp>
    </p:spTree>
    <p:extLst>
      <p:ext uri="{BB962C8B-B14F-4D97-AF65-F5344CB8AC3E}">
        <p14:creationId xmlns:p14="http://schemas.microsoft.com/office/powerpoint/2010/main" val="4251474171"/>
      </p:ext>
    </p:extLst>
  </p:cSld>
  <p:clrMapOvr>
    <a:masterClrMapping/>
  </p:clrMapOvr>
  <p:transition spd="med">
    <p:checke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lvl1pPr>
              <a:defRPr/>
            </a:lvl1pPr>
          </a:lstStyle>
          <a:p>
            <a:endParaRPr lang="en-US" altLang="cs-CZ"/>
          </a:p>
        </p:txBody>
      </p:sp>
      <p:sp>
        <p:nvSpPr>
          <p:cNvPr id="4" name="Zástupný symbol pro zápatí 3"/>
          <p:cNvSpPr>
            <a:spLocks noGrp="1"/>
          </p:cNvSpPr>
          <p:nvPr>
            <p:ph type="ftr" sz="quarter" idx="11"/>
          </p:nvPr>
        </p:nvSpPr>
        <p:spPr/>
        <p:txBody>
          <a:bodyPr/>
          <a:lstStyle>
            <a:lvl1pPr>
              <a:defRPr/>
            </a:lvl1pPr>
          </a:lstStyle>
          <a:p>
            <a:endParaRPr lang="en-US" altLang="cs-CZ"/>
          </a:p>
        </p:txBody>
      </p:sp>
      <p:sp>
        <p:nvSpPr>
          <p:cNvPr id="5" name="Zástupný symbol pro číslo snímku 4"/>
          <p:cNvSpPr>
            <a:spLocks noGrp="1"/>
          </p:cNvSpPr>
          <p:nvPr>
            <p:ph type="sldNum" sz="quarter" idx="12"/>
          </p:nvPr>
        </p:nvSpPr>
        <p:spPr/>
        <p:txBody>
          <a:bodyPr/>
          <a:lstStyle>
            <a:lvl1pPr>
              <a:defRPr/>
            </a:lvl1pPr>
          </a:lstStyle>
          <a:p>
            <a:fld id="{0E2F8DF2-7741-4757-96FD-F8D0E926721F}" type="slidenum">
              <a:rPr lang="en-US" altLang="cs-CZ"/>
              <a:pPr/>
              <a:t>‹#›</a:t>
            </a:fld>
            <a:endParaRPr lang="en-US" altLang="cs-CZ"/>
          </a:p>
        </p:txBody>
      </p:sp>
    </p:spTree>
    <p:extLst>
      <p:ext uri="{BB962C8B-B14F-4D97-AF65-F5344CB8AC3E}">
        <p14:creationId xmlns:p14="http://schemas.microsoft.com/office/powerpoint/2010/main" val="2993788175"/>
      </p:ext>
    </p:extLst>
  </p:cSld>
  <p:clrMapOvr>
    <a:masterClrMapping/>
  </p:clrMapOvr>
  <p:transition spd="med">
    <p:checke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lvl1pPr>
              <a:defRPr/>
            </a:lvl1pPr>
          </a:lstStyle>
          <a:p>
            <a:endParaRPr lang="en-US" altLang="cs-CZ"/>
          </a:p>
        </p:txBody>
      </p:sp>
      <p:sp>
        <p:nvSpPr>
          <p:cNvPr id="3" name="Zástupný symbol pro zápatí 2"/>
          <p:cNvSpPr>
            <a:spLocks noGrp="1"/>
          </p:cNvSpPr>
          <p:nvPr>
            <p:ph type="ftr" sz="quarter" idx="11"/>
          </p:nvPr>
        </p:nvSpPr>
        <p:spPr/>
        <p:txBody>
          <a:bodyPr/>
          <a:lstStyle>
            <a:lvl1pPr>
              <a:defRPr/>
            </a:lvl1pPr>
          </a:lstStyle>
          <a:p>
            <a:endParaRPr lang="en-US" altLang="cs-CZ"/>
          </a:p>
        </p:txBody>
      </p:sp>
      <p:sp>
        <p:nvSpPr>
          <p:cNvPr id="4" name="Zástupný symbol pro číslo snímku 3"/>
          <p:cNvSpPr>
            <a:spLocks noGrp="1"/>
          </p:cNvSpPr>
          <p:nvPr>
            <p:ph type="sldNum" sz="quarter" idx="12"/>
          </p:nvPr>
        </p:nvSpPr>
        <p:spPr/>
        <p:txBody>
          <a:bodyPr/>
          <a:lstStyle>
            <a:lvl1pPr>
              <a:defRPr/>
            </a:lvl1pPr>
          </a:lstStyle>
          <a:p>
            <a:fld id="{DD518B94-0A9B-45B1-9E92-F0F530A6BB94}" type="slidenum">
              <a:rPr lang="en-US" altLang="cs-CZ"/>
              <a:pPr/>
              <a:t>‹#›</a:t>
            </a:fld>
            <a:endParaRPr lang="en-US" altLang="cs-CZ"/>
          </a:p>
        </p:txBody>
      </p:sp>
    </p:spTree>
    <p:extLst>
      <p:ext uri="{BB962C8B-B14F-4D97-AF65-F5344CB8AC3E}">
        <p14:creationId xmlns:p14="http://schemas.microsoft.com/office/powerpoint/2010/main" val="515439189"/>
      </p:ext>
    </p:extLst>
  </p:cSld>
  <p:clrMapOvr>
    <a:masterClrMapping/>
  </p:clrMapOvr>
  <p:transition spd="med">
    <p:checke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30238" y="457200"/>
            <a:ext cx="2949575"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lvl1pPr>
              <a:defRPr/>
            </a:lvl1pPr>
          </a:lstStyle>
          <a:p>
            <a:endParaRPr lang="en-US" altLang="cs-CZ"/>
          </a:p>
        </p:txBody>
      </p:sp>
      <p:sp>
        <p:nvSpPr>
          <p:cNvPr id="6" name="Zástupný symbol pro zápatí 5"/>
          <p:cNvSpPr>
            <a:spLocks noGrp="1"/>
          </p:cNvSpPr>
          <p:nvPr>
            <p:ph type="ftr" sz="quarter" idx="11"/>
          </p:nvPr>
        </p:nvSpPr>
        <p:spPr/>
        <p:txBody>
          <a:bodyPr/>
          <a:lstStyle>
            <a:lvl1pPr>
              <a:defRPr/>
            </a:lvl1pPr>
          </a:lstStyle>
          <a:p>
            <a:endParaRPr lang="en-US" altLang="cs-CZ"/>
          </a:p>
        </p:txBody>
      </p:sp>
      <p:sp>
        <p:nvSpPr>
          <p:cNvPr id="7" name="Zástupný symbol pro číslo snímku 6"/>
          <p:cNvSpPr>
            <a:spLocks noGrp="1"/>
          </p:cNvSpPr>
          <p:nvPr>
            <p:ph type="sldNum" sz="quarter" idx="12"/>
          </p:nvPr>
        </p:nvSpPr>
        <p:spPr/>
        <p:txBody>
          <a:bodyPr/>
          <a:lstStyle>
            <a:lvl1pPr>
              <a:defRPr/>
            </a:lvl1pPr>
          </a:lstStyle>
          <a:p>
            <a:fld id="{03057B46-8922-4D58-B3E2-B362E8B93C0D}" type="slidenum">
              <a:rPr lang="en-US" altLang="cs-CZ"/>
              <a:pPr/>
              <a:t>‹#›</a:t>
            </a:fld>
            <a:endParaRPr lang="en-US" altLang="cs-CZ"/>
          </a:p>
        </p:txBody>
      </p:sp>
    </p:spTree>
    <p:extLst>
      <p:ext uri="{BB962C8B-B14F-4D97-AF65-F5344CB8AC3E}">
        <p14:creationId xmlns:p14="http://schemas.microsoft.com/office/powerpoint/2010/main" val="1729302336"/>
      </p:ext>
    </p:extLst>
  </p:cSld>
  <p:clrMapOvr>
    <a:masterClrMapping/>
  </p:clrMapOvr>
  <p:transition spd="med">
    <p:checke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30238" y="457200"/>
            <a:ext cx="2949575"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lvl1pPr>
              <a:defRPr/>
            </a:lvl1pPr>
          </a:lstStyle>
          <a:p>
            <a:endParaRPr lang="en-US" altLang="cs-CZ"/>
          </a:p>
        </p:txBody>
      </p:sp>
      <p:sp>
        <p:nvSpPr>
          <p:cNvPr id="6" name="Zástupný symbol pro zápatí 5"/>
          <p:cNvSpPr>
            <a:spLocks noGrp="1"/>
          </p:cNvSpPr>
          <p:nvPr>
            <p:ph type="ftr" sz="quarter" idx="11"/>
          </p:nvPr>
        </p:nvSpPr>
        <p:spPr/>
        <p:txBody>
          <a:bodyPr/>
          <a:lstStyle>
            <a:lvl1pPr>
              <a:defRPr/>
            </a:lvl1pPr>
          </a:lstStyle>
          <a:p>
            <a:endParaRPr lang="en-US" altLang="cs-CZ"/>
          </a:p>
        </p:txBody>
      </p:sp>
      <p:sp>
        <p:nvSpPr>
          <p:cNvPr id="7" name="Zástupný symbol pro číslo snímku 6"/>
          <p:cNvSpPr>
            <a:spLocks noGrp="1"/>
          </p:cNvSpPr>
          <p:nvPr>
            <p:ph type="sldNum" sz="quarter" idx="12"/>
          </p:nvPr>
        </p:nvSpPr>
        <p:spPr/>
        <p:txBody>
          <a:bodyPr/>
          <a:lstStyle>
            <a:lvl1pPr>
              <a:defRPr/>
            </a:lvl1pPr>
          </a:lstStyle>
          <a:p>
            <a:fld id="{06BEC661-8ADE-484B-BDA8-4C8285BEFA22}" type="slidenum">
              <a:rPr lang="en-US" altLang="cs-CZ"/>
              <a:pPr/>
              <a:t>‹#›</a:t>
            </a:fld>
            <a:endParaRPr lang="en-US" altLang="cs-CZ"/>
          </a:p>
        </p:txBody>
      </p:sp>
    </p:spTree>
    <p:extLst>
      <p:ext uri="{BB962C8B-B14F-4D97-AF65-F5344CB8AC3E}">
        <p14:creationId xmlns:p14="http://schemas.microsoft.com/office/powerpoint/2010/main" val="4001043553"/>
      </p:ext>
    </p:extLst>
  </p:cSld>
  <p:clrMapOvr>
    <a:masterClrMapping/>
  </p:clrMapOvr>
  <p:transition spd="med">
    <p:checke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Freeform 2"/>
          <p:cNvSpPr>
            <a:spLocks/>
          </p:cNvSpPr>
          <p:nvPr/>
        </p:nvSpPr>
        <p:spPr bwMode="hidden">
          <a:xfrm>
            <a:off x="6627813" y="6429375"/>
            <a:ext cx="285750" cy="209550"/>
          </a:xfrm>
          <a:custGeom>
            <a:avLst/>
            <a:gdLst>
              <a:gd name="T0" fmla="*/ 0 w 179"/>
              <a:gd name="T1" fmla="*/ 132 h 132"/>
              <a:gd name="T2" fmla="*/ 29 w 179"/>
              <a:gd name="T3" fmla="*/ 132 h 132"/>
              <a:gd name="T4" fmla="*/ 77 w 179"/>
              <a:gd name="T5" fmla="*/ 108 h 132"/>
              <a:gd name="T6" fmla="*/ 119 w 179"/>
              <a:gd name="T7" fmla="*/ 78 h 132"/>
              <a:gd name="T8" fmla="*/ 155 w 179"/>
              <a:gd name="T9" fmla="*/ 48 h 132"/>
              <a:gd name="T10" fmla="*/ 179 w 179"/>
              <a:gd name="T11" fmla="*/ 12 h 132"/>
              <a:gd name="T12" fmla="*/ 173 w 179"/>
              <a:gd name="T13" fmla="*/ 6 h 132"/>
              <a:gd name="T14" fmla="*/ 167 w 179"/>
              <a:gd name="T15" fmla="*/ 0 h 132"/>
              <a:gd name="T16" fmla="*/ 137 w 179"/>
              <a:gd name="T17" fmla="*/ 42 h 132"/>
              <a:gd name="T18" fmla="*/ 101 w 179"/>
              <a:gd name="T19" fmla="*/ 78 h 132"/>
              <a:gd name="T20" fmla="*/ 53 w 179"/>
              <a:gd name="T21" fmla="*/ 108 h 132"/>
              <a:gd name="T22" fmla="*/ 0 w 179"/>
              <a:gd name="T23" fmla="*/ 132 h 132"/>
              <a:gd name="T24" fmla="*/ 0 w 179"/>
              <a:gd name="T25" fmla="*/ 132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79" h="132">
                <a:moveTo>
                  <a:pt x="0" y="132"/>
                </a:moveTo>
                <a:lnTo>
                  <a:pt x="29" y="132"/>
                </a:lnTo>
                <a:lnTo>
                  <a:pt x="77" y="108"/>
                </a:lnTo>
                <a:lnTo>
                  <a:pt x="119" y="78"/>
                </a:lnTo>
                <a:lnTo>
                  <a:pt x="155" y="48"/>
                </a:lnTo>
                <a:lnTo>
                  <a:pt x="179" y="12"/>
                </a:lnTo>
                <a:lnTo>
                  <a:pt x="173" y="6"/>
                </a:lnTo>
                <a:lnTo>
                  <a:pt x="167" y="0"/>
                </a:lnTo>
                <a:lnTo>
                  <a:pt x="137" y="42"/>
                </a:lnTo>
                <a:lnTo>
                  <a:pt x="101" y="78"/>
                </a:lnTo>
                <a:lnTo>
                  <a:pt x="53" y="108"/>
                </a:lnTo>
                <a:lnTo>
                  <a:pt x="0" y="132"/>
                </a:lnTo>
                <a:lnTo>
                  <a:pt x="0" y="132"/>
                </a:lnTo>
                <a:close/>
              </a:path>
            </a:pathLst>
          </a:custGeom>
          <a:gradFill rotWithShape="0">
            <a:gsLst>
              <a:gs pos="0">
                <a:schemeClr val="accent2"/>
              </a:gs>
              <a:gs pos="100000">
                <a:schemeClr val="accent2">
                  <a:gamma/>
                  <a:shade val="87843"/>
                  <a:invGamma/>
                </a:schemeClr>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grpSp>
        <p:nvGrpSpPr>
          <p:cNvPr id="10243" name="Group 3"/>
          <p:cNvGrpSpPr>
            <a:grpSpLocks/>
          </p:cNvGrpSpPr>
          <p:nvPr/>
        </p:nvGrpSpPr>
        <p:grpSpPr bwMode="auto">
          <a:xfrm>
            <a:off x="3175" y="4267200"/>
            <a:ext cx="9140825" cy="2590800"/>
            <a:chOff x="2" y="2688"/>
            <a:chExt cx="5758" cy="1632"/>
          </a:xfrm>
        </p:grpSpPr>
        <p:sp>
          <p:nvSpPr>
            <p:cNvPr id="10244" name="Freeform 4"/>
            <p:cNvSpPr>
              <a:spLocks/>
            </p:cNvSpPr>
            <p:nvPr/>
          </p:nvSpPr>
          <p:spPr bwMode="hidden">
            <a:xfrm>
              <a:off x="2" y="2688"/>
              <a:ext cx="5758" cy="1632"/>
            </a:xfrm>
            <a:custGeom>
              <a:avLst/>
              <a:gdLst>
                <a:gd name="T0" fmla="*/ 5740 w 5740"/>
                <a:gd name="T1" fmla="*/ 4316 h 4316"/>
                <a:gd name="T2" fmla="*/ 0 w 5740"/>
                <a:gd name="T3" fmla="*/ 4316 h 4316"/>
                <a:gd name="T4" fmla="*/ 0 w 5740"/>
                <a:gd name="T5" fmla="*/ 0 h 4316"/>
                <a:gd name="T6" fmla="*/ 5740 w 5740"/>
                <a:gd name="T7" fmla="*/ 0 h 4316"/>
                <a:gd name="T8" fmla="*/ 5740 w 5740"/>
                <a:gd name="T9" fmla="*/ 4316 h 4316"/>
                <a:gd name="T10" fmla="*/ 5740 w 5740"/>
                <a:gd name="T11" fmla="*/ 4316 h 4316"/>
              </a:gdLst>
              <a:ahLst/>
              <a:cxnLst>
                <a:cxn ang="0">
                  <a:pos x="T0" y="T1"/>
                </a:cxn>
                <a:cxn ang="0">
                  <a:pos x="T2" y="T3"/>
                </a:cxn>
                <a:cxn ang="0">
                  <a:pos x="T4" y="T5"/>
                </a:cxn>
                <a:cxn ang="0">
                  <a:pos x="T6" y="T7"/>
                </a:cxn>
                <a:cxn ang="0">
                  <a:pos x="T8" y="T9"/>
                </a:cxn>
                <a:cxn ang="0">
                  <a:pos x="T10" y="T11"/>
                </a:cxn>
              </a:cxnLst>
              <a:rect l="0" t="0" r="r" b="b"/>
              <a:pathLst>
                <a:path w="5740" h="4316">
                  <a:moveTo>
                    <a:pt x="5740" y="4316"/>
                  </a:moveTo>
                  <a:lnTo>
                    <a:pt x="0" y="4316"/>
                  </a:lnTo>
                  <a:lnTo>
                    <a:pt x="0" y="0"/>
                  </a:lnTo>
                  <a:lnTo>
                    <a:pt x="5740" y="0"/>
                  </a:lnTo>
                  <a:lnTo>
                    <a:pt x="5740" y="4316"/>
                  </a:lnTo>
                  <a:lnTo>
                    <a:pt x="5740" y="431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grpSp>
          <p:nvGrpSpPr>
            <p:cNvPr id="10245" name="Group 5"/>
            <p:cNvGrpSpPr>
              <a:grpSpLocks/>
            </p:cNvGrpSpPr>
            <p:nvPr userDrawn="1"/>
          </p:nvGrpSpPr>
          <p:grpSpPr bwMode="auto">
            <a:xfrm>
              <a:off x="3528" y="3715"/>
              <a:ext cx="792" cy="521"/>
              <a:chOff x="3527" y="3715"/>
              <a:chExt cx="792" cy="521"/>
            </a:xfrm>
          </p:grpSpPr>
          <p:sp>
            <p:nvSpPr>
              <p:cNvPr id="10246" name="Oval 6"/>
              <p:cNvSpPr>
                <a:spLocks noChangeArrowheads="1"/>
              </p:cNvSpPr>
              <p:nvPr/>
            </p:nvSpPr>
            <p:spPr bwMode="hidden">
              <a:xfrm>
                <a:off x="3686" y="3810"/>
                <a:ext cx="532" cy="327"/>
              </a:xfrm>
              <a:prstGeom prst="ellipse">
                <a:avLst/>
              </a:prstGeom>
              <a:gradFill rotWithShape="0">
                <a:gsLst>
                  <a:gs pos="0">
                    <a:schemeClr val="accent2"/>
                  </a:gs>
                  <a:gs pos="100000">
                    <a:schemeClr val="accent2">
                      <a:gamma/>
                      <a:shade val="90980"/>
                      <a:invGamma/>
                    </a:schemeClr>
                  </a:gs>
                </a:gsLst>
                <a:path path="shape">
                  <a:fillToRect l="50000" t="50000" r="50000" b="50000"/>
                </a:path>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sp>
            <p:nvSpPr>
              <p:cNvPr id="10247" name="Oval 7"/>
              <p:cNvSpPr>
                <a:spLocks noChangeArrowheads="1"/>
              </p:cNvSpPr>
              <p:nvPr/>
            </p:nvSpPr>
            <p:spPr bwMode="hidden">
              <a:xfrm>
                <a:off x="3726" y="3840"/>
                <a:ext cx="452" cy="275"/>
              </a:xfrm>
              <a:prstGeom prst="ellipse">
                <a:avLst/>
              </a:prstGeom>
              <a:gradFill rotWithShape="0">
                <a:gsLst>
                  <a:gs pos="0">
                    <a:schemeClr val="accent2">
                      <a:gamma/>
                      <a:shade val="90980"/>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sp>
            <p:nvSpPr>
              <p:cNvPr id="10248" name="Oval 8"/>
              <p:cNvSpPr>
                <a:spLocks noChangeArrowheads="1"/>
              </p:cNvSpPr>
              <p:nvPr/>
            </p:nvSpPr>
            <p:spPr bwMode="hidden">
              <a:xfrm>
                <a:off x="3782" y="3872"/>
                <a:ext cx="344" cy="207"/>
              </a:xfrm>
              <a:prstGeom prst="ellipse">
                <a:avLst/>
              </a:prstGeom>
              <a:gradFill rotWithShape="0">
                <a:gsLst>
                  <a:gs pos="0">
                    <a:schemeClr val="accent2"/>
                  </a:gs>
                  <a:gs pos="100000">
                    <a:schemeClr val="accent2">
                      <a:gamma/>
                      <a:shade val="94118"/>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sp>
            <p:nvSpPr>
              <p:cNvPr id="10249" name="Oval 9"/>
              <p:cNvSpPr>
                <a:spLocks noChangeArrowheads="1"/>
              </p:cNvSpPr>
              <p:nvPr/>
            </p:nvSpPr>
            <p:spPr bwMode="hidden">
              <a:xfrm>
                <a:off x="3822" y="3896"/>
                <a:ext cx="262" cy="159"/>
              </a:xfrm>
              <a:prstGeom prst="ellipse">
                <a:avLst/>
              </a:prstGeom>
              <a:gradFill rotWithShape="0">
                <a:gsLst>
                  <a:gs pos="0">
                    <a:schemeClr val="accent2">
                      <a:gamma/>
                      <a:shade val="9686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sp>
            <p:nvSpPr>
              <p:cNvPr id="10250" name="Oval 10"/>
              <p:cNvSpPr>
                <a:spLocks noChangeArrowheads="1"/>
              </p:cNvSpPr>
              <p:nvPr/>
            </p:nvSpPr>
            <p:spPr bwMode="hidden">
              <a:xfrm>
                <a:off x="3856" y="3922"/>
                <a:ext cx="192" cy="107"/>
              </a:xfrm>
              <a:prstGeom prst="ellipse">
                <a:avLst/>
              </a:prstGeom>
              <a:gradFill rotWithShape="0">
                <a:gsLst>
                  <a:gs pos="0">
                    <a:schemeClr val="accent2"/>
                  </a:gs>
                  <a:gs pos="100000">
                    <a:schemeClr val="accent2">
                      <a:gamma/>
                      <a:shade val="94118"/>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sp>
            <p:nvSpPr>
              <p:cNvPr id="10251" name="Freeform 11"/>
              <p:cNvSpPr>
                <a:spLocks/>
              </p:cNvSpPr>
              <p:nvPr/>
            </p:nvSpPr>
            <p:spPr bwMode="hidden">
              <a:xfrm>
                <a:off x="3575" y="3715"/>
                <a:ext cx="383" cy="161"/>
              </a:xfrm>
              <a:custGeom>
                <a:avLst/>
                <a:gdLst>
                  <a:gd name="T0" fmla="*/ 376 w 382"/>
                  <a:gd name="T1" fmla="*/ 12 h 161"/>
                  <a:gd name="T2" fmla="*/ 257 w 382"/>
                  <a:gd name="T3" fmla="*/ 24 h 161"/>
                  <a:gd name="T4" fmla="*/ 149 w 382"/>
                  <a:gd name="T5" fmla="*/ 54 h 161"/>
                  <a:gd name="T6" fmla="*/ 101 w 382"/>
                  <a:gd name="T7" fmla="*/ 77 h 161"/>
                  <a:gd name="T8" fmla="*/ 59 w 382"/>
                  <a:gd name="T9" fmla="*/ 101 h 161"/>
                  <a:gd name="T10" fmla="*/ 24 w 382"/>
                  <a:gd name="T11" fmla="*/ 131 h 161"/>
                  <a:gd name="T12" fmla="*/ 0 w 382"/>
                  <a:gd name="T13" fmla="*/ 161 h 161"/>
                  <a:gd name="T14" fmla="*/ 0 w 382"/>
                  <a:gd name="T15" fmla="*/ 137 h 161"/>
                  <a:gd name="T16" fmla="*/ 29 w 382"/>
                  <a:gd name="T17" fmla="*/ 107 h 161"/>
                  <a:gd name="T18" fmla="*/ 65 w 382"/>
                  <a:gd name="T19" fmla="*/ 83 h 161"/>
                  <a:gd name="T20" fmla="*/ 155 w 382"/>
                  <a:gd name="T21" fmla="*/ 36 h 161"/>
                  <a:gd name="T22" fmla="*/ 257 w 382"/>
                  <a:gd name="T23" fmla="*/ 12 h 161"/>
                  <a:gd name="T24" fmla="*/ 376 w 382"/>
                  <a:gd name="T25" fmla="*/ 0 h 161"/>
                  <a:gd name="T26" fmla="*/ 376 w 382"/>
                  <a:gd name="T27" fmla="*/ 0 h 161"/>
                  <a:gd name="T28" fmla="*/ 382 w 382"/>
                  <a:gd name="T29" fmla="*/ 0 h 161"/>
                  <a:gd name="T30" fmla="*/ 382 w 382"/>
                  <a:gd name="T31" fmla="*/ 12 h 161"/>
                  <a:gd name="T32" fmla="*/ 376 w 382"/>
                  <a:gd name="T33" fmla="*/ 12 h 161"/>
                  <a:gd name="T34" fmla="*/ 376 w 382"/>
                  <a:gd name="T35" fmla="*/ 12 h 161"/>
                  <a:gd name="T36" fmla="*/ 376 w 382"/>
                  <a:gd name="T37" fmla="*/ 12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82" h="161">
                    <a:moveTo>
                      <a:pt x="376" y="12"/>
                    </a:moveTo>
                    <a:lnTo>
                      <a:pt x="257" y="24"/>
                    </a:lnTo>
                    <a:lnTo>
                      <a:pt x="149" y="54"/>
                    </a:lnTo>
                    <a:lnTo>
                      <a:pt x="101" y="77"/>
                    </a:lnTo>
                    <a:lnTo>
                      <a:pt x="59" y="101"/>
                    </a:lnTo>
                    <a:lnTo>
                      <a:pt x="24" y="131"/>
                    </a:lnTo>
                    <a:lnTo>
                      <a:pt x="0" y="161"/>
                    </a:lnTo>
                    <a:lnTo>
                      <a:pt x="0" y="137"/>
                    </a:lnTo>
                    <a:lnTo>
                      <a:pt x="29" y="107"/>
                    </a:lnTo>
                    <a:lnTo>
                      <a:pt x="65" y="83"/>
                    </a:lnTo>
                    <a:lnTo>
                      <a:pt x="155" y="36"/>
                    </a:lnTo>
                    <a:lnTo>
                      <a:pt x="257" y="12"/>
                    </a:lnTo>
                    <a:lnTo>
                      <a:pt x="376" y="0"/>
                    </a:lnTo>
                    <a:lnTo>
                      <a:pt x="376" y="0"/>
                    </a:lnTo>
                    <a:lnTo>
                      <a:pt x="382" y="0"/>
                    </a:lnTo>
                    <a:lnTo>
                      <a:pt x="382" y="12"/>
                    </a:lnTo>
                    <a:lnTo>
                      <a:pt x="376" y="12"/>
                    </a:lnTo>
                    <a:lnTo>
                      <a:pt x="376" y="12"/>
                    </a:lnTo>
                    <a:lnTo>
                      <a:pt x="376" y="12"/>
                    </a:lnTo>
                    <a:close/>
                  </a:path>
                </a:pathLst>
              </a:custGeom>
              <a:gradFill rotWithShape="0">
                <a:gsLst>
                  <a:gs pos="0">
                    <a:schemeClr val="accent2">
                      <a:gamma/>
                      <a:shade val="94118"/>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252" name="Freeform 12"/>
              <p:cNvSpPr>
                <a:spLocks/>
              </p:cNvSpPr>
              <p:nvPr/>
            </p:nvSpPr>
            <p:spPr bwMode="hidden">
              <a:xfrm>
                <a:off x="3695" y="4170"/>
                <a:ext cx="444" cy="66"/>
              </a:xfrm>
              <a:custGeom>
                <a:avLst/>
                <a:gdLst>
                  <a:gd name="T0" fmla="*/ 257 w 443"/>
                  <a:gd name="T1" fmla="*/ 54 h 66"/>
                  <a:gd name="T2" fmla="*/ 353 w 443"/>
                  <a:gd name="T3" fmla="*/ 48 h 66"/>
                  <a:gd name="T4" fmla="*/ 443 w 443"/>
                  <a:gd name="T5" fmla="*/ 24 h 66"/>
                  <a:gd name="T6" fmla="*/ 443 w 443"/>
                  <a:gd name="T7" fmla="*/ 36 h 66"/>
                  <a:gd name="T8" fmla="*/ 353 w 443"/>
                  <a:gd name="T9" fmla="*/ 60 h 66"/>
                  <a:gd name="T10" fmla="*/ 257 w 443"/>
                  <a:gd name="T11" fmla="*/ 66 h 66"/>
                  <a:gd name="T12" fmla="*/ 186 w 443"/>
                  <a:gd name="T13" fmla="*/ 60 h 66"/>
                  <a:gd name="T14" fmla="*/ 120 w 443"/>
                  <a:gd name="T15" fmla="*/ 48 h 66"/>
                  <a:gd name="T16" fmla="*/ 60 w 443"/>
                  <a:gd name="T17" fmla="*/ 36 h 66"/>
                  <a:gd name="T18" fmla="*/ 0 w 443"/>
                  <a:gd name="T19" fmla="*/ 12 h 66"/>
                  <a:gd name="T20" fmla="*/ 0 w 443"/>
                  <a:gd name="T21" fmla="*/ 0 h 66"/>
                  <a:gd name="T22" fmla="*/ 54 w 443"/>
                  <a:gd name="T23" fmla="*/ 24 h 66"/>
                  <a:gd name="T24" fmla="*/ 120 w 443"/>
                  <a:gd name="T25" fmla="*/ 36 h 66"/>
                  <a:gd name="T26" fmla="*/ 186 w 443"/>
                  <a:gd name="T27" fmla="*/ 48 h 66"/>
                  <a:gd name="T28" fmla="*/ 257 w 443"/>
                  <a:gd name="T29" fmla="*/ 54 h 66"/>
                  <a:gd name="T30" fmla="*/ 257 w 443"/>
                  <a:gd name="T31" fmla="*/ 54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43" h="66">
                    <a:moveTo>
                      <a:pt x="257" y="54"/>
                    </a:moveTo>
                    <a:lnTo>
                      <a:pt x="353" y="48"/>
                    </a:lnTo>
                    <a:lnTo>
                      <a:pt x="443" y="24"/>
                    </a:lnTo>
                    <a:lnTo>
                      <a:pt x="443" y="36"/>
                    </a:lnTo>
                    <a:lnTo>
                      <a:pt x="353" y="60"/>
                    </a:lnTo>
                    <a:lnTo>
                      <a:pt x="257" y="66"/>
                    </a:lnTo>
                    <a:lnTo>
                      <a:pt x="186" y="60"/>
                    </a:lnTo>
                    <a:lnTo>
                      <a:pt x="120" y="48"/>
                    </a:lnTo>
                    <a:lnTo>
                      <a:pt x="60" y="36"/>
                    </a:lnTo>
                    <a:lnTo>
                      <a:pt x="0" y="12"/>
                    </a:lnTo>
                    <a:lnTo>
                      <a:pt x="0" y="0"/>
                    </a:lnTo>
                    <a:lnTo>
                      <a:pt x="54" y="24"/>
                    </a:lnTo>
                    <a:lnTo>
                      <a:pt x="120" y="36"/>
                    </a:lnTo>
                    <a:lnTo>
                      <a:pt x="186" y="48"/>
                    </a:lnTo>
                    <a:lnTo>
                      <a:pt x="257" y="54"/>
                    </a:lnTo>
                    <a:lnTo>
                      <a:pt x="257" y="54"/>
                    </a:lnTo>
                    <a:close/>
                  </a:path>
                </a:pathLst>
              </a:custGeom>
              <a:gradFill rotWithShape="0">
                <a:gsLst>
                  <a:gs pos="0">
                    <a:schemeClr val="accent2">
                      <a:gamma/>
                      <a:shade val="84706"/>
                      <a:invGamma/>
                    </a:schemeClr>
                  </a:gs>
                  <a:gs pos="100000">
                    <a:schemeClr val="accent2"/>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253" name="Freeform 13"/>
              <p:cNvSpPr>
                <a:spLocks/>
              </p:cNvSpPr>
              <p:nvPr/>
            </p:nvSpPr>
            <p:spPr bwMode="hidden">
              <a:xfrm>
                <a:off x="3527" y="3906"/>
                <a:ext cx="89" cy="216"/>
              </a:xfrm>
              <a:custGeom>
                <a:avLst/>
                <a:gdLst>
                  <a:gd name="T0" fmla="*/ 12 w 89"/>
                  <a:gd name="T1" fmla="*/ 66 h 216"/>
                  <a:gd name="T2" fmla="*/ 18 w 89"/>
                  <a:gd name="T3" fmla="*/ 108 h 216"/>
                  <a:gd name="T4" fmla="*/ 36 w 89"/>
                  <a:gd name="T5" fmla="*/ 144 h 216"/>
                  <a:gd name="T6" fmla="*/ 60 w 89"/>
                  <a:gd name="T7" fmla="*/ 180 h 216"/>
                  <a:gd name="T8" fmla="*/ 89 w 89"/>
                  <a:gd name="T9" fmla="*/ 216 h 216"/>
                  <a:gd name="T10" fmla="*/ 72 w 89"/>
                  <a:gd name="T11" fmla="*/ 216 h 216"/>
                  <a:gd name="T12" fmla="*/ 42 w 89"/>
                  <a:gd name="T13" fmla="*/ 180 h 216"/>
                  <a:gd name="T14" fmla="*/ 18 w 89"/>
                  <a:gd name="T15" fmla="*/ 144 h 216"/>
                  <a:gd name="T16" fmla="*/ 6 w 89"/>
                  <a:gd name="T17" fmla="*/ 108 h 216"/>
                  <a:gd name="T18" fmla="*/ 0 w 89"/>
                  <a:gd name="T19" fmla="*/ 66 h 216"/>
                  <a:gd name="T20" fmla="*/ 0 w 89"/>
                  <a:gd name="T21" fmla="*/ 30 h 216"/>
                  <a:gd name="T22" fmla="*/ 12 w 89"/>
                  <a:gd name="T23" fmla="*/ 0 h 216"/>
                  <a:gd name="T24" fmla="*/ 30 w 89"/>
                  <a:gd name="T25" fmla="*/ 0 h 216"/>
                  <a:gd name="T26" fmla="*/ 18 w 89"/>
                  <a:gd name="T27" fmla="*/ 30 h 216"/>
                  <a:gd name="T28" fmla="*/ 12 w 89"/>
                  <a:gd name="T29" fmla="*/ 66 h 216"/>
                  <a:gd name="T30" fmla="*/ 12 w 89"/>
                  <a:gd name="T31" fmla="*/ 66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9" h="216">
                    <a:moveTo>
                      <a:pt x="12" y="66"/>
                    </a:moveTo>
                    <a:lnTo>
                      <a:pt x="18" y="108"/>
                    </a:lnTo>
                    <a:lnTo>
                      <a:pt x="36" y="144"/>
                    </a:lnTo>
                    <a:lnTo>
                      <a:pt x="60" y="180"/>
                    </a:lnTo>
                    <a:lnTo>
                      <a:pt x="89" y="216"/>
                    </a:lnTo>
                    <a:lnTo>
                      <a:pt x="72" y="216"/>
                    </a:lnTo>
                    <a:lnTo>
                      <a:pt x="42" y="180"/>
                    </a:lnTo>
                    <a:lnTo>
                      <a:pt x="18" y="144"/>
                    </a:lnTo>
                    <a:lnTo>
                      <a:pt x="6" y="108"/>
                    </a:lnTo>
                    <a:lnTo>
                      <a:pt x="0" y="66"/>
                    </a:lnTo>
                    <a:lnTo>
                      <a:pt x="0" y="30"/>
                    </a:lnTo>
                    <a:lnTo>
                      <a:pt x="12" y="0"/>
                    </a:lnTo>
                    <a:lnTo>
                      <a:pt x="30" y="0"/>
                    </a:lnTo>
                    <a:lnTo>
                      <a:pt x="18" y="30"/>
                    </a:lnTo>
                    <a:lnTo>
                      <a:pt x="12" y="66"/>
                    </a:lnTo>
                    <a:lnTo>
                      <a:pt x="12" y="66"/>
                    </a:lnTo>
                    <a:close/>
                  </a:path>
                </a:pathLst>
              </a:custGeom>
              <a:gradFill rotWithShape="0">
                <a:gsLst>
                  <a:gs pos="0">
                    <a:schemeClr val="accent2"/>
                  </a:gs>
                  <a:gs pos="100000">
                    <a:schemeClr val="accent2">
                      <a:gamma/>
                      <a:shade val="87843"/>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254" name="Freeform 14"/>
              <p:cNvSpPr>
                <a:spLocks/>
              </p:cNvSpPr>
              <p:nvPr/>
            </p:nvSpPr>
            <p:spPr bwMode="hidden">
              <a:xfrm>
                <a:off x="3569" y="3745"/>
                <a:ext cx="750" cy="461"/>
              </a:xfrm>
              <a:custGeom>
                <a:avLst/>
                <a:gdLst>
                  <a:gd name="T0" fmla="*/ 382 w 747"/>
                  <a:gd name="T1" fmla="*/ 443 h 461"/>
                  <a:gd name="T2" fmla="*/ 311 w 747"/>
                  <a:gd name="T3" fmla="*/ 437 h 461"/>
                  <a:gd name="T4" fmla="*/ 245 w 747"/>
                  <a:gd name="T5" fmla="*/ 425 h 461"/>
                  <a:gd name="T6" fmla="*/ 185 w 747"/>
                  <a:gd name="T7" fmla="*/ 407 h 461"/>
                  <a:gd name="T8" fmla="*/ 131 w 747"/>
                  <a:gd name="T9" fmla="*/ 383 h 461"/>
                  <a:gd name="T10" fmla="*/ 83 w 747"/>
                  <a:gd name="T11" fmla="*/ 347 h 461"/>
                  <a:gd name="T12" fmla="*/ 53 w 747"/>
                  <a:gd name="T13" fmla="*/ 311 h 461"/>
                  <a:gd name="T14" fmla="*/ 30 w 747"/>
                  <a:gd name="T15" fmla="*/ 269 h 461"/>
                  <a:gd name="T16" fmla="*/ 24 w 747"/>
                  <a:gd name="T17" fmla="*/ 227 h 461"/>
                  <a:gd name="T18" fmla="*/ 30 w 747"/>
                  <a:gd name="T19" fmla="*/ 185 h 461"/>
                  <a:gd name="T20" fmla="*/ 53 w 747"/>
                  <a:gd name="T21" fmla="*/ 143 h 461"/>
                  <a:gd name="T22" fmla="*/ 83 w 747"/>
                  <a:gd name="T23" fmla="*/ 107 h 461"/>
                  <a:gd name="T24" fmla="*/ 131 w 747"/>
                  <a:gd name="T25" fmla="*/ 77 h 461"/>
                  <a:gd name="T26" fmla="*/ 185 w 747"/>
                  <a:gd name="T27" fmla="*/ 47 h 461"/>
                  <a:gd name="T28" fmla="*/ 245 w 747"/>
                  <a:gd name="T29" fmla="*/ 30 h 461"/>
                  <a:gd name="T30" fmla="*/ 311 w 747"/>
                  <a:gd name="T31" fmla="*/ 18 h 461"/>
                  <a:gd name="T32" fmla="*/ 382 w 747"/>
                  <a:gd name="T33" fmla="*/ 12 h 461"/>
                  <a:gd name="T34" fmla="*/ 478 w 747"/>
                  <a:gd name="T35" fmla="*/ 18 h 461"/>
                  <a:gd name="T36" fmla="*/ 562 w 747"/>
                  <a:gd name="T37" fmla="*/ 41 h 461"/>
                  <a:gd name="T38" fmla="*/ 562 w 747"/>
                  <a:gd name="T39" fmla="*/ 36 h 461"/>
                  <a:gd name="T40" fmla="*/ 562 w 747"/>
                  <a:gd name="T41" fmla="*/ 30 h 461"/>
                  <a:gd name="T42" fmla="*/ 478 w 747"/>
                  <a:gd name="T43" fmla="*/ 6 h 461"/>
                  <a:gd name="T44" fmla="*/ 382 w 747"/>
                  <a:gd name="T45" fmla="*/ 0 h 461"/>
                  <a:gd name="T46" fmla="*/ 305 w 747"/>
                  <a:gd name="T47" fmla="*/ 6 h 461"/>
                  <a:gd name="T48" fmla="*/ 233 w 747"/>
                  <a:gd name="T49" fmla="*/ 18 h 461"/>
                  <a:gd name="T50" fmla="*/ 167 w 747"/>
                  <a:gd name="T51" fmla="*/ 41 h 461"/>
                  <a:gd name="T52" fmla="*/ 113 w 747"/>
                  <a:gd name="T53" fmla="*/ 65 h 461"/>
                  <a:gd name="T54" fmla="*/ 65 w 747"/>
                  <a:gd name="T55" fmla="*/ 101 h 461"/>
                  <a:gd name="T56" fmla="*/ 30 w 747"/>
                  <a:gd name="T57" fmla="*/ 137 h 461"/>
                  <a:gd name="T58" fmla="*/ 6 w 747"/>
                  <a:gd name="T59" fmla="*/ 179 h 461"/>
                  <a:gd name="T60" fmla="*/ 0 w 747"/>
                  <a:gd name="T61" fmla="*/ 227 h 461"/>
                  <a:gd name="T62" fmla="*/ 6 w 747"/>
                  <a:gd name="T63" fmla="*/ 275 h 461"/>
                  <a:gd name="T64" fmla="*/ 30 w 747"/>
                  <a:gd name="T65" fmla="*/ 317 h 461"/>
                  <a:gd name="T66" fmla="*/ 65 w 747"/>
                  <a:gd name="T67" fmla="*/ 359 h 461"/>
                  <a:gd name="T68" fmla="*/ 113 w 747"/>
                  <a:gd name="T69" fmla="*/ 395 h 461"/>
                  <a:gd name="T70" fmla="*/ 167 w 747"/>
                  <a:gd name="T71" fmla="*/ 419 h 461"/>
                  <a:gd name="T72" fmla="*/ 233 w 747"/>
                  <a:gd name="T73" fmla="*/ 443 h 461"/>
                  <a:gd name="T74" fmla="*/ 305 w 747"/>
                  <a:gd name="T75" fmla="*/ 455 h 461"/>
                  <a:gd name="T76" fmla="*/ 382 w 747"/>
                  <a:gd name="T77" fmla="*/ 461 h 461"/>
                  <a:gd name="T78" fmla="*/ 448 w 747"/>
                  <a:gd name="T79" fmla="*/ 455 h 461"/>
                  <a:gd name="T80" fmla="*/ 508 w 747"/>
                  <a:gd name="T81" fmla="*/ 449 h 461"/>
                  <a:gd name="T82" fmla="*/ 609 w 747"/>
                  <a:gd name="T83" fmla="*/ 413 h 461"/>
                  <a:gd name="T84" fmla="*/ 657 w 747"/>
                  <a:gd name="T85" fmla="*/ 389 h 461"/>
                  <a:gd name="T86" fmla="*/ 693 w 747"/>
                  <a:gd name="T87" fmla="*/ 359 h 461"/>
                  <a:gd name="T88" fmla="*/ 723 w 747"/>
                  <a:gd name="T89" fmla="*/ 329 h 461"/>
                  <a:gd name="T90" fmla="*/ 747 w 747"/>
                  <a:gd name="T91" fmla="*/ 293 h 461"/>
                  <a:gd name="T92" fmla="*/ 741 w 747"/>
                  <a:gd name="T93" fmla="*/ 287 h 461"/>
                  <a:gd name="T94" fmla="*/ 729 w 747"/>
                  <a:gd name="T95" fmla="*/ 281 h 461"/>
                  <a:gd name="T96" fmla="*/ 711 w 747"/>
                  <a:gd name="T97" fmla="*/ 317 h 461"/>
                  <a:gd name="T98" fmla="*/ 681 w 747"/>
                  <a:gd name="T99" fmla="*/ 347 h 461"/>
                  <a:gd name="T100" fmla="*/ 645 w 747"/>
                  <a:gd name="T101" fmla="*/ 377 h 461"/>
                  <a:gd name="T102" fmla="*/ 604 w 747"/>
                  <a:gd name="T103" fmla="*/ 401 h 461"/>
                  <a:gd name="T104" fmla="*/ 502 w 747"/>
                  <a:gd name="T105" fmla="*/ 431 h 461"/>
                  <a:gd name="T106" fmla="*/ 442 w 747"/>
                  <a:gd name="T107" fmla="*/ 443 h 461"/>
                  <a:gd name="T108" fmla="*/ 382 w 747"/>
                  <a:gd name="T109" fmla="*/ 443 h 461"/>
                  <a:gd name="T110" fmla="*/ 382 w 747"/>
                  <a:gd name="T111" fmla="*/ 443 h 4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747" h="461">
                    <a:moveTo>
                      <a:pt x="382" y="443"/>
                    </a:moveTo>
                    <a:lnTo>
                      <a:pt x="311" y="437"/>
                    </a:lnTo>
                    <a:lnTo>
                      <a:pt x="245" y="425"/>
                    </a:lnTo>
                    <a:lnTo>
                      <a:pt x="185" y="407"/>
                    </a:lnTo>
                    <a:lnTo>
                      <a:pt x="131" y="383"/>
                    </a:lnTo>
                    <a:lnTo>
                      <a:pt x="83" y="347"/>
                    </a:lnTo>
                    <a:lnTo>
                      <a:pt x="53" y="311"/>
                    </a:lnTo>
                    <a:lnTo>
                      <a:pt x="30" y="269"/>
                    </a:lnTo>
                    <a:lnTo>
                      <a:pt x="24" y="227"/>
                    </a:lnTo>
                    <a:lnTo>
                      <a:pt x="30" y="185"/>
                    </a:lnTo>
                    <a:lnTo>
                      <a:pt x="53" y="143"/>
                    </a:lnTo>
                    <a:lnTo>
                      <a:pt x="83" y="107"/>
                    </a:lnTo>
                    <a:lnTo>
                      <a:pt x="131" y="77"/>
                    </a:lnTo>
                    <a:lnTo>
                      <a:pt x="185" y="47"/>
                    </a:lnTo>
                    <a:lnTo>
                      <a:pt x="245" y="30"/>
                    </a:lnTo>
                    <a:lnTo>
                      <a:pt x="311" y="18"/>
                    </a:lnTo>
                    <a:lnTo>
                      <a:pt x="382" y="12"/>
                    </a:lnTo>
                    <a:lnTo>
                      <a:pt x="478" y="18"/>
                    </a:lnTo>
                    <a:lnTo>
                      <a:pt x="562" y="41"/>
                    </a:lnTo>
                    <a:lnTo>
                      <a:pt x="562" y="36"/>
                    </a:lnTo>
                    <a:lnTo>
                      <a:pt x="562" y="30"/>
                    </a:lnTo>
                    <a:lnTo>
                      <a:pt x="478" y="6"/>
                    </a:lnTo>
                    <a:lnTo>
                      <a:pt x="382" y="0"/>
                    </a:lnTo>
                    <a:lnTo>
                      <a:pt x="305" y="6"/>
                    </a:lnTo>
                    <a:lnTo>
                      <a:pt x="233" y="18"/>
                    </a:lnTo>
                    <a:lnTo>
                      <a:pt x="167" y="41"/>
                    </a:lnTo>
                    <a:lnTo>
                      <a:pt x="113" y="65"/>
                    </a:lnTo>
                    <a:lnTo>
                      <a:pt x="65" y="101"/>
                    </a:lnTo>
                    <a:lnTo>
                      <a:pt x="30" y="137"/>
                    </a:lnTo>
                    <a:lnTo>
                      <a:pt x="6" y="179"/>
                    </a:lnTo>
                    <a:lnTo>
                      <a:pt x="0" y="227"/>
                    </a:lnTo>
                    <a:lnTo>
                      <a:pt x="6" y="275"/>
                    </a:lnTo>
                    <a:lnTo>
                      <a:pt x="30" y="317"/>
                    </a:lnTo>
                    <a:lnTo>
                      <a:pt x="65" y="359"/>
                    </a:lnTo>
                    <a:lnTo>
                      <a:pt x="113" y="395"/>
                    </a:lnTo>
                    <a:lnTo>
                      <a:pt x="167" y="419"/>
                    </a:lnTo>
                    <a:lnTo>
                      <a:pt x="233" y="443"/>
                    </a:lnTo>
                    <a:lnTo>
                      <a:pt x="305" y="455"/>
                    </a:lnTo>
                    <a:lnTo>
                      <a:pt x="382" y="461"/>
                    </a:lnTo>
                    <a:lnTo>
                      <a:pt x="448" y="455"/>
                    </a:lnTo>
                    <a:lnTo>
                      <a:pt x="508" y="449"/>
                    </a:lnTo>
                    <a:lnTo>
                      <a:pt x="609" y="413"/>
                    </a:lnTo>
                    <a:lnTo>
                      <a:pt x="657" y="389"/>
                    </a:lnTo>
                    <a:lnTo>
                      <a:pt x="693" y="359"/>
                    </a:lnTo>
                    <a:lnTo>
                      <a:pt x="723" y="329"/>
                    </a:lnTo>
                    <a:lnTo>
                      <a:pt x="747" y="293"/>
                    </a:lnTo>
                    <a:lnTo>
                      <a:pt x="741" y="287"/>
                    </a:lnTo>
                    <a:lnTo>
                      <a:pt x="729" y="281"/>
                    </a:lnTo>
                    <a:lnTo>
                      <a:pt x="711" y="317"/>
                    </a:lnTo>
                    <a:lnTo>
                      <a:pt x="681" y="347"/>
                    </a:lnTo>
                    <a:lnTo>
                      <a:pt x="645" y="377"/>
                    </a:lnTo>
                    <a:lnTo>
                      <a:pt x="604" y="401"/>
                    </a:lnTo>
                    <a:lnTo>
                      <a:pt x="502" y="431"/>
                    </a:lnTo>
                    <a:lnTo>
                      <a:pt x="442" y="443"/>
                    </a:lnTo>
                    <a:lnTo>
                      <a:pt x="382" y="443"/>
                    </a:lnTo>
                    <a:lnTo>
                      <a:pt x="382" y="443"/>
                    </a:lnTo>
                    <a:close/>
                  </a:path>
                </a:pathLst>
              </a:custGeom>
              <a:gradFill rotWithShape="0">
                <a:gsLst>
                  <a:gs pos="0">
                    <a:schemeClr val="accent2"/>
                  </a:gs>
                  <a:gs pos="100000">
                    <a:schemeClr val="accent2">
                      <a:gamma/>
                      <a:shade val="90980"/>
                      <a:invGamma/>
                    </a:schemeClr>
                  </a:gs>
                </a:gsLst>
                <a:path path="rect">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255" name="Freeform 15"/>
              <p:cNvSpPr>
                <a:spLocks/>
              </p:cNvSpPr>
              <p:nvPr/>
            </p:nvSpPr>
            <p:spPr bwMode="hidden">
              <a:xfrm>
                <a:off x="4037" y="3721"/>
                <a:ext cx="96" cy="30"/>
              </a:xfrm>
              <a:custGeom>
                <a:avLst/>
                <a:gdLst>
                  <a:gd name="T0" fmla="*/ 0 w 96"/>
                  <a:gd name="T1" fmla="*/ 0 h 30"/>
                  <a:gd name="T2" fmla="*/ 0 w 96"/>
                  <a:gd name="T3" fmla="*/ 12 h 30"/>
                  <a:gd name="T4" fmla="*/ 48 w 96"/>
                  <a:gd name="T5" fmla="*/ 18 h 30"/>
                  <a:gd name="T6" fmla="*/ 96 w 96"/>
                  <a:gd name="T7" fmla="*/ 30 h 30"/>
                  <a:gd name="T8" fmla="*/ 96 w 96"/>
                  <a:gd name="T9" fmla="*/ 24 h 30"/>
                  <a:gd name="T10" fmla="*/ 96 w 96"/>
                  <a:gd name="T11" fmla="*/ 18 h 30"/>
                  <a:gd name="T12" fmla="*/ 48 w 96"/>
                  <a:gd name="T13" fmla="*/ 12 h 30"/>
                  <a:gd name="T14" fmla="*/ 0 w 96"/>
                  <a:gd name="T15" fmla="*/ 0 h 30"/>
                  <a:gd name="T16" fmla="*/ 0 w 96"/>
                  <a:gd name="T17" fmla="*/ 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6" h="30">
                    <a:moveTo>
                      <a:pt x="0" y="0"/>
                    </a:moveTo>
                    <a:lnTo>
                      <a:pt x="0" y="12"/>
                    </a:lnTo>
                    <a:lnTo>
                      <a:pt x="48" y="18"/>
                    </a:lnTo>
                    <a:lnTo>
                      <a:pt x="96" y="30"/>
                    </a:lnTo>
                    <a:lnTo>
                      <a:pt x="96" y="24"/>
                    </a:lnTo>
                    <a:lnTo>
                      <a:pt x="96" y="18"/>
                    </a:lnTo>
                    <a:lnTo>
                      <a:pt x="48" y="12"/>
                    </a:lnTo>
                    <a:lnTo>
                      <a:pt x="0" y="0"/>
                    </a:lnTo>
                    <a:lnTo>
                      <a:pt x="0" y="0"/>
                    </a:lnTo>
                    <a:close/>
                  </a:path>
                </a:pathLst>
              </a:custGeom>
              <a:gradFill rotWithShape="0">
                <a:gsLst>
                  <a:gs pos="0">
                    <a:schemeClr val="accent2"/>
                  </a:gs>
                  <a:gs pos="100000">
                    <a:schemeClr val="accent2">
                      <a:gamma/>
                      <a:shade val="87843"/>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256" name="Oval 16"/>
              <p:cNvSpPr>
                <a:spLocks noChangeArrowheads="1"/>
              </p:cNvSpPr>
              <p:nvPr/>
            </p:nvSpPr>
            <p:spPr bwMode="hidden">
              <a:xfrm>
                <a:off x="3910" y="3948"/>
                <a:ext cx="84" cy="53"/>
              </a:xfrm>
              <a:prstGeom prst="ellipse">
                <a:avLst/>
              </a:prstGeom>
              <a:gradFill rotWithShape="0">
                <a:gsLst>
                  <a:gs pos="0">
                    <a:schemeClr val="accent2">
                      <a:gamma/>
                      <a:shade val="94118"/>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grpSp>
        <p:grpSp>
          <p:nvGrpSpPr>
            <p:cNvPr id="10257" name="Group 17"/>
            <p:cNvGrpSpPr>
              <a:grpSpLocks/>
            </p:cNvGrpSpPr>
            <p:nvPr userDrawn="1"/>
          </p:nvGrpSpPr>
          <p:grpSpPr bwMode="auto">
            <a:xfrm>
              <a:off x="1776" y="3631"/>
              <a:ext cx="1626" cy="683"/>
              <a:chOff x="1776" y="3631"/>
              <a:chExt cx="1626" cy="683"/>
            </a:xfrm>
          </p:grpSpPr>
          <p:sp>
            <p:nvSpPr>
              <p:cNvPr id="10258" name="Oval 18"/>
              <p:cNvSpPr>
                <a:spLocks noChangeArrowheads="1"/>
              </p:cNvSpPr>
              <p:nvPr/>
            </p:nvSpPr>
            <p:spPr bwMode="hidden">
              <a:xfrm>
                <a:off x="2268" y="3934"/>
                <a:ext cx="638" cy="377"/>
              </a:xfrm>
              <a:prstGeom prst="ellipse">
                <a:avLst/>
              </a:prstGeom>
              <a:gradFill rotWithShape="0">
                <a:gsLst>
                  <a:gs pos="0">
                    <a:schemeClr val="accent2">
                      <a:gamma/>
                      <a:shade val="87843"/>
                      <a:invGamma/>
                    </a:schemeClr>
                  </a:gs>
                  <a:gs pos="100000">
                    <a:schemeClr val="accent2"/>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sp>
            <p:nvSpPr>
              <p:cNvPr id="10259" name="Oval 19"/>
              <p:cNvSpPr>
                <a:spLocks noChangeArrowheads="1"/>
              </p:cNvSpPr>
              <p:nvPr/>
            </p:nvSpPr>
            <p:spPr bwMode="hidden">
              <a:xfrm>
                <a:off x="2314" y="3958"/>
                <a:ext cx="543" cy="332"/>
              </a:xfrm>
              <a:prstGeom prst="ellipse">
                <a:avLst/>
              </a:prstGeom>
              <a:gradFill rotWithShape="0">
                <a:gsLst>
                  <a:gs pos="0">
                    <a:schemeClr val="accent2"/>
                  </a:gs>
                  <a:gs pos="100000">
                    <a:schemeClr val="accent2">
                      <a:gamma/>
                      <a:shade val="87843"/>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sp>
            <p:nvSpPr>
              <p:cNvPr id="10260" name="Oval 20"/>
              <p:cNvSpPr>
                <a:spLocks noChangeArrowheads="1"/>
              </p:cNvSpPr>
              <p:nvPr/>
            </p:nvSpPr>
            <p:spPr bwMode="hidden">
              <a:xfrm>
                <a:off x="2341" y="3979"/>
                <a:ext cx="501" cy="299"/>
              </a:xfrm>
              <a:prstGeom prst="ellipse">
                <a:avLst/>
              </a:prstGeom>
              <a:gradFill rotWithShape="0">
                <a:gsLst>
                  <a:gs pos="0">
                    <a:schemeClr val="accent2">
                      <a:gamma/>
                      <a:shade val="90980"/>
                      <a:invGamma/>
                    </a:schemeClr>
                  </a:gs>
                  <a:gs pos="100000">
                    <a:schemeClr val="accent2"/>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sp>
            <p:nvSpPr>
              <p:cNvPr id="10261" name="Oval 21"/>
              <p:cNvSpPr>
                <a:spLocks noChangeArrowheads="1"/>
              </p:cNvSpPr>
              <p:nvPr/>
            </p:nvSpPr>
            <p:spPr bwMode="hidden">
              <a:xfrm>
                <a:off x="2368" y="3997"/>
                <a:ext cx="444" cy="258"/>
              </a:xfrm>
              <a:prstGeom prst="ellipse">
                <a:avLst/>
              </a:prstGeom>
              <a:gradFill rotWithShape="0">
                <a:gsLst>
                  <a:gs pos="0">
                    <a:schemeClr val="accent2">
                      <a:gamma/>
                      <a:shade val="8784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sp>
            <p:nvSpPr>
              <p:cNvPr id="10262" name="Oval 22"/>
              <p:cNvSpPr>
                <a:spLocks noChangeArrowheads="1"/>
              </p:cNvSpPr>
              <p:nvPr/>
            </p:nvSpPr>
            <p:spPr bwMode="hidden">
              <a:xfrm>
                <a:off x="2385" y="4005"/>
                <a:ext cx="413" cy="240"/>
              </a:xfrm>
              <a:prstGeom prst="ellipse">
                <a:avLst/>
              </a:prstGeom>
              <a:gradFill rotWithShape="0">
                <a:gsLst>
                  <a:gs pos="0">
                    <a:schemeClr val="accent2">
                      <a:gamma/>
                      <a:shade val="94118"/>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sp>
            <p:nvSpPr>
              <p:cNvPr id="10263" name="Oval 23"/>
              <p:cNvSpPr>
                <a:spLocks noChangeArrowheads="1"/>
              </p:cNvSpPr>
              <p:nvPr/>
            </p:nvSpPr>
            <p:spPr bwMode="hidden">
              <a:xfrm>
                <a:off x="2437" y="4026"/>
                <a:ext cx="306" cy="192"/>
              </a:xfrm>
              <a:prstGeom prst="ellipse">
                <a:avLst/>
              </a:prstGeom>
              <a:gradFill rotWithShape="0">
                <a:gsLst>
                  <a:gs pos="0">
                    <a:schemeClr val="accent2">
                      <a:gamma/>
                      <a:shade val="8784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sp>
            <p:nvSpPr>
              <p:cNvPr id="10264" name="Oval 24"/>
              <p:cNvSpPr>
                <a:spLocks noChangeArrowheads="1"/>
              </p:cNvSpPr>
              <p:nvPr/>
            </p:nvSpPr>
            <p:spPr bwMode="hidden">
              <a:xfrm>
                <a:off x="2476" y="4056"/>
                <a:ext cx="227" cy="135"/>
              </a:xfrm>
              <a:prstGeom prst="ellipse">
                <a:avLst/>
              </a:prstGeom>
              <a:gradFill rotWithShape="0">
                <a:gsLst>
                  <a:gs pos="0">
                    <a:schemeClr val="accent2"/>
                  </a:gs>
                  <a:gs pos="100000">
                    <a:schemeClr val="accent2">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sp>
            <p:nvSpPr>
              <p:cNvPr id="10265" name="Oval 25"/>
              <p:cNvSpPr>
                <a:spLocks noChangeArrowheads="1"/>
              </p:cNvSpPr>
              <p:nvPr/>
            </p:nvSpPr>
            <p:spPr bwMode="hidden">
              <a:xfrm>
                <a:off x="2542" y="4097"/>
                <a:ext cx="90" cy="60"/>
              </a:xfrm>
              <a:prstGeom prst="ellipse">
                <a:avLst/>
              </a:prstGeom>
              <a:gradFill rotWithShape="0">
                <a:gsLst>
                  <a:gs pos="0">
                    <a:schemeClr val="accent2"/>
                  </a:gs>
                  <a:gs pos="100000">
                    <a:schemeClr val="accent2">
                      <a:gamma/>
                      <a:shade val="90980"/>
                      <a:invGamma/>
                    </a:schemeClr>
                  </a:gs>
                </a:gsLst>
                <a:lin ang="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sp>
            <p:nvSpPr>
              <p:cNvPr id="10266" name="Freeform 26"/>
              <p:cNvSpPr>
                <a:spLocks/>
              </p:cNvSpPr>
              <p:nvPr/>
            </p:nvSpPr>
            <p:spPr bwMode="hidden">
              <a:xfrm>
                <a:off x="2585" y="3822"/>
                <a:ext cx="449" cy="186"/>
              </a:xfrm>
              <a:custGeom>
                <a:avLst/>
                <a:gdLst>
                  <a:gd name="T0" fmla="*/ 6 w 448"/>
                  <a:gd name="T1" fmla="*/ 6 h 186"/>
                  <a:gd name="T2" fmla="*/ 78 w 448"/>
                  <a:gd name="T3" fmla="*/ 12 h 186"/>
                  <a:gd name="T4" fmla="*/ 150 w 448"/>
                  <a:gd name="T5" fmla="*/ 18 h 186"/>
                  <a:gd name="T6" fmla="*/ 215 w 448"/>
                  <a:gd name="T7" fmla="*/ 36 h 186"/>
                  <a:gd name="T8" fmla="*/ 275 w 448"/>
                  <a:gd name="T9" fmla="*/ 60 h 186"/>
                  <a:gd name="T10" fmla="*/ 329 w 448"/>
                  <a:gd name="T11" fmla="*/ 84 h 186"/>
                  <a:gd name="T12" fmla="*/ 377 w 448"/>
                  <a:gd name="T13" fmla="*/ 114 h 186"/>
                  <a:gd name="T14" fmla="*/ 419 w 448"/>
                  <a:gd name="T15" fmla="*/ 150 h 186"/>
                  <a:gd name="T16" fmla="*/ 448 w 448"/>
                  <a:gd name="T17" fmla="*/ 186 h 186"/>
                  <a:gd name="T18" fmla="*/ 448 w 448"/>
                  <a:gd name="T19" fmla="*/ 162 h 186"/>
                  <a:gd name="T20" fmla="*/ 413 w 448"/>
                  <a:gd name="T21" fmla="*/ 126 h 186"/>
                  <a:gd name="T22" fmla="*/ 371 w 448"/>
                  <a:gd name="T23" fmla="*/ 96 h 186"/>
                  <a:gd name="T24" fmla="*/ 323 w 448"/>
                  <a:gd name="T25" fmla="*/ 66 h 186"/>
                  <a:gd name="T26" fmla="*/ 269 w 448"/>
                  <a:gd name="T27" fmla="*/ 48 h 186"/>
                  <a:gd name="T28" fmla="*/ 144 w 448"/>
                  <a:gd name="T29" fmla="*/ 12 h 186"/>
                  <a:gd name="T30" fmla="*/ 78 w 448"/>
                  <a:gd name="T31" fmla="*/ 6 h 186"/>
                  <a:gd name="T32" fmla="*/ 6 w 448"/>
                  <a:gd name="T33" fmla="*/ 0 h 186"/>
                  <a:gd name="T34" fmla="*/ 0 w 448"/>
                  <a:gd name="T35" fmla="*/ 0 h 186"/>
                  <a:gd name="T36" fmla="*/ 0 w 448"/>
                  <a:gd name="T37" fmla="*/ 0 h 186"/>
                  <a:gd name="T38" fmla="*/ 0 w 448"/>
                  <a:gd name="T39" fmla="*/ 6 h 186"/>
                  <a:gd name="T40" fmla="*/ 0 w 448"/>
                  <a:gd name="T41" fmla="*/ 6 h 186"/>
                  <a:gd name="T42" fmla="*/ 6 w 448"/>
                  <a:gd name="T43" fmla="*/ 6 h 186"/>
                  <a:gd name="T44" fmla="*/ 6 w 448"/>
                  <a:gd name="T45" fmla="*/ 6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448" h="186">
                    <a:moveTo>
                      <a:pt x="6" y="6"/>
                    </a:moveTo>
                    <a:lnTo>
                      <a:pt x="78" y="12"/>
                    </a:lnTo>
                    <a:lnTo>
                      <a:pt x="150" y="18"/>
                    </a:lnTo>
                    <a:lnTo>
                      <a:pt x="215" y="36"/>
                    </a:lnTo>
                    <a:lnTo>
                      <a:pt x="275" y="60"/>
                    </a:lnTo>
                    <a:lnTo>
                      <a:pt x="329" y="84"/>
                    </a:lnTo>
                    <a:lnTo>
                      <a:pt x="377" y="114"/>
                    </a:lnTo>
                    <a:lnTo>
                      <a:pt x="419" y="150"/>
                    </a:lnTo>
                    <a:lnTo>
                      <a:pt x="448" y="186"/>
                    </a:lnTo>
                    <a:lnTo>
                      <a:pt x="448" y="162"/>
                    </a:lnTo>
                    <a:lnTo>
                      <a:pt x="413" y="126"/>
                    </a:lnTo>
                    <a:lnTo>
                      <a:pt x="371" y="96"/>
                    </a:lnTo>
                    <a:lnTo>
                      <a:pt x="323" y="66"/>
                    </a:lnTo>
                    <a:lnTo>
                      <a:pt x="269" y="48"/>
                    </a:lnTo>
                    <a:lnTo>
                      <a:pt x="144" y="12"/>
                    </a:lnTo>
                    <a:lnTo>
                      <a:pt x="78" y="6"/>
                    </a:lnTo>
                    <a:lnTo>
                      <a:pt x="6" y="0"/>
                    </a:lnTo>
                    <a:lnTo>
                      <a:pt x="0" y="0"/>
                    </a:lnTo>
                    <a:lnTo>
                      <a:pt x="0" y="0"/>
                    </a:lnTo>
                    <a:lnTo>
                      <a:pt x="0" y="6"/>
                    </a:lnTo>
                    <a:lnTo>
                      <a:pt x="0" y="6"/>
                    </a:lnTo>
                    <a:lnTo>
                      <a:pt x="6" y="6"/>
                    </a:lnTo>
                    <a:lnTo>
                      <a:pt x="6" y="6"/>
                    </a:lnTo>
                    <a:close/>
                  </a:path>
                </a:pathLst>
              </a:custGeom>
              <a:gradFill rotWithShape="0">
                <a:gsLst>
                  <a:gs pos="0">
                    <a:schemeClr val="accent2">
                      <a:gamma/>
                      <a:shade val="90980"/>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267" name="Freeform 27"/>
              <p:cNvSpPr>
                <a:spLocks/>
              </p:cNvSpPr>
              <p:nvPr/>
            </p:nvSpPr>
            <p:spPr bwMode="hidden">
              <a:xfrm>
                <a:off x="2142" y="3852"/>
                <a:ext cx="892" cy="462"/>
              </a:xfrm>
              <a:custGeom>
                <a:avLst/>
                <a:gdLst>
                  <a:gd name="T0" fmla="*/ 23 w 890"/>
                  <a:gd name="T1" fmla="*/ 276 h 462"/>
                  <a:gd name="T2" fmla="*/ 29 w 890"/>
                  <a:gd name="T3" fmla="*/ 222 h 462"/>
                  <a:gd name="T4" fmla="*/ 59 w 890"/>
                  <a:gd name="T5" fmla="*/ 174 h 462"/>
                  <a:gd name="T6" fmla="*/ 95 w 890"/>
                  <a:gd name="T7" fmla="*/ 132 h 462"/>
                  <a:gd name="T8" fmla="*/ 149 w 890"/>
                  <a:gd name="T9" fmla="*/ 96 h 462"/>
                  <a:gd name="T10" fmla="*/ 209 w 890"/>
                  <a:gd name="T11" fmla="*/ 60 h 462"/>
                  <a:gd name="T12" fmla="*/ 281 w 890"/>
                  <a:gd name="T13" fmla="*/ 36 h 462"/>
                  <a:gd name="T14" fmla="*/ 364 w 890"/>
                  <a:gd name="T15" fmla="*/ 24 h 462"/>
                  <a:gd name="T16" fmla="*/ 448 w 890"/>
                  <a:gd name="T17" fmla="*/ 18 h 462"/>
                  <a:gd name="T18" fmla="*/ 532 w 890"/>
                  <a:gd name="T19" fmla="*/ 24 h 462"/>
                  <a:gd name="T20" fmla="*/ 609 w 890"/>
                  <a:gd name="T21" fmla="*/ 36 h 462"/>
                  <a:gd name="T22" fmla="*/ 681 w 890"/>
                  <a:gd name="T23" fmla="*/ 60 h 462"/>
                  <a:gd name="T24" fmla="*/ 741 w 890"/>
                  <a:gd name="T25" fmla="*/ 96 h 462"/>
                  <a:gd name="T26" fmla="*/ 795 w 890"/>
                  <a:gd name="T27" fmla="*/ 132 h 462"/>
                  <a:gd name="T28" fmla="*/ 831 w 890"/>
                  <a:gd name="T29" fmla="*/ 174 h 462"/>
                  <a:gd name="T30" fmla="*/ 861 w 890"/>
                  <a:gd name="T31" fmla="*/ 222 h 462"/>
                  <a:gd name="T32" fmla="*/ 867 w 890"/>
                  <a:gd name="T33" fmla="*/ 276 h 462"/>
                  <a:gd name="T34" fmla="*/ 855 w 890"/>
                  <a:gd name="T35" fmla="*/ 330 h 462"/>
                  <a:gd name="T36" fmla="*/ 831 w 890"/>
                  <a:gd name="T37" fmla="*/ 378 h 462"/>
                  <a:gd name="T38" fmla="*/ 783 w 890"/>
                  <a:gd name="T39" fmla="*/ 426 h 462"/>
                  <a:gd name="T40" fmla="*/ 723 w 890"/>
                  <a:gd name="T41" fmla="*/ 462 h 462"/>
                  <a:gd name="T42" fmla="*/ 765 w 890"/>
                  <a:gd name="T43" fmla="*/ 462 h 462"/>
                  <a:gd name="T44" fmla="*/ 819 w 890"/>
                  <a:gd name="T45" fmla="*/ 426 h 462"/>
                  <a:gd name="T46" fmla="*/ 855 w 890"/>
                  <a:gd name="T47" fmla="*/ 378 h 462"/>
                  <a:gd name="T48" fmla="*/ 884 w 890"/>
                  <a:gd name="T49" fmla="*/ 330 h 462"/>
                  <a:gd name="T50" fmla="*/ 890 w 890"/>
                  <a:gd name="T51" fmla="*/ 276 h 462"/>
                  <a:gd name="T52" fmla="*/ 884 w 890"/>
                  <a:gd name="T53" fmla="*/ 222 h 462"/>
                  <a:gd name="T54" fmla="*/ 855 w 890"/>
                  <a:gd name="T55" fmla="*/ 168 h 462"/>
                  <a:gd name="T56" fmla="*/ 813 w 890"/>
                  <a:gd name="T57" fmla="*/ 120 h 462"/>
                  <a:gd name="T58" fmla="*/ 759 w 890"/>
                  <a:gd name="T59" fmla="*/ 84 h 462"/>
                  <a:gd name="T60" fmla="*/ 693 w 890"/>
                  <a:gd name="T61" fmla="*/ 48 h 462"/>
                  <a:gd name="T62" fmla="*/ 621 w 890"/>
                  <a:gd name="T63" fmla="*/ 24 h 462"/>
                  <a:gd name="T64" fmla="*/ 538 w 890"/>
                  <a:gd name="T65" fmla="*/ 6 h 462"/>
                  <a:gd name="T66" fmla="*/ 448 w 890"/>
                  <a:gd name="T67" fmla="*/ 0 h 462"/>
                  <a:gd name="T68" fmla="*/ 358 w 890"/>
                  <a:gd name="T69" fmla="*/ 6 h 462"/>
                  <a:gd name="T70" fmla="*/ 275 w 890"/>
                  <a:gd name="T71" fmla="*/ 24 h 462"/>
                  <a:gd name="T72" fmla="*/ 197 w 890"/>
                  <a:gd name="T73" fmla="*/ 48 h 462"/>
                  <a:gd name="T74" fmla="*/ 131 w 890"/>
                  <a:gd name="T75" fmla="*/ 84 h 462"/>
                  <a:gd name="T76" fmla="*/ 77 w 890"/>
                  <a:gd name="T77" fmla="*/ 120 h 462"/>
                  <a:gd name="T78" fmla="*/ 35 w 890"/>
                  <a:gd name="T79" fmla="*/ 168 h 462"/>
                  <a:gd name="T80" fmla="*/ 12 w 890"/>
                  <a:gd name="T81" fmla="*/ 222 h 462"/>
                  <a:gd name="T82" fmla="*/ 0 w 890"/>
                  <a:gd name="T83" fmla="*/ 276 h 462"/>
                  <a:gd name="T84" fmla="*/ 6 w 890"/>
                  <a:gd name="T85" fmla="*/ 330 h 462"/>
                  <a:gd name="T86" fmla="*/ 35 w 890"/>
                  <a:gd name="T87" fmla="*/ 378 h 462"/>
                  <a:gd name="T88" fmla="*/ 71 w 890"/>
                  <a:gd name="T89" fmla="*/ 426 h 462"/>
                  <a:gd name="T90" fmla="*/ 125 w 890"/>
                  <a:gd name="T91" fmla="*/ 462 h 462"/>
                  <a:gd name="T92" fmla="*/ 167 w 890"/>
                  <a:gd name="T93" fmla="*/ 462 h 462"/>
                  <a:gd name="T94" fmla="*/ 107 w 890"/>
                  <a:gd name="T95" fmla="*/ 426 h 462"/>
                  <a:gd name="T96" fmla="*/ 59 w 890"/>
                  <a:gd name="T97" fmla="*/ 378 h 462"/>
                  <a:gd name="T98" fmla="*/ 35 w 890"/>
                  <a:gd name="T99" fmla="*/ 330 h 462"/>
                  <a:gd name="T100" fmla="*/ 23 w 890"/>
                  <a:gd name="T101" fmla="*/ 276 h 462"/>
                  <a:gd name="T102" fmla="*/ 23 w 890"/>
                  <a:gd name="T103" fmla="*/ 276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890" h="462">
                    <a:moveTo>
                      <a:pt x="23" y="276"/>
                    </a:moveTo>
                    <a:lnTo>
                      <a:pt x="29" y="222"/>
                    </a:lnTo>
                    <a:lnTo>
                      <a:pt x="59" y="174"/>
                    </a:lnTo>
                    <a:lnTo>
                      <a:pt x="95" y="132"/>
                    </a:lnTo>
                    <a:lnTo>
                      <a:pt x="149" y="96"/>
                    </a:lnTo>
                    <a:lnTo>
                      <a:pt x="209" y="60"/>
                    </a:lnTo>
                    <a:lnTo>
                      <a:pt x="281" y="36"/>
                    </a:lnTo>
                    <a:lnTo>
                      <a:pt x="364" y="24"/>
                    </a:lnTo>
                    <a:lnTo>
                      <a:pt x="448" y="18"/>
                    </a:lnTo>
                    <a:lnTo>
                      <a:pt x="532" y="24"/>
                    </a:lnTo>
                    <a:lnTo>
                      <a:pt x="609" y="36"/>
                    </a:lnTo>
                    <a:lnTo>
                      <a:pt x="681" y="60"/>
                    </a:lnTo>
                    <a:lnTo>
                      <a:pt x="741" y="96"/>
                    </a:lnTo>
                    <a:lnTo>
                      <a:pt x="795" y="132"/>
                    </a:lnTo>
                    <a:lnTo>
                      <a:pt x="831" y="174"/>
                    </a:lnTo>
                    <a:lnTo>
                      <a:pt x="861" y="222"/>
                    </a:lnTo>
                    <a:lnTo>
                      <a:pt x="867" y="276"/>
                    </a:lnTo>
                    <a:lnTo>
                      <a:pt x="855" y="330"/>
                    </a:lnTo>
                    <a:lnTo>
                      <a:pt x="831" y="378"/>
                    </a:lnTo>
                    <a:lnTo>
                      <a:pt x="783" y="426"/>
                    </a:lnTo>
                    <a:lnTo>
                      <a:pt x="723" y="462"/>
                    </a:lnTo>
                    <a:lnTo>
                      <a:pt x="765" y="462"/>
                    </a:lnTo>
                    <a:lnTo>
                      <a:pt x="819" y="426"/>
                    </a:lnTo>
                    <a:lnTo>
                      <a:pt x="855" y="378"/>
                    </a:lnTo>
                    <a:lnTo>
                      <a:pt x="884" y="330"/>
                    </a:lnTo>
                    <a:lnTo>
                      <a:pt x="890" y="276"/>
                    </a:lnTo>
                    <a:lnTo>
                      <a:pt x="884" y="222"/>
                    </a:lnTo>
                    <a:lnTo>
                      <a:pt x="855" y="168"/>
                    </a:lnTo>
                    <a:lnTo>
                      <a:pt x="813" y="120"/>
                    </a:lnTo>
                    <a:lnTo>
                      <a:pt x="759" y="84"/>
                    </a:lnTo>
                    <a:lnTo>
                      <a:pt x="693" y="48"/>
                    </a:lnTo>
                    <a:lnTo>
                      <a:pt x="621" y="24"/>
                    </a:lnTo>
                    <a:lnTo>
                      <a:pt x="538" y="6"/>
                    </a:lnTo>
                    <a:lnTo>
                      <a:pt x="448" y="0"/>
                    </a:lnTo>
                    <a:lnTo>
                      <a:pt x="358" y="6"/>
                    </a:lnTo>
                    <a:lnTo>
                      <a:pt x="275" y="24"/>
                    </a:lnTo>
                    <a:lnTo>
                      <a:pt x="197" y="48"/>
                    </a:lnTo>
                    <a:lnTo>
                      <a:pt x="131" y="84"/>
                    </a:lnTo>
                    <a:lnTo>
                      <a:pt x="77" y="120"/>
                    </a:lnTo>
                    <a:lnTo>
                      <a:pt x="35" y="168"/>
                    </a:lnTo>
                    <a:lnTo>
                      <a:pt x="12" y="222"/>
                    </a:lnTo>
                    <a:lnTo>
                      <a:pt x="0" y="276"/>
                    </a:lnTo>
                    <a:lnTo>
                      <a:pt x="6" y="330"/>
                    </a:lnTo>
                    <a:lnTo>
                      <a:pt x="35" y="378"/>
                    </a:lnTo>
                    <a:lnTo>
                      <a:pt x="71" y="426"/>
                    </a:lnTo>
                    <a:lnTo>
                      <a:pt x="125" y="462"/>
                    </a:lnTo>
                    <a:lnTo>
                      <a:pt x="167" y="462"/>
                    </a:lnTo>
                    <a:lnTo>
                      <a:pt x="107" y="426"/>
                    </a:lnTo>
                    <a:lnTo>
                      <a:pt x="59" y="378"/>
                    </a:lnTo>
                    <a:lnTo>
                      <a:pt x="35" y="330"/>
                    </a:lnTo>
                    <a:lnTo>
                      <a:pt x="23" y="276"/>
                    </a:lnTo>
                    <a:lnTo>
                      <a:pt x="23" y="276"/>
                    </a:lnTo>
                    <a:close/>
                  </a:path>
                </a:pathLst>
              </a:custGeom>
              <a:gradFill rotWithShape="0">
                <a:gsLst>
                  <a:gs pos="0">
                    <a:schemeClr val="accent2"/>
                  </a:gs>
                  <a:gs pos="100000">
                    <a:schemeClr val="accent2">
                      <a:gamma/>
                      <a:shade val="84706"/>
                      <a:invGamma/>
                    </a:schemeClr>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268" name="Freeform 28"/>
              <p:cNvSpPr>
                <a:spLocks/>
              </p:cNvSpPr>
              <p:nvPr/>
            </p:nvSpPr>
            <p:spPr bwMode="hidden">
              <a:xfrm>
                <a:off x="2082" y="3828"/>
                <a:ext cx="407" cy="486"/>
              </a:xfrm>
              <a:custGeom>
                <a:avLst/>
                <a:gdLst>
                  <a:gd name="T0" fmla="*/ 18 w 406"/>
                  <a:gd name="T1" fmla="*/ 300 h 486"/>
                  <a:gd name="T2" fmla="*/ 24 w 406"/>
                  <a:gd name="T3" fmla="*/ 246 h 486"/>
                  <a:gd name="T4" fmla="*/ 48 w 406"/>
                  <a:gd name="T5" fmla="*/ 198 h 486"/>
                  <a:gd name="T6" fmla="*/ 83 w 406"/>
                  <a:gd name="T7" fmla="*/ 150 h 486"/>
                  <a:gd name="T8" fmla="*/ 131 w 406"/>
                  <a:gd name="T9" fmla="*/ 108 h 486"/>
                  <a:gd name="T10" fmla="*/ 185 w 406"/>
                  <a:gd name="T11" fmla="*/ 72 h 486"/>
                  <a:gd name="T12" fmla="*/ 251 w 406"/>
                  <a:gd name="T13" fmla="*/ 42 h 486"/>
                  <a:gd name="T14" fmla="*/ 329 w 406"/>
                  <a:gd name="T15" fmla="*/ 24 h 486"/>
                  <a:gd name="T16" fmla="*/ 406 w 406"/>
                  <a:gd name="T17" fmla="*/ 6 h 486"/>
                  <a:gd name="T18" fmla="*/ 406 w 406"/>
                  <a:gd name="T19" fmla="*/ 0 h 486"/>
                  <a:gd name="T20" fmla="*/ 323 w 406"/>
                  <a:gd name="T21" fmla="*/ 12 h 486"/>
                  <a:gd name="T22" fmla="*/ 245 w 406"/>
                  <a:gd name="T23" fmla="*/ 36 h 486"/>
                  <a:gd name="T24" fmla="*/ 179 w 406"/>
                  <a:gd name="T25" fmla="*/ 66 h 486"/>
                  <a:gd name="T26" fmla="*/ 119 w 406"/>
                  <a:gd name="T27" fmla="*/ 102 h 486"/>
                  <a:gd name="T28" fmla="*/ 72 w 406"/>
                  <a:gd name="T29" fmla="*/ 144 h 486"/>
                  <a:gd name="T30" fmla="*/ 30 w 406"/>
                  <a:gd name="T31" fmla="*/ 192 h 486"/>
                  <a:gd name="T32" fmla="*/ 6 w 406"/>
                  <a:gd name="T33" fmla="*/ 246 h 486"/>
                  <a:gd name="T34" fmla="*/ 0 w 406"/>
                  <a:gd name="T35" fmla="*/ 300 h 486"/>
                  <a:gd name="T36" fmla="*/ 6 w 406"/>
                  <a:gd name="T37" fmla="*/ 348 h 486"/>
                  <a:gd name="T38" fmla="*/ 30 w 406"/>
                  <a:gd name="T39" fmla="*/ 396 h 486"/>
                  <a:gd name="T40" fmla="*/ 66 w 406"/>
                  <a:gd name="T41" fmla="*/ 444 h 486"/>
                  <a:gd name="T42" fmla="*/ 107 w 406"/>
                  <a:gd name="T43" fmla="*/ 486 h 486"/>
                  <a:gd name="T44" fmla="*/ 131 w 406"/>
                  <a:gd name="T45" fmla="*/ 486 h 486"/>
                  <a:gd name="T46" fmla="*/ 83 w 406"/>
                  <a:gd name="T47" fmla="*/ 450 h 486"/>
                  <a:gd name="T48" fmla="*/ 48 w 406"/>
                  <a:gd name="T49" fmla="*/ 402 h 486"/>
                  <a:gd name="T50" fmla="*/ 24 w 406"/>
                  <a:gd name="T51" fmla="*/ 354 h 486"/>
                  <a:gd name="T52" fmla="*/ 18 w 406"/>
                  <a:gd name="T53" fmla="*/ 300 h 486"/>
                  <a:gd name="T54" fmla="*/ 18 w 406"/>
                  <a:gd name="T55" fmla="*/ 300 h 4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406" h="486">
                    <a:moveTo>
                      <a:pt x="18" y="300"/>
                    </a:moveTo>
                    <a:lnTo>
                      <a:pt x="24" y="246"/>
                    </a:lnTo>
                    <a:lnTo>
                      <a:pt x="48" y="198"/>
                    </a:lnTo>
                    <a:lnTo>
                      <a:pt x="83" y="150"/>
                    </a:lnTo>
                    <a:lnTo>
                      <a:pt x="131" y="108"/>
                    </a:lnTo>
                    <a:lnTo>
                      <a:pt x="185" y="72"/>
                    </a:lnTo>
                    <a:lnTo>
                      <a:pt x="251" y="42"/>
                    </a:lnTo>
                    <a:lnTo>
                      <a:pt x="329" y="24"/>
                    </a:lnTo>
                    <a:lnTo>
                      <a:pt x="406" y="6"/>
                    </a:lnTo>
                    <a:lnTo>
                      <a:pt x="406" y="0"/>
                    </a:lnTo>
                    <a:lnTo>
                      <a:pt x="323" y="12"/>
                    </a:lnTo>
                    <a:lnTo>
                      <a:pt x="245" y="36"/>
                    </a:lnTo>
                    <a:lnTo>
                      <a:pt x="179" y="66"/>
                    </a:lnTo>
                    <a:lnTo>
                      <a:pt x="119" y="102"/>
                    </a:lnTo>
                    <a:lnTo>
                      <a:pt x="72" y="144"/>
                    </a:lnTo>
                    <a:lnTo>
                      <a:pt x="30" y="192"/>
                    </a:lnTo>
                    <a:lnTo>
                      <a:pt x="6" y="246"/>
                    </a:lnTo>
                    <a:lnTo>
                      <a:pt x="0" y="300"/>
                    </a:lnTo>
                    <a:lnTo>
                      <a:pt x="6" y="348"/>
                    </a:lnTo>
                    <a:lnTo>
                      <a:pt x="30" y="396"/>
                    </a:lnTo>
                    <a:lnTo>
                      <a:pt x="66" y="444"/>
                    </a:lnTo>
                    <a:lnTo>
                      <a:pt x="107" y="486"/>
                    </a:lnTo>
                    <a:lnTo>
                      <a:pt x="131" y="486"/>
                    </a:lnTo>
                    <a:lnTo>
                      <a:pt x="83" y="450"/>
                    </a:lnTo>
                    <a:lnTo>
                      <a:pt x="48" y="402"/>
                    </a:lnTo>
                    <a:lnTo>
                      <a:pt x="24" y="354"/>
                    </a:lnTo>
                    <a:lnTo>
                      <a:pt x="18" y="300"/>
                    </a:lnTo>
                    <a:lnTo>
                      <a:pt x="18" y="300"/>
                    </a:lnTo>
                    <a:close/>
                  </a:path>
                </a:pathLst>
              </a:custGeom>
              <a:gradFill rotWithShape="0">
                <a:gsLst>
                  <a:gs pos="0">
                    <a:schemeClr val="accent2"/>
                  </a:gs>
                  <a:gs pos="100000">
                    <a:schemeClr val="accent2">
                      <a:gamma/>
                      <a:shade val="90980"/>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269" name="Freeform 29"/>
              <p:cNvSpPr>
                <a:spLocks/>
              </p:cNvSpPr>
              <p:nvPr/>
            </p:nvSpPr>
            <p:spPr bwMode="hidden">
              <a:xfrm>
                <a:off x="2987" y="4044"/>
                <a:ext cx="108" cy="252"/>
              </a:xfrm>
              <a:custGeom>
                <a:avLst/>
                <a:gdLst>
                  <a:gd name="T0" fmla="*/ 89 w 107"/>
                  <a:gd name="T1" fmla="*/ 84 h 252"/>
                  <a:gd name="T2" fmla="*/ 83 w 107"/>
                  <a:gd name="T3" fmla="*/ 132 h 252"/>
                  <a:gd name="T4" fmla="*/ 65 w 107"/>
                  <a:gd name="T5" fmla="*/ 174 h 252"/>
                  <a:gd name="T6" fmla="*/ 36 w 107"/>
                  <a:gd name="T7" fmla="*/ 216 h 252"/>
                  <a:gd name="T8" fmla="*/ 0 w 107"/>
                  <a:gd name="T9" fmla="*/ 252 h 252"/>
                  <a:gd name="T10" fmla="*/ 18 w 107"/>
                  <a:gd name="T11" fmla="*/ 252 h 252"/>
                  <a:gd name="T12" fmla="*/ 53 w 107"/>
                  <a:gd name="T13" fmla="*/ 216 h 252"/>
                  <a:gd name="T14" fmla="*/ 83 w 107"/>
                  <a:gd name="T15" fmla="*/ 174 h 252"/>
                  <a:gd name="T16" fmla="*/ 101 w 107"/>
                  <a:gd name="T17" fmla="*/ 132 h 252"/>
                  <a:gd name="T18" fmla="*/ 107 w 107"/>
                  <a:gd name="T19" fmla="*/ 84 h 252"/>
                  <a:gd name="T20" fmla="*/ 101 w 107"/>
                  <a:gd name="T21" fmla="*/ 42 h 252"/>
                  <a:gd name="T22" fmla="*/ 89 w 107"/>
                  <a:gd name="T23" fmla="*/ 0 h 252"/>
                  <a:gd name="T24" fmla="*/ 65 w 107"/>
                  <a:gd name="T25" fmla="*/ 0 h 252"/>
                  <a:gd name="T26" fmla="*/ 83 w 107"/>
                  <a:gd name="T27" fmla="*/ 42 h 252"/>
                  <a:gd name="T28" fmla="*/ 89 w 107"/>
                  <a:gd name="T29" fmla="*/ 84 h 252"/>
                  <a:gd name="T30" fmla="*/ 89 w 107"/>
                  <a:gd name="T31" fmla="*/ 84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07" h="252">
                    <a:moveTo>
                      <a:pt x="89" y="84"/>
                    </a:moveTo>
                    <a:lnTo>
                      <a:pt x="83" y="132"/>
                    </a:lnTo>
                    <a:lnTo>
                      <a:pt x="65" y="174"/>
                    </a:lnTo>
                    <a:lnTo>
                      <a:pt x="36" y="216"/>
                    </a:lnTo>
                    <a:lnTo>
                      <a:pt x="0" y="252"/>
                    </a:lnTo>
                    <a:lnTo>
                      <a:pt x="18" y="252"/>
                    </a:lnTo>
                    <a:lnTo>
                      <a:pt x="53" y="216"/>
                    </a:lnTo>
                    <a:lnTo>
                      <a:pt x="83" y="174"/>
                    </a:lnTo>
                    <a:lnTo>
                      <a:pt x="101" y="132"/>
                    </a:lnTo>
                    <a:lnTo>
                      <a:pt x="107" y="84"/>
                    </a:lnTo>
                    <a:lnTo>
                      <a:pt x="101" y="42"/>
                    </a:lnTo>
                    <a:lnTo>
                      <a:pt x="89" y="0"/>
                    </a:lnTo>
                    <a:lnTo>
                      <a:pt x="65" y="0"/>
                    </a:lnTo>
                    <a:lnTo>
                      <a:pt x="83" y="42"/>
                    </a:lnTo>
                    <a:lnTo>
                      <a:pt x="89" y="84"/>
                    </a:lnTo>
                    <a:lnTo>
                      <a:pt x="89" y="84"/>
                    </a:lnTo>
                    <a:close/>
                  </a:path>
                </a:pathLst>
              </a:custGeom>
              <a:gradFill rotWithShape="0">
                <a:gsLst>
                  <a:gs pos="0">
                    <a:schemeClr val="accent2"/>
                  </a:gs>
                  <a:gs pos="100000">
                    <a:schemeClr val="accent2">
                      <a:gamma/>
                      <a:shade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270" name="Freeform 30"/>
              <p:cNvSpPr>
                <a:spLocks/>
              </p:cNvSpPr>
              <p:nvPr/>
            </p:nvSpPr>
            <p:spPr bwMode="hidden">
              <a:xfrm>
                <a:off x="2068" y="3685"/>
                <a:ext cx="835" cy="150"/>
              </a:xfrm>
              <a:custGeom>
                <a:avLst/>
                <a:gdLst>
                  <a:gd name="T0" fmla="*/ 518 w 835"/>
                  <a:gd name="T1" fmla="*/ 18 h 150"/>
                  <a:gd name="T2" fmla="*/ 597 w 835"/>
                  <a:gd name="T3" fmla="*/ 24 h 150"/>
                  <a:gd name="T4" fmla="*/ 682 w 835"/>
                  <a:gd name="T5" fmla="*/ 30 h 150"/>
                  <a:gd name="T6" fmla="*/ 755 w 835"/>
                  <a:gd name="T7" fmla="*/ 42 h 150"/>
                  <a:gd name="T8" fmla="*/ 828 w 835"/>
                  <a:gd name="T9" fmla="*/ 60 h 150"/>
                  <a:gd name="T10" fmla="*/ 835 w 835"/>
                  <a:gd name="T11" fmla="*/ 42 h 150"/>
                  <a:gd name="T12" fmla="*/ 761 w 835"/>
                  <a:gd name="T13" fmla="*/ 24 h 150"/>
                  <a:gd name="T14" fmla="*/ 688 w 835"/>
                  <a:gd name="T15" fmla="*/ 12 h 150"/>
                  <a:gd name="T16" fmla="*/ 603 w 835"/>
                  <a:gd name="T17" fmla="*/ 6 h 150"/>
                  <a:gd name="T18" fmla="*/ 518 w 835"/>
                  <a:gd name="T19" fmla="*/ 0 h 150"/>
                  <a:gd name="T20" fmla="*/ 372 w 835"/>
                  <a:gd name="T21" fmla="*/ 12 h 150"/>
                  <a:gd name="T22" fmla="*/ 232 w 835"/>
                  <a:gd name="T23" fmla="*/ 36 h 150"/>
                  <a:gd name="T24" fmla="*/ 110 w 835"/>
                  <a:gd name="T25" fmla="*/ 78 h 150"/>
                  <a:gd name="T26" fmla="*/ 0 w 835"/>
                  <a:gd name="T27" fmla="*/ 132 h 150"/>
                  <a:gd name="T28" fmla="*/ 19 w 835"/>
                  <a:gd name="T29" fmla="*/ 150 h 150"/>
                  <a:gd name="T30" fmla="*/ 122 w 835"/>
                  <a:gd name="T31" fmla="*/ 96 h 150"/>
                  <a:gd name="T32" fmla="*/ 244 w 835"/>
                  <a:gd name="T33" fmla="*/ 54 h 150"/>
                  <a:gd name="T34" fmla="*/ 378 w 835"/>
                  <a:gd name="T35" fmla="*/ 30 h 150"/>
                  <a:gd name="T36" fmla="*/ 518 w 835"/>
                  <a:gd name="T37" fmla="*/ 18 h 150"/>
                  <a:gd name="T38" fmla="*/ 518 w 835"/>
                  <a:gd name="T39" fmla="*/ 18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835" h="150">
                    <a:moveTo>
                      <a:pt x="518" y="18"/>
                    </a:moveTo>
                    <a:lnTo>
                      <a:pt x="597" y="24"/>
                    </a:lnTo>
                    <a:lnTo>
                      <a:pt x="682" y="30"/>
                    </a:lnTo>
                    <a:lnTo>
                      <a:pt x="755" y="42"/>
                    </a:lnTo>
                    <a:lnTo>
                      <a:pt x="828" y="60"/>
                    </a:lnTo>
                    <a:lnTo>
                      <a:pt x="835" y="42"/>
                    </a:lnTo>
                    <a:lnTo>
                      <a:pt x="761" y="24"/>
                    </a:lnTo>
                    <a:lnTo>
                      <a:pt x="688" y="12"/>
                    </a:lnTo>
                    <a:lnTo>
                      <a:pt x="603" y="6"/>
                    </a:lnTo>
                    <a:lnTo>
                      <a:pt x="518" y="0"/>
                    </a:lnTo>
                    <a:lnTo>
                      <a:pt x="372" y="12"/>
                    </a:lnTo>
                    <a:lnTo>
                      <a:pt x="232" y="36"/>
                    </a:lnTo>
                    <a:lnTo>
                      <a:pt x="110" y="78"/>
                    </a:lnTo>
                    <a:lnTo>
                      <a:pt x="0" y="132"/>
                    </a:lnTo>
                    <a:lnTo>
                      <a:pt x="19" y="150"/>
                    </a:lnTo>
                    <a:lnTo>
                      <a:pt x="122" y="96"/>
                    </a:lnTo>
                    <a:lnTo>
                      <a:pt x="244" y="54"/>
                    </a:lnTo>
                    <a:lnTo>
                      <a:pt x="378" y="30"/>
                    </a:lnTo>
                    <a:lnTo>
                      <a:pt x="518" y="18"/>
                    </a:lnTo>
                    <a:lnTo>
                      <a:pt x="518" y="18"/>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271" name="Freeform 31"/>
              <p:cNvSpPr>
                <a:spLocks/>
              </p:cNvSpPr>
              <p:nvPr/>
            </p:nvSpPr>
            <p:spPr bwMode="hidden">
              <a:xfrm>
                <a:off x="1867" y="3853"/>
                <a:ext cx="171" cy="461"/>
              </a:xfrm>
              <a:custGeom>
                <a:avLst/>
                <a:gdLst>
                  <a:gd name="T0" fmla="*/ 31 w 171"/>
                  <a:gd name="T1" fmla="*/ 263 h 461"/>
                  <a:gd name="T2" fmla="*/ 43 w 171"/>
                  <a:gd name="T3" fmla="*/ 191 h 461"/>
                  <a:gd name="T4" fmla="*/ 67 w 171"/>
                  <a:gd name="T5" fmla="*/ 131 h 461"/>
                  <a:gd name="T6" fmla="*/ 116 w 171"/>
                  <a:gd name="T7" fmla="*/ 72 h 461"/>
                  <a:gd name="T8" fmla="*/ 171 w 171"/>
                  <a:gd name="T9" fmla="*/ 18 h 461"/>
                  <a:gd name="T10" fmla="*/ 153 w 171"/>
                  <a:gd name="T11" fmla="*/ 0 h 461"/>
                  <a:gd name="T12" fmla="*/ 86 w 171"/>
                  <a:gd name="T13" fmla="*/ 60 h 461"/>
                  <a:gd name="T14" fmla="*/ 43 w 171"/>
                  <a:gd name="T15" fmla="*/ 120 h 461"/>
                  <a:gd name="T16" fmla="*/ 13 w 171"/>
                  <a:gd name="T17" fmla="*/ 191 h 461"/>
                  <a:gd name="T18" fmla="*/ 0 w 171"/>
                  <a:gd name="T19" fmla="*/ 263 h 461"/>
                  <a:gd name="T20" fmla="*/ 6 w 171"/>
                  <a:gd name="T21" fmla="*/ 317 h 461"/>
                  <a:gd name="T22" fmla="*/ 25 w 171"/>
                  <a:gd name="T23" fmla="*/ 365 h 461"/>
                  <a:gd name="T24" fmla="*/ 49 w 171"/>
                  <a:gd name="T25" fmla="*/ 413 h 461"/>
                  <a:gd name="T26" fmla="*/ 86 w 171"/>
                  <a:gd name="T27" fmla="*/ 461 h 461"/>
                  <a:gd name="T28" fmla="*/ 122 w 171"/>
                  <a:gd name="T29" fmla="*/ 461 h 461"/>
                  <a:gd name="T30" fmla="*/ 86 w 171"/>
                  <a:gd name="T31" fmla="*/ 413 h 461"/>
                  <a:gd name="T32" fmla="*/ 55 w 171"/>
                  <a:gd name="T33" fmla="*/ 365 h 461"/>
                  <a:gd name="T34" fmla="*/ 37 w 171"/>
                  <a:gd name="T35" fmla="*/ 317 h 461"/>
                  <a:gd name="T36" fmla="*/ 31 w 171"/>
                  <a:gd name="T37" fmla="*/ 263 h 461"/>
                  <a:gd name="T38" fmla="*/ 31 w 171"/>
                  <a:gd name="T39" fmla="*/ 263 h 4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71" h="461">
                    <a:moveTo>
                      <a:pt x="31" y="263"/>
                    </a:moveTo>
                    <a:lnTo>
                      <a:pt x="43" y="191"/>
                    </a:lnTo>
                    <a:lnTo>
                      <a:pt x="67" y="131"/>
                    </a:lnTo>
                    <a:lnTo>
                      <a:pt x="116" y="72"/>
                    </a:lnTo>
                    <a:lnTo>
                      <a:pt x="171" y="18"/>
                    </a:lnTo>
                    <a:lnTo>
                      <a:pt x="153" y="0"/>
                    </a:lnTo>
                    <a:lnTo>
                      <a:pt x="86" y="60"/>
                    </a:lnTo>
                    <a:lnTo>
                      <a:pt x="43" y="120"/>
                    </a:lnTo>
                    <a:lnTo>
                      <a:pt x="13" y="191"/>
                    </a:lnTo>
                    <a:lnTo>
                      <a:pt x="0" y="263"/>
                    </a:lnTo>
                    <a:lnTo>
                      <a:pt x="6" y="317"/>
                    </a:lnTo>
                    <a:lnTo>
                      <a:pt x="25" y="365"/>
                    </a:lnTo>
                    <a:lnTo>
                      <a:pt x="49" y="413"/>
                    </a:lnTo>
                    <a:lnTo>
                      <a:pt x="86" y="461"/>
                    </a:lnTo>
                    <a:lnTo>
                      <a:pt x="122" y="461"/>
                    </a:lnTo>
                    <a:lnTo>
                      <a:pt x="86" y="413"/>
                    </a:lnTo>
                    <a:lnTo>
                      <a:pt x="55" y="365"/>
                    </a:lnTo>
                    <a:lnTo>
                      <a:pt x="37" y="317"/>
                    </a:lnTo>
                    <a:lnTo>
                      <a:pt x="31" y="263"/>
                    </a:lnTo>
                    <a:lnTo>
                      <a:pt x="31" y="263"/>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272" name="Freeform 32"/>
              <p:cNvSpPr>
                <a:spLocks/>
              </p:cNvSpPr>
              <p:nvPr/>
            </p:nvSpPr>
            <p:spPr bwMode="hidden">
              <a:xfrm>
                <a:off x="2951" y="3751"/>
                <a:ext cx="360" cy="563"/>
              </a:xfrm>
              <a:custGeom>
                <a:avLst/>
                <a:gdLst>
                  <a:gd name="T0" fmla="*/ 360 w 360"/>
                  <a:gd name="T1" fmla="*/ 365 h 563"/>
                  <a:gd name="T2" fmla="*/ 353 w 360"/>
                  <a:gd name="T3" fmla="*/ 305 h 563"/>
                  <a:gd name="T4" fmla="*/ 335 w 360"/>
                  <a:gd name="T5" fmla="*/ 251 h 563"/>
                  <a:gd name="T6" fmla="*/ 305 w 360"/>
                  <a:gd name="T7" fmla="*/ 204 h 563"/>
                  <a:gd name="T8" fmla="*/ 262 w 360"/>
                  <a:gd name="T9" fmla="*/ 156 h 563"/>
                  <a:gd name="T10" fmla="*/ 213 w 360"/>
                  <a:gd name="T11" fmla="*/ 108 h 563"/>
                  <a:gd name="T12" fmla="*/ 159 w 360"/>
                  <a:gd name="T13" fmla="*/ 66 h 563"/>
                  <a:gd name="T14" fmla="*/ 92 w 360"/>
                  <a:gd name="T15" fmla="*/ 30 h 563"/>
                  <a:gd name="T16" fmla="*/ 19 w 360"/>
                  <a:gd name="T17" fmla="*/ 0 h 563"/>
                  <a:gd name="T18" fmla="*/ 0 w 360"/>
                  <a:gd name="T19" fmla="*/ 12 h 563"/>
                  <a:gd name="T20" fmla="*/ 67 w 360"/>
                  <a:gd name="T21" fmla="*/ 42 h 563"/>
                  <a:gd name="T22" fmla="*/ 134 w 360"/>
                  <a:gd name="T23" fmla="*/ 78 h 563"/>
                  <a:gd name="T24" fmla="*/ 189 w 360"/>
                  <a:gd name="T25" fmla="*/ 114 h 563"/>
                  <a:gd name="T26" fmla="*/ 238 w 360"/>
                  <a:gd name="T27" fmla="*/ 162 h 563"/>
                  <a:gd name="T28" fmla="*/ 274 w 360"/>
                  <a:gd name="T29" fmla="*/ 210 h 563"/>
                  <a:gd name="T30" fmla="*/ 299 w 360"/>
                  <a:gd name="T31" fmla="*/ 257 h 563"/>
                  <a:gd name="T32" fmla="*/ 317 w 360"/>
                  <a:gd name="T33" fmla="*/ 311 h 563"/>
                  <a:gd name="T34" fmla="*/ 323 w 360"/>
                  <a:gd name="T35" fmla="*/ 365 h 563"/>
                  <a:gd name="T36" fmla="*/ 317 w 360"/>
                  <a:gd name="T37" fmla="*/ 419 h 563"/>
                  <a:gd name="T38" fmla="*/ 299 w 360"/>
                  <a:gd name="T39" fmla="*/ 467 h 563"/>
                  <a:gd name="T40" fmla="*/ 274 w 360"/>
                  <a:gd name="T41" fmla="*/ 515 h 563"/>
                  <a:gd name="T42" fmla="*/ 238 w 360"/>
                  <a:gd name="T43" fmla="*/ 563 h 563"/>
                  <a:gd name="T44" fmla="*/ 268 w 360"/>
                  <a:gd name="T45" fmla="*/ 563 h 563"/>
                  <a:gd name="T46" fmla="*/ 311 w 360"/>
                  <a:gd name="T47" fmla="*/ 515 h 563"/>
                  <a:gd name="T48" fmla="*/ 335 w 360"/>
                  <a:gd name="T49" fmla="*/ 467 h 563"/>
                  <a:gd name="T50" fmla="*/ 353 w 360"/>
                  <a:gd name="T51" fmla="*/ 419 h 563"/>
                  <a:gd name="T52" fmla="*/ 360 w 360"/>
                  <a:gd name="T53" fmla="*/ 365 h 563"/>
                  <a:gd name="T54" fmla="*/ 360 w 360"/>
                  <a:gd name="T55" fmla="*/ 365 h 5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60" h="563">
                    <a:moveTo>
                      <a:pt x="360" y="365"/>
                    </a:moveTo>
                    <a:lnTo>
                      <a:pt x="353" y="305"/>
                    </a:lnTo>
                    <a:lnTo>
                      <a:pt x="335" y="251"/>
                    </a:lnTo>
                    <a:lnTo>
                      <a:pt x="305" y="204"/>
                    </a:lnTo>
                    <a:lnTo>
                      <a:pt x="262" y="156"/>
                    </a:lnTo>
                    <a:lnTo>
                      <a:pt x="213" y="108"/>
                    </a:lnTo>
                    <a:lnTo>
                      <a:pt x="159" y="66"/>
                    </a:lnTo>
                    <a:lnTo>
                      <a:pt x="92" y="30"/>
                    </a:lnTo>
                    <a:lnTo>
                      <a:pt x="19" y="0"/>
                    </a:lnTo>
                    <a:lnTo>
                      <a:pt x="0" y="12"/>
                    </a:lnTo>
                    <a:lnTo>
                      <a:pt x="67" y="42"/>
                    </a:lnTo>
                    <a:lnTo>
                      <a:pt x="134" y="78"/>
                    </a:lnTo>
                    <a:lnTo>
                      <a:pt x="189" y="114"/>
                    </a:lnTo>
                    <a:lnTo>
                      <a:pt x="238" y="162"/>
                    </a:lnTo>
                    <a:lnTo>
                      <a:pt x="274" y="210"/>
                    </a:lnTo>
                    <a:lnTo>
                      <a:pt x="299" y="257"/>
                    </a:lnTo>
                    <a:lnTo>
                      <a:pt x="317" y="311"/>
                    </a:lnTo>
                    <a:lnTo>
                      <a:pt x="323" y="365"/>
                    </a:lnTo>
                    <a:lnTo>
                      <a:pt x="317" y="419"/>
                    </a:lnTo>
                    <a:lnTo>
                      <a:pt x="299" y="467"/>
                    </a:lnTo>
                    <a:lnTo>
                      <a:pt x="274" y="515"/>
                    </a:lnTo>
                    <a:lnTo>
                      <a:pt x="238" y="563"/>
                    </a:lnTo>
                    <a:lnTo>
                      <a:pt x="268" y="563"/>
                    </a:lnTo>
                    <a:lnTo>
                      <a:pt x="311" y="515"/>
                    </a:lnTo>
                    <a:lnTo>
                      <a:pt x="335" y="467"/>
                    </a:lnTo>
                    <a:lnTo>
                      <a:pt x="353" y="419"/>
                    </a:lnTo>
                    <a:lnTo>
                      <a:pt x="360" y="365"/>
                    </a:lnTo>
                    <a:lnTo>
                      <a:pt x="360" y="365"/>
                    </a:lnTo>
                    <a:close/>
                  </a:path>
                </a:pathLst>
              </a:custGeom>
              <a:gradFill rotWithShape="0">
                <a:gsLst>
                  <a:gs pos="0">
                    <a:schemeClr val="accent2"/>
                  </a:gs>
                  <a:gs pos="100000">
                    <a:schemeClr val="accent2">
                      <a:gamma/>
                      <a:shade val="87843"/>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273" name="Freeform 33"/>
              <p:cNvSpPr>
                <a:spLocks/>
              </p:cNvSpPr>
              <p:nvPr/>
            </p:nvSpPr>
            <p:spPr bwMode="hidden">
              <a:xfrm>
                <a:off x="2318" y="3631"/>
                <a:ext cx="1078" cy="425"/>
              </a:xfrm>
              <a:custGeom>
                <a:avLst/>
                <a:gdLst>
                  <a:gd name="T0" fmla="*/ 1053 w 1078"/>
                  <a:gd name="T1" fmla="*/ 425 h 425"/>
                  <a:gd name="T2" fmla="*/ 1078 w 1078"/>
                  <a:gd name="T3" fmla="*/ 419 h 425"/>
                  <a:gd name="T4" fmla="*/ 1066 w 1078"/>
                  <a:gd name="T5" fmla="*/ 377 h 425"/>
                  <a:gd name="T6" fmla="*/ 1047 w 1078"/>
                  <a:gd name="T7" fmla="*/ 336 h 425"/>
                  <a:gd name="T8" fmla="*/ 986 w 1078"/>
                  <a:gd name="T9" fmla="*/ 252 h 425"/>
                  <a:gd name="T10" fmla="*/ 907 w 1078"/>
                  <a:gd name="T11" fmla="*/ 180 h 425"/>
                  <a:gd name="T12" fmla="*/ 810 w 1078"/>
                  <a:gd name="T13" fmla="*/ 120 h 425"/>
                  <a:gd name="T14" fmla="*/ 694 w 1078"/>
                  <a:gd name="T15" fmla="*/ 72 h 425"/>
                  <a:gd name="T16" fmla="*/ 560 w 1078"/>
                  <a:gd name="T17" fmla="*/ 30 h 425"/>
                  <a:gd name="T18" fmla="*/ 420 w 1078"/>
                  <a:gd name="T19" fmla="*/ 6 h 425"/>
                  <a:gd name="T20" fmla="*/ 268 w 1078"/>
                  <a:gd name="T21" fmla="*/ 0 h 425"/>
                  <a:gd name="T22" fmla="*/ 134 w 1078"/>
                  <a:gd name="T23" fmla="*/ 6 h 425"/>
                  <a:gd name="T24" fmla="*/ 0 w 1078"/>
                  <a:gd name="T25" fmla="*/ 24 h 425"/>
                  <a:gd name="T26" fmla="*/ 12 w 1078"/>
                  <a:gd name="T27" fmla="*/ 36 h 425"/>
                  <a:gd name="T28" fmla="*/ 134 w 1078"/>
                  <a:gd name="T29" fmla="*/ 18 h 425"/>
                  <a:gd name="T30" fmla="*/ 268 w 1078"/>
                  <a:gd name="T31" fmla="*/ 12 h 425"/>
                  <a:gd name="T32" fmla="*/ 420 w 1078"/>
                  <a:gd name="T33" fmla="*/ 18 h 425"/>
                  <a:gd name="T34" fmla="*/ 554 w 1078"/>
                  <a:gd name="T35" fmla="*/ 42 h 425"/>
                  <a:gd name="T36" fmla="*/ 682 w 1078"/>
                  <a:gd name="T37" fmla="*/ 84 h 425"/>
                  <a:gd name="T38" fmla="*/ 798 w 1078"/>
                  <a:gd name="T39" fmla="*/ 132 h 425"/>
                  <a:gd name="T40" fmla="*/ 895 w 1078"/>
                  <a:gd name="T41" fmla="*/ 192 h 425"/>
                  <a:gd name="T42" fmla="*/ 968 w 1078"/>
                  <a:gd name="T43" fmla="*/ 264 h 425"/>
                  <a:gd name="T44" fmla="*/ 999 w 1078"/>
                  <a:gd name="T45" fmla="*/ 300 h 425"/>
                  <a:gd name="T46" fmla="*/ 1023 w 1078"/>
                  <a:gd name="T47" fmla="*/ 342 h 425"/>
                  <a:gd name="T48" fmla="*/ 1041 w 1078"/>
                  <a:gd name="T49" fmla="*/ 383 h 425"/>
                  <a:gd name="T50" fmla="*/ 1053 w 1078"/>
                  <a:gd name="T51" fmla="*/ 425 h 425"/>
                  <a:gd name="T52" fmla="*/ 1053 w 1078"/>
                  <a:gd name="T53" fmla="*/ 425 h 4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078" h="425">
                    <a:moveTo>
                      <a:pt x="1053" y="425"/>
                    </a:moveTo>
                    <a:lnTo>
                      <a:pt x="1078" y="419"/>
                    </a:lnTo>
                    <a:lnTo>
                      <a:pt x="1066" y="377"/>
                    </a:lnTo>
                    <a:lnTo>
                      <a:pt x="1047" y="336"/>
                    </a:lnTo>
                    <a:lnTo>
                      <a:pt x="986" y="252"/>
                    </a:lnTo>
                    <a:lnTo>
                      <a:pt x="907" y="180"/>
                    </a:lnTo>
                    <a:lnTo>
                      <a:pt x="810" y="120"/>
                    </a:lnTo>
                    <a:lnTo>
                      <a:pt x="694" y="72"/>
                    </a:lnTo>
                    <a:lnTo>
                      <a:pt x="560" y="30"/>
                    </a:lnTo>
                    <a:lnTo>
                      <a:pt x="420" y="6"/>
                    </a:lnTo>
                    <a:lnTo>
                      <a:pt x="268" y="0"/>
                    </a:lnTo>
                    <a:lnTo>
                      <a:pt x="134" y="6"/>
                    </a:lnTo>
                    <a:lnTo>
                      <a:pt x="0" y="24"/>
                    </a:lnTo>
                    <a:lnTo>
                      <a:pt x="12" y="36"/>
                    </a:lnTo>
                    <a:lnTo>
                      <a:pt x="134" y="18"/>
                    </a:lnTo>
                    <a:lnTo>
                      <a:pt x="268" y="12"/>
                    </a:lnTo>
                    <a:lnTo>
                      <a:pt x="420" y="18"/>
                    </a:lnTo>
                    <a:lnTo>
                      <a:pt x="554" y="42"/>
                    </a:lnTo>
                    <a:lnTo>
                      <a:pt x="682" y="84"/>
                    </a:lnTo>
                    <a:lnTo>
                      <a:pt x="798" y="132"/>
                    </a:lnTo>
                    <a:lnTo>
                      <a:pt x="895" y="192"/>
                    </a:lnTo>
                    <a:lnTo>
                      <a:pt x="968" y="264"/>
                    </a:lnTo>
                    <a:lnTo>
                      <a:pt x="999" y="300"/>
                    </a:lnTo>
                    <a:lnTo>
                      <a:pt x="1023" y="342"/>
                    </a:lnTo>
                    <a:lnTo>
                      <a:pt x="1041" y="383"/>
                    </a:lnTo>
                    <a:lnTo>
                      <a:pt x="1053" y="425"/>
                    </a:lnTo>
                    <a:lnTo>
                      <a:pt x="1053" y="425"/>
                    </a:lnTo>
                    <a:close/>
                  </a:path>
                </a:pathLst>
              </a:custGeom>
              <a:gradFill rotWithShape="0">
                <a:gsLst>
                  <a:gs pos="0">
                    <a:schemeClr val="accent2"/>
                  </a:gs>
                  <a:gs pos="100000">
                    <a:schemeClr val="accent2">
                      <a:gamma/>
                      <a:shade val="87843"/>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274" name="Freeform 34"/>
              <p:cNvSpPr>
                <a:spLocks/>
              </p:cNvSpPr>
              <p:nvPr/>
            </p:nvSpPr>
            <p:spPr bwMode="hidden">
              <a:xfrm>
                <a:off x="3304" y="4080"/>
                <a:ext cx="98" cy="234"/>
              </a:xfrm>
              <a:custGeom>
                <a:avLst/>
                <a:gdLst>
                  <a:gd name="T0" fmla="*/ 0 w 98"/>
                  <a:gd name="T1" fmla="*/ 234 h 234"/>
                  <a:gd name="T2" fmla="*/ 25 w 98"/>
                  <a:gd name="T3" fmla="*/ 234 h 234"/>
                  <a:gd name="T4" fmla="*/ 55 w 98"/>
                  <a:gd name="T5" fmla="*/ 186 h 234"/>
                  <a:gd name="T6" fmla="*/ 80 w 98"/>
                  <a:gd name="T7" fmla="*/ 138 h 234"/>
                  <a:gd name="T8" fmla="*/ 92 w 98"/>
                  <a:gd name="T9" fmla="*/ 90 h 234"/>
                  <a:gd name="T10" fmla="*/ 98 w 98"/>
                  <a:gd name="T11" fmla="*/ 36 h 234"/>
                  <a:gd name="T12" fmla="*/ 98 w 98"/>
                  <a:gd name="T13" fmla="*/ 0 h 234"/>
                  <a:gd name="T14" fmla="*/ 74 w 98"/>
                  <a:gd name="T15" fmla="*/ 0 h 234"/>
                  <a:gd name="T16" fmla="*/ 74 w 98"/>
                  <a:gd name="T17" fmla="*/ 36 h 234"/>
                  <a:gd name="T18" fmla="*/ 67 w 98"/>
                  <a:gd name="T19" fmla="*/ 90 h 234"/>
                  <a:gd name="T20" fmla="*/ 55 w 98"/>
                  <a:gd name="T21" fmla="*/ 138 h 234"/>
                  <a:gd name="T22" fmla="*/ 31 w 98"/>
                  <a:gd name="T23" fmla="*/ 186 h 234"/>
                  <a:gd name="T24" fmla="*/ 0 w 98"/>
                  <a:gd name="T25" fmla="*/ 234 h 234"/>
                  <a:gd name="T26" fmla="*/ 0 w 98"/>
                  <a:gd name="T27" fmla="*/ 2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8" h="234">
                    <a:moveTo>
                      <a:pt x="0" y="234"/>
                    </a:moveTo>
                    <a:lnTo>
                      <a:pt x="25" y="234"/>
                    </a:lnTo>
                    <a:lnTo>
                      <a:pt x="55" y="186"/>
                    </a:lnTo>
                    <a:lnTo>
                      <a:pt x="80" y="138"/>
                    </a:lnTo>
                    <a:lnTo>
                      <a:pt x="92" y="90"/>
                    </a:lnTo>
                    <a:lnTo>
                      <a:pt x="98" y="36"/>
                    </a:lnTo>
                    <a:lnTo>
                      <a:pt x="98" y="0"/>
                    </a:lnTo>
                    <a:lnTo>
                      <a:pt x="74" y="0"/>
                    </a:lnTo>
                    <a:lnTo>
                      <a:pt x="74" y="36"/>
                    </a:lnTo>
                    <a:lnTo>
                      <a:pt x="67" y="90"/>
                    </a:lnTo>
                    <a:lnTo>
                      <a:pt x="55" y="138"/>
                    </a:lnTo>
                    <a:lnTo>
                      <a:pt x="31" y="186"/>
                    </a:lnTo>
                    <a:lnTo>
                      <a:pt x="0" y="234"/>
                    </a:lnTo>
                    <a:lnTo>
                      <a:pt x="0" y="234"/>
                    </a:lnTo>
                    <a:close/>
                  </a:path>
                </a:pathLst>
              </a:custGeom>
              <a:gradFill rotWithShape="0">
                <a:gsLst>
                  <a:gs pos="0">
                    <a:schemeClr val="accent2"/>
                  </a:gs>
                  <a:gs pos="100000">
                    <a:schemeClr val="accent2">
                      <a:gamma/>
                      <a:shade val="87843"/>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275" name="Freeform 35"/>
              <p:cNvSpPr>
                <a:spLocks/>
              </p:cNvSpPr>
              <p:nvPr/>
            </p:nvSpPr>
            <p:spPr bwMode="hidden">
              <a:xfrm>
                <a:off x="1776" y="3673"/>
                <a:ext cx="481" cy="641"/>
              </a:xfrm>
              <a:custGeom>
                <a:avLst/>
                <a:gdLst>
                  <a:gd name="T0" fmla="*/ 18 w 481"/>
                  <a:gd name="T1" fmla="*/ 443 h 641"/>
                  <a:gd name="T2" fmla="*/ 24 w 481"/>
                  <a:gd name="T3" fmla="*/ 371 h 641"/>
                  <a:gd name="T4" fmla="*/ 55 w 481"/>
                  <a:gd name="T5" fmla="*/ 305 h 641"/>
                  <a:gd name="T6" fmla="*/ 91 w 481"/>
                  <a:gd name="T7" fmla="*/ 246 h 641"/>
                  <a:gd name="T8" fmla="*/ 146 w 481"/>
                  <a:gd name="T9" fmla="*/ 186 h 641"/>
                  <a:gd name="T10" fmla="*/ 213 w 481"/>
                  <a:gd name="T11" fmla="*/ 132 h 641"/>
                  <a:gd name="T12" fmla="*/ 292 w 481"/>
                  <a:gd name="T13" fmla="*/ 84 h 641"/>
                  <a:gd name="T14" fmla="*/ 384 w 481"/>
                  <a:gd name="T15" fmla="*/ 48 h 641"/>
                  <a:gd name="T16" fmla="*/ 481 w 481"/>
                  <a:gd name="T17" fmla="*/ 12 h 641"/>
                  <a:gd name="T18" fmla="*/ 457 w 481"/>
                  <a:gd name="T19" fmla="*/ 0 h 641"/>
                  <a:gd name="T20" fmla="*/ 359 w 481"/>
                  <a:gd name="T21" fmla="*/ 36 h 641"/>
                  <a:gd name="T22" fmla="*/ 274 w 481"/>
                  <a:gd name="T23" fmla="*/ 78 h 641"/>
                  <a:gd name="T24" fmla="*/ 195 w 481"/>
                  <a:gd name="T25" fmla="*/ 126 h 641"/>
                  <a:gd name="T26" fmla="*/ 128 w 481"/>
                  <a:gd name="T27" fmla="*/ 180 h 641"/>
                  <a:gd name="T28" fmla="*/ 73 w 481"/>
                  <a:gd name="T29" fmla="*/ 240 h 641"/>
                  <a:gd name="T30" fmla="*/ 37 w 481"/>
                  <a:gd name="T31" fmla="*/ 305 h 641"/>
                  <a:gd name="T32" fmla="*/ 6 w 481"/>
                  <a:gd name="T33" fmla="*/ 371 h 641"/>
                  <a:gd name="T34" fmla="*/ 0 w 481"/>
                  <a:gd name="T35" fmla="*/ 443 h 641"/>
                  <a:gd name="T36" fmla="*/ 6 w 481"/>
                  <a:gd name="T37" fmla="*/ 497 h 641"/>
                  <a:gd name="T38" fmla="*/ 18 w 481"/>
                  <a:gd name="T39" fmla="*/ 545 h 641"/>
                  <a:gd name="T40" fmla="*/ 43 w 481"/>
                  <a:gd name="T41" fmla="*/ 593 h 641"/>
                  <a:gd name="T42" fmla="*/ 73 w 481"/>
                  <a:gd name="T43" fmla="*/ 641 h 641"/>
                  <a:gd name="T44" fmla="*/ 97 w 481"/>
                  <a:gd name="T45" fmla="*/ 641 h 641"/>
                  <a:gd name="T46" fmla="*/ 67 w 481"/>
                  <a:gd name="T47" fmla="*/ 593 h 641"/>
                  <a:gd name="T48" fmla="*/ 43 w 481"/>
                  <a:gd name="T49" fmla="*/ 545 h 641"/>
                  <a:gd name="T50" fmla="*/ 24 w 481"/>
                  <a:gd name="T51" fmla="*/ 497 h 641"/>
                  <a:gd name="T52" fmla="*/ 18 w 481"/>
                  <a:gd name="T53" fmla="*/ 443 h 641"/>
                  <a:gd name="T54" fmla="*/ 18 w 481"/>
                  <a:gd name="T55" fmla="*/ 443 h 6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481" h="641">
                    <a:moveTo>
                      <a:pt x="18" y="443"/>
                    </a:moveTo>
                    <a:lnTo>
                      <a:pt x="24" y="371"/>
                    </a:lnTo>
                    <a:lnTo>
                      <a:pt x="55" y="305"/>
                    </a:lnTo>
                    <a:lnTo>
                      <a:pt x="91" y="246"/>
                    </a:lnTo>
                    <a:lnTo>
                      <a:pt x="146" y="186"/>
                    </a:lnTo>
                    <a:lnTo>
                      <a:pt x="213" y="132"/>
                    </a:lnTo>
                    <a:lnTo>
                      <a:pt x="292" y="84"/>
                    </a:lnTo>
                    <a:lnTo>
                      <a:pt x="384" y="48"/>
                    </a:lnTo>
                    <a:lnTo>
                      <a:pt x="481" y="12"/>
                    </a:lnTo>
                    <a:lnTo>
                      <a:pt x="457" y="0"/>
                    </a:lnTo>
                    <a:lnTo>
                      <a:pt x="359" y="36"/>
                    </a:lnTo>
                    <a:lnTo>
                      <a:pt x="274" y="78"/>
                    </a:lnTo>
                    <a:lnTo>
                      <a:pt x="195" y="126"/>
                    </a:lnTo>
                    <a:lnTo>
                      <a:pt x="128" y="180"/>
                    </a:lnTo>
                    <a:lnTo>
                      <a:pt x="73" y="240"/>
                    </a:lnTo>
                    <a:lnTo>
                      <a:pt x="37" y="305"/>
                    </a:lnTo>
                    <a:lnTo>
                      <a:pt x="6" y="371"/>
                    </a:lnTo>
                    <a:lnTo>
                      <a:pt x="0" y="443"/>
                    </a:lnTo>
                    <a:lnTo>
                      <a:pt x="6" y="497"/>
                    </a:lnTo>
                    <a:lnTo>
                      <a:pt x="18" y="545"/>
                    </a:lnTo>
                    <a:lnTo>
                      <a:pt x="43" y="593"/>
                    </a:lnTo>
                    <a:lnTo>
                      <a:pt x="73" y="641"/>
                    </a:lnTo>
                    <a:lnTo>
                      <a:pt x="97" y="641"/>
                    </a:lnTo>
                    <a:lnTo>
                      <a:pt x="67" y="593"/>
                    </a:lnTo>
                    <a:lnTo>
                      <a:pt x="43" y="545"/>
                    </a:lnTo>
                    <a:lnTo>
                      <a:pt x="24" y="497"/>
                    </a:lnTo>
                    <a:lnTo>
                      <a:pt x="18" y="443"/>
                    </a:lnTo>
                    <a:lnTo>
                      <a:pt x="18" y="443"/>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grpSp>
        <p:grpSp>
          <p:nvGrpSpPr>
            <p:cNvPr id="10276" name="Group 36"/>
            <p:cNvGrpSpPr>
              <a:grpSpLocks/>
            </p:cNvGrpSpPr>
            <p:nvPr userDrawn="1"/>
          </p:nvGrpSpPr>
          <p:grpSpPr bwMode="auto">
            <a:xfrm>
              <a:off x="4128" y="3360"/>
              <a:ext cx="1351" cy="821"/>
              <a:chOff x="4128" y="3360"/>
              <a:chExt cx="1351" cy="821"/>
            </a:xfrm>
          </p:grpSpPr>
          <p:sp>
            <p:nvSpPr>
              <p:cNvPr id="10277" name="Freeform 37"/>
              <p:cNvSpPr>
                <a:spLocks noEditPoints="1"/>
              </p:cNvSpPr>
              <p:nvPr/>
            </p:nvSpPr>
            <p:spPr bwMode="hidden">
              <a:xfrm>
                <a:off x="4200" y="3402"/>
                <a:ext cx="1201" cy="731"/>
              </a:xfrm>
              <a:custGeom>
                <a:avLst/>
                <a:gdLst>
                  <a:gd name="T0" fmla="*/ 484 w 1201"/>
                  <a:gd name="T1" fmla="*/ 6 h 731"/>
                  <a:gd name="T2" fmla="*/ 263 w 1201"/>
                  <a:gd name="T3" fmla="*/ 60 h 731"/>
                  <a:gd name="T4" fmla="*/ 101 w 1201"/>
                  <a:gd name="T5" fmla="*/ 162 h 731"/>
                  <a:gd name="T6" fmla="*/ 12 w 1201"/>
                  <a:gd name="T7" fmla="*/ 294 h 731"/>
                  <a:gd name="T8" fmla="*/ 0 w 1201"/>
                  <a:gd name="T9" fmla="*/ 366 h 731"/>
                  <a:gd name="T10" fmla="*/ 12 w 1201"/>
                  <a:gd name="T11" fmla="*/ 437 h 731"/>
                  <a:gd name="T12" fmla="*/ 101 w 1201"/>
                  <a:gd name="T13" fmla="*/ 569 h 731"/>
                  <a:gd name="T14" fmla="*/ 263 w 1201"/>
                  <a:gd name="T15" fmla="*/ 671 h 731"/>
                  <a:gd name="T16" fmla="*/ 484 w 1201"/>
                  <a:gd name="T17" fmla="*/ 725 h 731"/>
                  <a:gd name="T18" fmla="*/ 723 w 1201"/>
                  <a:gd name="T19" fmla="*/ 725 h 731"/>
                  <a:gd name="T20" fmla="*/ 938 w 1201"/>
                  <a:gd name="T21" fmla="*/ 671 h 731"/>
                  <a:gd name="T22" fmla="*/ 1100 w 1201"/>
                  <a:gd name="T23" fmla="*/ 569 h 731"/>
                  <a:gd name="T24" fmla="*/ 1189 w 1201"/>
                  <a:gd name="T25" fmla="*/ 437 h 731"/>
                  <a:gd name="T26" fmla="*/ 1201 w 1201"/>
                  <a:gd name="T27" fmla="*/ 366 h 731"/>
                  <a:gd name="T28" fmla="*/ 1189 w 1201"/>
                  <a:gd name="T29" fmla="*/ 294 h 731"/>
                  <a:gd name="T30" fmla="*/ 1100 w 1201"/>
                  <a:gd name="T31" fmla="*/ 162 h 731"/>
                  <a:gd name="T32" fmla="*/ 938 w 1201"/>
                  <a:gd name="T33" fmla="*/ 60 h 731"/>
                  <a:gd name="T34" fmla="*/ 723 w 1201"/>
                  <a:gd name="T35" fmla="*/ 6 h 731"/>
                  <a:gd name="T36" fmla="*/ 604 w 1201"/>
                  <a:gd name="T37" fmla="*/ 0 h 731"/>
                  <a:gd name="T38" fmla="*/ 490 w 1201"/>
                  <a:gd name="T39" fmla="*/ 701 h 731"/>
                  <a:gd name="T40" fmla="*/ 287 w 1201"/>
                  <a:gd name="T41" fmla="*/ 647 h 731"/>
                  <a:gd name="T42" fmla="*/ 131 w 1201"/>
                  <a:gd name="T43" fmla="*/ 557 h 731"/>
                  <a:gd name="T44" fmla="*/ 48 w 1201"/>
                  <a:gd name="T45" fmla="*/ 437 h 731"/>
                  <a:gd name="T46" fmla="*/ 36 w 1201"/>
                  <a:gd name="T47" fmla="*/ 366 h 731"/>
                  <a:gd name="T48" fmla="*/ 48 w 1201"/>
                  <a:gd name="T49" fmla="*/ 300 h 731"/>
                  <a:gd name="T50" fmla="*/ 131 w 1201"/>
                  <a:gd name="T51" fmla="*/ 174 h 731"/>
                  <a:gd name="T52" fmla="*/ 287 w 1201"/>
                  <a:gd name="T53" fmla="*/ 84 h 731"/>
                  <a:gd name="T54" fmla="*/ 490 w 1201"/>
                  <a:gd name="T55" fmla="*/ 30 h 731"/>
                  <a:gd name="T56" fmla="*/ 717 w 1201"/>
                  <a:gd name="T57" fmla="*/ 30 h 731"/>
                  <a:gd name="T58" fmla="*/ 920 w 1201"/>
                  <a:gd name="T59" fmla="*/ 84 h 731"/>
                  <a:gd name="T60" fmla="*/ 1070 w 1201"/>
                  <a:gd name="T61" fmla="*/ 174 h 731"/>
                  <a:gd name="T62" fmla="*/ 1153 w 1201"/>
                  <a:gd name="T63" fmla="*/ 300 h 731"/>
                  <a:gd name="T64" fmla="*/ 1153 w 1201"/>
                  <a:gd name="T65" fmla="*/ 437 h 731"/>
                  <a:gd name="T66" fmla="*/ 1070 w 1201"/>
                  <a:gd name="T67" fmla="*/ 557 h 731"/>
                  <a:gd name="T68" fmla="*/ 920 w 1201"/>
                  <a:gd name="T69" fmla="*/ 647 h 731"/>
                  <a:gd name="T70" fmla="*/ 717 w 1201"/>
                  <a:gd name="T71" fmla="*/ 701 h 731"/>
                  <a:gd name="T72" fmla="*/ 604 w 1201"/>
                  <a:gd name="T73" fmla="*/ 707 h 7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201" h="731">
                    <a:moveTo>
                      <a:pt x="604" y="0"/>
                    </a:moveTo>
                    <a:lnTo>
                      <a:pt x="484" y="6"/>
                    </a:lnTo>
                    <a:lnTo>
                      <a:pt x="370" y="30"/>
                    </a:lnTo>
                    <a:lnTo>
                      <a:pt x="263" y="60"/>
                    </a:lnTo>
                    <a:lnTo>
                      <a:pt x="179" y="108"/>
                    </a:lnTo>
                    <a:lnTo>
                      <a:pt x="101" y="162"/>
                    </a:lnTo>
                    <a:lnTo>
                      <a:pt x="48" y="222"/>
                    </a:lnTo>
                    <a:lnTo>
                      <a:pt x="12" y="294"/>
                    </a:lnTo>
                    <a:lnTo>
                      <a:pt x="6" y="330"/>
                    </a:lnTo>
                    <a:lnTo>
                      <a:pt x="0" y="366"/>
                    </a:lnTo>
                    <a:lnTo>
                      <a:pt x="6" y="401"/>
                    </a:lnTo>
                    <a:lnTo>
                      <a:pt x="12" y="437"/>
                    </a:lnTo>
                    <a:lnTo>
                      <a:pt x="48" y="509"/>
                    </a:lnTo>
                    <a:lnTo>
                      <a:pt x="101" y="569"/>
                    </a:lnTo>
                    <a:lnTo>
                      <a:pt x="179" y="623"/>
                    </a:lnTo>
                    <a:lnTo>
                      <a:pt x="263" y="671"/>
                    </a:lnTo>
                    <a:lnTo>
                      <a:pt x="370" y="701"/>
                    </a:lnTo>
                    <a:lnTo>
                      <a:pt x="484" y="725"/>
                    </a:lnTo>
                    <a:lnTo>
                      <a:pt x="604" y="731"/>
                    </a:lnTo>
                    <a:lnTo>
                      <a:pt x="723" y="725"/>
                    </a:lnTo>
                    <a:lnTo>
                      <a:pt x="837" y="701"/>
                    </a:lnTo>
                    <a:lnTo>
                      <a:pt x="938" y="671"/>
                    </a:lnTo>
                    <a:lnTo>
                      <a:pt x="1028" y="623"/>
                    </a:lnTo>
                    <a:lnTo>
                      <a:pt x="1100" y="569"/>
                    </a:lnTo>
                    <a:lnTo>
                      <a:pt x="1153" y="509"/>
                    </a:lnTo>
                    <a:lnTo>
                      <a:pt x="1189" y="437"/>
                    </a:lnTo>
                    <a:lnTo>
                      <a:pt x="1201" y="401"/>
                    </a:lnTo>
                    <a:lnTo>
                      <a:pt x="1201" y="366"/>
                    </a:lnTo>
                    <a:lnTo>
                      <a:pt x="1201" y="330"/>
                    </a:lnTo>
                    <a:lnTo>
                      <a:pt x="1189" y="294"/>
                    </a:lnTo>
                    <a:lnTo>
                      <a:pt x="1153" y="222"/>
                    </a:lnTo>
                    <a:lnTo>
                      <a:pt x="1100" y="162"/>
                    </a:lnTo>
                    <a:lnTo>
                      <a:pt x="1028" y="108"/>
                    </a:lnTo>
                    <a:lnTo>
                      <a:pt x="938" y="60"/>
                    </a:lnTo>
                    <a:lnTo>
                      <a:pt x="837" y="30"/>
                    </a:lnTo>
                    <a:lnTo>
                      <a:pt x="723" y="6"/>
                    </a:lnTo>
                    <a:lnTo>
                      <a:pt x="604" y="0"/>
                    </a:lnTo>
                    <a:lnTo>
                      <a:pt x="604" y="0"/>
                    </a:lnTo>
                    <a:close/>
                    <a:moveTo>
                      <a:pt x="604" y="707"/>
                    </a:moveTo>
                    <a:lnTo>
                      <a:pt x="490" y="701"/>
                    </a:lnTo>
                    <a:lnTo>
                      <a:pt x="382" y="683"/>
                    </a:lnTo>
                    <a:lnTo>
                      <a:pt x="287" y="647"/>
                    </a:lnTo>
                    <a:lnTo>
                      <a:pt x="203" y="611"/>
                    </a:lnTo>
                    <a:lnTo>
                      <a:pt x="131" y="557"/>
                    </a:lnTo>
                    <a:lnTo>
                      <a:pt x="83" y="497"/>
                    </a:lnTo>
                    <a:lnTo>
                      <a:pt x="48" y="437"/>
                    </a:lnTo>
                    <a:lnTo>
                      <a:pt x="42" y="401"/>
                    </a:lnTo>
                    <a:lnTo>
                      <a:pt x="36" y="366"/>
                    </a:lnTo>
                    <a:lnTo>
                      <a:pt x="42" y="330"/>
                    </a:lnTo>
                    <a:lnTo>
                      <a:pt x="48" y="300"/>
                    </a:lnTo>
                    <a:lnTo>
                      <a:pt x="83" y="234"/>
                    </a:lnTo>
                    <a:lnTo>
                      <a:pt x="131" y="174"/>
                    </a:lnTo>
                    <a:lnTo>
                      <a:pt x="203" y="126"/>
                    </a:lnTo>
                    <a:lnTo>
                      <a:pt x="287" y="84"/>
                    </a:lnTo>
                    <a:lnTo>
                      <a:pt x="382" y="54"/>
                    </a:lnTo>
                    <a:lnTo>
                      <a:pt x="490" y="30"/>
                    </a:lnTo>
                    <a:lnTo>
                      <a:pt x="604" y="24"/>
                    </a:lnTo>
                    <a:lnTo>
                      <a:pt x="717" y="30"/>
                    </a:lnTo>
                    <a:lnTo>
                      <a:pt x="825" y="54"/>
                    </a:lnTo>
                    <a:lnTo>
                      <a:pt x="920" y="84"/>
                    </a:lnTo>
                    <a:lnTo>
                      <a:pt x="1004" y="126"/>
                    </a:lnTo>
                    <a:lnTo>
                      <a:pt x="1070" y="174"/>
                    </a:lnTo>
                    <a:lnTo>
                      <a:pt x="1124" y="234"/>
                    </a:lnTo>
                    <a:lnTo>
                      <a:pt x="1153" y="300"/>
                    </a:lnTo>
                    <a:lnTo>
                      <a:pt x="1165" y="366"/>
                    </a:lnTo>
                    <a:lnTo>
                      <a:pt x="1153" y="437"/>
                    </a:lnTo>
                    <a:lnTo>
                      <a:pt x="1124" y="497"/>
                    </a:lnTo>
                    <a:lnTo>
                      <a:pt x="1070" y="557"/>
                    </a:lnTo>
                    <a:lnTo>
                      <a:pt x="1004" y="611"/>
                    </a:lnTo>
                    <a:lnTo>
                      <a:pt x="920" y="647"/>
                    </a:lnTo>
                    <a:lnTo>
                      <a:pt x="825" y="683"/>
                    </a:lnTo>
                    <a:lnTo>
                      <a:pt x="717" y="701"/>
                    </a:lnTo>
                    <a:lnTo>
                      <a:pt x="604" y="707"/>
                    </a:lnTo>
                    <a:lnTo>
                      <a:pt x="604" y="707"/>
                    </a:lnTo>
                    <a:close/>
                  </a:path>
                </a:pathLst>
              </a:custGeom>
              <a:gradFill rotWithShape="0">
                <a:gsLst>
                  <a:gs pos="0">
                    <a:schemeClr val="accent2">
                      <a:gamma/>
                      <a:tint val="96863"/>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278" name="Freeform 38"/>
              <p:cNvSpPr>
                <a:spLocks/>
              </p:cNvSpPr>
              <p:nvPr/>
            </p:nvSpPr>
            <p:spPr bwMode="hidden">
              <a:xfrm>
                <a:off x="4128" y="3366"/>
                <a:ext cx="544" cy="737"/>
              </a:xfrm>
              <a:custGeom>
                <a:avLst/>
                <a:gdLst>
                  <a:gd name="T0" fmla="*/ 24 w 544"/>
                  <a:gd name="T1" fmla="*/ 402 h 737"/>
                  <a:gd name="T2" fmla="*/ 36 w 544"/>
                  <a:gd name="T3" fmla="*/ 330 h 737"/>
                  <a:gd name="T4" fmla="*/ 66 w 544"/>
                  <a:gd name="T5" fmla="*/ 264 h 737"/>
                  <a:gd name="T6" fmla="*/ 108 w 544"/>
                  <a:gd name="T7" fmla="*/ 204 h 737"/>
                  <a:gd name="T8" fmla="*/ 173 w 544"/>
                  <a:gd name="T9" fmla="*/ 150 h 737"/>
                  <a:gd name="T10" fmla="*/ 251 w 544"/>
                  <a:gd name="T11" fmla="*/ 102 h 737"/>
                  <a:gd name="T12" fmla="*/ 335 w 544"/>
                  <a:gd name="T13" fmla="*/ 60 h 737"/>
                  <a:gd name="T14" fmla="*/ 436 w 544"/>
                  <a:gd name="T15" fmla="*/ 30 h 737"/>
                  <a:gd name="T16" fmla="*/ 544 w 544"/>
                  <a:gd name="T17" fmla="*/ 12 h 737"/>
                  <a:gd name="T18" fmla="*/ 544 w 544"/>
                  <a:gd name="T19" fmla="*/ 0 h 737"/>
                  <a:gd name="T20" fmla="*/ 430 w 544"/>
                  <a:gd name="T21" fmla="*/ 18 h 737"/>
                  <a:gd name="T22" fmla="*/ 329 w 544"/>
                  <a:gd name="T23" fmla="*/ 48 h 737"/>
                  <a:gd name="T24" fmla="*/ 233 w 544"/>
                  <a:gd name="T25" fmla="*/ 90 h 737"/>
                  <a:gd name="T26" fmla="*/ 155 w 544"/>
                  <a:gd name="T27" fmla="*/ 138 h 737"/>
                  <a:gd name="T28" fmla="*/ 90 w 544"/>
                  <a:gd name="T29" fmla="*/ 198 h 737"/>
                  <a:gd name="T30" fmla="*/ 42 w 544"/>
                  <a:gd name="T31" fmla="*/ 258 h 737"/>
                  <a:gd name="T32" fmla="*/ 12 w 544"/>
                  <a:gd name="T33" fmla="*/ 330 h 737"/>
                  <a:gd name="T34" fmla="*/ 0 w 544"/>
                  <a:gd name="T35" fmla="*/ 402 h 737"/>
                  <a:gd name="T36" fmla="*/ 6 w 544"/>
                  <a:gd name="T37" fmla="*/ 455 h 737"/>
                  <a:gd name="T38" fmla="*/ 18 w 544"/>
                  <a:gd name="T39" fmla="*/ 503 h 737"/>
                  <a:gd name="T40" fmla="*/ 42 w 544"/>
                  <a:gd name="T41" fmla="*/ 545 h 737"/>
                  <a:gd name="T42" fmla="*/ 78 w 544"/>
                  <a:gd name="T43" fmla="*/ 593 h 737"/>
                  <a:gd name="T44" fmla="*/ 114 w 544"/>
                  <a:gd name="T45" fmla="*/ 635 h 737"/>
                  <a:gd name="T46" fmla="*/ 161 w 544"/>
                  <a:gd name="T47" fmla="*/ 671 h 737"/>
                  <a:gd name="T48" fmla="*/ 221 w 544"/>
                  <a:gd name="T49" fmla="*/ 707 h 737"/>
                  <a:gd name="T50" fmla="*/ 281 w 544"/>
                  <a:gd name="T51" fmla="*/ 737 h 737"/>
                  <a:gd name="T52" fmla="*/ 323 w 544"/>
                  <a:gd name="T53" fmla="*/ 737 h 737"/>
                  <a:gd name="T54" fmla="*/ 257 w 544"/>
                  <a:gd name="T55" fmla="*/ 707 h 737"/>
                  <a:gd name="T56" fmla="*/ 203 w 544"/>
                  <a:gd name="T57" fmla="*/ 671 h 737"/>
                  <a:gd name="T58" fmla="*/ 149 w 544"/>
                  <a:gd name="T59" fmla="*/ 635 h 737"/>
                  <a:gd name="T60" fmla="*/ 108 w 544"/>
                  <a:gd name="T61" fmla="*/ 593 h 737"/>
                  <a:gd name="T62" fmla="*/ 72 w 544"/>
                  <a:gd name="T63" fmla="*/ 551 h 737"/>
                  <a:gd name="T64" fmla="*/ 48 w 544"/>
                  <a:gd name="T65" fmla="*/ 503 h 737"/>
                  <a:gd name="T66" fmla="*/ 30 w 544"/>
                  <a:gd name="T67" fmla="*/ 455 h 737"/>
                  <a:gd name="T68" fmla="*/ 24 w 544"/>
                  <a:gd name="T69" fmla="*/ 402 h 737"/>
                  <a:gd name="T70" fmla="*/ 24 w 544"/>
                  <a:gd name="T71" fmla="*/ 402 h 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44" h="737">
                    <a:moveTo>
                      <a:pt x="24" y="402"/>
                    </a:moveTo>
                    <a:lnTo>
                      <a:pt x="36" y="330"/>
                    </a:lnTo>
                    <a:lnTo>
                      <a:pt x="66" y="264"/>
                    </a:lnTo>
                    <a:lnTo>
                      <a:pt x="108" y="204"/>
                    </a:lnTo>
                    <a:lnTo>
                      <a:pt x="173" y="150"/>
                    </a:lnTo>
                    <a:lnTo>
                      <a:pt x="251" y="102"/>
                    </a:lnTo>
                    <a:lnTo>
                      <a:pt x="335" y="60"/>
                    </a:lnTo>
                    <a:lnTo>
                      <a:pt x="436" y="30"/>
                    </a:lnTo>
                    <a:lnTo>
                      <a:pt x="544" y="12"/>
                    </a:lnTo>
                    <a:lnTo>
                      <a:pt x="544" y="0"/>
                    </a:lnTo>
                    <a:lnTo>
                      <a:pt x="430" y="18"/>
                    </a:lnTo>
                    <a:lnTo>
                      <a:pt x="329" y="48"/>
                    </a:lnTo>
                    <a:lnTo>
                      <a:pt x="233" y="90"/>
                    </a:lnTo>
                    <a:lnTo>
                      <a:pt x="155" y="138"/>
                    </a:lnTo>
                    <a:lnTo>
                      <a:pt x="90" y="198"/>
                    </a:lnTo>
                    <a:lnTo>
                      <a:pt x="42" y="258"/>
                    </a:lnTo>
                    <a:lnTo>
                      <a:pt x="12" y="330"/>
                    </a:lnTo>
                    <a:lnTo>
                      <a:pt x="0" y="402"/>
                    </a:lnTo>
                    <a:lnTo>
                      <a:pt x="6" y="455"/>
                    </a:lnTo>
                    <a:lnTo>
                      <a:pt x="18" y="503"/>
                    </a:lnTo>
                    <a:lnTo>
                      <a:pt x="42" y="545"/>
                    </a:lnTo>
                    <a:lnTo>
                      <a:pt x="78" y="593"/>
                    </a:lnTo>
                    <a:lnTo>
                      <a:pt x="114" y="635"/>
                    </a:lnTo>
                    <a:lnTo>
                      <a:pt x="161" y="671"/>
                    </a:lnTo>
                    <a:lnTo>
                      <a:pt x="221" y="707"/>
                    </a:lnTo>
                    <a:lnTo>
                      <a:pt x="281" y="737"/>
                    </a:lnTo>
                    <a:lnTo>
                      <a:pt x="323" y="737"/>
                    </a:lnTo>
                    <a:lnTo>
                      <a:pt x="257" y="707"/>
                    </a:lnTo>
                    <a:lnTo>
                      <a:pt x="203" y="671"/>
                    </a:lnTo>
                    <a:lnTo>
                      <a:pt x="149" y="635"/>
                    </a:lnTo>
                    <a:lnTo>
                      <a:pt x="108" y="593"/>
                    </a:lnTo>
                    <a:lnTo>
                      <a:pt x="72" y="551"/>
                    </a:lnTo>
                    <a:lnTo>
                      <a:pt x="48" y="503"/>
                    </a:lnTo>
                    <a:lnTo>
                      <a:pt x="30" y="455"/>
                    </a:lnTo>
                    <a:lnTo>
                      <a:pt x="24" y="402"/>
                    </a:lnTo>
                    <a:lnTo>
                      <a:pt x="24" y="402"/>
                    </a:lnTo>
                    <a:close/>
                  </a:path>
                </a:pathLst>
              </a:custGeom>
              <a:gradFill rotWithShape="0">
                <a:gsLst>
                  <a:gs pos="0">
                    <a:schemeClr val="accent2">
                      <a:gamma/>
                      <a:tint val="96863"/>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279" name="Freeform 39"/>
              <p:cNvSpPr>
                <a:spLocks/>
              </p:cNvSpPr>
              <p:nvPr/>
            </p:nvSpPr>
            <p:spPr bwMode="hidden">
              <a:xfrm>
                <a:off x="4792" y="3360"/>
                <a:ext cx="609" cy="252"/>
              </a:xfrm>
              <a:custGeom>
                <a:avLst/>
                <a:gdLst>
                  <a:gd name="T0" fmla="*/ 12 w 609"/>
                  <a:gd name="T1" fmla="*/ 12 h 252"/>
                  <a:gd name="T2" fmla="*/ 113 w 609"/>
                  <a:gd name="T3" fmla="*/ 18 h 252"/>
                  <a:gd name="T4" fmla="*/ 203 w 609"/>
                  <a:gd name="T5" fmla="*/ 30 h 252"/>
                  <a:gd name="T6" fmla="*/ 292 w 609"/>
                  <a:gd name="T7" fmla="*/ 48 h 252"/>
                  <a:gd name="T8" fmla="*/ 376 w 609"/>
                  <a:gd name="T9" fmla="*/ 78 h 252"/>
                  <a:gd name="T10" fmla="*/ 448 w 609"/>
                  <a:gd name="T11" fmla="*/ 114 h 252"/>
                  <a:gd name="T12" fmla="*/ 514 w 609"/>
                  <a:gd name="T13" fmla="*/ 156 h 252"/>
                  <a:gd name="T14" fmla="*/ 567 w 609"/>
                  <a:gd name="T15" fmla="*/ 198 h 252"/>
                  <a:gd name="T16" fmla="*/ 609 w 609"/>
                  <a:gd name="T17" fmla="*/ 252 h 252"/>
                  <a:gd name="T18" fmla="*/ 609 w 609"/>
                  <a:gd name="T19" fmla="*/ 216 h 252"/>
                  <a:gd name="T20" fmla="*/ 561 w 609"/>
                  <a:gd name="T21" fmla="*/ 168 h 252"/>
                  <a:gd name="T22" fmla="*/ 502 w 609"/>
                  <a:gd name="T23" fmla="*/ 126 h 252"/>
                  <a:gd name="T24" fmla="*/ 436 w 609"/>
                  <a:gd name="T25" fmla="*/ 90 h 252"/>
                  <a:gd name="T26" fmla="*/ 364 w 609"/>
                  <a:gd name="T27" fmla="*/ 60 h 252"/>
                  <a:gd name="T28" fmla="*/ 286 w 609"/>
                  <a:gd name="T29" fmla="*/ 36 h 252"/>
                  <a:gd name="T30" fmla="*/ 197 w 609"/>
                  <a:gd name="T31" fmla="*/ 18 h 252"/>
                  <a:gd name="T32" fmla="*/ 107 w 609"/>
                  <a:gd name="T33" fmla="*/ 6 h 252"/>
                  <a:gd name="T34" fmla="*/ 12 w 609"/>
                  <a:gd name="T35" fmla="*/ 0 h 252"/>
                  <a:gd name="T36" fmla="*/ 6 w 609"/>
                  <a:gd name="T37" fmla="*/ 0 h 252"/>
                  <a:gd name="T38" fmla="*/ 0 w 609"/>
                  <a:gd name="T39" fmla="*/ 0 h 252"/>
                  <a:gd name="T40" fmla="*/ 0 w 609"/>
                  <a:gd name="T41" fmla="*/ 12 h 252"/>
                  <a:gd name="T42" fmla="*/ 6 w 609"/>
                  <a:gd name="T43" fmla="*/ 12 h 252"/>
                  <a:gd name="T44" fmla="*/ 12 w 609"/>
                  <a:gd name="T45" fmla="*/ 12 h 252"/>
                  <a:gd name="T46" fmla="*/ 12 w 609"/>
                  <a:gd name="T47" fmla="*/ 12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609" h="252">
                    <a:moveTo>
                      <a:pt x="12" y="12"/>
                    </a:moveTo>
                    <a:lnTo>
                      <a:pt x="113" y="18"/>
                    </a:lnTo>
                    <a:lnTo>
                      <a:pt x="203" y="30"/>
                    </a:lnTo>
                    <a:lnTo>
                      <a:pt x="292" y="48"/>
                    </a:lnTo>
                    <a:lnTo>
                      <a:pt x="376" y="78"/>
                    </a:lnTo>
                    <a:lnTo>
                      <a:pt x="448" y="114"/>
                    </a:lnTo>
                    <a:lnTo>
                      <a:pt x="514" y="156"/>
                    </a:lnTo>
                    <a:lnTo>
                      <a:pt x="567" y="198"/>
                    </a:lnTo>
                    <a:lnTo>
                      <a:pt x="609" y="252"/>
                    </a:lnTo>
                    <a:lnTo>
                      <a:pt x="609" y="216"/>
                    </a:lnTo>
                    <a:lnTo>
                      <a:pt x="561" y="168"/>
                    </a:lnTo>
                    <a:lnTo>
                      <a:pt x="502" y="126"/>
                    </a:lnTo>
                    <a:lnTo>
                      <a:pt x="436" y="90"/>
                    </a:lnTo>
                    <a:lnTo>
                      <a:pt x="364" y="60"/>
                    </a:lnTo>
                    <a:lnTo>
                      <a:pt x="286" y="36"/>
                    </a:lnTo>
                    <a:lnTo>
                      <a:pt x="197" y="18"/>
                    </a:lnTo>
                    <a:lnTo>
                      <a:pt x="107" y="6"/>
                    </a:lnTo>
                    <a:lnTo>
                      <a:pt x="12" y="0"/>
                    </a:lnTo>
                    <a:lnTo>
                      <a:pt x="6" y="0"/>
                    </a:lnTo>
                    <a:lnTo>
                      <a:pt x="0" y="0"/>
                    </a:lnTo>
                    <a:lnTo>
                      <a:pt x="0" y="12"/>
                    </a:lnTo>
                    <a:lnTo>
                      <a:pt x="6" y="12"/>
                    </a:lnTo>
                    <a:lnTo>
                      <a:pt x="12" y="12"/>
                    </a:lnTo>
                    <a:lnTo>
                      <a:pt x="12" y="12"/>
                    </a:lnTo>
                    <a:close/>
                  </a:path>
                </a:pathLst>
              </a:custGeom>
              <a:gradFill rotWithShape="0">
                <a:gsLst>
                  <a:gs pos="0">
                    <a:schemeClr val="accent2">
                      <a:gamma/>
                      <a:tint val="94118"/>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280" name="Freeform 40"/>
              <p:cNvSpPr>
                <a:spLocks/>
              </p:cNvSpPr>
              <p:nvPr/>
            </p:nvSpPr>
            <p:spPr bwMode="hidden">
              <a:xfrm>
                <a:off x="5246" y="4007"/>
                <a:ext cx="72" cy="54"/>
              </a:xfrm>
              <a:custGeom>
                <a:avLst/>
                <a:gdLst>
                  <a:gd name="T0" fmla="*/ 72 w 72"/>
                  <a:gd name="T1" fmla="*/ 0 h 54"/>
                  <a:gd name="T2" fmla="*/ 36 w 72"/>
                  <a:gd name="T3" fmla="*/ 30 h 54"/>
                  <a:gd name="T4" fmla="*/ 0 w 72"/>
                  <a:gd name="T5" fmla="*/ 54 h 54"/>
                  <a:gd name="T6" fmla="*/ 36 w 72"/>
                  <a:gd name="T7" fmla="*/ 54 h 54"/>
                  <a:gd name="T8" fmla="*/ 54 w 72"/>
                  <a:gd name="T9" fmla="*/ 42 h 54"/>
                  <a:gd name="T10" fmla="*/ 72 w 72"/>
                  <a:gd name="T11" fmla="*/ 24 h 54"/>
                  <a:gd name="T12" fmla="*/ 72 w 72"/>
                  <a:gd name="T13" fmla="*/ 24 h 54"/>
                  <a:gd name="T14" fmla="*/ 72 w 72"/>
                  <a:gd name="T15" fmla="*/ 0 h 54"/>
                  <a:gd name="T16" fmla="*/ 72 w 72"/>
                  <a:gd name="T17" fmla="*/ 0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2" h="54">
                    <a:moveTo>
                      <a:pt x="72" y="0"/>
                    </a:moveTo>
                    <a:lnTo>
                      <a:pt x="36" y="30"/>
                    </a:lnTo>
                    <a:lnTo>
                      <a:pt x="0" y="54"/>
                    </a:lnTo>
                    <a:lnTo>
                      <a:pt x="36" y="54"/>
                    </a:lnTo>
                    <a:lnTo>
                      <a:pt x="54" y="42"/>
                    </a:lnTo>
                    <a:lnTo>
                      <a:pt x="72" y="24"/>
                    </a:lnTo>
                    <a:lnTo>
                      <a:pt x="72" y="24"/>
                    </a:lnTo>
                    <a:lnTo>
                      <a:pt x="72" y="0"/>
                    </a:lnTo>
                    <a:lnTo>
                      <a:pt x="72" y="0"/>
                    </a:lnTo>
                    <a:close/>
                  </a:path>
                </a:pathLst>
              </a:custGeom>
              <a:gradFill rotWithShape="0">
                <a:gsLst>
                  <a:gs pos="0">
                    <a:schemeClr val="accent2"/>
                  </a:gs>
                  <a:gs pos="100000">
                    <a:schemeClr val="accent2">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281" name="Freeform 41"/>
              <p:cNvSpPr>
                <a:spLocks/>
              </p:cNvSpPr>
              <p:nvPr/>
            </p:nvSpPr>
            <p:spPr bwMode="hidden">
              <a:xfrm>
                <a:off x="4505" y="4073"/>
                <a:ext cx="705" cy="108"/>
              </a:xfrm>
              <a:custGeom>
                <a:avLst/>
                <a:gdLst>
                  <a:gd name="T0" fmla="*/ 299 w 705"/>
                  <a:gd name="T1" fmla="*/ 90 h 108"/>
                  <a:gd name="T2" fmla="*/ 221 w 705"/>
                  <a:gd name="T3" fmla="*/ 90 h 108"/>
                  <a:gd name="T4" fmla="*/ 143 w 705"/>
                  <a:gd name="T5" fmla="*/ 78 h 108"/>
                  <a:gd name="T6" fmla="*/ 0 w 705"/>
                  <a:gd name="T7" fmla="*/ 48 h 108"/>
                  <a:gd name="T8" fmla="*/ 0 w 705"/>
                  <a:gd name="T9" fmla="*/ 66 h 108"/>
                  <a:gd name="T10" fmla="*/ 143 w 705"/>
                  <a:gd name="T11" fmla="*/ 96 h 108"/>
                  <a:gd name="T12" fmla="*/ 221 w 705"/>
                  <a:gd name="T13" fmla="*/ 108 h 108"/>
                  <a:gd name="T14" fmla="*/ 299 w 705"/>
                  <a:gd name="T15" fmla="*/ 108 h 108"/>
                  <a:gd name="T16" fmla="*/ 412 w 705"/>
                  <a:gd name="T17" fmla="*/ 102 h 108"/>
                  <a:gd name="T18" fmla="*/ 520 w 705"/>
                  <a:gd name="T19" fmla="*/ 84 h 108"/>
                  <a:gd name="T20" fmla="*/ 615 w 705"/>
                  <a:gd name="T21" fmla="*/ 60 h 108"/>
                  <a:gd name="T22" fmla="*/ 705 w 705"/>
                  <a:gd name="T23" fmla="*/ 24 h 108"/>
                  <a:gd name="T24" fmla="*/ 705 w 705"/>
                  <a:gd name="T25" fmla="*/ 0 h 108"/>
                  <a:gd name="T26" fmla="*/ 615 w 705"/>
                  <a:gd name="T27" fmla="*/ 42 h 108"/>
                  <a:gd name="T28" fmla="*/ 520 w 705"/>
                  <a:gd name="T29" fmla="*/ 66 h 108"/>
                  <a:gd name="T30" fmla="*/ 412 w 705"/>
                  <a:gd name="T31" fmla="*/ 84 h 108"/>
                  <a:gd name="T32" fmla="*/ 299 w 705"/>
                  <a:gd name="T33" fmla="*/ 90 h 108"/>
                  <a:gd name="T34" fmla="*/ 299 w 705"/>
                  <a:gd name="T35" fmla="*/ 90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05" h="108">
                    <a:moveTo>
                      <a:pt x="299" y="90"/>
                    </a:moveTo>
                    <a:lnTo>
                      <a:pt x="221" y="90"/>
                    </a:lnTo>
                    <a:lnTo>
                      <a:pt x="143" y="78"/>
                    </a:lnTo>
                    <a:lnTo>
                      <a:pt x="0" y="48"/>
                    </a:lnTo>
                    <a:lnTo>
                      <a:pt x="0" y="66"/>
                    </a:lnTo>
                    <a:lnTo>
                      <a:pt x="143" y="96"/>
                    </a:lnTo>
                    <a:lnTo>
                      <a:pt x="221" y="108"/>
                    </a:lnTo>
                    <a:lnTo>
                      <a:pt x="299" y="108"/>
                    </a:lnTo>
                    <a:lnTo>
                      <a:pt x="412" y="102"/>
                    </a:lnTo>
                    <a:lnTo>
                      <a:pt x="520" y="84"/>
                    </a:lnTo>
                    <a:lnTo>
                      <a:pt x="615" y="60"/>
                    </a:lnTo>
                    <a:lnTo>
                      <a:pt x="705" y="24"/>
                    </a:lnTo>
                    <a:lnTo>
                      <a:pt x="705" y="0"/>
                    </a:lnTo>
                    <a:lnTo>
                      <a:pt x="615" y="42"/>
                    </a:lnTo>
                    <a:lnTo>
                      <a:pt x="520" y="66"/>
                    </a:lnTo>
                    <a:lnTo>
                      <a:pt x="412" y="84"/>
                    </a:lnTo>
                    <a:lnTo>
                      <a:pt x="299" y="90"/>
                    </a:lnTo>
                    <a:lnTo>
                      <a:pt x="299" y="90"/>
                    </a:lnTo>
                    <a:close/>
                  </a:path>
                </a:pathLst>
              </a:custGeom>
              <a:gradFill rotWithShape="0">
                <a:gsLst>
                  <a:gs pos="0">
                    <a:schemeClr val="accent2"/>
                  </a:gs>
                  <a:gs pos="100000">
                    <a:schemeClr val="accent2">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282" name="Freeform 42"/>
              <p:cNvSpPr>
                <a:spLocks/>
              </p:cNvSpPr>
              <p:nvPr/>
            </p:nvSpPr>
            <p:spPr bwMode="hidden">
              <a:xfrm>
                <a:off x="5336" y="3654"/>
                <a:ext cx="143" cy="341"/>
              </a:xfrm>
              <a:custGeom>
                <a:avLst/>
                <a:gdLst>
                  <a:gd name="T0" fmla="*/ 119 w 143"/>
                  <a:gd name="T1" fmla="*/ 114 h 341"/>
                  <a:gd name="T2" fmla="*/ 113 w 143"/>
                  <a:gd name="T3" fmla="*/ 173 h 341"/>
                  <a:gd name="T4" fmla="*/ 89 w 143"/>
                  <a:gd name="T5" fmla="*/ 239 h 341"/>
                  <a:gd name="T6" fmla="*/ 47 w 143"/>
                  <a:gd name="T7" fmla="*/ 293 h 341"/>
                  <a:gd name="T8" fmla="*/ 0 w 143"/>
                  <a:gd name="T9" fmla="*/ 341 h 341"/>
                  <a:gd name="T10" fmla="*/ 29 w 143"/>
                  <a:gd name="T11" fmla="*/ 341 h 341"/>
                  <a:gd name="T12" fmla="*/ 77 w 143"/>
                  <a:gd name="T13" fmla="*/ 287 h 341"/>
                  <a:gd name="T14" fmla="*/ 113 w 143"/>
                  <a:gd name="T15" fmla="*/ 233 h 341"/>
                  <a:gd name="T16" fmla="*/ 137 w 143"/>
                  <a:gd name="T17" fmla="*/ 173 h 341"/>
                  <a:gd name="T18" fmla="*/ 143 w 143"/>
                  <a:gd name="T19" fmla="*/ 114 h 341"/>
                  <a:gd name="T20" fmla="*/ 137 w 143"/>
                  <a:gd name="T21" fmla="*/ 60 h 341"/>
                  <a:gd name="T22" fmla="*/ 119 w 143"/>
                  <a:gd name="T23" fmla="*/ 0 h 341"/>
                  <a:gd name="T24" fmla="*/ 89 w 143"/>
                  <a:gd name="T25" fmla="*/ 0 h 341"/>
                  <a:gd name="T26" fmla="*/ 113 w 143"/>
                  <a:gd name="T27" fmla="*/ 60 h 341"/>
                  <a:gd name="T28" fmla="*/ 119 w 143"/>
                  <a:gd name="T29" fmla="*/ 114 h 341"/>
                  <a:gd name="T30" fmla="*/ 119 w 143"/>
                  <a:gd name="T31" fmla="*/ 114 h 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43" h="341">
                    <a:moveTo>
                      <a:pt x="119" y="114"/>
                    </a:moveTo>
                    <a:lnTo>
                      <a:pt x="113" y="173"/>
                    </a:lnTo>
                    <a:lnTo>
                      <a:pt x="89" y="239"/>
                    </a:lnTo>
                    <a:lnTo>
                      <a:pt x="47" y="293"/>
                    </a:lnTo>
                    <a:lnTo>
                      <a:pt x="0" y="341"/>
                    </a:lnTo>
                    <a:lnTo>
                      <a:pt x="29" y="341"/>
                    </a:lnTo>
                    <a:lnTo>
                      <a:pt x="77" y="287"/>
                    </a:lnTo>
                    <a:lnTo>
                      <a:pt x="113" y="233"/>
                    </a:lnTo>
                    <a:lnTo>
                      <a:pt x="137" y="173"/>
                    </a:lnTo>
                    <a:lnTo>
                      <a:pt x="143" y="114"/>
                    </a:lnTo>
                    <a:lnTo>
                      <a:pt x="137" y="60"/>
                    </a:lnTo>
                    <a:lnTo>
                      <a:pt x="119" y="0"/>
                    </a:lnTo>
                    <a:lnTo>
                      <a:pt x="89" y="0"/>
                    </a:lnTo>
                    <a:lnTo>
                      <a:pt x="113" y="60"/>
                    </a:lnTo>
                    <a:lnTo>
                      <a:pt x="119" y="114"/>
                    </a:lnTo>
                    <a:lnTo>
                      <a:pt x="119" y="114"/>
                    </a:lnTo>
                    <a:close/>
                  </a:path>
                </a:pathLst>
              </a:custGeom>
              <a:gradFill rotWithShape="0">
                <a:gsLst>
                  <a:gs pos="0">
                    <a:schemeClr val="accent2"/>
                  </a:gs>
                  <a:gs pos="100000">
                    <a:schemeClr val="accent2">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283" name="Freeform 43"/>
              <p:cNvSpPr>
                <a:spLocks/>
              </p:cNvSpPr>
              <p:nvPr/>
            </p:nvSpPr>
            <p:spPr bwMode="hidden">
              <a:xfrm>
                <a:off x="5061" y="3624"/>
                <a:ext cx="83" cy="90"/>
              </a:xfrm>
              <a:custGeom>
                <a:avLst/>
                <a:gdLst>
                  <a:gd name="T0" fmla="*/ 59 w 83"/>
                  <a:gd name="T1" fmla="*/ 90 h 90"/>
                  <a:gd name="T2" fmla="*/ 83 w 83"/>
                  <a:gd name="T3" fmla="*/ 84 h 90"/>
                  <a:gd name="T4" fmla="*/ 71 w 83"/>
                  <a:gd name="T5" fmla="*/ 60 h 90"/>
                  <a:gd name="T6" fmla="*/ 53 w 83"/>
                  <a:gd name="T7" fmla="*/ 42 h 90"/>
                  <a:gd name="T8" fmla="*/ 6 w 83"/>
                  <a:gd name="T9" fmla="*/ 0 h 90"/>
                  <a:gd name="T10" fmla="*/ 0 w 83"/>
                  <a:gd name="T11" fmla="*/ 18 h 90"/>
                  <a:gd name="T12" fmla="*/ 35 w 83"/>
                  <a:gd name="T13" fmla="*/ 48 h 90"/>
                  <a:gd name="T14" fmla="*/ 59 w 83"/>
                  <a:gd name="T15" fmla="*/ 90 h 90"/>
                  <a:gd name="T16" fmla="*/ 59 w 83"/>
                  <a:gd name="T17" fmla="*/ 90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3" h="90">
                    <a:moveTo>
                      <a:pt x="59" y="90"/>
                    </a:moveTo>
                    <a:lnTo>
                      <a:pt x="83" y="84"/>
                    </a:lnTo>
                    <a:lnTo>
                      <a:pt x="71" y="60"/>
                    </a:lnTo>
                    <a:lnTo>
                      <a:pt x="53" y="42"/>
                    </a:lnTo>
                    <a:lnTo>
                      <a:pt x="6" y="0"/>
                    </a:lnTo>
                    <a:lnTo>
                      <a:pt x="0" y="18"/>
                    </a:lnTo>
                    <a:lnTo>
                      <a:pt x="35" y="48"/>
                    </a:lnTo>
                    <a:lnTo>
                      <a:pt x="59" y="90"/>
                    </a:lnTo>
                    <a:lnTo>
                      <a:pt x="59" y="90"/>
                    </a:lnTo>
                    <a:close/>
                  </a:path>
                </a:pathLst>
              </a:custGeom>
              <a:gradFill rotWithShape="0">
                <a:gsLst>
                  <a:gs pos="0">
                    <a:schemeClr val="accent2"/>
                  </a:gs>
                  <a:gs pos="100000">
                    <a:schemeClr val="accent2">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284" name="Freeform 44"/>
              <p:cNvSpPr>
                <a:spLocks/>
              </p:cNvSpPr>
              <p:nvPr/>
            </p:nvSpPr>
            <p:spPr bwMode="hidden">
              <a:xfrm>
                <a:off x="4445" y="3552"/>
                <a:ext cx="717" cy="431"/>
              </a:xfrm>
              <a:custGeom>
                <a:avLst/>
                <a:gdLst>
                  <a:gd name="T0" fmla="*/ 693 w 717"/>
                  <a:gd name="T1" fmla="*/ 216 h 431"/>
                  <a:gd name="T2" fmla="*/ 687 w 717"/>
                  <a:gd name="T3" fmla="*/ 257 h 431"/>
                  <a:gd name="T4" fmla="*/ 669 w 717"/>
                  <a:gd name="T5" fmla="*/ 293 h 431"/>
                  <a:gd name="T6" fmla="*/ 633 w 717"/>
                  <a:gd name="T7" fmla="*/ 329 h 431"/>
                  <a:gd name="T8" fmla="*/ 598 w 717"/>
                  <a:gd name="T9" fmla="*/ 359 h 431"/>
                  <a:gd name="T10" fmla="*/ 544 w 717"/>
                  <a:gd name="T11" fmla="*/ 383 h 431"/>
                  <a:gd name="T12" fmla="*/ 490 w 717"/>
                  <a:gd name="T13" fmla="*/ 401 h 431"/>
                  <a:gd name="T14" fmla="*/ 424 w 717"/>
                  <a:gd name="T15" fmla="*/ 413 h 431"/>
                  <a:gd name="T16" fmla="*/ 359 w 717"/>
                  <a:gd name="T17" fmla="*/ 419 h 431"/>
                  <a:gd name="T18" fmla="*/ 293 w 717"/>
                  <a:gd name="T19" fmla="*/ 413 h 431"/>
                  <a:gd name="T20" fmla="*/ 227 w 717"/>
                  <a:gd name="T21" fmla="*/ 401 h 431"/>
                  <a:gd name="T22" fmla="*/ 173 w 717"/>
                  <a:gd name="T23" fmla="*/ 383 h 431"/>
                  <a:gd name="T24" fmla="*/ 119 w 717"/>
                  <a:gd name="T25" fmla="*/ 359 h 431"/>
                  <a:gd name="T26" fmla="*/ 84 w 717"/>
                  <a:gd name="T27" fmla="*/ 329 h 431"/>
                  <a:gd name="T28" fmla="*/ 48 w 717"/>
                  <a:gd name="T29" fmla="*/ 293 h 431"/>
                  <a:gd name="T30" fmla="*/ 30 w 717"/>
                  <a:gd name="T31" fmla="*/ 257 h 431"/>
                  <a:gd name="T32" fmla="*/ 24 w 717"/>
                  <a:gd name="T33" fmla="*/ 216 h 431"/>
                  <a:gd name="T34" fmla="*/ 30 w 717"/>
                  <a:gd name="T35" fmla="*/ 174 h 431"/>
                  <a:gd name="T36" fmla="*/ 48 w 717"/>
                  <a:gd name="T37" fmla="*/ 138 h 431"/>
                  <a:gd name="T38" fmla="*/ 84 w 717"/>
                  <a:gd name="T39" fmla="*/ 102 h 431"/>
                  <a:gd name="T40" fmla="*/ 119 w 717"/>
                  <a:gd name="T41" fmla="*/ 72 h 431"/>
                  <a:gd name="T42" fmla="*/ 173 w 717"/>
                  <a:gd name="T43" fmla="*/ 48 h 431"/>
                  <a:gd name="T44" fmla="*/ 227 w 717"/>
                  <a:gd name="T45" fmla="*/ 30 h 431"/>
                  <a:gd name="T46" fmla="*/ 293 w 717"/>
                  <a:gd name="T47" fmla="*/ 18 h 431"/>
                  <a:gd name="T48" fmla="*/ 359 w 717"/>
                  <a:gd name="T49" fmla="*/ 12 h 431"/>
                  <a:gd name="T50" fmla="*/ 418 w 717"/>
                  <a:gd name="T51" fmla="*/ 18 h 431"/>
                  <a:gd name="T52" fmla="*/ 478 w 717"/>
                  <a:gd name="T53" fmla="*/ 30 h 431"/>
                  <a:gd name="T54" fmla="*/ 532 w 717"/>
                  <a:gd name="T55" fmla="*/ 48 h 431"/>
                  <a:gd name="T56" fmla="*/ 580 w 717"/>
                  <a:gd name="T57" fmla="*/ 66 h 431"/>
                  <a:gd name="T58" fmla="*/ 586 w 717"/>
                  <a:gd name="T59" fmla="*/ 48 h 431"/>
                  <a:gd name="T60" fmla="*/ 478 w 717"/>
                  <a:gd name="T61" fmla="*/ 12 h 431"/>
                  <a:gd name="T62" fmla="*/ 418 w 717"/>
                  <a:gd name="T63" fmla="*/ 6 h 431"/>
                  <a:gd name="T64" fmla="*/ 359 w 717"/>
                  <a:gd name="T65" fmla="*/ 0 h 431"/>
                  <a:gd name="T66" fmla="*/ 287 w 717"/>
                  <a:gd name="T67" fmla="*/ 6 h 431"/>
                  <a:gd name="T68" fmla="*/ 221 w 717"/>
                  <a:gd name="T69" fmla="*/ 18 h 431"/>
                  <a:gd name="T70" fmla="*/ 161 w 717"/>
                  <a:gd name="T71" fmla="*/ 36 h 431"/>
                  <a:gd name="T72" fmla="*/ 107 w 717"/>
                  <a:gd name="T73" fmla="*/ 66 h 431"/>
                  <a:gd name="T74" fmla="*/ 60 w 717"/>
                  <a:gd name="T75" fmla="*/ 96 h 431"/>
                  <a:gd name="T76" fmla="*/ 30 w 717"/>
                  <a:gd name="T77" fmla="*/ 132 h 431"/>
                  <a:gd name="T78" fmla="*/ 6 w 717"/>
                  <a:gd name="T79" fmla="*/ 174 h 431"/>
                  <a:gd name="T80" fmla="*/ 0 w 717"/>
                  <a:gd name="T81" fmla="*/ 216 h 431"/>
                  <a:gd name="T82" fmla="*/ 6 w 717"/>
                  <a:gd name="T83" fmla="*/ 257 h 431"/>
                  <a:gd name="T84" fmla="*/ 30 w 717"/>
                  <a:gd name="T85" fmla="*/ 299 h 431"/>
                  <a:gd name="T86" fmla="*/ 60 w 717"/>
                  <a:gd name="T87" fmla="*/ 335 h 431"/>
                  <a:gd name="T88" fmla="*/ 107 w 717"/>
                  <a:gd name="T89" fmla="*/ 371 h 431"/>
                  <a:gd name="T90" fmla="*/ 161 w 717"/>
                  <a:gd name="T91" fmla="*/ 395 h 431"/>
                  <a:gd name="T92" fmla="*/ 221 w 717"/>
                  <a:gd name="T93" fmla="*/ 413 h 431"/>
                  <a:gd name="T94" fmla="*/ 287 w 717"/>
                  <a:gd name="T95" fmla="*/ 425 h 431"/>
                  <a:gd name="T96" fmla="*/ 359 w 717"/>
                  <a:gd name="T97" fmla="*/ 431 h 431"/>
                  <a:gd name="T98" fmla="*/ 430 w 717"/>
                  <a:gd name="T99" fmla="*/ 425 h 431"/>
                  <a:gd name="T100" fmla="*/ 496 w 717"/>
                  <a:gd name="T101" fmla="*/ 413 h 431"/>
                  <a:gd name="T102" fmla="*/ 562 w 717"/>
                  <a:gd name="T103" fmla="*/ 395 h 431"/>
                  <a:gd name="T104" fmla="*/ 610 w 717"/>
                  <a:gd name="T105" fmla="*/ 371 h 431"/>
                  <a:gd name="T106" fmla="*/ 657 w 717"/>
                  <a:gd name="T107" fmla="*/ 335 h 431"/>
                  <a:gd name="T108" fmla="*/ 687 w 717"/>
                  <a:gd name="T109" fmla="*/ 299 h 431"/>
                  <a:gd name="T110" fmla="*/ 711 w 717"/>
                  <a:gd name="T111" fmla="*/ 257 h 431"/>
                  <a:gd name="T112" fmla="*/ 717 w 717"/>
                  <a:gd name="T113" fmla="*/ 216 h 431"/>
                  <a:gd name="T114" fmla="*/ 717 w 717"/>
                  <a:gd name="T115" fmla="*/ 204 h 431"/>
                  <a:gd name="T116" fmla="*/ 711 w 717"/>
                  <a:gd name="T117" fmla="*/ 192 h 431"/>
                  <a:gd name="T118" fmla="*/ 687 w 717"/>
                  <a:gd name="T119" fmla="*/ 198 h 431"/>
                  <a:gd name="T120" fmla="*/ 693 w 717"/>
                  <a:gd name="T121" fmla="*/ 210 h 431"/>
                  <a:gd name="T122" fmla="*/ 693 w 717"/>
                  <a:gd name="T123" fmla="*/ 216 h 431"/>
                  <a:gd name="T124" fmla="*/ 693 w 717"/>
                  <a:gd name="T125" fmla="*/ 216 h 4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717" h="431">
                    <a:moveTo>
                      <a:pt x="693" y="216"/>
                    </a:moveTo>
                    <a:lnTo>
                      <a:pt x="687" y="257"/>
                    </a:lnTo>
                    <a:lnTo>
                      <a:pt x="669" y="293"/>
                    </a:lnTo>
                    <a:lnTo>
                      <a:pt x="633" y="329"/>
                    </a:lnTo>
                    <a:lnTo>
                      <a:pt x="598" y="359"/>
                    </a:lnTo>
                    <a:lnTo>
                      <a:pt x="544" y="383"/>
                    </a:lnTo>
                    <a:lnTo>
                      <a:pt x="490" y="401"/>
                    </a:lnTo>
                    <a:lnTo>
                      <a:pt x="424" y="413"/>
                    </a:lnTo>
                    <a:lnTo>
                      <a:pt x="359" y="419"/>
                    </a:lnTo>
                    <a:lnTo>
                      <a:pt x="293" y="413"/>
                    </a:lnTo>
                    <a:lnTo>
                      <a:pt x="227" y="401"/>
                    </a:lnTo>
                    <a:lnTo>
                      <a:pt x="173" y="383"/>
                    </a:lnTo>
                    <a:lnTo>
                      <a:pt x="119" y="359"/>
                    </a:lnTo>
                    <a:lnTo>
                      <a:pt x="84" y="329"/>
                    </a:lnTo>
                    <a:lnTo>
                      <a:pt x="48" y="293"/>
                    </a:lnTo>
                    <a:lnTo>
                      <a:pt x="30" y="257"/>
                    </a:lnTo>
                    <a:lnTo>
                      <a:pt x="24" y="216"/>
                    </a:lnTo>
                    <a:lnTo>
                      <a:pt x="30" y="174"/>
                    </a:lnTo>
                    <a:lnTo>
                      <a:pt x="48" y="138"/>
                    </a:lnTo>
                    <a:lnTo>
                      <a:pt x="84" y="102"/>
                    </a:lnTo>
                    <a:lnTo>
                      <a:pt x="119" y="72"/>
                    </a:lnTo>
                    <a:lnTo>
                      <a:pt x="173" y="48"/>
                    </a:lnTo>
                    <a:lnTo>
                      <a:pt x="227" y="30"/>
                    </a:lnTo>
                    <a:lnTo>
                      <a:pt x="293" y="18"/>
                    </a:lnTo>
                    <a:lnTo>
                      <a:pt x="359" y="12"/>
                    </a:lnTo>
                    <a:lnTo>
                      <a:pt x="418" y="18"/>
                    </a:lnTo>
                    <a:lnTo>
                      <a:pt x="478" y="30"/>
                    </a:lnTo>
                    <a:lnTo>
                      <a:pt x="532" y="48"/>
                    </a:lnTo>
                    <a:lnTo>
                      <a:pt x="580" y="66"/>
                    </a:lnTo>
                    <a:lnTo>
                      <a:pt x="586" y="48"/>
                    </a:lnTo>
                    <a:lnTo>
                      <a:pt x="478" y="12"/>
                    </a:lnTo>
                    <a:lnTo>
                      <a:pt x="418" y="6"/>
                    </a:lnTo>
                    <a:lnTo>
                      <a:pt x="359" y="0"/>
                    </a:lnTo>
                    <a:lnTo>
                      <a:pt x="287" y="6"/>
                    </a:lnTo>
                    <a:lnTo>
                      <a:pt x="221" y="18"/>
                    </a:lnTo>
                    <a:lnTo>
                      <a:pt x="161" y="36"/>
                    </a:lnTo>
                    <a:lnTo>
                      <a:pt x="107" y="66"/>
                    </a:lnTo>
                    <a:lnTo>
                      <a:pt x="60" y="96"/>
                    </a:lnTo>
                    <a:lnTo>
                      <a:pt x="30" y="132"/>
                    </a:lnTo>
                    <a:lnTo>
                      <a:pt x="6" y="174"/>
                    </a:lnTo>
                    <a:lnTo>
                      <a:pt x="0" y="216"/>
                    </a:lnTo>
                    <a:lnTo>
                      <a:pt x="6" y="257"/>
                    </a:lnTo>
                    <a:lnTo>
                      <a:pt x="30" y="299"/>
                    </a:lnTo>
                    <a:lnTo>
                      <a:pt x="60" y="335"/>
                    </a:lnTo>
                    <a:lnTo>
                      <a:pt x="107" y="371"/>
                    </a:lnTo>
                    <a:lnTo>
                      <a:pt x="161" y="395"/>
                    </a:lnTo>
                    <a:lnTo>
                      <a:pt x="221" y="413"/>
                    </a:lnTo>
                    <a:lnTo>
                      <a:pt x="287" y="425"/>
                    </a:lnTo>
                    <a:lnTo>
                      <a:pt x="359" y="431"/>
                    </a:lnTo>
                    <a:lnTo>
                      <a:pt x="430" y="425"/>
                    </a:lnTo>
                    <a:lnTo>
                      <a:pt x="496" y="413"/>
                    </a:lnTo>
                    <a:lnTo>
                      <a:pt x="562" y="395"/>
                    </a:lnTo>
                    <a:lnTo>
                      <a:pt x="610" y="371"/>
                    </a:lnTo>
                    <a:lnTo>
                      <a:pt x="657" y="335"/>
                    </a:lnTo>
                    <a:lnTo>
                      <a:pt x="687" y="299"/>
                    </a:lnTo>
                    <a:lnTo>
                      <a:pt x="711" y="257"/>
                    </a:lnTo>
                    <a:lnTo>
                      <a:pt x="717" y="216"/>
                    </a:lnTo>
                    <a:lnTo>
                      <a:pt x="717" y="204"/>
                    </a:lnTo>
                    <a:lnTo>
                      <a:pt x="711" y="192"/>
                    </a:lnTo>
                    <a:lnTo>
                      <a:pt x="687" y="198"/>
                    </a:lnTo>
                    <a:lnTo>
                      <a:pt x="693" y="210"/>
                    </a:lnTo>
                    <a:lnTo>
                      <a:pt x="693" y="216"/>
                    </a:lnTo>
                    <a:lnTo>
                      <a:pt x="693" y="216"/>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285" name="Freeform 45"/>
              <p:cNvSpPr>
                <a:spLocks/>
              </p:cNvSpPr>
              <p:nvPr/>
            </p:nvSpPr>
            <p:spPr bwMode="hidden">
              <a:xfrm>
                <a:off x="4349" y="3510"/>
                <a:ext cx="909" cy="533"/>
              </a:xfrm>
              <a:custGeom>
                <a:avLst/>
                <a:gdLst>
                  <a:gd name="T0" fmla="*/ 616 w 909"/>
                  <a:gd name="T1" fmla="*/ 0 h 533"/>
                  <a:gd name="T2" fmla="*/ 616 w 909"/>
                  <a:gd name="T3" fmla="*/ 18 h 533"/>
                  <a:gd name="T4" fmla="*/ 724 w 909"/>
                  <a:gd name="T5" fmla="*/ 60 h 533"/>
                  <a:gd name="T6" fmla="*/ 765 w 909"/>
                  <a:gd name="T7" fmla="*/ 84 h 533"/>
                  <a:gd name="T8" fmla="*/ 807 w 909"/>
                  <a:gd name="T9" fmla="*/ 114 h 533"/>
                  <a:gd name="T10" fmla="*/ 837 w 909"/>
                  <a:gd name="T11" fmla="*/ 144 h 533"/>
                  <a:gd name="T12" fmla="*/ 861 w 909"/>
                  <a:gd name="T13" fmla="*/ 180 h 533"/>
                  <a:gd name="T14" fmla="*/ 873 w 909"/>
                  <a:gd name="T15" fmla="*/ 216 h 533"/>
                  <a:gd name="T16" fmla="*/ 879 w 909"/>
                  <a:gd name="T17" fmla="*/ 258 h 533"/>
                  <a:gd name="T18" fmla="*/ 873 w 909"/>
                  <a:gd name="T19" fmla="*/ 311 h 533"/>
                  <a:gd name="T20" fmla="*/ 843 w 909"/>
                  <a:gd name="T21" fmla="*/ 359 h 533"/>
                  <a:gd name="T22" fmla="*/ 807 w 909"/>
                  <a:gd name="T23" fmla="*/ 401 h 533"/>
                  <a:gd name="T24" fmla="*/ 753 w 909"/>
                  <a:gd name="T25" fmla="*/ 443 h 533"/>
                  <a:gd name="T26" fmla="*/ 694 w 909"/>
                  <a:gd name="T27" fmla="*/ 473 h 533"/>
                  <a:gd name="T28" fmla="*/ 622 w 909"/>
                  <a:gd name="T29" fmla="*/ 497 h 533"/>
                  <a:gd name="T30" fmla="*/ 538 w 909"/>
                  <a:gd name="T31" fmla="*/ 509 h 533"/>
                  <a:gd name="T32" fmla="*/ 455 w 909"/>
                  <a:gd name="T33" fmla="*/ 515 h 533"/>
                  <a:gd name="T34" fmla="*/ 371 w 909"/>
                  <a:gd name="T35" fmla="*/ 509 h 533"/>
                  <a:gd name="T36" fmla="*/ 287 w 909"/>
                  <a:gd name="T37" fmla="*/ 497 h 533"/>
                  <a:gd name="T38" fmla="*/ 215 w 909"/>
                  <a:gd name="T39" fmla="*/ 473 h 533"/>
                  <a:gd name="T40" fmla="*/ 156 w 909"/>
                  <a:gd name="T41" fmla="*/ 443 h 533"/>
                  <a:gd name="T42" fmla="*/ 102 w 909"/>
                  <a:gd name="T43" fmla="*/ 401 h 533"/>
                  <a:gd name="T44" fmla="*/ 66 w 909"/>
                  <a:gd name="T45" fmla="*/ 359 h 533"/>
                  <a:gd name="T46" fmla="*/ 36 w 909"/>
                  <a:gd name="T47" fmla="*/ 311 h 533"/>
                  <a:gd name="T48" fmla="*/ 30 w 909"/>
                  <a:gd name="T49" fmla="*/ 258 h 533"/>
                  <a:gd name="T50" fmla="*/ 36 w 909"/>
                  <a:gd name="T51" fmla="*/ 222 h 533"/>
                  <a:gd name="T52" fmla="*/ 48 w 909"/>
                  <a:gd name="T53" fmla="*/ 186 h 533"/>
                  <a:gd name="T54" fmla="*/ 66 w 909"/>
                  <a:gd name="T55" fmla="*/ 156 h 533"/>
                  <a:gd name="T56" fmla="*/ 90 w 909"/>
                  <a:gd name="T57" fmla="*/ 126 h 533"/>
                  <a:gd name="T58" fmla="*/ 66 w 909"/>
                  <a:gd name="T59" fmla="*/ 114 h 533"/>
                  <a:gd name="T60" fmla="*/ 36 w 909"/>
                  <a:gd name="T61" fmla="*/ 144 h 533"/>
                  <a:gd name="T62" fmla="*/ 18 w 909"/>
                  <a:gd name="T63" fmla="*/ 180 h 533"/>
                  <a:gd name="T64" fmla="*/ 6 w 909"/>
                  <a:gd name="T65" fmla="*/ 216 h 533"/>
                  <a:gd name="T66" fmla="*/ 0 w 909"/>
                  <a:gd name="T67" fmla="*/ 258 h 533"/>
                  <a:gd name="T68" fmla="*/ 12 w 909"/>
                  <a:gd name="T69" fmla="*/ 311 h 533"/>
                  <a:gd name="T70" fmla="*/ 36 w 909"/>
                  <a:gd name="T71" fmla="*/ 365 h 533"/>
                  <a:gd name="T72" fmla="*/ 78 w 909"/>
                  <a:gd name="T73" fmla="*/ 413 h 533"/>
                  <a:gd name="T74" fmla="*/ 132 w 909"/>
                  <a:gd name="T75" fmla="*/ 449 h 533"/>
                  <a:gd name="T76" fmla="*/ 203 w 909"/>
                  <a:gd name="T77" fmla="*/ 485 h 533"/>
                  <a:gd name="T78" fmla="*/ 275 w 909"/>
                  <a:gd name="T79" fmla="*/ 509 h 533"/>
                  <a:gd name="T80" fmla="*/ 365 w 909"/>
                  <a:gd name="T81" fmla="*/ 527 h 533"/>
                  <a:gd name="T82" fmla="*/ 455 w 909"/>
                  <a:gd name="T83" fmla="*/ 533 h 533"/>
                  <a:gd name="T84" fmla="*/ 544 w 909"/>
                  <a:gd name="T85" fmla="*/ 527 h 533"/>
                  <a:gd name="T86" fmla="*/ 634 w 909"/>
                  <a:gd name="T87" fmla="*/ 509 h 533"/>
                  <a:gd name="T88" fmla="*/ 712 w 909"/>
                  <a:gd name="T89" fmla="*/ 485 h 533"/>
                  <a:gd name="T90" fmla="*/ 777 w 909"/>
                  <a:gd name="T91" fmla="*/ 449 h 533"/>
                  <a:gd name="T92" fmla="*/ 831 w 909"/>
                  <a:gd name="T93" fmla="*/ 413 h 533"/>
                  <a:gd name="T94" fmla="*/ 873 w 909"/>
                  <a:gd name="T95" fmla="*/ 365 h 533"/>
                  <a:gd name="T96" fmla="*/ 897 w 909"/>
                  <a:gd name="T97" fmla="*/ 311 h 533"/>
                  <a:gd name="T98" fmla="*/ 909 w 909"/>
                  <a:gd name="T99" fmla="*/ 258 h 533"/>
                  <a:gd name="T100" fmla="*/ 903 w 909"/>
                  <a:gd name="T101" fmla="*/ 216 h 533"/>
                  <a:gd name="T102" fmla="*/ 885 w 909"/>
                  <a:gd name="T103" fmla="*/ 174 h 533"/>
                  <a:gd name="T104" fmla="*/ 861 w 909"/>
                  <a:gd name="T105" fmla="*/ 132 h 533"/>
                  <a:gd name="T106" fmla="*/ 825 w 909"/>
                  <a:gd name="T107" fmla="*/ 102 h 533"/>
                  <a:gd name="T108" fmla="*/ 783 w 909"/>
                  <a:gd name="T109" fmla="*/ 66 h 533"/>
                  <a:gd name="T110" fmla="*/ 735 w 909"/>
                  <a:gd name="T111" fmla="*/ 42 h 533"/>
                  <a:gd name="T112" fmla="*/ 616 w 909"/>
                  <a:gd name="T113" fmla="*/ 0 h 533"/>
                  <a:gd name="T114" fmla="*/ 616 w 909"/>
                  <a:gd name="T115" fmla="*/ 0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909" h="533">
                    <a:moveTo>
                      <a:pt x="616" y="0"/>
                    </a:moveTo>
                    <a:lnTo>
                      <a:pt x="616" y="18"/>
                    </a:lnTo>
                    <a:lnTo>
                      <a:pt x="724" y="60"/>
                    </a:lnTo>
                    <a:lnTo>
                      <a:pt x="765" y="84"/>
                    </a:lnTo>
                    <a:lnTo>
                      <a:pt x="807" y="114"/>
                    </a:lnTo>
                    <a:lnTo>
                      <a:pt x="837" y="144"/>
                    </a:lnTo>
                    <a:lnTo>
                      <a:pt x="861" y="180"/>
                    </a:lnTo>
                    <a:lnTo>
                      <a:pt x="873" y="216"/>
                    </a:lnTo>
                    <a:lnTo>
                      <a:pt x="879" y="258"/>
                    </a:lnTo>
                    <a:lnTo>
                      <a:pt x="873" y="311"/>
                    </a:lnTo>
                    <a:lnTo>
                      <a:pt x="843" y="359"/>
                    </a:lnTo>
                    <a:lnTo>
                      <a:pt x="807" y="401"/>
                    </a:lnTo>
                    <a:lnTo>
                      <a:pt x="753" y="443"/>
                    </a:lnTo>
                    <a:lnTo>
                      <a:pt x="694" y="473"/>
                    </a:lnTo>
                    <a:lnTo>
                      <a:pt x="622" y="497"/>
                    </a:lnTo>
                    <a:lnTo>
                      <a:pt x="538" y="509"/>
                    </a:lnTo>
                    <a:lnTo>
                      <a:pt x="455" y="515"/>
                    </a:lnTo>
                    <a:lnTo>
                      <a:pt x="371" y="509"/>
                    </a:lnTo>
                    <a:lnTo>
                      <a:pt x="287" y="497"/>
                    </a:lnTo>
                    <a:lnTo>
                      <a:pt x="215" y="473"/>
                    </a:lnTo>
                    <a:lnTo>
                      <a:pt x="156" y="443"/>
                    </a:lnTo>
                    <a:lnTo>
                      <a:pt x="102" y="401"/>
                    </a:lnTo>
                    <a:lnTo>
                      <a:pt x="66" y="359"/>
                    </a:lnTo>
                    <a:lnTo>
                      <a:pt x="36" y="311"/>
                    </a:lnTo>
                    <a:lnTo>
                      <a:pt x="30" y="258"/>
                    </a:lnTo>
                    <a:lnTo>
                      <a:pt x="36" y="222"/>
                    </a:lnTo>
                    <a:lnTo>
                      <a:pt x="48" y="186"/>
                    </a:lnTo>
                    <a:lnTo>
                      <a:pt x="66" y="156"/>
                    </a:lnTo>
                    <a:lnTo>
                      <a:pt x="90" y="126"/>
                    </a:lnTo>
                    <a:lnTo>
                      <a:pt x="66" y="114"/>
                    </a:lnTo>
                    <a:lnTo>
                      <a:pt x="36" y="144"/>
                    </a:lnTo>
                    <a:lnTo>
                      <a:pt x="18" y="180"/>
                    </a:lnTo>
                    <a:lnTo>
                      <a:pt x="6" y="216"/>
                    </a:lnTo>
                    <a:lnTo>
                      <a:pt x="0" y="258"/>
                    </a:lnTo>
                    <a:lnTo>
                      <a:pt x="12" y="311"/>
                    </a:lnTo>
                    <a:lnTo>
                      <a:pt x="36" y="365"/>
                    </a:lnTo>
                    <a:lnTo>
                      <a:pt x="78" y="413"/>
                    </a:lnTo>
                    <a:lnTo>
                      <a:pt x="132" y="449"/>
                    </a:lnTo>
                    <a:lnTo>
                      <a:pt x="203" y="485"/>
                    </a:lnTo>
                    <a:lnTo>
                      <a:pt x="275" y="509"/>
                    </a:lnTo>
                    <a:lnTo>
                      <a:pt x="365" y="527"/>
                    </a:lnTo>
                    <a:lnTo>
                      <a:pt x="455" y="533"/>
                    </a:lnTo>
                    <a:lnTo>
                      <a:pt x="544" y="527"/>
                    </a:lnTo>
                    <a:lnTo>
                      <a:pt x="634" y="509"/>
                    </a:lnTo>
                    <a:lnTo>
                      <a:pt x="712" y="485"/>
                    </a:lnTo>
                    <a:lnTo>
                      <a:pt x="777" y="449"/>
                    </a:lnTo>
                    <a:lnTo>
                      <a:pt x="831" y="413"/>
                    </a:lnTo>
                    <a:lnTo>
                      <a:pt x="873" y="365"/>
                    </a:lnTo>
                    <a:lnTo>
                      <a:pt x="897" y="311"/>
                    </a:lnTo>
                    <a:lnTo>
                      <a:pt x="909" y="258"/>
                    </a:lnTo>
                    <a:lnTo>
                      <a:pt x="903" y="216"/>
                    </a:lnTo>
                    <a:lnTo>
                      <a:pt x="885" y="174"/>
                    </a:lnTo>
                    <a:lnTo>
                      <a:pt x="861" y="132"/>
                    </a:lnTo>
                    <a:lnTo>
                      <a:pt x="825" y="102"/>
                    </a:lnTo>
                    <a:lnTo>
                      <a:pt x="783" y="66"/>
                    </a:lnTo>
                    <a:lnTo>
                      <a:pt x="735" y="42"/>
                    </a:lnTo>
                    <a:lnTo>
                      <a:pt x="616" y="0"/>
                    </a:lnTo>
                    <a:lnTo>
                      <a:pt x="616" y="0"/>
                    </a:lnTo>
                    <a:close/>
                  </a:path>
                </a:pathLst>
              </a:custGeom>
              <a:gradFill rotWithShape="0">
                <a:gsLst>
                  <a:gs pos="0">
                    <a:schemeClr val="accent2">
                      <a:gamma/>
                      <a:tint val="96863"/>
                      <a:invGamma/>
                    </a:schemeClr>
                  </a:gs>
                  <a:gs pos="100000">
                    <a:schemeClr val="accent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286" name="Freeform 46"/>
              <p:cNvSpPr>
                <a:spLocks/>
              </p:cNvSpPr>
              <p:nvPr/>
            </p:nvSpPr>
            <p:spPr bwMode="hidden">
              <a:xfrm>
                <a:off x="4564" y="3492"/>
                <a:ext cx="365" cy="66"/>
              </a:xfrm>
              <a:custGeom>
                <a:avLst/>
                <a:gdLst>
                  <a:gd name="T0" fmla="*/ 240 w 365"/>
                  <a:gd name="T1" fmla="*/ 18 h 66"/>
                  <a:gd name="T2" fmla="*/ 299 w 365"/>
                  <a:gd name="T3" fmla="*/ 24 h 66"/>
                  <a:gd name="T4" fmla="*/ 359 w 365"/>
                  <a:gd name="T5" fmla="*/ 30 h 66"/>
                  <a:gd name="T6" fmla="*/ 365 w 365"/>
                  <a:gd name="T7" fmla="*/ 12 h 66"/>
                  <a:gd name="T8" fmla="*/ 305 w 365"/>
                  <a:gd name="T9" fmla="*/ 6 h 66"/>
                  <a:gd name="T10" fmla="*/ 240 w 365"/>
                  <a:gd name="T11" fmla="*/ 0 h 66"/>
                  <a:gd name="T12" fmla="*/ 174 w 365"/>
                  <a:gd name="T13" fmla="*/ 6 h 66"/>
                  <a:gd name="T14" fmla="*/ 114 w 365"/>
                  <a:gd name="T15" fmla="*/ 12 h 66"/>
                  <a:gd name="T16" fmla="*/ 0 w 365"/>
                  <a:gd name="T17" fmla="*/ 42 h 66"/>
                  <a:gd name="T18" fmla="*/ 0 w 365"/>
                  <a:gd name="T19" fmla="*/ 66 h 66"/>
                  <a:gd name="T20" fmla="*/ 54 w 365"/>
                  <a:gd name="T21" fmla="*/ 48 h 66"/>
                  <a:gd name="T22" fmla="*/ 114 w 365"/>
                  <a:gd name="T23" fmla="*/ 30 h 66"/>
                  <a:gd name="T24" fmla="*/ 174 w 365"/>
                  <a:gd name="T25" fmla="*/ 24 h 66"/>
                  <a:gd name="T26" fmla="*/ 240 w 365"/>
                  <a:gd name="T27" fmla="*/ 18 h 66"/>
                  <a:gd name="T28" fmla="*/ 240 w 365"/>
                  <a:gd name="T29" fmla="*/ 18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65" h="66">
                    <a:moveTo>
                      <a:pt x="240" y="18"/>
                    </a:moveTo>
                    <a:lnTo>
                      <a:pt x="299" y="24"/>
                    </a:lnTo>
                    <a:lnTo>
                      <a:pt x="359" y="30"/>
                    </a:lnTo>
                    <a:lnTo>
                      <a:pt x="365" y="12"/>
                    </a:lnTo>
                    <a:lnTo>
                      <a:pt x="305" y="6"/>
                    </a:lnTo>
                    <a:lnTo>
                      <a:pt x="240" y="0"/>
                    </a:lnTo>
                    <a:lnTo>
                      <a:pt x="174" y="6"/>
                    </a:lnTo>
                    <a:lnTo>
                      <a:pt x="114" y="12"/>
                    </a:lnTo>
                    <a:lnTo>
                      <a:pt x="0" y="42"/>
                    </a:lnTo>
                    <a:lnTo>
                      <a:pt x="0" y="66"/>
                    </a:lnTo>
                    <a:lnTo>
                      <a:pt x="54" y="48"/>
                    </a:lnTo>
                    <a:lnTo>
                      <a:pt x="114" y="30"/>
                    </a:lnTo>
                    <a:lnTo>
                      <a:pt x="174" y="24"/>
                    </a:lnTo>
                    <a:lnTo>
                      <a:pt x="240" y="18"/>
                    </a:lnTo>
                    <a:lnTo>
                      <a:pt x="240" y="18"/>
                    </a:lnTo>
                    <a:close/>
                  </a:path>
                </a:pathLst>
              </a:custGeom>
              <a:gradFill rotWithShape="0">
                <a:gsLst>
                  <a:gs pos="0">
                    <a:schemeClr val="accent2">
                      <a:gamma/>
                      <a:tint val="96863"/>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287" name="Freeform 47"/>
              <p:cNvSpPr>
                <a:spLocks/>
              </p:cNvSpPr>
              <p:nvPr/>
            </p:nvSpPr>
            <p:spPr bwMode="hidden">
              <a:xfrm>
                <a:off x="4463" y="3558"/>
                <a:ext cx="66" cy="48"/>
              </a:xfrm>
              <a:custGeom>
                <a:avLst/>
                <a:gdLst>
                  <a:gd name="T0" fmla="*/ 66 w 66"/>
                  <a:gd name="T1" fmla="*/ 18 h 48"/>
                  <a:gd name="T2" fmla="*/ 48 w 66"/>
                  <a:gd name="T3" fmla="*/ 0 h 48"/>
                  <a:gd name="T4" fmla="*/ 24 w 66"/>
                  <a:gd name="T5" fmla="*/ 12 h 48"/>
                  <a:gd name="T6" fmla="*/ 0 w 66"/>
                  <a:gd name="T7" fmla="*/ 30 h 48"/>
                  <a:gd name="T8" fmla="*/ 12 w 66"/>
                  <a:gd name="T9" fmla="*/ 48 h 48"/>
                  <a:gd name="T10" fmla="*/ 42 w 66"/>
                  <a:gd name="T11" fmla="*/ 30 h 48"/>
                  <a:gd name="T12" fmla="*/ 66 w 66"/>
                  <a:gd name="T13" fmla="*/ 18 h 48"/>
                  <a:gd name="T14" fmla="*/ 66 w 66"/>
                  <a:gd name="T15" fmla="*/ 18 h 4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6" h="48">
                    <a:moveTo>
                      <a:pt x="66" y="18"/>
                    </a:moveTo>
                    <a:lnTo>
                      <a:pt x="48" y="0"/>
                    </a:lnTo>
                    <a:lnTo>
                      <a:pt x="24" y="12"/>
                    </a:lnTo>
                    <a:lnTo>
                      <a:pt x="0" y="30"/>
                    </a:lnTo>
                    <a:lnTo>
                      <a:pt x="12" y="48"/>
                    </a:lnTo>
                    <a:lnTo>
                      <a:pt x="42" y="30"/>
                    </a:lnTo>
                    <a:lnTo>
                      <a:pt x="66" y="18"/>
                    </a:lnTo>
                    <a:lnTo>
                      <a:pt x="66" y="18"/>
                    </a:lnTo>
                    <a:close/>
                  </a:path>
                </a:pathLst>
              </a:custGeom>
              <a:gradFill rotWithShape="0">
                <a:gsLst>
                  <a:gs pos="0">
                    <a:schemeClr val="accent2">
                      <a:gamma/>
                      <a:tint val="96863"/>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288" name="Oval 48"/>
              <p:cNvSpPr>
                <a:spLocks noChangeArrowheads="1"/>
              </p:cNvSpPr>
              <p:nvPr/>
            </p:nvSpPr>
            <p:spPr bwMode="hidden">
              <a:xfrm>
                <a:off x="4546" y="3608"/>
                <a:ext cx="518" cy="319"/>
              </a:xfrm>
              <a:prstGeom prst="ellipse">
                <a:avLst/>
              </a:prstGeom>
              <a:gradFill rotWithShape="0">
                <a:gsLst>
                  <a:gs pos="0">
                    <a:schemeClr val="accent2">
                      <a:gamma/>
                      <a:shade val="94118"/>
                      <a:invGamma/>
                    </a:schemeClr>
                  </a:gs>
                  <a:gs pos="100000">
                    <a:schemeClr val="accent2"/>
                  </a:gs>
                </a:gsLst>
                <a:lin ang="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sp>
            <p:nvSpPr>
              <p:cNvPr id="10289" name="Oval 49"/>
              <p:cNvSpPr>
                <a:spLocks noChangeArrowheads="1"/>
              </p:cNvSpPr>
              <p:nvPr/>
            </p:nvSpPr>
            <p:spPr bwMode="hidden">
              <a:xfrm>
                <a:off x="4578" y="3630"/>
                <a:ext cx="446" cy="271"/>
              </a:xfrm>
              <a:prstGeom prst="ellipse">
                <a:avLst/>
              </a:prstGeom>
              <a:gradFill rotWithShape="0">
                <a:gsLst>
                  <a:gs pos="0">
                    <a:schemeClr val="accent2">
                      <a:gamma/>
                      <a:tint val="9686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sp>
            <p:nvSpPr>
              <p:cNvPr id="10290" name="Oval 50"/>
              <p:cNvSpPr>
                <a:spLocks noChangeArrowheads="1"/>
              </p:cNvSpPr>
              <p:nvPr/>
            </p:nvSpPr>
            <p:spPr bwMode="hidden">
              <a:xfrm>
                <a:off x="4610" y="3650"/>
                <a:ext cx="386" cy="233"/>
              </a:xfrm>
              <a:prstGeom prst="ellipse">
                <a:avLst/>
              </a:prstGeom>
              <a:gradFill rotWithShape="0">
                <a:gsLst>
                  <a:gs pos="0">
                    <a:schemeClr val="accent2"/>
                  </a:gs>
                  <a:gs pos="100000">
                    <a:schemeClr val="accent2">
                      <a:gamma/>
                      <a:shade val="94118"/>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sp>
            <p:nvSpPr>
              <p:cNvPr id="10291" name="Oval 51"/>
              <p:cNvSpPr>
                <a:spLocks noChangeArrowheads="1"/>
              </p:cNvSpPr>
              <p:nvPr/>
            </p:nvSpPr>
            <p:spPr bwMode="hidden">
              <a:xfrm>
                <a:off x="4654" y="3678"/>
                <a:ext cx="298" cy="177"/>
              </a:xfrm>
              <a:prstGeom prst="ellipse">
                <a:avLst/>
              </a:prstGeom>
              <a:gradFill rotWithShape="0">
                <a:gsLst>
                  <a:gs pos="0">
                    <a:schemeClr val="accent2">
                      <a:gamma/>
                      <a:shade val="94118"/>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sp>
            <p:nvSpPr>
              <p:cNvPr id="10292" name="Oval 52"/>
              <p:cNvSpPr>
                <a:spLocks noChangeArrowheads="1"/>
              </p:cNvSpPr>
              <p:nvPr/>
            </p:nvSpPr>
            <p:spPr bwMode="hidden">
              <a:xfrm>
                <a:off x="4690" y="3698"/>
                <a:ext cx="222" cy="139"/>
              </a:xfrm>
              <a:prstGeom prst="ellipse">
                <a:avLst/>
              </a:prstGeom>
              <a:gradFill rotWithShape="0">
                <a:gsLst>
                  <a:gs pos="0">
                    <a:schemeClr val="accent2"/>
                  </a:gs>
                  <a:gs pos="100000">
                    <a:schemeClr val="accent2">
                      <a:gamma/>
                      <a:shade val="94118"/>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sp>
            <p:nvSpPr>
              <p:cNvPr id="10293" name="Oval 53"/>
              <p:cNvSpPr>
                <a:spLocks noChangeArrowheads="1"/>
              </p:cNvSpPr>
              <p:nvPr/>
            </p:nvSpPr>
            <p:spPr bwMode="hidden">
              <a:xfrm>
                <a:off x="4738" y="3728"/>
                <a:ext cx="126" cy="81"/>
              </a:xfrm>
              <a:prstGeom prst="ellipse">
                <a:avLst/>
              </a:prstGeom>
              <a:gradFill rotWithShape="0">
                <a:gsLst>
                  <a:gs pos="0">
                    <a:schemeClr val="accent2">
                      <a:gamma/>
                      <a:shade val="9686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grpSp>
        <p:grpSp>
          <p:nvGrpSpPr>
            <p:cNvPr id="10294" name="Group 54"/>
            <p:cNvGrpSpPr>
              <a:grpSpLocks/>
            </p:cNvGrpSpPr>
            <p:nvPr userDrawn="1"/>
          </p:nvGrpSpPr>
          <p:grpSpPr bwMode="auto">
            <a:xfrm>
              <a:off x="5280" y="3024"/>
              <a:ext cx="425" cy="258"/>
              <a:chOff x="5280" y="3024"/>
              <a:chExt cx="425" cy="258"/>
            </a:xfrm>
          </p:grpSpPr>
          <p:sp>
            <p:nvSpPr>
              <p:cNvPr id="10295" name="Freeform 55"/>
              <p:cNvSpPr>
                <a:spLocks/>
              </p:cNvSpPr>
              <p:nvPr/>
            </p:nvSpPr>
            <p:spPr bwMode="hidden">
              <a:xfrm>
                <a:off x="5280" y="3186"/>
                <a:ext cx="383" cy="96"/>
              </a:xfrm>
              <a:custGeom>
                <a:avLst/>
                <a:gdLst>
                  <a:gd name="T0" fmla="*/ 209 w 382"/>
                  <a:gd name="T1" fmla="*/ 96 h 96"/>
                  <a:gd name="T2" fmla="*/ 143 w 382"/>
                  <a:gd name="T3" fmla="*/ 90 h 96"/>
                  <a:gd name="T4" fmla="*/ 83 w 382"/>
                  <a:gd name="T5" fmla="*/ 66 h 96"/>
                  <a:gd name="T6" fmla="*/ 35 w 382"/>
                  <a:gd name="T7" fmla="*/ 36 h 96"/>
                  <a:gd name="T8" fmla="*/ 6 w 382"/>
                  <a:gd name="T9" fmla="*/ 0 h 96"/>
                  <a:gd name="T10" fmla="*/ 0 w 382"/>
                  <a:gd name="T11" fmla="*/ 6 h 96"/>
                  <a:gd name="T12" fmla="*/ 29 w 382"/>
                  <a:gd name="T13" fmla="*/ 42 h 96"/>
                  <a:gd name="T14" fmla="*/ 77 w 382"/>
                  <a:gd name="T15" fmla="*/ 72 h 96"/>
                  <a:gd name="T16" fmla="*/ 137 w 382"/>
                  <a:gd name="T17" fmla="*/ 90 h 96"/>
                  <a:gd name="T18" fmla="*/ 209 w 382"/>
                  <a:gd name="T19" fmla="*/ 96 h 96"/>
                  <a:gd name="T20" fmla="*/ 263 w 382"/>
                  <a:gd name="T21" fmla="*/ 90 h 96"/>
                  <a:gd name="T22" fmla="*/ 311 w 382"/>
                  <a:gd name="T23" fmla="*/ 84 h 96"/>
                  <a:gd name="T24" fmla="*/ 352 w 382"/>
                  <a:gd name="T25" fmla="*/ 66 h 96"/>
                  <a:gd name="T26" fmla="*/ 382 w 382"/>
                  <a:gd name="T27" fmla="*/ 42 h 96"/>
                  <a:gd name="T28" fmla="*/ 376 w 382"/>
                  <a:gd name="T29" fmla="*/ 42 h 96"/>
                  <a:gd name="T30" fmla="*/ 346 w 382"/>
                  <a:gd name="T31" fmla="*/ 66 h 96"/>
                  <a:gd name="T32" fmla="*/ 305 w 382"/>
                  <a:gd name="T33" fmla="*/ 78 h 96"/>
                  <a:gd name="T34" fmla="*/ 263 w 382"/>
                  <a:gd name="T35" fmla="*/ 90 h 96"/>
                  <a:gd name="T36" fmla="*/ 209 w 382"/>
                  <a:gd name="T37" fmla="*/ 96 h 96"/>
                  <a:gd name="T38" fmla="*/ 209 w 382"/>
                  <a:gd name="T39" fmla="*/ 96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82" h="96">
                    <a:moveTo>
                      <a:pt x="209" y="96"/>
                    </a:moveTo>
                    <a:lnTo>
                      <a:pt x="143" y="90"/>
                    </a:lnTo>
                    <a:lnTo>
                      <a:pt x="83" y="66"/>
                    </a:lnTo>
                    <a:lnTo>
                      <a:pt x="35" y="36"/>
                    </a:lnTo>
                    <a:lnTo>
                      <a:pt x="6" y="0"/>
                    </a:lnTo>
                    <a:lnTo>
                      <a:pt x="0" y="6"/>
                    </a:lnTo>
                    <a:lnTo>
                      <a:pt x="29" y="42"/>
                    </a:lnTo>
                    <a:lnTo>
                      <a:pt x="77" y="72"/>
                    </a:lnTo>
                    <a:lnTo>
                      <a:pt x="137" y="90"/>
                    </a:lnTo>
                    <a:lnTo>
                      <a:pt x="209" y="96"/>
                    </a:lnTo>
                    <a:lnTo>
                      <a:pt x="263" y="90"/>
                    </a:lnTo>
                    <a:lnTo>
                      <a:pt x="311" y="84"/>
                    </a:lnTo>
                    <a:lnTo>
                      <a:pt x="352" y="66"/>
                    </a:lnTo>
                    <a:lnTo>
                      <a:pt x="382" y="42"/>
                    </a:lnTo>
                    <a:lnTo>
                      <a:pt x="376" y="42"/>
                    </a:lnTo>
                    <a:lnTo>
                      <a:pt x="346" y="66"/>
                    </a:lnTo>
                    <a:lnTo>
                      <a:pt x="305" y="78"/>
                    </a:lnTo>
                    <a:lnTo>
                      <a:pt x="263" y="90"/>
                    </a:lnTo>
                    <a:lnTo>
                      <a:pt x="209" y="96"/>
                    </a:lnTo>
                    <a:lnTo>
                      <a:pt x="209" y="96"/>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296" name="Freeform 56"/>
              <p:cNvSpPr>
                <a:spLocks/>
              </p:cNvSpPr>
              <p:nvPr/>
            </p:nvSpPr>
            <p:spPr bwMode="hidden">
              <a:xfrm>
                <a:off x="5315" y="3024"/>
                <a:ext cx="258" cy="54"/>
              </a:xfrm>
              <a:custGeom>
                <a:avLst/>
                <a:gdLst>
                  <a:gd name="T0" fmla="*/ 174 w 258"/>
                  <a:gd name="T1" fmla="*/ 0 h 54"/>
                  <a:gd name="T2" fmla="*/ 216 w 258"/>
                  <a:gd name="T3" fmla="*/ 6 h 54"/>
                  <a:gd name="T4" fmla="*/ 258 w 258"/>
                  <a:gd name="T5" fmla="*/ 12 h 54"/>
                  <a:gd name="T6" fmla="*/ 252 w 258"/>
                  <a:gd name="T7" fmla="*/ 6 h 54"/>
                  <a:gd name="T8" fmla="*/ 216 w 258"/>
                  <a:gd name="T9" fmla="*/ 0 h 54"/>
                  <a:gd name="T10" fmla="*/ 174 w 258"/>
                  <a:gd name="T11" fmla="*/ 0 h 54"/>
                  <a:gd name="T12" fmla="*/ 120 w 258"/>
                  <a:gd name="T13" fmla="*/ 6 h 54"/>
                  <a:gd name="T14" fmla="*/ 78 w 258"/>
                  <a:gd name="T15" fmla="*/ 12 h 54"/>
                  <a:gd name="T16" fmla="*/ 36 w 258"/>
                  <a:gd name="T17" fmla="*/ 30 h 54"/>
                  <a:gd name="T18" fmla="*/ 0 w 258"/>
                  <a:gd name="T19" fmla="*/ 48 h 54"/>
                  <a:gd name="T20" fmla="*/ 6 w 258"/>
                  <a:gd name="T21" fmla="*/ 54 h 54"/>
                  <a:gd name="T22" fmla="*/ 36 w 258"/>
                  <a:gd name="T23" fmla="*/ 36 h 54"/>
                  <a:gd name="T24" fmla="*/ 78 w 258"/>
                  <a:gd name="T25" fmla="*/ 18 h 54"/>
                  <a:gd name="T26" fmla="*/ 120 w 258"/>
                  <a:gd name="T27" fmla="*/ 6 h 54"/>
                  <a:gd name="T28" fmla="*/ 174 w 258"/>
                  <a:gd name="T29" fmla="*/ 0 h 54"/>
                  <a:gd name="T30" fmla="*/ 174 w 258"/>
                  <a:gd name="T31" fmla="*/ 0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58" h="54">
                    <a:moveTo>
                      <a:pt x="174" y="0"/>
                    </a:moveTo>
                    <a:lnTo>
                      <a:pt x="216" y="6"/>
                    </a:lnTo>
                    <a:lnTo>
                      <a:pt x="258" y="12"/>
                    </a:lnTo>
                    <a:lnTo>
                      <a:pt x="252" y="6"/>
                    </a:lnTo>
                    <a:lnTo>
                      <a:pt x="216" y="0"/>
                    </a:lnTo>
                    <a:lnTo>
                      <a:pt x="174" y="0"/>
                    </a:lnTo>
                    <a:lnTo>
                      <a:pt x="120" y="6"/>
                    </a:lnTo>
                    <a:lnTo>
                      <a:pt x="78" y="12"/>
                    </a:lnTo>
                    <a:lnTo>
                      <a:pt x="36" y="30"/>
                    </a:lnTo>
                    <a:lnTo>
                      <a:pt x="0" y="48"/>
                    </a:lnTo>
                    <a:lnTo>
                      <a:pt x="6" y="54"/>
                    </a:lnTo>
                    <a:lnTo>
                      <a:pt x="36" y="36"/>
                    </a:lnTo>
                    <a:lnTo>
                      <a:pt x="78" y="18"/>
                    </a:lnTo>
                    <a:lnTo>
                      <a:pt x="120" y="6"/>
                    </a:lnTo>
                    <a:lnTo>
                      <a:pt x="174" y="0"/>
                    </a:lnTo>
                    <a:lnTo>
                      <a:pt x="174" y="0"/>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297" name="Freeform 57"/>
              <p:cNvSpPr>
                <a:spLocks/>
              </p:cNvSpPr>
              <p:nvPr/>
            </p:nvSpPr>
            <p:spPr bwMode="hidden">
              <a:xfrm>
                <a:off x="5645" y="3066"/>
                <a:ext cx="60" cy="156"/>
              </a:xfrm>
              <a:custGeom>
                <a:avLst/>
                <a:gdLst>
                  <a:gd name="T0" fmla="*/ 54 w 60"/>
                  <a:gd name="T1" fmla="*/ 90 h 156"/>
                  <a:gd name="T2" fmla="*/ 48 w 60"/>
                  <a:gd name="T3" fmla="*/ 126 h 156"/>
                  <a:gd name="T4" fmla="*/ 24 w 60"/>
                  <a:gd name="T5" fmla="*/ 156 h 156"/>
                  <a:gd name="T6" fmla="*/ 30 w 60"/>
                  <a:gd name="T7" fmla="*/ 156 h 156"/>
                  <a:gd name="T8" fmla="*/ 54 w 60"/>
                  <a:gd name="T9" fmla="*/ 126 h 156"/>
                  <a:gd name="T10" fmla="*/ 60 w 60"/>
                  <a:gd name="T11" fmla="*/ 90 h 156"/>
                  <a:gd name="T12" fmla="*/ 54 w 60"/>
                  <a:gd name="T13" fmla="*/ 66 h 156"/>
                  <a:gd name="T14" fmla="*/ 48 w 60"/>
                  <a:gd name="T15" fmla="*/ 42 h 156"/>
                  <a:gd name="T16" fmla="*/ 30 w 60"/>
                  <a:gd name="T17" fmla="*/ 18 h 156"/>
                  <a:gd name="T18" fmla="*/ 6 w 60"/>
                  <a:gd name="T19" fmla="*/ 0 h 156"/>
                  <a:gd name="T20" fmla="*/ 0 w 60"/>
                  <a:gd name="T21" fmla="*/ 6 h 156"/>
                  <a:gd name="T22" fmla="*/ 24 w 60"/>
                  <a:gd name="T23" fmla="*/ 24 h 156"/>
                  <a:gd name="T24" fmla="*/ 42 w 60"/>
                  <a:gd name="T25" fmla="*/ 42 h 156"/>
                  <a:gd name="T26" fmla="*/ 48 w 60"/>
                  <a:gd name="T27" fmla="*/ 66 h 156"/>
                  <a:gd name="T28" fmla="*/ 54 w 60"/>
                  <a:gd name="T29" fmla="*/ 90 h 156"/>
                  <a:gd name="T30" fmla="*/ 54 w 60"/>
                  <a:gd name="T31" fmla="*/ 90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0" h="156">
                    <a:moveTo>
                      <a:pt x="54" y="90"/>
                    </a:moveTo>
                    <a:lnTo>
                      <a:pt x="48" y="126"/>
                    </a:lnTo>
                    <a:lnTo>
                      <a:pt x="24" y="156"/>
                    </a:lnTo>
                    <a:lnTo>
                      <a:pt x="30" y="156"/>
                    </a:lnTo>
                    <a:lnTo>
                      <a:pt x="54" y="126"/>
                    </a:lnTo>
                    <a:lnTo>
                      <a:pt x="60" y="90"/>
                    </a:lnTo>
                    <a:lnTo>
                      <a:pt x="54" y="66"/>
                    </a:lnTo>
                    <a:lnTo>
                      <a:pt x="48" y="42"/>
                    </a:lnTo>
                    <a:lnTo>
                      <a:pt x="30" y="18"/>
                    </a:lnTo>
                    <a:lnTo>
                      <a:pt x="6" y="0"/>
                    </a:lnTo>
                    <a:lnTo>
                      <a:pt x="0" y="6"/>
                    </a:lnTo>
                    <a:lnTo>
                      <a:pt x="24" y="24"/>
                    </a:lnTo>
                    <a:lnTo>
                      <a:pt x="42" y="42"/>
                    </a:lnTo>
                    <a:lnTo>
                      <a:pt x="48" y="66"/>
                    </a:lnTo>
                    <a:lnTo>
                      <a:pt x="54" y="90"/>
                    </a:lnTo>
                    <a:lnTo>
                      <a:pt x="54" y="90"/>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298" name="Freeform 58"/>
              <p:cNvSpPr>
                <a:spLocks/>
              </p:cNvSpPr>
              <p:nvPr/>
            </p:nvSpPr>
            <p:spPr bwMode="hidden">
              <a:xfrm>
                <a:off x="5375" y="3246"/>
                <a:ext cx="192" cy="18"/>
              </a:xfrm>
              <a:custGeom>
                <a:avLst/>
                <a:gdLst>
                  <a:gd name="T0" fmla="*/ 114 w 192"/>
                  <a:gd name="T1" fmla="*/ 12 h 18"/>
                  <a:gd name="T2" fmla="*/ 72 w 192"/>
                  <a:gd name="T3" fmla="*/ 6 h 18"/>
                  <a:gd name="T4" fmla="*/ 30 w 192"/>
                  <a:gd name="T5" fmla="*/ 0 h 18"/>
                  <a:gd name="T6" fmla="*/ 0 w 192"/>
                  <a:gd name="T7" fmla="*/ 0 h 18"/>
                  <a:gd name="T8" fmla="*/ 54 w 192"/>
                  <a:gd name="T9" fmla="*/ 12 h 18"/>
                  <a:gd name="T10" fmla="*/ 114 w 192"/>
                  <a:gd name="T11" fmla="*/ 18 h 18"/>
                  <a:gd name="T12" fmla="*/ 156 w 192"/>
                  <a:gd name="T13" fmla="*/ 18 h 18"/>
                  <a:gd name="T14" fmla="*/ 192 w 192"/>
                  <a:gd name="T15" fmla="*/ 12 h 18"/>
                  <a:gd name="T16" fmla="*/ 186 w 192"/>
                  <a:gd name="T17" fmla="*/ 0 h 18"/>
                  <a:gd name="T18" fmla="*/ 150 w 192"/>
                  <a:gd name="T19" fmla="*/ 6 h 18"/>
                  <a:gd name="T20" fmla="*/ 114 w 192"/>
                  <a:gd name="T21" fmla="*/ 12 h 18"/>
                  <a:gd name="T22" fmla="*/ 114 w 192"/>
                  <a:gd name="T23" fmla="*/ 12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2" h="18">
                    <a:moveTo>
                      <a:pt x="114" y="12"/>
                    </a:moveTo>
                    <a:lnTo>
                      <a:pt x="72" y="6"/>
                    </a:lnTo>
                    <a:lnTo>
                      <a:pt x="30" y="0"/>
                    </a:lnTo>
                    <a:lnTo>
                      <a:pt x="0" y="0"/>
                    </a:lnTo>
                    <a:lnTo>
                      <a:pt x="54" y="12"/>
                    </a:lnTo>
                    <a:lnTo>
                      <a:pt x="114" y="18"/>
                    </a:lnTo>
                    <a:lnTo>
                      <a:pt x="156" y="18"/>
                    </a:lnTo>
                    <a:lnTo>
                      <a:pt x="192" y="12"/>
                    </a:lnTo>
                    <a:lnTo>
                      <a:pt x="186" y="0"/>
                    </a:lnTo>
                    <a:lnTo>
                      <a:pt x="150" y="6"/>
                    </a:lnTo>
                    <a:lnTo>
                      <a:pt x="114" y="12"/>
                    </a:lnTo>
                    <a:lnTo>
                      <a:pt x="114" y="12"/>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299" name="Freeform 59"/>
              <p:cNvSpPr>
                <a:spLocks/>
              </p:cNvSpPr>
              <p:nvPr/>
            </p:nvSpPr>
            <p:spPr bwMode="hidden">
              <a:xfrm>
                <a:off x="5304" y="3042"/>
                <a:ext cx="161" cy="186"/>
              </a:xfrm>
              <a:custGeom>
                <a:avLst/>
                <a:gdLst>
                  <a:gd name="T0" fmla="*/ 11 w 161"/>
                  <a:gd name="T1" fmla="*/ 114 h 186"/>
                  <a:gd name="T2" fmla="*/ 17 w 161"/>
                  <a:gd name="T3" fmla="*/ 96 h 186"/>
                  <a:gd name="T4" fmla="*/ 23 w 161"/>
                  <a:gd name="T5" fmla="*/ 78 h 186"/>
                  <a:gd name="T6" fmla="*/ 53 w 161"/>
                  <a:gd name="T7" fmla="*/ 42 h 186"/>
                  <a:gd name="T8" fmla="*/ 101 w 161"/>
                  <a:gd name="T9" fmla="*/ 18 h 186"/>
                  <a:gd name="T10" fmla="*/ 155 w 161"/>
                  <a:gd name="T11" fmla="*/ 6 h 186"/>
                  <a:gd name="T12" fmla="*/ 161 w 161"/>
                  <a:gd name="T13" fmla="*/ 0 h 186"/>
                  <a:gd name="T14" fmla="*/ 95 w 161"/>
                  <a:gd name="T15" fmla="*/ 12 h 186"/>
                  <a:gd name="T16" fmla="*/ 47 w 161"/>
                  <a:gd name="T17" fmla="*/ 36 h 186"/>
                  <a:gd name="T18" fmla="*/ 11 w 161"/>
                  <a:gd name="T19" fmla="*/ 72 h 186"/>
                  <a:gd name="T20" fmla="*/ 5 w 161"/>
                  <a:gd name="T21" fmla="*/ 90 h 186"/>
                  <a:gd name="T22" fmla="*/ 0 w 161"/>
                  <a:gd name="T23" fmla="*/ 114 h 186"/>
                  <a:gd name="T24" fmla="*/ 11 w 161"/>
                  <a:gd name="T25" fmla="*/ 150 h 186"/>
                  <a:gd name="T26" fmla="*/ 23 w 161"/>
                  <a:gd name="T27" fmla="*/ 168 h 186"/>
                  <a:gd name="T28" fmla="*/ 41 w 161"/>
                  <a:gd name="T29" fmla="*/ 186 h 186"/>
                  <a:gd name="T30" fmla="*/ 65 w 161"/>
                  <a:gd name="T31" fmla="*/ 186 h 186"/>
                  <a:gd name="T32" fmla="*/ 41 w 161"/>
                  <a:gd name="T33" fmla="*/ 168 h 186"/>
                  <a:gd name="T34" fmla="*/ 23 w 161"/>
                  <a:gd name="T35" fmla="*/ 150 h 186"/>
                  <a:gd name="T36" fmla="*/ 17 w 161"/>
                  <a:gd name="T37" fmla="*/ 132 h 186"/>
                  <a:gd name="T38" fmla="*/ 11 w 161"/>
                  <a:gd name="T39" fmla="*/ 114 h 186"/>
                  <a:gd name="T40" fmla="*/ 11 w 161"/>
                  <a:gd name="T41" fmla="*/ 114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61" h="186">
                    <a:moveTo>
                      <a:pt x="11" y="114"/>
                    </a:moveTo>
                    <a:lnTo>
                      <a:pt x="17" y="96"/>
                    </a:lnTo>
                    <a:lnTo>
                      <a:pt x="23" y="78"/>
                    </a:lnTo>
                    <a:lnTo>
                      <a:pt x="53" y="42"/>
                    </a:lnTo>
                    <a:lnTo>
                      <a:pt x="101" y="18"/>
                    </a:lnTo>
                    <a:lnTo>
                      <a:pt x="155" y="6"/>
                    </a:lnTo>
                    <a:lnTo>
                      <a:pt x="161" y="0"/>
                    </a:lnTo>
                    <a:lnTo>
                      <a:pt x="95" y="12"/>
                    </a:lnTo>
                    <a:lnTo>
                      <a:pt x="47" y="36"/>
                    </a:lnTo>
                    <a:lnTo>
                      <a:pt x="11" y="72"/>
                    </a:lnTo>
                    <a:lnTo>
                      <a:pt x="5" y="90"/>
                    </a:lnTo>
                    <a:lnTo>
                      <a:pt x="0" y="114"/>
                    </a:lnTo>
                    <a:lnTo>
                      <a:pt x="11" y="150"/>
                    </a:lnTo>
                    <a:lnTo>
                      <a:pt x="23" y="168"/>
                    </a:lnTo>
                    <a:lnTo>
                      <a:pt x="41" y="186"/>
                    </a:lnTo>
                    <a:lnTo>
                      <a:pt x="65" y="186"/>
                    </a:lnTo>
                    <a:lnTo>
                      <a:pt x="41" y="168"/>
                    </a:lnTo>
                    <a:lnTo>
                      <a:pt x="23" y="150"/>
                    </a:lnTo>
                    <a:lnTo>
                      <a:pt x="17" y="132"/>
                    </a:lnTo>
                    <a:lnTo>
                      <a:pt x="11" y="114"/>
                    </a:lnTo>
                    <a:lnTo>
                      <a:pt x="11" y="114"/>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300" name="Freeform 60"/>
              <p:cNvSpPr>
                <a:spLocks/>
              </p:cNvSpPr>
              <p:nvPr/>
            </p:nvSpPr>
            <p:spPr bwMode="hidden">
              <a:xfrm>
                <a:off x="5489" y="3042"/>
                <a:ext cx="186" cy="210"/>
              </a:xfrm>
              <a:custGeom>
                <a:avLst/>
                <a:gdLst>
                  <a:gd name="T0" fmla="*/ 0 w 185"/>
                  <a:gd name="T1" fmla="*/ 6 h 210"/>
                  <a:gd name="T2" fmla="*/ 66 w 185"/>
                  <a:gd name="T3" fmla="*/ 12 h 210"/>
                  <a:gd name="T4" fmla="*/ 119 w 185"/>
                  <a:gd name="T5" fmla="*/ 36 h 210"/>
                  <a:gd name="T6" fmla="*/ 155 w 185"/>
                  <a:gd name="T7" fmla="*/ 72 h 210"/>
                  <a:gd name="T8" fmla="*/ 161 w 185"/>
                  <a:gd name="T9" fmla="*/ 90 h 210"/>
                  <a:gd name="T10" fmla="*/ 167 w 185"/>
                  <a:gd name="T11" fmla="*/ 114 h 210"/>
                  <a:gd name="T12" fmla="*/ 161 w 185"/>
                  <a:gd name="T13" fmla="*/ 138 h 210"/>
                  <a:gd name="T14" fmla="*/ 149 w 185"/>
                  <a:gd name="T15" fmla="*/ 162 h 210"/>
                  <a:gd name="T16" fmla="*/ 119 w 185"/>
                  <a:gd name="T17" fmla="*/ 180 h 210"/>
                  <a:gd name="T18" fmla="*/ 90 w 185"/>
                  <a:gd name="T19" fmla="*/ 198 h 210"/>
                  <a:gd name="T20" fmla="*/ 96 w 185"/>
                  <a:gd name="T21" fmla="*/ 210 h 210"/>
                  <a:gd name="T22" fmla="*/ 131 w 185"/>
                  <a:gd name="T23" fmla="*/ 192 h 210"/>
                  <a:gd name="T24" fmla="*/ 161 w 185"/>
                  <a:gd name="T25" fmla="*/ 168 h 210"/>
                  <a:gd name="T26" fmla="*/ 179 w 185"/>
                  <a:gd name="T27" fmla="*/ 144 h 210"/>
                  <a:gd name="T28" fmla="*/ 185 w 185"/>
                  <a:gd name="T29" fmla="*/ 114 h 210"/>
                  <a:gd name="T30" fmla="*/ 179 w 185"/>
                  <a:gd name="T31" fmla="*/ 90 h 210"/>
                  <a:gd name="T32" fmla="*/ 173 w 185"/>
                  <a:gd name="T33" fmla="*/ 66 h 210"/>
                  <a:gd name="T34" fmla="*/ 155 w 185"/>
                  <a:gd name="T35" fmla="*/ 48 h 210"/>
                  <a:gd name="T36" fmla="*/ 131 w 185"/>
                  <a:gd name="T37" fmla="*/ 30 h 210"/>
                  <a:gd name="T38" fmla="*/ 72 w 185"/>
                  <a:gd name="T39" fmla="*/ 6 h 210"/>
                  <a:gd name="T40" fmla="*/ 0 w 185"/>
                  <a:gd name="T41" fmla="*/ 0 h 210"/>
                  <a:gd name="T42" fmla="*/ 0 w 185"/>
                  <a:gd name="T43" fmla="*/ 6 h 210"/>
                  <a:gd name="T44" fmla="*/ 0 w 185"/>
                  <a:gd name="T45" fmla="*/ 6 h 210"/>
                  <a:gd name="T46" fmla="*/ 0 w 185"/>
                  <a:gd name="T47" fmla="*/ 6 h 2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85" h="210">
                    <a:moveTo>
                      <a:pt x="0" y="6"/>
                    </a:moveTo>
                    <a:lnTo>
                      <a:pt x="66" y="12"/>
                    </a:lnTo>
                    <a:lnTo>
                      <a:pt x="119" y="36"/>
                    </a:lnTo>
                    <a:lnTo>
                      <a:pt x="155" y="72"/>
                    </a:lnTo>
                    <a:lnTo>
                      <a:pt x="161" y="90"/>
                    </a:lnTo>
                    <a:lnTo>
                      <a:pt x="167" y="114"/>
                    </a:lnTo>
                    <a:lnTo>
                      <a:pt x="161" y="138"/>
                    </a:lnTo>
                    <a:lnTo>
                      <a:pt x="149" y="162"/>
                    </a:lnTo>
                    <a:lnTo>
                      <a:pt x="119" y="180"/>
                    </a:lnTo>
                    <a:lnTo>
                      <a:pt x="90" y="198"/>
                    </a:lnTo>
                    <a:lnTo>
                      <a:pt x="96" y="210"/>
                    </a:lnTo>
                    <a:lnTo>
                      <a:pt x="131" y="192"/>
                    </a:lnTo>
                    <a:lnTo>
                      <a:pt x="161" y="168"/>
                    </a:lnTo>
                    <a:lnTo>
                      <a:pt x="179" y="144"/>
                    </a:lnTo>
                    <a:lnTo>
                      <a:pt x="185" y="114"/>
                    </a:lnTo>
                    <a:lnTo>
                      <a:pt x="179" y="90"/>
                    </a:lnTo>
                    <a:lnTo>
                      <a:pt x="173" y="66"/>
                    </a:lnTo>
                    <a:lnTo>
                      <a:pt x="155" y="48"/>
                    </a:lnTo>
                    <a:lnTo>
                      <a:pt x="131" y="30"/>
                    </a:lnTo>
                    <a:lnTo>
                      <a:pt x="72" y="6"/>
                    </a:lnTo>
                    <a:lnTo>
                      <a:pt x="0" y="0"/>
                    </a:lnTo>
                    <a:lnTo>
                      <a:pt x="0" y="6"/>
                    </a:lnTo>
                    <a:lnTo>
                      <a:pt x="0" y="6"/>
                    </a:lnTo>
                    <a:lnTo>
                      <a:pt x="0" y="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301" name="Freeform 61"/>
              <p:cNvSpPr>
                <a:spLocks noEditPoints="1"/>
              </p:cNvSpPr>
              <p:nvPr/>
            </p:nvSpPr>
            <p:spPr bwMode="hidden">
              <a:xfrm>
                <a:off x="5345" y="3058"/>
                <a:ext cx="299" cy="186"/>
              </a:xfrm>
              <a:custGeom>
                <a:avLst/>
                <a:gdLst>
                  <a:gd name="T0" fmla="*/ 150 w 299"/>
                  <a:gd name="T1" fmla="*/ 0 h 186"/>
                  <a:gd name="T2" fmla="*/ 90 w 299"/>
                  <a:gd name="T3" fmla="*/ 6 h 186"/>
                  <a:gd name="T4" fmla="*/ 42 w 299"/>
                  <a:gd name="T5" fmla="*/ 30 h 186"/>
                  <a:gd name="T6" fmla="*/ 12 w 299"/>
                  <a:gd name="T7" fmla="*/ 54 h 186"/>
                  <a:gd name="T8" fmla="*/ 6 w 299"/>
                  <a:gd name="T9" fmla="*/ 72 h 186"/>
                  <a:gd name="T10" fmla="*/ 0 w 299"/>
                  <a:gd name="T11" fmla="*/ 90 h 186"/>
                  <a:gd name="T12" fmla="*/ 6 w 299"/>
                  <a:gd name="T13" fmla="*/ 108 h 186"/>
                  <a:gd name="T14" fmla="*/ 12 w 299"/>
                  <a:gd name="T15" fmla="*/ 126 h 186"/>
                  <a:gd name="T16" fmla="*/ 42 w 299"/>
                  <a:gd name="T17" fmla="*/ 156 h 186"/>
                  <a:gd name="T18" fmla="*/ 90 w 299"/>
                  <a:gd name="T19" fmla="*/ 180 h 186"/>
                  <a:gd name="T20" fmla="*/ 150 w 299"/>
                  <a:gd name="T21" fmla="*/ 186 h 186"/>
                  <a:gd name="T22" fmla="*/ 209 w 299"/>
                  <a:gd name="T23" fmla="*/ 180 h 186"/>
                  <a:gd name="T24" fmla="*/ 257 w 299"/>
                  <a:gd name="T25" fmla="*/ 156 h 186"/>
                  <a:gd name="T26" fmla="*/ 287 w 299"/>
                  <a:gd name="T27" fmla="*/ 126 h 186"/>
                  <a:gd name="T28" fmla="*/ 299 w 299"/>
                  <a:gd name="T29" fmla="*/ 108 h 186"/>
                  <a:gd name="T30" fmla="*/ 299 w 299"/>
                  <a:gd name="T31" fmla="*/ 90 h 186"/>
                  <a:gd name="T32" fmla="*/ 299 w 299"/>
                  <a:gd name="T33" fmla="*/ 72 h 186"/>
                  <a:gd name="T34" fmla="*/ 287 w 299"/>
                  <a:gd name="T35" fmla="*/ 54 h 186"/>
                  <a:gd name="T36" fmla="*/ 257 w 299"/>
                  <a:gd name="T37" fmla="*/ 30 h 186"/>
                  <a:gd name="T38" fmla="*/ 209 w 299"/>
                  <a:gd name="T39" fmla="*/ 6 h 186"/>
                  <a:gd name="T40" fmla="*/ 150 w 299"/>
                  <a:gd name="T41" fmla="*/ 0 h 186"/>
                  <a:gd name="T42" fmla="*/ 150 w 299"/>
                  <a:gd name="T43" fmla="*/ 0 h 186"/>
                  <a:gd name="T44" fmla="*/ 150 w 299"/>
                  <a:gd name="T45" fmla="*/ 180 h 186"/>
                  <a:gd name="T46" fmla="*/ 96 w 299"/>
                  <a:gd name="T47" fmla="*/ 174 h 186"/>
                  <a:gd name="T48" fmla="*/ 48 w 299"/>
                  <a:gd name="T49" fmla="*/ 156 h 186"/>
                  <a:gd name="T50" fmla="*/ 18 w 299"/>
                  <a:gd name="T51" fmla="*/ 126 h 186"/>
                  <a:gd name="T52" fmla="*/ 12 w 299"/>
                  <a:gd name="T53" fmla="*/ 108 h 186"/>
                  <a:gd name="T54" fmla="*/ 6 w 299"/>
                  <a:gd name="T55" fmla="*/ 90 h 186"/>
                  <a:gd name="T56" fmla="*/ 12 w 299"/>
                  <a:gd name="T57" fmla="*/ 72 h 186"/>
                  <a:gd name="T58" fmla="*/ 18 w 299"/>
                  <a:gd name="T59" fmla="*/ 54 h 186"/>
                  <a:gd name="T60" fmla="*/ 48 w 299"/>
                  <a:gd name="T61" fmla="*/ 30 h 186"/>
                  <a:gd name="T62" fmla="*/ 96 w 299"/>
                  <a:gd name="T63" fmla="*/ 12 h 186"/>
                  <a:gd name="T64" fmla="*/ 150 w 299"/>
                  <a:gd name="T65" fmla="*/ 6 h 186"/>
                  <a:gd name="T66" fmla="*/ 203 w 299"/>
                  <a:gd name="T67" fmla="*/ 12 h 186"/>
                  <a:gd name="T68" fmla="*/ 251 w 299"/>
                  <a:gd name="T69" fmla="*/ 30 h 186"/>
                  <a:gd name="T70" fmla="*/ 281 w 299"/>
                  <a:gd name="T71" fmla="*/ 54 h 186"/>
                  <a:gd name="T72" fmla="*/ 293 w 299"/>
                  <a:gd name="T73" fmla="*/ 72 h 186"/>
                  <a:gd name="T74" fmla="*/ 293 w 299"/>
                  <a:gd name="T75" fmla="*/ 90 h 186"/>
                  <a:gd name="T76" fmla="*/ 293 w 299"/>
                  <a:gd name="T77" fmla="*/ 108 h 186"/>
                  <a:gd name="T78" fmla="*/ 281 w 299"/>
                  <a:gd name="T79" fmla="*/ 126 h 186"/>
                  <a:gd name="T80" fmla="*/ 251 w 299"/>
                  <a:gd name="T81" fmla="*/ 156 h 186"/>
                  <a:gd name="T82" fmla="*/ 203 w 299"/>
                  <a:gd name="T83" fmla="*/ 174 h 186"/>
                  <a:gd name="T84" fmla="*/ 150 w 299"/>
                  <a:gd name="T85" fmla="*/ 180 h 186"/>
                  <a:gd name="T86" fmla="*/ 150 w 299"/>
                  <a:gd name="T87" fmla="*/ 180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99" h="186">
                    <a:moveTo>
                      <a:pt x="150" y="0"/>
                    </a:moveTo>
                    <a:lnTo>
                      <a:pt x="90" y="6"/>
                    </a:lnTo>
                    <a:lnTo>
                      <a:pt x="42" y="30"/>
                    </a:lnTo>
                    <a:lnTo>
                      <a:pt x="12" y="54"/>
                    </a:lnTo>
                    <a:lnTo>
                      <a:pt x="6" y="72"/>
                    </a:lnTo>
                    <a:lnTo>
                      <a:pt x="0" y="90"/>
                    </a:lnTo>
                    <a:lnTo>
                      <a:pt x="6" y="108"/>
                    </a:lnTo>
                    <a:lnTo>
                      <a:pt x="12" y="126"/>
                    </a:lnTo>
                    <a:lnTo>
                      <a:pt x="42" y="156"/>
                    </a:lnTo>
                    <a:lnTo>
                      <a:pt x="90" y="180"/>
                    </a:lnTo>
                    <a:lnTo>
                      <a:pt x="150" y="186"/>
                    </a:lnTo>
                    <a:lnTo>
                      <a:pt x="209" y="180"/>
                    </a:lnTo>
                    <a:lnTo>
                      <a:pt x="257" y="156"/>
                    </a:lnTo>
                    <a:lnTo>
                      <a:pt x="287" y="126"/>
                    </a:lnTo>
                    <a:lnTo>
                      <a:pt x="299" y="108"/>
                    </a:lnTo>
                    <a:lnTo>
                      <a:pt x="299" y="90"/>
                    </a:lnTo>
                    <a:lnTo>
                      <a:pt x="299" y="72"/>
                    </a:lnTo>
                    <a:lnTo>
                      <a:pt x="287" y="54"/>
                    </a:lnTo>
                    <a:lnTo>
                      <a:pt x="257" y="30"/>
                    </a:lnTo>
                    <a:lnTo>
                      <a:pt x="209" y="6"/>
                    </a:lnTo>
                    <a:lnTo>
                      <a:pt x="150" y="0"/>
                    </a:lnTo>
                    <a:lnTo>
                      <a:pt x="150" y="0"/>
                    </a:lnTo>
                    <a:close/>
                    <a:moveTo>
                      <a:pt x="150" y="180"/>
                    </a:moveTo>
                    <a:lnTo>
                      <a:pt x="96" y="174"/>
                    </a:lnTo>
                    <a:lnTo>
                      <a:pt x="48" y="156"/>
                    </a:lnTo>
                    <a:lnTo>
                      <a:pt x="18" y="126"/>
                    </a:lnTo>
                    <a:lnTo>
                      <a:pt x="12" y="108"/>
                    </a:lnTo>
                    <a:lnTo>
                      <a:pt x="6" y="90"/>
                    </a:lnTo>
                    <a:lnTo>
                      <a:pt x="12" y="72"/>
                    </a:lnTo>
                    <a:lnTo>
                      <a:pt x="18" y="54"/>
                    </a:lnTo>
                    <a:lnTo>
                      <a:pt x="48" y="30"/>
                    </a:lnTo>
                    <a:lnTo>
                      <a:pt x="96" y="12"/>
                    </a:lnTo>
                    <a:lnTo>
                      <a:pt x="150" y="6"/>
                    </a:lnTo>
                    <a:lnTo>
                      <a:pt x="203" y="12"/>
                    </a:lnTo>
                    <a:lnTo>
                      <a:pt x="251" y="30"/>
                    </a:lnTo>
                    <a:lnTo>
                      <a:pt x="281" y="54"/>
                    </a:lnTo>
                    <a:lnTo>
                      <a:pt x="293" y="72"/>
                    </a:lnTo>
                    <a:lnTo>
                      <a:pt x="293" y="90"/>
                    </a:lnTo>
                    <a:lnTo>
                      <a:pt x="293" y="108"/>
                    </a:lnTo>
                    <a:lnTo>
                      <a:pt x="281" y="126"/>
                    </a:lnTo>
                    <a:lnTo>
                      <a:pt x="251" y="156"/>
                    </a:lnTo>
                    <a:lnTo>
                      <a:pt x="203" y="174"/>
                    </a:lnTo>
                    <a:lnTo>
                      <a:pt x="150" y="180"/>
                    </a:lnTo>
                    <a:lnTo>
                      <a:pt x="150" y="180"/>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grpSp>
            <p:nvGrpSpPr>
              <p:cNvPr id="10302" name="Group 62"/>
              <p:cNvGrpSpPr>
                <a:grpSpLocks/>
              </p:cNvGrpSpPr>
              <p:nvPr/>
            </p:nvGrpSpPr>
            <p:grpSpPr bwMode="auto">
              <a:xfrm>
                <a:off x="5381" y="3085"/>
                <a:ext cx="227" cy="132"/>
                <a:chOff x="5381" y="3085"/>
                <a:chExt cx="227" cy="132"/>
              </a:xfrm>
            </p:grpSpPr>
            <p:sp>
              <p:nvSpPr>
                <p:cNvPr id="10303" name="Oval 63"/>
                <p:cNvSpPr>
                  <a:spLocks noChangeArrowheads="1"/>
                </p:cNvSpPr>
                <p:nvPr userDrawn="1"/>
              </p:nvSpPr>
              <p:spPr bwMode="hidden">
                <a:xfrm>
                  <a:off x="5381" y="3085"/>
                  <a:ext cx="227" cy="132"/>
                </a:xfrm>
                <a:prstGeom prst="ellipse">
                  <a:avLst/>
                </a:prstGeom>
                <a:gradFill rotWithShape="0">
                  <a:gsLst>
                    <a:gs pos="0">
                      <a:schemeClr val="bg1"/>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sp>
              <p:nvSpPr>
                <p:cNvPr id="10304" name="Oval 64"/>
                <p:cNvSpPr>
                  <a:spLocks noChangeArrowheads="1"/>
                </p:cNvSpPr>
                <p:nvPr userDrawn="1"/>
              </p:nvSpPr>
              <p:spPr bwMode="hidden">
                <a:xfrm>
                  <a:off x="5403" y="3099"/>
                  <a:ext cx="182" cy="102"/>
                </a:xfrm>
                <a:prstGeom prst="ellipse">
                  <a:avLst/>
                </a:prstGeom>
                <a:gradFill rotWithShape="0">
                  <a:gsLst>
                    <a:gs pos="0">
                      <a:schemeClr val="accent2"/>
                    </a:gs>
                    <a:gs pos="100000">
                      <a:schemeClr val="bg1"/>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sp>
              <p:nvSpPr>
                <p:cNvPr id="10305" name="Oval 65"/>
                <p:cNvSpPr>
                  <a:spLocks noChangeArrowheads="1"/>
                </p:cNvSpPr>
                <p:nvPr userDrawn="1"/>
              </p:nvSpPr>
              <p:spPr bwMode="hidden">
                <a:xfrm>
                  <a:off x="5431" y="3109"/>
                  <a:ext cx="125" cy="82"/>
                </a:xfrm>
                <a:prstGeom prst="ellipse">
                  <a:avLst/>
                </a:prstGeom>
                <a:gradFill rotWithShape="0">
                  <a:gsLst>
                    <a:gs pos="0">
                      <a:schemeClr val="bg1"/>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sp>
              <p:nvSpPr>
                <p:cNvPr id="10306" name="Oval 66"/>
                <p:cNvSpPr>
                  <a:spLocks noChangeArrowheads="1"/>
                </p:cNvSpPr>
                <p:nvPr userDrawn="1"/>
              </p:nvSpPr>
              <p:spPr bwMode="hidden">
                <a:xfrm>
                  <a:off x="5458" y="3125"/>
                  <a:ext cx="73" cy="47"/>
                </a:xfrm>
                <a:prstGeom prst="ellipse">
                  <a:avLst/>
                </a:prstGeom>
                <a:gradFill rotWithShape="0">
                  <a:gsLst>
                    <a:gs pos="0">
                      <a:schemeClr val="accent2"/>
                    </a:gs>
                    <a:gs pos="100000">
                      <a:schemeClr val="bg1"/>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grpSp>
        </p:grpSp>
      </p:grpSp>
      <p:sp>
        <p:nvSpPr>
          <p:cNvPr id="10307" name="Rectangle 67"/>
          <p:cNvSpPr>
            <a:spLocks noGrp="1" noChangeArrowheads="1"/>
          </p:cNvSpPr>
          <p:nvPr>
            <p:ph type="title"/>
          </p:nvPr>
        </p:nvSpPr>
        <p:spPr bwMode="auto">
          <a:xfrm>
            <a:off x="457200" y="277813"/>
            <a:ext cx="8229600"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1" compatLnSpc="1">
            <a:prstTxWarp prst="textNoShape">
              <a:avLst/>
            </a:prstTxWarp>
          </a:bodyPr>
          <a:lstStyle/>
          <a:p>
            <a:pPr lvl="0"/>
            <a:r>
              <a:rPr lang="en-US" altLang="cs-CZ" smtClean="0"/>
              <a:t>Klepnutím lze upravit styl předlohy nadpisů.</a:t>
            </a:r>
          </a:p>
        </p:txBody>
      </p:sp>
      <p:sp>
        <p:nvSpPr>
          <p:cNvPr id="10308" name="Rectangle 68"/>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cs-CZ" smtClean="0"/>
              <a:t>Klepnutím lze upravit styly předlohy textu.</a:t>
            </a:r>
          </a:p>
          <a:p>
            <a:pPr lvl="1"/>
            <a:r>
              <a:rPr lang="en-US" altLang="cs-CZ" smtClean="0"/>
              <a:t>Druhá úroveň</a:t>
            </a:r>
          </a:p>
          <a:p>
            <a:pPr lvl="2"/>
            <a:r>
              <a:rPr lang="en-US" altLang="cs-CZ" smtClean="0"/>
              <a:t>Třetí úroveň</a:t>
            </a:r>
          </a:p>
          <a:p>
            <a:pPr lvl="3"/>
            <a:r>
              <a:rPr lang="en-US" altLang="cs-CZ" smtClean="0"/>
              <a:t>Čtvrtá úroveň</a:t>
            </a:r>
          </a:p>
          <a:p>
            <a:pPr lvl="4"/>
            <a:r>
              <a:rPr lang="en-US" altLang="cs-CZ" smtClean="0"/>
              <a:t>Pátá úroveň</a:t>
            </a:r>
          </a:p>
        </p:txBody>
      </p:sp>
      <p:sp>
        <p:nvSpPr>
          <p:cNvPr id="10309" name="Rectangle 69"/>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400">
                <a:effectLst>
                  <a:outerShdw blurRad="38100" dist="38100" dir="2700000" algn="tl">
                    <a:srgbClr val="000000"/>
                  </a:outerShdw>
                </a:effectLst>
              </a:defRPr>
            </a:lvl1pPr>
          </a:lstStyle>
          <a:p>
            <a:endParaRPr lang="en-US" altLang="cs-CZ"/>
          </a:p>
        </p:txBody>
      </p:sp>
      <p:sp>
        <p:nvSpPr>
          <p:cNvPr id="10310" name="Rectangle 70"/>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400">
                <a:effectLst>
                  <a:outerShdw blurRad="38100" dist="38100" dir="2700000" algn="tl">
                    <a:srgbClr val="000000"/>
                  </a:outerShdw>
                </a:effectLst>
              </a:defRPr>
            </a:lvl1pPr>
          </a:lstStyle>
          <a:p>
            <a:endParaRPr lang="en-US" altLang="cs-CZ"/>
          </a:p>
        </p:txBody>
      </p:sp>
      <p:sp>
        <p:nvSpPr>
          <p:cNvPr id="10311" name="Rectangle 71"/>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400">
                <a:effectLst>
                  <a:outerShdw blurRad="38100" dist="38100" dir="2700000" algn="tl">
                    <a:srgbClr val="000000"/>
                  </a:outerShdw>
                </a:effectLst>
              </a:defRPr>
            </a:lvl1pPr>
          </a:lstStyle>
          <a:p>
            <a:fld id="{5E45D868-9D60-4652-8C1B-C8689B4F664E}" type="slidenum">
              <a:rPr lang="en-US" altLang="cs-CZ"/>
              <a:pPr/>
              <a:t>‹#›</a:t>
            </a:fld>
            <a:endParaRPr lang="en-US" altLang="cs-CZ"/>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ransition spd="med">
    <p:checke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0307"/>
                                        </p:tgtEl>
                                        <p:attrNameLst>
                                          <p:attrName>style.visibility</p:attrName>
                                        </p:attrNameLst>
                                      </p:cBhvr>
                                      <p:to>
                                        <p:strVal val="visible"/>
                                      </p:to>
                                    </p:set>
                                    <p:animEffect transition="in" filter="fade">
                                      <p:cBhvr>
                                        <p:cTn id="7" dur="2000"/>
                                        <p:tgtEl>
                                          <p:spTgt spid="1030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0308"/>
                                        </p:tgtEl>
                                        <p:attrNameLst>
                                          <p:attrName>style.visibility</p:attrName>
                                        </p:attrNameLst>
                                      </p:cBhvr>
                                      <p:to>
                                        <p:strVal val="visible"/>
                                      </p:to>
                                    </p:set>
                                    <p:animEffect transition="in" filter="fade">
                                      <p:cBhvr>
                                        <p:cTn id="10" dur="2000"/>
                                        <p:tgtEl>
                                          <p:spTgt spid="103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07" grpId="0"/>
      <p:bldP spid="10308" grpId="0">
        <p:tmplLst>
          <p:tmpl>
            <p:tnLst>
              <p:par>
                <p:cTn presetID="10" presetClass="entr" presetSubtype="0" fill="hold" nodeType="withEffect">
                  <p:stCondLst>
                    <p:cond delay="0"/>
                  </p:stCondLst>
                  <p:childTnLst>
                    <p:set>
                      <p:cBhvr>
                        <p:cTn dur="1" fill="hold">
                          <p:stCondLst>
                            <p:cond delay="0"/>
                          </p:stCondLst>
                        </p:cTn>
                        <p:tgtEl>
                          <p:spTgt spid="10308"/>
                        </p:tgtEl>
                        <p:attrNameLst>
                          <p:attrName>style.visibility</p:attrName>
                        </p:attrNameLst>
                      </p:cBhvr>
                      <p:to>
                        <p:strVal val="visible"/>
                      </p:to>
                    </p:set>
                    <p:animEffect transition="in" filter="fade">
                      <p:cBhvr>
                        <p:cTn dur="2000"/>
                        <p:tgtEl>
                          <p:spTgt spid="10308"/>
                        </p:tgtEl>
                      </p:cBhvr>
                    </p:animEffect>
                  </p:childTnLst>
                </p:cTn>
              </p:par>
            </p:tnLst>
          </p:tmpl>
        </p:tmplLst>
      </p:bldP>
    </p:bldLst>
  </p:timing>
  <p:txStyles>
    <p:titleStyle>
      <a:lvl1pPr algn="ctr" rtl="0" fontAlgn="base">
        <a:spcBef>
          <a:spcPct val="0"/>
        </a:spcBef>
        <a:spcAft>
          <a:spcPct val="0"/>
        </a:spcAft>
        <a:defRPr sz="4400" kern="12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2pPr>
      <a:lvl3pPr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3pPr>
      <a:lvl4pPr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4pPr>
      <a:lvl5pPr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9pPr>
    </p:titleStyle>
    <p:bodyStyle>
      <a:lvl1pPr marL="342900" indent="-342900" algn="l" rtl="0" fontAlgn="base">
        <a:spcBef>
          <a:spcPct val="20000"/>
        </a:spcBef>
        <a:spcAft>
          <a:spcPct val="0"/>
        </a:spcAft>
        <a:buClr>
          <a:schemeClr val="hlink"/>
        </a:buClr>
        <a:buSzPct val="80000"/>
        <a:buFont typeface="Wingdings" panose="05000000000000000000" pitchFamily="2" charset="2"/>
        <a:buChar char="Ø"/>
        <a:defRPr sz="3200" kern="1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tx2"/>
        </a:buClr>
        <a:buSzPct val="50000"/>
        <a:buFont typeface="Wingdings" panose="05000000000000000000" pitchFamily="2" charset="2"/>
        <a:buChar char="l"/>
        <a:defRPr sz="2800" kern="1200">
          <a:solidFill>
            <a:schemeClr val="tx1"/>
          </a:solidFill>
          <a:effectLst>
            <a:outerShdw blurRad="38100" dist="38100" dir="2700000" algn="tl">
              <a:srgbClr val="000000"/>
            </a:outerShdw>
          </a:effectLst>
          <a:latin typeface="+mn-lt"/>
          <a:ea typeface="+mn-ea"/>
          <a:cs typeface="+mn-cs"/>
        </a:defRPr>
      </a:lvl2pPr>
      <a:lvl3pPr marL="1143000" indent="-228600" algn="l" rtl="0" fontAlgn="base">
        <a:spcBef>
          <a:spcPct val="20000"/>
        </a:spcBef>
        <a:spcAft>
          <a:spcPct val="0"/>
        </a:spcAft>
        <a:buClr>
          <a:schemeClr val="accent2"/>
        </a:buClr>
        <a:buChar char="•"/>
        <a:defRPr sz="2400" kern="1200">
          <a:solidFill>
            <a:schemeClr val="tx1"/>
          </a:solidFill>
          <a:effectLst>
            <a:outerShdw blurRad="38100" dist="38100" dir="2700000" algn="tl">
              <a:srgbClr val="000000"/>
            </a:outerShdw>
          </a:effectLst>
          <a:latin typeface="+mn-lt"/>
          <a:ea typeface="+mn-ea"/>
          <a:cs typeface="+mn-cs"/>
        </a:defRPr>
      </a:lvl3pPr>
      <a:lvl4pPr marL="1600200" indent="-228600" algn="l" rtl="0" fontAlgn="base">
        <a:spcBef>
          <a:spcPct val="20000"/>
        </a:spcBef>
        <a:spcAft>
          <a:spcPct val="0"/>
        </a:spcAft>
        <a:buClr>
          <a:schemeClr val="folHlink"/>
        </a:buClr>
        <a:buSzPct val="50000"/>
        <a:buFont typeface="Wingdings" panose="05000000000000000000" pitchFamily="2" charset="2"/>
        <a:buChar char="l"/>
        <a:defRPr sz="2000" kern="1200">
          <a:solidFill>
            <a:schemeClr val="tx1"/>
          </a:solidFill>
          <a:effectLst>
            <a:outerShdw blurRad="38100" dist="38100" dir="2700000" algn="tl">
              <a:srgbClr val="000000"/>
            </a:outerShdw>
          </a:effectLst>
          <a:latin typeface="+mn-lt"/>
          <a:ea typeface="+mn-ea"/>
          <a:cs typeface="+mn-cs"/>
        </a:defRPr>
      </a:lvl4pPr>
      <a:lvl5pPr marL="2057400" indent="-228600" algn="l" rtl="0" fontAlgn="base">
        <a:spcBef>
          <a:spcPct val="20000"/>
        </a:spcBef>
        <a:spcAft>
          <a:spcPct val="0"/>
        </a:spcAft>
        <a:buClr>
          <a:schemeClr val="hlink"/>
        </a:buClr>
        <a:buChar char="•"/>
        <a:defRPr sz="2000" kern="1200">
          <a:solidFill>
            <a:schemeClr val="tx1"/>
          </a:solidFill>
          <a:effectLst>
            <a:outerShdw blurRad="38100" dist="38100" dir="2700000" algn="tl">
              <a:srgbClr val="000000"/>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cs-CZ" altLang="cs-CZ"/>
              <a:t>Dějiny mezinárodních vztahů</a:t>
            </a:r>
            <a:endParaRPr lang="en-US" altLang="cs-CZ"/>
          </a:p>
        </p:txBody>
      </p:sp>
      <p:sp>
        <p:nvSpPr>
          <p:cNvPr id="2051" name="Rectangle 3"/>
          <p:cNvSpPr>
            <a:spLocks noGrp="1" noChangeArrowheads="1"/>
          </p:cNvSpPr>
          <p:nvPr>
            <p:ph type="subTitle" idx="1"/>
          </p:nvPr>
        </p:nvSpPr>
        <p:spPr/>
        <p:txBody>
          <a:bodyPr/>
          <a:lstStyle/>
          <a:p>
            <a:r>
              <a:rPr lang="cs-CZ" altLang="cs-CZ"/>
              <a:t>Nástin vývoje po roce 1989</a:t>
            </a:r>
            <a:endParaRPr lang="en-US" altLang="cs-CZ"/>
          </a:p>
        </p:txBody>
      </p:sp>
    </p:spTree>
  </p:cSld>
  <p:clrMapOvr>
    <a:masterClrMapping/>
  </p:clrMapOvr>
  <p:transition spd="med">
    <p:checke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cs-CZ" altLang="cs-CZ" sz="4000"/>
              <a:t>USA a mezinárodní vztahy v 90. letech 20. století</a:t>
            </a:r>
          </a:p>
        </p:txBody>
      </p:sp>
      <p:sp>
        <p:nvSpPr>
          <p:cNvPr id="32771" name="Rectangle 3"/>
          <p:cNvSpPr>
            <a:spLocks noGrp="1" noChangeArrowheads="1"/>
          </p:cNvSpPr>
          <p:nvPr>
            <p:ph type="body" idx="1"/>
          </p:nvPr>
        </p:nvSpPr>
        <p:spPr/>
        <p:txBody>
          <a:bodyPr/>
          <a:lstStyle/>
          <a:p>
            <a:pPr algn="just">
              <a:lnSpc>
                <a:spcPct val="80000"/>
              </a:lnSpc>
            </a:pPr>
            <a:r>
              <a:rPr lang="cs-CZ" altLang="cs-CZ" sz="1600" dirty="0"/>
              <a:t>Přelom 80. a 90. let je ve znamení hned několika významných vojensko-politických úspěchů USA (vojenské svržení </a:t>
            </a:r>
            <a:r>
              <a:rPr lang="cs-CZ" altLang="cs-CZ" sz="1600" dirty="0" err="1"/>
              <a:t>Noriegova</a:t>
            </a:r>
            <a:r>
              <a:rPr lang="cs-CZ" altLang="cs-CZ" sz="1600" dirty="0"/>
              <a:t> režimu v Panamě, porážka SSSR ve studené válce, osvobození Kuvajtu a vítězství koaličních sil vedených USA nad Husajnovým Irákem).</a:t>
            </a:r>
          </a:p>
          <a:p>
            <a:pPr algn="just">
              <a:lnSpc>
                <a:spcPct val="80000"/>
              </a:lnSpc>
            </a:pPr>
            <a:r>
              <a:rPr lang="cs-CZ" altLang="cs-CZ" sz="1600" dirty="0"/>
              <a:t>USA jsou nyní na pozici jediné supervelmoci.</a:t>
            </a:r>
          </a:p>
          <a:p>
            <a:pPr algn="just">
              <a:lnSpc>
                <a:spcPct val="80000"/>
              </a:lnSpc>
            </a:pPr>
            <a:r>
              <a:rPr lang="cs-CZ" altLang="cs-CZ" sz="1600" dirty="0"/>
              <a:t>Debaty, jak dalece je toto postavení udržitelné a jaké by nyní měly být cíle americké zahraniční politiky, které však probíhají na pozadí znovuprobuzeného nezájmu americké veřejnosti o zahraniční politiku.</a:t>
            </a:r>
          </a:p>
          <a:p>
            <a:pPr algn="just">
              <a:lnSpc>
                <a:spcPct val="80000"/>
              </a:lnSpc>
            </a:pPr>
            <a:r>
              <a:rPr lang="cs-CZ" altLang="cs-CZ" sz="1600" dirty="0"/>
              <a:t>Navzdory několika projevům na toto téma se ve své faktické politice americké administrativy staví v 90. </a:t>
            </a:r>
            <a:r>
              <a:rPr lang="cs-CZ" altLang="cs-CZ" sz="1600" dirty="0" smtClean="0"/>
              <a:t>letech </a:t>
            </a:r>
            <a:r>
              <a:rPr lang="cs-CZ" altLang="cs-CZ" sz="1600" dirty="0"/>
              <a:t>obezřetně k možným vizím radikální transformace mezinárodního prostředí.</a:t>
            </a:r>
          </a:p>
          <a:p>
            <a:pPr algn="just">
              <a:lnSpc>
                <a:spcPct val="80000"/>
              </a:lnSpc>
            </a:pPr>
            <a:r>
              <a:rPr lang="cs-CZ" altLang="cs-CZ" sz="1600" dirty="0"/>
              <a:t>USA se v tomto období nesnaží formulovat novou velkou strategii a iniciativně utvářet nový politický a bezpečnostní řád.</a:t>
            </a:r>
          </a:p>
          <a:p>
            <a:pPr algn="just">
              <a:lnSpc>
                <a:spcPct val="80000"/>
              </a:lnSpc>
            </a:pPr>
            <a:r>
              <a:rPr lang="cs-CZ" altLang="cs-CZ" sz="1600" dirty="0"/>
              <a:t>V jejich čele nestojí „vizionáři“ ale spíše prakticky uvažující jedinci, kteří berou v potaz zejména domácí překážky možné ambiciózní zahraniční politice.</a:t>
            </a:r>
          </a:p>
          <a:p>
            <a:pPr algn="just">
              <a:lnSpc>
                <a:spcPct val="80000"/>
              </a:lnSpc>
            </a:pPr>
            <a:r>
              <a:rPr lang="cs-CZ" altLang="cs-CZ" sz="1600" dirty="0"/>
              <a:t>Rozhodně to neznamená, že by USA byly v tomto období v zahraniční politice neaktivní, avšak velmi často má jejich chování převážně reaktivní a epizodický charakter. </a:t>
            </a:r>
            <a:endParaRPr lang="cs-CZ" altLang="cs-CZ" sz="1600" dirty="0" smtClean="0"/>
          </a:p>
          <a:p>
            <a:pPr algn="just">
              <a:lnSpc>
                <a:spcPct val="80000"/>
              </a:lnSpc>
            </a:pPr>
            <a:r>
              <a:rPr lang="cs-CZ" altLang="cs-CZ" sz="1600" dirty="0" smtClean="0"/>
              <a:t>Charakterizuje </a:t>
            </a:r>
            <a:r>
              <a:rPr lang="cs-CZ" altLang="cs-CZ" sz="1600" dirty="0"/>
              <a:t>je rovněž snaha prosazovat americké cíle v mezinárodním prostředí tak, aby se USA vyhnuly větší opozici či odporu (urychlené stahování amerických sil z některých humanitárních operací tváří rostoucí opozici, spoléhání se na „chirurgické“ nástroje ve vojenských operacích a to i v případech, kdy komplikovaly dosahování stanovených politických cílů, vágnost při obhajobě a prosazování amerických cílů). </a:t>
            </a:r>
          </a:p>
        </p:txBody>
      </p:sp>
    </p:spTree>
  </p:cSld>
  <p:clrMapOvr>
    <a:masterClrMapping/>
  </p:clrMapOvr>
  <p:transition spd="med">
    <p:checke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cs-CZ" altLang="cs-CZ" sz="2800" dirty="0" smtClean="0"/>
              <a:t>USA a střední a východní Evropa od konce studené války </a:t>
            </a:r>
            <a:endParaRPr lang="cs-CZ" altLang="cs-CZ" sz="2800" dirty="0"/>
          </a:p>
        </p:txBody>
      </p:sp>
      <p:sp>
        <p:nvSpPr>
          <p:cNvPr id="33795" name="Rectangle 3"/>
          <p:cNvSpPr>
            <a:spLocks noGrp="1" noChangeArrowheads="1"/>
          </p:cNvSpPr>
          <p:nvPr>
            <p:ph type="body" idx="1"/>
          </p:nvPr>
        </p:nvSpPr>
        <p:spPr/>
        <p:txBody>
          <a:bodyPr/>
          <a:lstStyle/>
          <a:p>
            <a:pPr algn="just">
              <a:lnSpc>
                <a:spcPct val="80000"/>
              </a:lnSpc>
            </a:pPr>
            <a:r>
              <a:rPr lang="cs-CZ" altLang="cs-CZ" sz="1400" dirty="0"/>
              <a:t>A) Role USA při zajištění nezvratitelnosti vývoje v Sovětském svazu a jeho dosavadní sféře vlivu ve střední a východní Evropě na konci studené války. </a:t>
            </a:r>
            <a:endParaRPr lang="cs-CZ" altLang="cs-CZ" sz="1400" dirty="0" smtClean="0"/>
          </a:p>
          <a:p>
            <a:pPr algn="just">
              <a:lnSpc>
                <a:spcPct val="80000"/>
              </a:lnSpc>
            </a:pPr>
            <a:r>
              <a:rPr lang="cs-CZ" altLang="cs-CZ" sz="1400" dirty="0" smtClean="0"/>
              <a:t>B) Vedle </a:t>
            </a:r>
            <a:r>
              <a:rPr lang="cs-CZ" altLang="cs-CZ" sz="1400" dirty="0"/>
              <a:t>toho je neméně důležitým vývojem zabránit chaosu a celkové destabilizaci situace v tomto regionu (podpora funkčních vlád a demokratizačních procesů, podpora klíčových vůdců, zpočátku velmi obezřetný postoj ke snahám jednotlivých členských republik SSSR o získání nezávislosti</a:t>
            </a:r>
            <a:r>
              <a:rPr lang="cs-CZ" altLang="cs-CZ" sz="1400" dirty="0" smtClean="0"/>
              <a:t>).</a:t>
            </a:r>
          </a:p>
          <a:p>
            <a:pPr algn="just">
              <a:lnSpc>
                <a:spcPct val="80000"/>
              </a:lnSpc>
            </a:pPr>
            <a:r>
              <a:rPr lang="cs-CZ" altLang="cs-CZ" sz="1400" dirty="0" smtClean="0"/>
              <a:t>C) Postupně podpora procesům a iniciativám, které směřují k začlenění středoevropských a části východoevropských států do západních politických a ekonomických struktur.</a:t>
            </a:r>
          </a:p>
          <a:p>
            <a:pPr algn="just">
              <a:lnSpc>
                <a:spcPct val="80000"/>
              </a:lnSpc>
            </a:pPr>
            <a:r>
              <a:rPr lang="cs-CZ" altLang="cs-CZ" sz="1400" b="1" dirty="0" smtClean="0"/>
              <a:t>Politika vůči SSSR/Rusku po konci studené války:</a:t>
            </a:r>
            <a:endParaRPr lang="cs-CZ" altLang="cs-CZ" sz="1400" b="1" dirty="0"/>
          </a:p>
          <a:p>
            <a:pPr algn="just">
              <a:lnSpc>
                <a:spcPct val="80000"/>
              </a:lnSpc>
            </a:pPr>
            <a:r>
              <a:rPr lang="cs-CZ" altLang="cs-CZ" sz="1300" i="1" dirty="0"/>
              <a:t>1) Ukončení dosavadního nepřátelství a normalizace vzájemných vztahů, prohloubení ekonomických vazeb mezi státy (včetně poskytnutí americké pomoci ovšem výměnou za reálné ekonomické  reformy).</a:t>
            </a:r>
          </a:p>
          <a:p>
            <a:pPr algn="just">
              <a:lnSpc>
                <a:spcPct val="80000"/>
              </a:lnSpc>
            </a:pPr>
            <a:r>
              <a:rPr lang="cs-CZ" altLang="cs-CZ" sz="1300" i="1" dirty="0"/>
              <a:t>2) Zabránění obnovení sovětské moci ve střední Evropě (otázka sjednocení Německa, další osud NATO, stažení sovětských vojsk).</a:t>
            </a:r>
          </a:p>
          <a:p>
            <a:pPr algn="just">
              <a:lnSpc>
                <a:spcPct val="80000"/>
              </a:lnSpc>
            </a:pPr>
            <a:r>
              <a:rPr lang="cs-CZ" altLang="cs-CZ" sz="1300" i="1" dirty="0"/>
              <a:t>3) Další pokračování v jednáních o kontrole zbrojení (START I a START II, Smlouva o konvenčních ozbrojených silách v Evropě, Zákon o omezení sovětské jaderné hrozby</a:t>
            </a:r>
            <a:r>
              <a:rPr lang="cs-CZ" altLang="cs-CZ" sz="1300" i="1" dirty="0" smtClean="0"/>
              <a:t>).</a:t>
            </a:r>
          </a:p>
          <a:p>
            <a:pPr algn="just">
              <a:lnSpc>
                <a:spcPct val="80000"/>
              </a:lnSpc>
            </a:pPr>
            <a:r>
              <a:rPr lang="cs-CZ" altLang="cs-CZ" sz="1300" i="1" dirty="0" smtClean="0"/>
              <a:t>4) Silná podpora Jelcinova režimu a zejména samotného prezidenta Jelcina = považován za garanta demokratického prozápadního vývoje v Rusku;</a:t>
            </a:r>
          </a:p>
          <a:p>
            <a:pPr algn="just">
              <a:lnSpc>
                <a:spcPct val="80000"/>
              </a:lnSpc>
            </a:pPr>
            <a:r>
              <a:rPr lang="cs-CZ" altLang="cs-CZ" sz="1300" i="1" dirty="0" smtClean="0"/>
              <a:t>5) Opakované, avšak z dlouhodobého hlediska spíše neúspěšné snahy o opětovné nastartování hlubší americko-ruské spolupráce novými americkými administrativami v 21. století (spolupráce na počátku války proti terorismu, snaha o restart vztahů během první Obamovy administrativy)</a:t>
            </a:r>
          </a:p>
          <a:p>
            <a:pPr algn="just">
              <a:lnSpc>
                <a:spcPct val="80000"/>
              </a:lnSpc>
            </a:pPr>
            <a:r>
              <a:rPr lang="cs-CZ" altLang="cs-CZ" sz="1400" b="1" dirty="0" smtClean="0"/>
              <a:t>Problémy americké politiky vůči regionu:</a:t>
            </a:r>
          </a:p>
          <a:p>
            <a:pPr algn="just">
              <a:lnSpc>
                <a:spcPct val="80000"/>
              </a:lnSpc>
            </a:pPr>
            <a:r>
              <a:rPr lang="cs-CZ" altLang="cs-CZ" sz="1400" dirty="0" smtClean="0"/>
              <a:t>Absence efektivní obdoby Marshallova plánu vůči těmto regionům po konci studené války = komplikovala snahy o stabilizaci situace v řadě postsovětských zemí a omezila americký vliv v regionu;</a:t>
            </a:r>
          </a:p>
          <a:p>
            <a:pPr algn="just">
              <a:lnSpc>
                <a:spcPct val="80000"/>
              </a:lnSpc>
            </a:pPr>
            <a:r>
              <a:rPr lang="cs-CZ" altLang="cs-CZ" sz="1400" dirty="0" smtClean="0"/>
              <a:t>Zvolená podoba americké pomoci nevedla ke vzniku konsolidované liberální demokracie v Rusku;</a:t>
            </a:r>
          </a:p>
          <a:p>
            <a:pPr algn="just">
              <a:lnSpc>
                <a:spcPct val="80000"/>
              </a:lnSpc>
            </a:pPr>
            <a:r>
              <a:rPr lang="cs-CZ" altLang="cs-CZ" sz="1400" dirty="0" smtClean="0"/>
              <a:t>Americká působení v oblasti a iniciativy zaměřené na začlenění těchto zemí do západních struktur vedou k postupnému odcizování se a rostoucím konfliktům mezi USA a Ruskem.</a:t>
            </a:r>
          </a:p>
          <a:p>
            <a:pPr marL="0" indent="0" algn="just">
              <a:lnSpc>
                <a:spcPct val="80000"/>
              </a:lnSpc>
              <a:buNone/>
            </a:pPr>
            <a:endParaRPr lang="cs-CZ" altLang="cs-CZ" sz="1400" dirty="0"/>
          </a:p>
          <a:p>
            <a:pPr algn="just">
              <a:lnSpc>
                <a:spcPct val="80000"/>
              </a:lnSpc>
            </a:pPr>
            <a:endParaRPr lang="cs-CZ" altLang="cs-CZ" sz="1400" dirty="0"/>
          </a:p>
        </p:txBody>
      </p:sp>
    </p:spTree>
  </p:cSld>
  <p:clrMapOvr>
    <a:masterClrMapping/>
  </p:clrMapOvr>
  <p:transition spd="med">
    <p:checke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cs-CZ" altLang="cs-CZ" sz="3200" dirty="0" smtClean="0"/>
              <a:t>USA a Evropa od konce studené války</a:t>
            </a:r>
            <a:endParaRPr lang="cs-CZ" altLang="cs-CZ" sz="3200" dirty="0"/>
          </a:p>
        </p:txBody>
      </p:sp>
      <p:sp>
        <p:nvSpPr>
          <p:cNvPr id="34819" name="Rectangle 3"/>
          <p:cNvSpPr>
            <a:spLocks noGrp="1" noChangeArrowheads="1"/>
          </p:cNvSpPr>
          <p:nvPr>
            <p:ph type="body" idx="1"/>
          </p:nvPr>
        </p:nvSpPr>
        <p:spPr/>
        <p:txBody>
          <a:bodyPr/>
          <a:lstStyle/>
          <a:p>
            <a:pPr>
              <a:lnSpc>
                <a:spcPct val="90000"/>
              </a:lnSpc>
            </a:pPr>
            <a:r>
              <a:rPr lang="cs-CZ" altLang="cs-CZ" sz="2400" dirty="0"/>
              <a:t>Vytvoření nového bezpečnostního systému </a:t>
            </a:r>
            <a:r>
              <a:rPr lang="cs-CZ" altLang="cs-CZ" sz="2400" dirty="0" smtClean="0"/>
              <a:t>v Evropě</a:t>
            </a:r>
            <a:r>
              <a:rPr lang="cs-CZ" altLang="cs-CZ" sz="2400" dirty="0"/>
              <a:t>; </a:t>
            </a:r>
            <a:endParaRPr lang="cs-CZ" altLang="cs-CZ" sz="2400" dirty="0" smtClean="0"/>
          </a:p>
          <a:p>
            <a:pPr>
              <a:lnSpc>
                <a:spcPct val="90000"/>
              </a:lnSpc>
            </a:pPr>
            <a:r>
              <a:rPr lang="cs-CZ" altLang="cs-CZ" sz="2400" dirty="0" smtClean="0"/>
              <a:t>Jeho </a:t>
            </a:r>
            <a:r>
              <a:rPr lang="cs-CZ" altLang="cs-CZ" sz="2400" dirty="0"/>
              <a:t>hlavními prvky jsou:</a:t>
            </a:r>
          </a:p>
          <a:p>
            <a:pPr>
              <a:lnSpc>
                <a:spcPct val="90000"/>
              </a:lnSpc>
            </a:pPr>
            <a:r>
              <a:rPr lang="cs-CZ" altLang="cs-CZ" sz="1800" dirty="0"/>
              <a:t>1) Pokračující bezpečnostní garance a pokračující přítomnost amerických sil v Evropě; </a:t>
            </a:r>
          </a:p>
          <a:p>
            <a:pPr>
              <a:lnSpc>
                <a:spcPct val="90000"/>
              </a:lnSpc>
            </a:pPr>
            <a:r>
              <a:rPr lang="cs-CZ" altLang="cs-CZ" sz="1800" dirty="0" smtClean="0"/>
              <a:t>2) pokračující </a:t>
            </a:r>
            <a:r>
              <a:rPr lang="cs-CZ" altLang="cs-CZ" sz="1800" dirty="0"/>
              <a:t>existence NATO, jeho postupná adaptace na nové bezpečnostní prostředí a jeho rozšiřování do střední Evropy;</a:t>
            </a:r>
          </a:p>
          <a:p>
            <a:pPr>
              <a:lnSpc>
                <a:spcPct val="90000"/>
              </a:lnSpc>
            </a:pPr>
            <a:r>
              <a:rPr lang="cs-CZ" altLang="cs-CZ" sz="1800" dirty="0"/>
              <a:t>3) zajištění nenásilného procesu sjednocení Německa </a:t>
            </a:r>
          </a:p>
          <a:p>
            <a:pPr>
              <a:lnSpc>
                <a:spcPct val="90000"/>
              </a:lnSpc>
            </a:pPr>
            <a:r>
              <a:rPr lang="cs-CZ" altLang="cs-CZ" sz="1800" dirty="0"/>
              <a:t>4) Prohlubující se proces evropské integrace, postupně doplněný i o spolupráci v oblasti zahraniční a bezpečnostní </a:t>
            </a:r>
            <a:r>
              <a:rPr lang="cs-CZ" altLang="cs-CZ" sz="1800" dirty="0" smtClean="0"/>
              <a:t>politiky.</a:t>
            </a:r>
          </a:p>
          <a:p>
            <a:pPr>
              <a:lnSpc>
                <a:spcPct val="90000"/>
              </a:lnSpc>
            </a:pPr>
            <a:r>
              <a:rPr lang="cs-CZ" altLang="cs-CZ" sz="1800" dirty="0" smtClean="0"/>
              <a:t>Postupné vynoření se rozporů mezi USA a řadou evropských států při řešení řady klíčových zahraničně-politických a bezpečnostních otázek + nárůst antiamerikanismu v Evropě.</a:t>
            </a:r>
            <a:endParaRPr lang="cs-CZ" altLang="cs-CZ" sz="1800" dirty="0"/>
          </a:p>
        </p:txBody>
      </p:sp>
    </p:spTree>
  </p:cSld>
  <p:clrMapOvr>
    <a:masterClrMapping/>
  </p:clrMapOvr>
  <p:transition spd="med">
    <p:checke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USA a východní Asie</a:t>
            </a:r>
            <a:endParaRPr lang="cs-CZ" dirty="0"/>
          </a:p>
        </p:txBody>
      </p:sp>
      <p:sp>
        <p:nvSpPr>
          <p:cNvPr id="3" name="Zástupný symbol pro obsah 2"/>
          <p:cNvSpPr>
            <a:spLocks noGrp="1"/>
          </p:cNvSpPr>
          <p:nvPr>
            <p:ph idx="1"/>
          </p:nvPr>
        </p:nvSpPr>
        <p:spPr/>
        <p:txBody>
          <a:bodyPr/>
          <a:lstStyle/>
          <a:p>
            <a:pPr algn="just"/>
            <a:r>
              <a:rPr lang="cs-CZ" sz="2400" dirty="0" smtClean="0"/>
              <a:t>Význam regionu pro americkou zahraniční politiku po konci studené války stále roste.</a:t>
            </a:r>
          </a:p>
          <a:p>
            <a:pPr algn="just"/>
            <a:r>
              <a:rPr lang="cs-CZ" sz="2400" dirty="0" smtClean="0"/>
              <a:t>USA v regionu nadále sledují své dlouhodobé zájmy (svoboda plavby, zabránění vzniku nepřátelského regionálního hegemona, zajištění přístupu na trhy v regionu, zajištění politické stability).</a:t>
            </a:r>
          </a:p>
          <a:p>
            <a:pPr algn="just"/>
            <a:r>
              <a:rPr lang="cs-CZ" sz="2400" dirty="0" smtClean="0"/>
              <a:t>Klíčovým úkolem je zvládnout mírovými prostředky mocenský vzestup Číny (uplatnění prvků strategií </a:t>
            </a:r>
            <a:r>
              <a:rPr lang="cs-CZ" sz="2400" dirty="0" err="1" smtClean="0"/>
              <a:t>engagementu</a:t>
            </a:r>
            <a:r>
              <a:rPr lang="cs-CZ" sz="2400" dirty="0" smtClean="0"/>
              <a:t>, </a:t>
            </a:r>
            <a:r>
              <a:rPr lang="cs-CZ" sz="2400" dirty="0" err="1" smtClean="0"/>
              <a:t>congagmentu</a:t>
            </a:r>
            <a:r>
              <a:rPr lang="cs-CZ" sz="2400" dirty="0" smtClean="0"/>
              <a:t> a </a:t>
            </a:r>
            <a:r>
              <a:rPr lang="cs-CZ" sz="2400" dirty="0" err="1" smtClean="0"/>
              <a:t>hedgingu</a:t>
            </a:r>
            <a:r>
              <a:rPr lang="cs-CZ" sz="2400" dirty="0" smtClean="0"/>
              <a:t>).</a:t>
            </a:r>
          </a:p>
          <a:p>
            <a:pPr algn="just"/>
            <a:r>
              <a:rPr lang="cs-CZ" sz="2400" dirty="0" smtClean="0"/>
              <a:t>Z pohledu USA je v tomto směru klíčové udržení předsunuté americké vojenské přítomnosti v regionu a pokračující existence a případné oživení bilaterálních aliancí s řadou východoasijských států.</a:t>
            </a:r>
          </a:p>
        </p:txBody>
      </p:sp>
    </p:spTree>
    <p:extLst>
      <p:ext uri="{BB962C8B-B14F-4D97-AF65-F5344CB8AC3E}">
        <p14:creationId xmlns:p14="http://schemas.microsoft.com/office/powerpoint/2010/main" val="1757451492"/>
      </p:ext>
    </p:extLst>
  </p:cSld>
  <p:clrMapOvr>
    <a:masterClrMapping/>
  </p:clrMapOvr>
  <p:transition spd="med">
    <p:checke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USA a Blízký východ</a:t>
            </a:r>
            <a:endParaRPr lang="cs-CZ" dirty="0"/>
          </a:p>
        </p:txBody>
      </p:sp>
      <p:sp>
        <p:nvSpPr>
          <p:cNvPr id="3" name="Zástupný symbol pro obsah 2"/>
          <p:cNvSpPr>
            <a:spLocks noGrp="1"/>
          </p:cNvSpPr>
          <p:nvPr>
            <p:ph idx="1"/>
          </p:nvPr>
        </p:nvSpPr>
        <p:spPr/>
        <p:txBody>
          <a:bodyPr/>
          <a:lstStyle/>
          <a:p>
            <a:pPr algn="just"/>
            <a:r>
              <a:rPr lang="cs-CZ" sz="1600" dirty="0" smtClean="0"/>
              <a:t>Posílení amerického vlivu v regionu po rozpadu SSSR a vítězství Američany vedených vojsk OSN nad Irákem ve válce v Perském zálivu.</a:t>
            </a:r>
          </a:p>
          <a:p>
            <a:pPr algn="just"/>
            <a:r>
              <a:rPr lang="cs-CZ" sz="1600" dirty="0" smtClean="0"/>
              <a:t>USA opustily dřívější politiku podpory jedné z hlavních velmocí Perského zálivu s cílem udržet rovnováhu v regionu = je nahrazena politikou duálního zadržování Iráku a Íránu.</a:t>
            </a:r>
          </a:p>
          <a:p>
            <a:pPr algn="just"/>
            <a:r>
              <a:rPr lang="cs-CZ" sz="1600" dirty="0" smtClean="0"/>
              <a:t>Sankce jsou uplatňovány i vůči některým dalším zemím regionu (Libye, Sýrie)</a:t>
            </a:r>
          </a:p>
          <a:p>
            <a:pPr algn="just"/>
            <a:r>
              <a:rPr lang="cs-CZ" sz="1600" dirty="0" smtClean="0"/>
              <a:t>Rostoucí americká vojenská přítomnost v regionu + rozšiřování bilaterální bezpečnostní spolupráce s řadou států v regionu.</a:t>
            </a:r>
          </a:p>
          <a:p>
            <a:pPr algn="just"/>
            <a:r>
              <a:rPr lang="cs-CZ" sz="1600" dirty="0" smtClean="0"/>
              <a:t>Podpora blízkovýchodního mírového procesu.</a:t>
            </a:r>
          </a:p>
          <a:p>
            <a:pPr algn="just"/>
            <a:r>
              <a:rPr lang="cs-CZ" sz="1600" dirty="0" smtClean="0"/>
              <a:t>Řada neúspěchu snah o změnu politiky jednotlivých zemí Blízkého východu v 90. letech (Irák, Írán, Libye).</a:t>
            </a:r>
          </a:p>
          <a:p>
            <a:pPr algn="just"/>
            <a:r>
              <a:rPr lang="cs-CZ" sz="1600" dirty="0" smtClean="0"/>
              <a:t>S výjimkou Iráku USA nemají větší zájem o změnu politického režimu v jednotlivých státech regionu.</a:t>
            </a:r>
          </a:p>
          <a:p>
            <a:pPr algn="just"/>
            <a:r>
              <a:rPr lang="cs-CZ" sz="1600" dirty="0" smtClean="0"/>
              <a:t>Podcenění hrozby vzestupu radikálního islámu a islámské teroristické hrozby (občanská válka v Alžírsku, nástup </a:t>
            </a:r>
            <a:r>
              <a:rPr lang="cs-CZ" sz="1600" dirty="0" smtClean="0"/>
              <a:t>Talibánu </a:t>
            </a:r>
            <a:r>
              <a:rPr lang="cs-CZ" sz="1600" dirty="0" smtClean="0"/>
              <a:t>v Afghánistánu, vzestup teroristické organizace Al-Kaidá).</a:t>
            </a:r>
          </a:p>
          <a:p>
            <a:pPr algn="just"/>
            <a:r>
              <a:rPr lang="cs-CZ" sz="1600" dirty="0" smtClean="0"/>
              <a:t>Přecenění významu izraelsko-palestinského konfliktu pro další bezpečnostní vývoj v regionu.</a:t>
            </a:r>
          </a:p>
          <a:p>
            <a:endParaRPr lang="cs-CZ" sz="1800" dirty="0" smtClean="0"/>
          </a:p>
        </p:txBody>
      </p:sp>
    </p:spTree>
    <p:extLst>
      <p:ext uri="{BB962C8B-B14F-4D97-AF65-F5344CB8AC3E}">
        <p14:creationId xmlns:p14="http://schemas.microsoft.com/office/powerpoint/2010/main" val="2115163082"/>
      </p:ext>
    </p:extLst>
  </p:cSld>
  <p:clrMapOvr>
    <a:masterClrMapping/>
  </p:clrMapOvr>
  <p:transition spd="med">
    <p:checke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2800" dirty="0" smtClean="0"/>
              <a:t>Rozdílné pohledy a debata o struktuře mezinárodního systému po konci studené války</a:t>
            </a:r>
            <a:endParaRPr lang="cs-CZ" sz="2800" dirty="0"/>
          </a:p>
        </p:txBody>
      </p:sp>
      <p:sp>
        <p:nvSpPr>
          <p:cNvPr id="3" name="Zástupný symbol pro obsah 2"/>
          <p:cNvSpPr>
            <a:spLocks noGrp="1"/>
          </p:cNvSpPr>
          <p:nvPr>
            <p:ph idx="1"/>
          </p:nvPr>
        </p:nvSpPr>
        <p:spPr/>
        <p:txBody>
          <a:bodyPr/>
          <a:lstStyle/>
          <a:p>
            <a:pPr algn="just"/>
            <a:r>
              <a:rPr lang="cs-CZ" sz="2800" dirty="0" smtClean="0"/>
              <a:t>a) „Nový světový řád“ (</a:t>
            </a:r>
            <a:r>
              <a:rPr lang="cs-CZ" sz="2800" dirty="0" err="1" smtClean="0"/>
              <a:t>Fukuyama</a:t>
            </a:r>
            <a:r>
              <a:rPr lang="cs-CZ" sz="2800" dirty="0" smtClean="0"/>
              <a:t>, </a:t>
            </a:r>
            <a:r>
              <a:rPr lang="cs-CZ" sz="2800" dirty="0" err="1" smtClean="0"/>
              <a:t>Doyle</a:t>
            </a:r>
            <a:r>
              <a:rPr lang="cs-CZ" sz="2800" dirty="0" smtClean="0"/>
              <a:t>, </a:t>
            </a:r>
            <a:r>
              <a:rPr lang="cs-CZ" sz="2800" dirty="0" err="1" smtClean="0"/>
              <a:t>Nye</a:t>
            </a:r>
            <a:r>
              <a:rPr lang="cs-CZ" sz="2800" dirty="0" smtClean="0"/>
              <a:t>, Singer a </a:t>
            </a:r>
            <a:r>
              <a:rPr lang="cs-CZ" sz="2800" dirty="0" err="1" smtClean="0"/>
              <a:t>Wildawsky</a:t>
            </a:r>
            <a:r>
              <a:rPr lang="cs-CZ" sz="2800" dirty="0" smtClean="0"/>
              <a:t>).</a:t>
            </a:r>
          </a:p>
          <a:p>
            <a:pPr algn="just"/>
            <a:r>
              <a:rPr lang="cs-CZ" sz="2800" dirty="0" smtClean="0"/>
              <a:t>b) </a:t>
            </a:r>
            <a:r>
              <a:rPr lang="cs-CZ" sz="2800" dirty="0" err="1" smtClean="0"/>
              <a:t>multipolarita</a:t>
            </a:r>
            <a:r>
              <a:rPr lang="cs-CZ" sz="2800" dirty="0" smtClean="0"/>
              <a:t> (Waltz, </a:t>
            </a:r>
            <a:r>
              <a:rPr lang="cs-CZ" sz="2800" dirty="0" err="1" smtClean="0"/>
              <a:t>Mearsheimer</a:t>
            </a:r>
            <a:r>
              <a:rPr lang="cs-CZ" sz="2800" dirty="0" smtClean="0"/>
              <a:t>);</a:t>
            </a:r>
          </a:p>
          <a:p>
            <a:pPr algn="just"/>
            <a:r>
              <a:rPr lang="cs-CZ" sz="2800" dirty="0" smtClean="0"/>
              <a:t>c) </a:t>
            </a:r>
            <a:r>
              <a:rPr lang="cs-CZ" sz="2800" dirty="0" err="1" smtClean="0"/>
              <a:t>unipolarita</a:t>
            </a:r>
            <a:r>
              <a:rPr lang="cs-CZ" sz="2800" dirty="0" smtClean="0"/>
              <a:t> (</a:t>
            </a:r>
            <a:r>
              <a:rPr lang="cs-CZ" sz="2800" dirty="0" err="1" smtClean="0"/>
              <a:t>Krauthammer</a:t>
            </a:r>
            <a:r>
              <a:rPr lang="cs-CZ" sz="2800" dirty="0" smtClean="0"/>
              <a:t>, </a:t>
            </a:r>
            <a:r>
              <a:rPr lang="cs-CZ" sz="2800" dirty="0" err="1" smtClean="0"/>
              <a:t>Layne</a:t>
            </a:r>
            <a:r>
              <a:rPr lang="cs-CZ" sz="2800" dirty="0" smtClean="0"/>
              <a:t>);</a:t>
            </a:r>
          </a:p>
          <a:p>
            <a:pPr algn="just"/>
            <a:r>
              <a:rPr lang="cs-CZ" sz="2800" dirty="0" smtClean="0"/>
              <a:t>d) „střet civilizací“ (</a:t>
            </a:r>
            <a:r>
              <a:rPr lang="cs-CZ" sz="2800" dirty="0" err="1" smtClean="0"/>
              <a:t>Huntington</a:t>
            </a:r>
            <a:r>
              <a:rPr lang="cs-CZ" sz="2800" dirty="0" smtClean="0"/>
              <a:t>)</a:t>
            </a:r>
          </a:p>
          <a:p>
            <a:pPr algn="just"/>
            <a:r>
              <a:rPr lang="cs-CZ" sz="2800" dirty="0" smtClean="0"/>
              <a:t>e) </a:t>
            </a:r>
            <a:r>
              <a:rPr lang="cs-CZ" sz="2800" dirty="0" err="1" smtClean="0"/>
              <a:t>uni-multipolarita</a:t>
            </a:r>
            <a:r>
              <a:rPr lang="cs-CZ" sz="2800" dirty="0" smtClean="0"/>
              <a:t> (</a:t>
            </a:r>
            <a:r>
              <a:rPr lang="cs-CZ" sz="2800" dirty="0" err="1" smtClean="0"/>
              <a:t>Huntington</a:t>
            </a:r>
            <a:r>
              <a:rPr lang="cs-CZ" sz="2800" dirty="0" smtClean="0"/>
              <a:t>, </a:t>
            </a:r>
            <a:r>
              <a:rPr lang="cs-CZ" sz="2800" dirty="0" err="1" smtClean="0"/>
              <a:t>Nye</a:t>
            </a:r>
            <a:r>
              <a:rPr lang="cs-CZ" sz="2800" dirty="0" smtClean="0"/>
              <a:t>, </a:t>
            </a:r>
            <a:r>
              <a:rPr lang="cs-CZ" sz="2800" dirty="0" err="1" smtClean="0"/>
              <a:t>Bremmer</a:t>
            </a:r>
            <a:r>
              <a:rPr lang="cs-CZ" sz="2800" dirty="0" smtClean="0"/>
              <a:t> a </a:t>
            </a:r>
            <a:r>
              <a:rPr lang="cs-CZ" sz="2800" dirty="0" err="1" smtClean="0"/>
              <a:t>Roubini</a:t>
            </a:r>
            <a:r>
              <a:rPr lang="cs-CZ" sz="2800" dirty="0" smtClean="0"/>
              <a:t>);</a:t>
            </a:r>
          </a:p>
          <a:p>
            <a:pPr algn="just"/>
            <a:r>
              <a:rPr lang="cs-CZ" sz="2800" dirty="0" smtClean="0"/>
              <a:t>f) absence polarity v mezinárodním systému (</a:t>
            </a:r>
            <a:r>
              <a:rPr lang="cs-CZ" sz="2800" dirty="0" err="1" smtClean="0"/>
              <a:t>Ferguson</a:t>
            </a:r>
            <a:r>
              <a:rPr lang="cs-CZ" sz="2800" dirty="0" smtClean="0"/>
              <a:t>, Haas);</a:t>
            </a:r>
            <a:endParaRPr lang="cs-CZ" sz="2800" dirty="0"/>
          </a:p>
        </p:txBody>
      </p:sp>
    </p:spTree>
    <p:extLst>
      <p:ext uri="{BB962C8B-B14F-4D97-AF65-F5344CB8AC3E}">
        <p14:creationId xmlns:p14="http://schemas.microsoft.com/office/powerpoint/2010/main" val="3773699348"/>
      </p:ext>
    </p:extLst>
  </p:cSld>
  <p:clrMapOvr>
    <a:masterClrMapping/>
  </p:clrMapOvr>
  <p:transition spd="med">
    <p:checke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cs-CZ" altLang="cs-CZ" sz="4000" dirty="0"/>
              <a:t>Dva hlavní pohledy na </a:t>
            </a:r>
            <a:r>
              <a:rPr lang="cs-CZ" altLang="cs-CZ" sz="4000" dirty="0" smtClean="0"/>
              <a:t>fenomén války po roce 1989</a:t>
            </a:r>
            <a:endParaRPr lang="cs-CZ" altLang="cs-CZ" sz="4000" dirty="0"/>
          </a:p>
        </p:txBody>
      </p:sp>
      <p:sp>
        <p:nvSpPr>
          <p:cNvPr id="29699" name="Rectangle 3"/>
          <p:cNvSpPr>
            <a:spLocks noGrp="1" noChangeArrowheads="1"/>
          </p:cNvSpPr>
          <p:nvPr>
            <p:ph type="body" idx="1"/>
          </p:nvPr>
        </p:nvSpPr>
        <p:spPr/>
        <p:txBody>
          <a:bodyPr/>
          <a:lstStyle/>
          <a:p>
            <a:pPr algn="just">
              <a:lnSpc>
                <a:spcPct val="80000"/>
              </a:lnSpc>
            </a:pPr>
            <a:r>
              <a:rPr lang="cs-CZ" altLang="cs-CZ" sz="1600" dirty="0"/>
              <a:t>Řada odborníků považuje konec studené války za ukončení éry válek mezi státy. V důsledku proměny mezinárodního prostředí považují tradiční paradigma války za zastaralé - mělo by být nahrazeno paradigmatem války „mezi lidmi“.</a:t>
            </a:r>
          </a:p>
          <a:p>
            <a:pPr algn="just">
              <a:lnSpc>
                <a:spcPct val="80000"/>
              </a:lnSpc>
            </a:pPr>
            <a:r>
              <a:rPr lang="cs-CZ" altLang="cs-CZ" sz="1600" dirty="0"/>
              <a:t>Hlavními příčinami tohoto vývoje jsou:</a:t>
            </a:r>
          </a:p>
          <a:p>
            <a:pPr algn="just">
              <a:lnSpc>
                <a:spcPct val="80000"/>
              </a:lnSpc>
            </a:pPr>
            <a:r>
              <a:rPr lang="cs-CZ" altLang="cs-CZ" sz="1600" dirty="0"/>
              <a:t>a) jaderné zbraně a jejich vlastnictví;</a:t>
            </a:r>
          </a:p>
          <a:p>
            <a:pPr algn="just">
              <a:lnSpc>
                <a:spcPct val="80000"/>
              </a:lnSpc>
            </a:pPr>
            <a:r>
              <a:rPr lang="cs-CZ" altLang="cs-CZ" sz="1600" dirty="0"/>
              <a:t>b) ekonomická globalizace;</a:t>
            </a:r>
          </a:p>
          <a:p>
            <a:pPr algn="just">
              <a:lnSpc>
                <a:spcPct val="80000"/>
              </a:lnSpc>
            </a:pPr>
            <a:r>
              <a:rPr lang="cs-CZ" altLang="cs-CZ" sz="1600" dirty="0"/>
              <a:t>c) růst počtu demokratických států (tzv. „demokratický mír);</a:t>
            </a:r>
          </a:p>
          <a:p>
            <a:pPr algn="just">
              <a:lnSpc>
                <a:spcPct val="80000"/>
              </a:lnSpc>
            </a:pPr>
            <a:r>
              <a:rPr lang="cs-CZ" altLang="cs-CZ" sz="1600" dirty="0"/>
              <a:t>d) pokles autority a autonomie státu;</a:t>
            </a:r>
          </a:p>
          <a:p>
            <a:pPr algn="just">
              <a:lnSpc>
                <a:spcPct val="80000"/>
              </a:lnSpc>
            </a:pPr>
            <a:r>
              <a:rPr lang="cs-CZ" altLang="cs-CZ" sz="1600" dirty="0"/>
              <a:t>Názor, že bezpečnostní hrozby po konci studené války mají převážně asymetrickou povahu. Konflikty mají často povahu občanských válek či etnických konfliktů a ozbrojené síly jsou nasazovány ke stabilizaci situace a zajištění </a:t>
            </a:r>
            <a:r>
              <a:rPr lang="cs-CZ" altLang="cs-CZ" sz="1600" dirty="0" err="1"/>
              <a:t>postkonfliktní</a:t>
            </a:r>
            <a:r>
              <a:rPr lang="cs-CZ" altLang="cs-CZ" sz="1600" dirty="0"/>
              <a:t> rekonstrukce. </a:t>
            </a:r>
          </a:p>
          <a:p>
            <a:pPr algn="just">
              <a:lnSpc>
                <a:spcPct val="80000"/>
              </a:lnSpc>
            </a:pPr>
            <a:r>
              <a:rPr lang="cs-CZ" altLang="cs-CZ" sz="1600" dirty="0"/>
              <a:t>V těchto případech pak nelze hovořit o vítězství v konfliktech vojenskou silou, ale vojenské síly slouží k vytvoření podmínek, které zúčastněným aktérům umožní svých cílů dosáhnout jinými prostředky.</a:t>
            </a:r>
          </a:p>
          <a:p>
            <a:pPr algn="just">
              <a:lnSpc>
                <a:spcPct val="80000"/>
              </a:lnSpc>
            </a:pPr>
            <a:r>
              <a:rPr lang="cs-CZ" altLang="cs-CZ" sz="1600" dirty="0"/>
              <a:t>Větší důraz na „soft </a:t>
            </a:r>
            <a:r>
              <a:rPr lang="cs-CZ" altLang="cs-CZ" sz="1600" dirty="0" err="1"/>
              <a:t>power</a:t>
            </a:r>
            <a:r>
              <a:rPr lang="cs-CZ" altLang="cs-CZ" sz="1600" dirty="0"/>
              <a:t>“ a na „netradiční“ hrozby mezinárodní bezpečnosti (terorismus, zbraně hromadného ničení, boj proti drogám, etnické konflikty, environmentální bezpečnost, aj.).</a:t>
            </a:r>
          </a:p>
        </p:txBody>
      </p:sp>
    </p:spTree>
  </p:cSld>
  <p:clrMapOvr>
    <a:masterClrMapping/>
  </p:clrMapOvr>
  <p:transition spd="med">
    <p:checke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cs-CZ" altLang="cs-CZ" sz="4000"/>
              <a:t>Cyklický charakter velmocenského soupeření</a:t>
            </a:r>
          </a:p>
        </p:txBody>
      </p:sp>
      <p:sp>
        <p:nvSpPr>
          <p:cNvPr id="30723" name="Rectangle 3"/>
          <p:cNvSpPr>
            <a:spLocks noGrp="1" noChangeArrowheads="1"/>
          </p:cNvSpPr>
          <p:nvPr>
            <p:ph type="body" idx="1"/>
          </p:nvPr>
        </p:nvSpPr>
        <p:spPr/>
        <p:txBody>
          <a:bodyPr/>
          <a:lstStyle/>
          <a:p>
            <a:pPr algn="just">
              <a:lnSpc>
                <a:spcPct val="80000"/>
              </a:lnSpc>
            </a:pPr>
            <a:r>
              <a:rPr lang="cs-CZ" altLang="cs-CZ" sz="2000" dirty="0"/>
              <a:t>Druhý pohled vychází z předpokladu, že velmocenské soupeření a konflikty představují cyklický fenomén a období po konci studené války (zejména 90. léta) jako přechodné období, které dříve či později skončí novým velmocenským konfliktem.</a:t>
            </a:r>
          </a:p>
          <a:p>
            <a:pPr algn="just">
              <a:lnSpc>
                <a:spcPct val="80000"/>
              </a:lnSpc>
            </a:pPr>
            <a:r>
              <a:rPr lang="cs-CZ" altLang="cs-CZ" sz="2000" dirty="0"/>
              <a:t>Dle tohoto pohledu bude zejména východní Asie představovat novou arénu velmocenského soupeření a nejpravděpodobnější variantou budoucího mezistátního velmocenského konfliktu je možný konflikt mezi USA a Čínou jako dvěma hlavními soupeřícími póly.</a:t>
            </a:r>
          </a:p>
          <a:p>
            <a:pPr algn="just">
              <a:lnSpc>
                <a:spcPct val="80000"/>
              </a:lnSpc>
            </a:pPr>
            <a:r>
              <a:rPr lang="cs-CZ" altLang="cs-CZ" sz="2000" dirty="0"/>
              <a:t>V souvislosti s teroristickými útoky 11. září se objevuje nová variace tohoto pohledu, která považuje 11. září za přelom, jímž skončilo období nízké intenzity konfliktů po studené válce, když USA jako globální supervelmoc zahájily válku proti islámským fundamentalistům a některým režimům považovaným za jejich (potenciální) spojence. </a:t>
            </a:r>
            <a:endParaRPr lang="cs-CZ" altLang="cs-CZ" sz="2000" dirty="0" smtClean="0"/>
          </a:p>
          <a:p>
            <a:pPr algn="just">
              <a:lnSpc>
                <a:spcPct val="80000"/>
              </a:lnSpc>
            </a:pPr>
            <a:r>
              <a:rPr lang="cs-CZ" altLang="cs-CZ" sz="2000" dirty="0" smtClean="0"/>
              <a:t>Dle </a:t>
            </a:r>
            <a:r>
              <a:rPr lang="cs-CZ" altLang="cs-CZ" sz="2000" dirty="0"/>
              <a:t>tohoto pohledu se radikálně asymetrické hrozby, „nový“ nábožensky motivovaný terorismus a partyzánská válka stávají hybateli světového konfliktu.</a:t>
            </a:r>
          </a:p>
          <a:p>
            <a:pPr algn="just">
              <a:lnSpc>
                <a:spcPct val="80000"/>
              </a:lnSpc>
            </a:pPr>
            <a:endParaRPr lang="cs-CZ" altLang="cs-CZ" sz="2000" dirty="0"/>
          </a:p>
        </p:txBody>
      </p:sp>
    </p:spTree>
  </p:cSld>
  <p:clrMapOvr>
    <a:masterClrMapping/>
  </p:clrMapOvr>
  <p:transition spd="med">
    <p:checke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Fenomén terorismu</a:t>
            </a:r>
            <a:endParaRPr lang="cs-CZ" dirty="0"/>
          </a:p>
        </p:txBody>
      </p:sp>
      <p:sp>
        <p:nvSpPr>
          <p:cNvPr id="3" name="Zástupný symbol pro obsah 2"/>
          <p:cNvSpPr>
            <a:spLocks noGrp="1"/>
          </p:cNvSpPr>
          <p:nvPr>
            <p:ph idx="1"/>
          </p:nvPr>
        </p:nvSpPr>
        <p:spPr/>
        <p:txBody>
          <a:bodyPr/>
          <a:lstStyle/>
          <a:p>
            <a:pPr algn="just"/>
            <a:r>
              <a:rPr lang="cs-CZ" sz="1600" dirty="0" smtClean="0"/>
              <a:t>Pojem teror ve smyslu extrémní politické akce za použití násilí či hrozby násilím se poprvé objevuje během Francouzské revoluce v souvislosti  s jakobínskou represí.</a:t>
            </a:r>
          </a:p>
          <a:p>
            <a:pPr algn="just"/>
            <a:r>
              <a:rPr lang="cs-CZ" sz="1600" dirty="0" smtClean="0"/>
              <a:t>Možnosti teroristů, jejich cíle, nástroje a dopad jejich útoků se v průběhu staletí mění.</a:t>
            </a:r>
          </a:p>
          <a:p>
            <a:pPr algn="just"/>
            <a:r>
              <a:rPr lang="cs-CZ" sz="1600" dirty="0" smtClean="0"/>
              <a:t>Fáze terorismu:</a:t>
            </a:r>
          </a:p>
          <a:p>
            <a:pPr algn="just"/>
            <a:r>
              <a:rPr lang="cs-CZ" sz="1600" dirty="0" smtClean="0"/>
              <a:t>1) Státní terorismus = jakobínský teror (násilné jednání s politickou opozicí);</a:t>
            </a:r>
          </a:p>
          <a:p>
            <a:pPr algn="just"/>
            <a:r>
              <a:rPr lang="cs-CZ" sz="1600" dirty="0" smtClean="0"/>
              <a:t>2) V průběhu 18. a 19. století se terorismus dostává do druhé etapy = nabývá individuální formy. Terorismus souvisí se vzestupem různých anarchistických, nacionalistických a nihilistických hnutí.</a:t>
            </a:r>
          </a:p>
          <a:p>
            <a:pPr algn="just"/>
            <a:r>
              <a:rPr lang="cs-CZ" sz="1600" dirty="0" smtClean="0"/>
              <a:t>3) za třetí etapu historického vývoje terorismu můžeme považovat období od konce 2. světové války do počátku 70. let. Determinantou terorismu se stává bipolární konfrontace, dekolonizace a národně-osvobozenecký boj. Teroristické skupiny jsou obvykle ideologicky orientované.</a:t>
            </a:r>
          </a:p>
          <a:p>
            <a:pPr algn="just"/>
            <a:r>
              <a:rPr lang="cs-CZ" sz="1600" dirty="0" smtClean="0"/>
              <a:t>4) Do čtvrté fáze vstupuje terorismus v 70. letech = transformace z vnitrostátní formy na mezinárodní terorismus. Moderní terorismus si stále častěji vybírá symbolické cíle, čímž si snaží získat pozornost médií a veřejnosti.</a:t>
            </a:r>
          </a:p>
          <a:p>
            <a:pPr algn="just"/>
            <a:r>
              <a:rPr lang="cs-CZ" sz="1600" dirty="0" smtClean="0"/>
              <a:t>5) Postmoderní terorismus = do zatím poslední fáze vstoupil terorismus po skončení bipolární konfrontace. Vzestup nových nacionalistických hnutí uchylujících se k teroristickým metodám boje a vzestup náboženského terorismu.</a:t>
            </a:r>
            <a:endParaRPr lang="cs-CZ" sz="1600" dirty="0"/>
          </a:p>
        </p:txBody>
      </p:sp>
    </p:spTree>
    <p:extLst>
      <p:ext uri="{BB962C8B-B14F-4D97-AF65-F5344CB8AC3E}">
        <p14:creationId xmlns:p14="http://schemas.microsoft.com/office/powerpoint/2010/main" val="4238336721"/>
      </p:ext>
    </p:extLst>
  </p:cSld>
  <p:clrMapOvr>
    <a:masterClrMapping/>
  </p:clrMapOvr>
  <p:transition spd="med">
    <p:checke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Nový (postmoderní) mezinárodní terorismus</a:t>
            </a:r>
            <a:endParaRPr lang="cs-CZ" dirty="0"/>
          </a:p>
        </p:txBody>
      </p:sp>
      <p:sp>
        <p:nvSpPr>
          <p:cNvPr id="3" name="Zástupný symbol pro obsah 2"/>
          <p:cNvSpPr>
            <a:spLocks noGrp="1"/>
          </p:cNvSpPr>
          <p:nvPr>
            <p:ph idx="1"/>
          </p:nvPr>
        </p:nvSpPr>
        <p:spPr/>
        <p:txBody>
          <a:bodyPr/>
          <a:lstStyle/>
          <a:p>
            <a:r>
              <a:rPr lang="cs-CZ" sz="1600" dirty="0" smtClean="0"/>
              <a:t>Strukturální předpoklady nového (postmoderního) mezinárodního terorismu:</a:t>
            </a:r>
          </a:p>
          <a:p>
            <a:r>
              <a:rPr lang="cs-CZ" sz="1600" b="1" dirty="0" smtClean="0"/>
              <a:t>A) Konec bipolární konfrontace;</a:t>
            </a:r>
          </a:p>
          <a:p>
            <a:r>
              <a:rPr lang="cs-CZ" sz="1600" b="1" dirty="0" smtClean="0"/>
              <a:t>B) Změna vztahů </a:t>
            </a:r>
            <a:r>
              <a:rPr lang="cs-CZ" sz="1600" b="1" dirty="0" err="1" smtClean="0"/>
              <a:t>přátelství-nepřátelství</a:t>
            </a:r>
            <a:r>
              <a:rPr lang="cs-CZ" sz="1600" b="1" dirty="0" smtClean="0"/>
              <a:t>;</a:t>
            </a:r>
          </a:p>
          <a:p>
            <a:r>
              <a:rPr lang="cs-CZ" sz="1600" b="1" dirty="0" smtClean="0"/>
              <a:t>C) Rozpad státních struktur a dezintegrace řady mnohonárodních států vytvořených v průběhu 20. století;</a:t>
            </a:r>
          </a:p>
          <a:p>
            <a:r>
              <a:rPr lang="cs-CZ" sz="1600" b="1" dirty="0" smtClean="0"/>
              <a:t>D) Globalizace;</a:t>
            </a:r>
          </a:p>
          <a:p>
            <a:r>
              <a:rPr lang="cs-CZ" sz="1600" b="1" dirty="0" smtClean="0"/>
              <a:t>E) Americká hegemonie;</a:t>
            </a:r>
          </a:p>
          <a:p>
            <a:r>
              <a:rPr lang="cs-CZ" sz="1600" dirty="0" smtClean="0"/>
              <a:t>Nový (postmoderní) terorismus = vyznačuje se transcendentními cíli a ochotou k sebeobětování, snahou dosáhnout hromadného ničivého účinku a specifickou organizací činnosti a struktur. </a:t>
            </a:r>
            <a:endParaRPr lang="cs-CZ" sz="1600" dirty="0"/>
          </a:p>
          <a:p>
            <a:r>
              <a:rPr lang="cs-CZ" sz="1600" dirty="0" smtClean="0"/>
              <a:t>Časté využívání sebevražedných útoků;</a:t>
            </a:r>
          </a:p>
          <a:p>
            <a:r>
              <a:rPr lang="cs-CZ" sz="1600" dirty="0" smtClean="0"/>
              <a:t>Cílem je „oslovit“ a zasáhnout široké vrstvy společnosti na všech úrovních a ve všech částech světa;</a:t>
            </a:r>
          </a:p>
          <a:p>
            <a:r>
              <a:rPr lang="cs-CZ" sz="1600" dirty="0" smtClean="0"/>
              <a:t>Charakteristickým rysem činů nového terorismu je jeho „účinnost“, co se týká způsobení škod;</a:t>
            </a:r>
          </a:p>
          <a:p>
            <a:r>
              <a:rPr lang="cs-CZ" sz="1600" dirty="0" smtClean="0"/>
              <a:t>Na rozdíl od tradičního terorismu nemá nový terorismus jasně a konkrétně formulovanou agendu a v čase dosažitelní dílčí cíle. Společným rysem jeho představitelů je extrémní výklad určité náboženské víry, černobílé vidění světa a přesvědčení o vlastní vyvolenosti. </a:t>
            </a:r>
            <a:endParaRPr lang="cs-CZ" sz="1600" dirty="0"/>
          </a:p>
        </p:txBody>
      </p:sp>
    </p:spTree>
    <p:extLst>
      <p:ext uri="{BB962C8B-B14F-4D97-AF65-F5344CB8AC3E}">
        <p14:creationId xmlns:p14="http://schemas.microsoft.com/office/powerpoint/2010/main" val="2883766007"/>
      </p:ext>
    </p:extLst>
  </p:cSld>
  <p:clrMapOvr>
    <a:masterClrMapping/>
  </p:clrMapOvr>
  <p:transition spd="med">
    <p:checke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Rozpad SSSR</a:t>
            </a:r>
            <a:endParaRPr lang="cs-CZ" dirty="0"/>
          </a:p>
        </p:txBody>
      </p:sp>
      <p:sp>
        <p:nvSpPr>
          <p:cNvPr id="3" name="Zástupný symbol pro obsah 2"/>
          <p:cNvSpPr>
            <a:spLocks noGrp="1"/>
          </p:cNvSpPr>
          <p:nvPr>
            <p:ph idx="1"/>
          </p:nvPr>
        </p:nvSpPr>
        <p:spPr/>
        <p:txBody>
          <a:bodyPr/>
          <a:lstStyle/>
          <a:p>
            <a:pPr algn="just"/>
            <a:r>
              <a:rPr lang="cs-CZ" sz="1600" dirty="0" smtClean="0"/>
              <a:t>SSSR čelí dezintegračním tendencím v podobě emancipačních hnutí a front už v průběhu 80. let (zejména </a:t>
            </a:r>
            <a:r>
              <a:rPr lang="cs-CZ" sz="1600" dirty="0"/>
              <a:t>P</a:t>
            </a:r>
            <a:r>
              <a:rPr lang="cs-CZ" sz="1600" dirty="0" smtClean="0"/>
              <a:t>obaltí, Kavkaz, ale také Uzbekistán či Moldavsko). V některých oblastech národnostní třenice získávají násilný charakter (např. spor o Náhorní Karabach v roce 1988, násilné útoky v Abcházii v roce 1989).</a:t>
            </a:r>
          </a:p>
          <a:p>
            <a:pPr algn="just"/>
            <a:r>
              <a:rPr lang="cs-CZ" sz="1600" dirty="0" smtClean="0"/>
              <a:t>Už v březnu 1990 vyhlásila Litva nezávislost. Snahy vedení SSSR situaci mocensky řešit, které vyvrcholily zásahem jednotek sovětského ministerstva vnitra na území Litvy a Lotyšska v lednu 1991 selhala a tamní referenda z počátku roku 1991 rozhodla o nezávislosti tří pobaltských republik.</a:t>
            </a:r>
          </a:p>
          <a:p>
            <a:pPr algn="just"/>
            <a:r>
              <a:rPr lang="cs-CZ" sz="1600" dirty="0" smtClean="0"/>
              <a:t>Neúspěšný pokus o převrat ze strany části sovětského komunistického vedení proti Michailu Gorbačovovi situaci v SSSR dále destabilizoval. Odpor proti puči dále posílil pozici ruského prezidenta Borise Jelcina, naopak  Michail Gorbačov ani po jeho potlačení nedokázal obnovit svoji autoritu. Na vlivu dále ztratily jednotlivé svazové instituce. Další svazové republiky vyhlašují nezávislost a v některých současně dochází k zákazu tamních komunistických stran.</a:t>
            </a:r>
          </a:p>
          <a:p>
            <a:pPr algn="just"/>
            <a:r>
              <a:rPr lang="cs-CZ" sz="1600" dirty="0" smtClean="0"/>
              <a:t>Samotný Michail Gorbačov následně rezignuje na funkci generálního tajemníka Komunistické strany Sovětského svazu a zastavuje její činnost.</a:t>
            </a:r>
          </a:p>
          <a:p>
            <a:pPr algn="just"/>
            <a:r>
              <a:rPr lang="cs-CZ" sz="1600" dirty="0" smtClean="0"/>
              <a:t>V prosinci 1991 došlo k dohodě o zániku SSSR (k 31. prosinci 1991), místo něj vniká Společenství nezávislých států.</a:t>
            </a:r>
          </a:p>
          <a:p>
            <a:pPr algn="just"/>
            <a:r>
              <a:rPr lang="cs-CZ" sz="1600" dirty="0" smtClean="0"/>
              <a:t>Rozpadem SSSR definitivně zaniká také bipolární uspořádání mezinárodního systému.</a:t>
            </a:r>
          </a:p>
        </p:txBody>
      </p:sp>
    </p:spTree>
    <p:extLst>
      <p:ext uri="{BB962C8B-B14F-4D97-AF65-F5344CB8AC3E}">
        <p14:creationId xmlns:p14="http://schemas.microsoft.com/office/powerpoint/2010/main" val="2124639818"/>
      </p:ext>
    </p:extLst>
  </p:cSld>
  <p:clrMapOvr>
    <a:masterClrMapping/>
  </p:clrMapOvr>
  <p:transition spd="med">
    <p:checke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2400" dirty="0" smtClean="0"/>
              <a:t>Důsledky konce studené války a pádu komunistických režimů ve střední a východní Evropě</a:t>
            </a:r>
            <a:endParaRPr lang="cs-CZ" sz="2400" dirty="0"/>
          </a:p>
        </p:txBody>
      </p:sp>
      <p:sp>
        <p:nvSpPr>
          <p:cNvPr id="3" name="Zástupný symbol pro obsah 2"/>
          <p:cNvSpPr>
            <a:spLocks noGrp="1"/>
          </p:cNvSpPr>
          <p:nvPr>
            <p:ph idx="1"/>
          </p:nvPr>
        </p:nvSpPr>
        <p:spPr/>
        <p:txBody>
          <a:bodyPr/>
          <a:lstStyle/>
          <a:p>
            <a:pPr algn="just"/>
            <a:r>
              <a:rPr lang="cs-CZ" sz="1400" dirty="0" smtClean="0"/>
              <a:t>Posílení dezintegračních tendencí v někdejším východním bloku (SSSR, Jugoslávie, Československo), které vedly k vzniku řady nových států či k obnovení nezávislosti řady v minulosti existujících zemí.</a:t>
            </a:r>
          </a:p>
          <a:p>
            <a:pPr algn="just"/>
            <a:r>
              <a:rPr lang="cs-CZ" sz="1400" dirty="0" smtClean="0"/>
              <a:t>Propuknutí řady národnostních a etnických konfliktů v prostoru bývalého SSSR (válka mezi Armény a Ázerbájdžánem o Náhorní Karabach, války na území Gruzie, Moldavska či Tádžikistánu, později válka v Čečensku, válka mezi Ruskem a Gruzií kvůli Jižní </a:t>
            </a:r>
            <a:r>
              <a:rPr lang="cs-CZ" sz="1400" dirty="0" err="1" smtClean="0"/>
              <a:t>Osetii</a:t>
            </a:r>
            <a:r>
              <a:rPr lang="cs-CZ" sz="1400" dirty="0" smtClean="0"/>
              <a:t> z roku 2008 a nejnovější válka na území Ukrajiny) a Jugoslávie (vyhlášení nezávislosti Slovinska a Chorvatska, následný konflikt mezi Srby a Chorvaty na území Chorvatska, občanská válka v Bosně a Hercegovině, Kosovo).</a:t>
            </a:r>
          </a:p>
          <a:p>
            <a:pPr algn="just"/>
            <a:r>
              <a:rPr lang="cs-CZ" sz="1400" dirty="0" smtClean="0"/>
              <a:t>Sjednocení Německa (završeno v říjnu 1990). Společně s rozpadem SSSR představuje nejvýznamnější geopolitickou změnu v Evropě po konci studené války.</a:t>
            </a:r>
          </a:p>
          <a:p>
            <a:pPr algn="just"/>
            <a:r>
              <a:rPr lang="cs-CZ" sz="1400" dirty="0" smtClean="0"/>
              <a:t>Dochází ke stažení sovětských jednotek ze střední Evropy, zániku Varšavské smlouvy (červenec 1991) a Rady vzájemné hospodářské pomoci (červen 1991).</a:t>
            </a:r>
          </a:p>
          <a:p>
            <a:pPr algn="just"/>
            <a:r>
              <a:rPr lang="cs-CZ" sz="1400" dirty="0" smtClean="0"/>
              <a:t>Místo toho dochází k rozvoji nové institucionální spolupráce (Visegrádská deklarace, vznik CEFTA), od roku 1994 je zahájen program Partnerství pro mír. Ve druhé polovině 90. let dochází k rozšíření NATO o první tři země střední Evropy (CR, Polsko a Maďarsko), další státy střední a východní Evropy se připojují na počátku 21. století. V roce 2004 se uskutečnilo první „východní“ rozšíření EU, proces pokračování pokračuje v dalších letech.</a:t>
            </a:r>
          </a:p>
          <a:p>
            <a:pPr algn="just"/>
            <a:r>
              <a:rPr lang="cs-CZ" sz="1400" dirty="0" smtClean="0"/>
              <a:t>Nový impulz dostávají jednání o kontrole zbrojení.</a:t>
            </a:r>
          </a:p>
          <a:p>
            <a:pPr algn="just"/>
            <a:r>
              <a:rPr lang="cs-CZ" sz="1400" dirty="0" smtClean="0"/>
              <a:t>Komunismus přestává být významným faktorem mezinárodních vztahů. Ve světě dochází k pádu řady režimu, které závisely na podpoře SSSR, některé ze zbývajících komunistických států procházejí významnými procesy ekonomické transformace (zejména Čína a Vietnam).</a:t>
            </a:r>
            <a:endParaRPr lang="cs-CZ" sz="1400" dirty="0"/>
          </a:p>
        </p:txBody>
      </p:sp>
    </p:spTree>
    <p:extLst>
      <p:ext uri="{BB962C8B-B14F-4D97-AF65-F5344CB8AC3E}">
        <p14:creationId xmlns:p14="http://schemas.microsoft.com/office/powerpoint/2010/main" val="2768552760"/>
      </p:ext>
    </p:extLst>
  </p:cSld>
  <p:clrMapOvr>
    <a:masterClrMapping/>
  </p:clrMapOvr>
  <p:transition spd="med">
    <p:checke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cs-CZ" altLang="cs-CZ" sz="2800"/>
              <a:t>Specifické charakteristiky období po konci studené války ve srovnání s předcházejícími érami po konci velmocenských konfliktů</a:t>
            </a:r>
          </a:p>
        </p:txBody>
      </p:sp>
      <p:sp>
        <p:nvSpPr>
          <p:cNvPr id="31747" name="Rectangle 3"/>
          <p:cNvSpPr>
            <a:spLocks noGrp="1" noChangeArrowheads="1"/>
          </p:cNvSpPr>
          <p:nvPr>
            <p:ph type="body" idx="1"/>
          </p:nvPr>
        </p:nvSpPr>
        <p:spPr/>
        <p:txBody>
          <a:bodyPr/>
          <a:lstStyle/>
          <a:p>
            <a:pPr algn="just">
              <a:lnSpc>
                <a:spcPct val="80000"/>
              </a:lnSpc>
            </a:pPr>
            <a:r>
              <a:rPr lang="cs-CZ" altLang="cs-CZ" sz="2400"/>
              <a:t>Unipolarita mezinárodního systému po vítězství USA ve studené válce.</a:t>
            </a:r>
          </a:p>
          <a:p>
            <a:pPr algn="just">
              <a:lnSpc>
                <a:spcPct val="80000"/>
              </a:lnSpc>
            </a:pPr>
            <a:r>
              <a:rPr lang="cs-CZ" altLang="cs-CZ" sz="2400"/>
              <a:t>V uplynulých dvou stoletích není známý příklad, kdy by se dominance vítěze předcházejícího velmocenského konfliktu alespoň blížila (minimálně ve vojensko-politické dimenzi) postavení USA po konci studené války.</a:t>
            </a:r>
          </a:p>
          <a:p>
            <a:pPr algn="just">
              <a:lnSpc>
                <a:spcPct val="80000"/>
              </a:lnSpc>
            </a:pPr>
            <a:r>
              <a:rPr lang="cs-CZ" altLang="cs-CZ" sz="2400"/>
              <a:t>Na rozdíl od minulosti, kdy byla období po ukončení velmocenských konfliktů charakterizována snahou o institucionalizaci nových přístupů k bezpečnosti (koncert velmocí a Svatá aliance po roce 1815 či Společnost národů a systém kolektivní bezpečnosti po roce 1918) jsou snahy institucionalizovat nový přístup k mezinárodní bezpečnosti po konci studené války jen velmi omezené (dle některých autorů dokonce téměř neexistující).</a:t>
            </a:r>
          </a:p>
        </p:txBody>
      </p:sp>
    </p:spTree>
  </p:cSld>
  <p:clrMapOvr>
    <a:masterClrMapping/>
  </p:clrMapOvr>
  <p:transition spd="med">
    <p:checker/>
  </p:transition>
</p:sld>
</file>

<file path=ppt/theme/theme1.xml><?xml version="1.0" encoding="utf-8"?>
<a:theme xmlns:a="http://schemas.openxmlformats.org/drawingml/2006/main" name="Kruhy na vodě">
  <a:themeElements>
    <a:clrScheme name="Kruhy na vodě 3">
      <a:dk1>
        <a:srgbClr val="008AE8"/>
      </a:dk1>
      <a:lt1>
        <a:srgbClr val="FFFFFF"/>
      </a:lt1>
      <a:dk2>
        <a:srgbClr val="0068AE"/>
      </a:dk2>
      <a:lt2>
        <a:srgbClr val="CCECFF"/>
      </a:lt2>
      <a:accent1>
        <a:srgbClr val="009999"/>
      </a:accent1>
      <a:accent2>
        <a:srgbClr val="0088E4"/>
      </a:accent2>
      <a:accent3>
        <a:srgbClr val="AAB9D3"/>
      </a:accent3>
      <a:accent4>
        <a:srgbClr val="DADADA"/>
      </a:accent4>
      <a:accent5>
        <a:srgbClr val="AACACA"/>
      </a:accent5>
      <a:accent6>
        <a:srgbClr val="007BCF"/>
      </a:accent6>
      <a:hlink>
        <a:srgbClr val="99FF99"/>
      </a:hlink>
      <a:folHlink>
        <a:srgbClr val="AFE1FF"/>
      </a:folHlink>
    </a:clrScheme>
    <a:fontScheme name="Kruhy na vodě">
      <a:majorFont>
        <a:latin typeface="Arial"/>
        <a:ea typeface=""/>
        <a:cs typeface=""/>
      </a:majorFont>
      <a:minorFont>
        <a:latin typeface="Arial"/>
        <a:ea typeface=""/>
        <a:cs typeface=""/>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Kruhy na vodě 1">
        <a:dk1>
          <a:srgbClr val="2B2B85"/>
        </a:dk1>
        <a:lt1>
          <a:srgbClr val="FFFFFF"/>
        </a:lt1>
        <a:dk2>
          <a:srgbClr val="00254A"/>
        </a:dk2>
        <a:lt2>
          <a:srgbClr val="C0C0C0"/>
        </a:lt2>
        <a:accent1>
          <a:srgbClr val="0099FF"/>
        </a:accent1>
        <a:accent2>
          <a:srgbClr val="006699"/>
        </a:accent2>
        <a:accent3>
          <a:srgbClr val="AAACB1"/>
        </a:accent3>
        <a:accent4>
          <a:srgbClr val="DADADA"/>
        </a:accent4>
        <a:accent5>
          <a:srgbClr val="AACAFF"/>
        </a:accent5>
        <a:accent6>
          <a:srgbClr val="005C8A"/>
        </a:accent6>
        <a:hlink>
          <a:srgbClr val="99CCFF"/>
        </a:hlink>
        <a:folHlink>
          <a:srgbClr val="8F8FB5"/>
        </a:folHlink>
      </a:clrScheme>
      <a:clrMap bg1="dk2" tx1="lt1" bg2="dk1" tx2="lt2" accent1="accent1" accent2="accent2" accent3="accent3" accent4="accent4" accent5="accent5" accent6="accent6" hlink="hlink" folHlink="folHlink"/>
    </a:extraClrScheme>
    <a:extraClrScheme>
      <a:clrScheme name="Kruhy na vodě 2">
        <a:dk1>
          <a:srgbClr val="3B4B5D"/>
        </a:dk1>
        <a:lt1>
          <a:srgbClr val="FFFFFF"/>
        </a:lt1>
        <a:dk2>
          <a:srgbClr val="466886"/>
        </a:dk2>
        <a:lt2>
          <a:srgbClr val="CCECFF"/>
        </a:lt2>
        <a:accent1>
          <a:srgbClr val="6D9D97"/>
        </a:accent1>
        <a:accent2>
          <a:srgbClr val="53718C"/>
        </a:accent2>
        <a:accent3>
          <a:srgbClr val="B0B9C3"/>
        </a:accent3>
        <a:accent4>
          <a:srgbClr val="DADADA"/>
        </a:accent4>
        <a:accent5>
          <a:srgbClr val="BACCC9"/>
        </a:accent5>
        <a:accent6>
          <a:srgbClr val="4A667E"/>
        </a:accent6>
        <a:hlink>
          <a:srgbClr val="99CCFF"/>
        </a:hlink>
        <a:folHlink>
          <a:srgbClr val="A97CF2"/>
        </a:folHlink>
      </a:clrScheme>
      <a:clrMap bg1="dk2" tx1="lt1" bg2="dk1" tx2="lt2" accent1="accent1" accent2="accent2" accent3="accent3" accent4="accent4" accent5="accent5" accent6="accent6" hlink="hlink" folHlink="folHlink"/>
    </a:extraClrScheme>
    <a:extraClrScheme>
      <a:clrScheme name="Kruhy na vodě 3">
        <a:dk1>
          <a:srgbClr val="008AE8"/>
        </a:dk1>
        <a:lt1>
          <a:srgbClr val="FFFFFF"/>
        </a:lt1>
        <a:dk2>
          <a:srgbClr val="0068AE"/>
        </a:dk2>
        <a:lt2>
          <a:srgbClr val="CCECFF"/>
        </a:lt2>
        <a:accent1>
          <a:srgbClr val="009999"/>
        </a:accent1>
        <a:accent2>
          <a:srgbClr val="0088E4"/>
        </a:accent2>
        <a:accent3>
          <a:srgbClr val="AAB9D3"/>
        </a:accent3>
        <a:accent4>
          <a:srgbClr val="DADADA"/>
        </a:accent4>
        <a:accent5>
          <a:srgbClr val="AACACA"/>
        </a:accent5>
        <a:accent6>
          <a:srgbClr val="007BCF"/>
        </a:accent6>
        <a:hlink>
          <a:srgbClr val="99FF99"/>
        </a:hlink>
        <a:folHlink>
          <a:srgbClr val="AFE1FF"/>
        </a:folHlink>
      </a:clrScheme>
      <a:clrMap bg1="dk2" tx1="lt1" bg2="dk1" tx2="lt2" accent1="accent1" accent2="accent2" accent3="accent3" accent4="accent4" accent5="accent5" accent6="accent6" hlink="hlink" folHlink="folHlink"/>
    </a:extraClrScheme>
    <a:extraClrScheme>
      <a:clrScheme name="Kruhy na vodě 4">
        <a:dk1>
          <a:srgbClr val="9B69FF"/>
        </a:dk1>
        <a:lt1>
          <a:srgbClr val="FFFFFF"/>
        </a:lt1>
        <a:dk2>
          <a:srgbClr val="666699"/>
        </a:dk2>
        <a:lt2>
          <a:srgbClr val="D9D9FF"/>
        </a:lt2>
        <a:accent1>
          <a:srgbClr val="66CCFF"/>
        </a:accent1>
        <a:accent2>
          <a:srgbClr val="9966FF"/>
        </a:accent2>
        <a:accent3>
          <a:srgbClr val="B8B8CA"/>
        </a:accent3>
        <a:accent4>
          <a:srgbClr val="DADADA"/>
        </a:accent4>
        <a:accent5>
          <a:srgbClr val="B8E2FF"/>
        </a:accent5>
        <a:accent6>
          <a:srgbClr val="8A5CE7"/>
        </a:accent6>
        <a:hlink>
          <a:srgbClr val="0099CC"/>
        </a:hlink>
        <a:folHlink>
          <a:srgbClr val="003399"/>
        </a:folHlink>
      </a:clrScheme>
      <a:clrMap bg1="dk2" tx1="lt1" bg2="dk1" tx2="lt2" accent1="accent1" accent2="accent2" accent3="accent3" accent4="accent4" accent5="accent5" accent6="accent6" hlink="hlink" folHlink="folHlink"/>
    </a:extraClrScheme>
    <a:extraClrScheme>
      <a:clrScheme name="Kruhy na vodě 5">
        <a:dk1>
          <a:srgbClr val="008080"/>
        </a:dk1>
        <a:lt1>
          <a:srgbClr val="FFFFFF"/>
        </a:lt1>
        <a:dk2>
          <a:srgbClr val="006666"/>
        </a:dk2>
        <a:lt2>
          <a:srgbClr val="FFFFCC"/>
        </a:lt2>
        <a:accent1>
          <a:srgbClr val="0099FF"/>
        </a:accent1>
        <a:accent2>
          <a:srgbClr val="008080"/>
        </a:accent2>
        <a:accent3>
          <a:srgbClr val="AAB8B8"/>
        </a:accent3>
        <a:accent4>
          <a:srgbClr val="DADADA"/>
        </a:accent4>
        <a:accent5>
          <a:srgbClr val="AACAFF"/>
        </a:accent5>
        <a:accent6>
          <a:srgbClr val="007373"/>
        </a:accent6>
        <a:hlink>
          <a:srgbClr val="1ACE9F"/>
        </a:hlink>
        <a:folHlink>
          <a:srgbClr val="A5B5CD"/>
        </a:folHlink>
      </a:clrScheme>
      <a:clrMap bg1="dk2" tx1="lt1" bg2="dk1" tx2="lt2" accent1="accent1" accent2="accent2" accent3="accent3" accent4="accent4" accent5="accent5" accent6="accent6" hlink="hlink" folHlink="folHlink"/>
    </a:extraClrScheme>
    <a:extraClrScheme>
      <a:clrScheme name="Kruhy na vodě 6">
        <a:dk1>
          <a:srgbClr val="CDD9D1"/>
        </a:dk1>
        <a:lt1>
          <a:srgbClr val="FFFFFF"/>
        </a:lt1>
        <a:dk2>
          <a:srgbClr val="A3BBA9"/>
        </a:dk2>
        <a:lt2>
          <a:srgbClr val="007D80"/>
        </a:lt2>
        <a:accent1>
          <a:srgbClr val="9CA8A4"/>
        </a:accent1>
        <a:accent2>
          <a:srgbClr val="CBD7CE"/>
        </a:accent2>
        <a:accent3>
          <a:srgbClr val="CEDAD1"/>
        </a:accent3>
        <a:accent4>
          <a:srgbClr val="DADADA"/>
        </a:accent4>
        <a:accent5>
          <a:srgbClr val="CBD1CF"/>
        </a:accent5>
        <a:accent6>
          <a:srgbClr val="B8C3BA"/>
        </a:accent6>
        <a:hlink>
          <a:srgbClr val="009900"/>
        </a:hlink>
        <a:folHlink>
          <a:srgbClr val="009999"/>
        </a:folHlink>
      </a:clrScheme>
      <a:clrMap bg1="dk2" tx1="lt1" bg2="dk1" tx2="lt2" accent1="accent1" accent2="accent2" accent3="accent3" accent4="accent4" accent5="accent5" accent6="accent6" hlink="hlink" folHlink="folHlink"/>
    </a:extraClrScheme>
    <a:extraClrScheme>
      <a:clrScheme name="Kruhy na vodě 7">
        <a:dk1>
          <a:srgbClr val="686B5D"/>
        </a:dk1>
        <a:lt1>
          <a:srgbClr val="DCDAD0"/>
        </a:lt1>
        <a:dk2>
          <a:srgbClr val="525040"/>
        </a:dk2>
        <a:lt2>
          <a:srgbClr val="D3D2A6"/>
        </a:lt2>
        <a:accent1>
          <a:srgbClr val="5D8770"/>
        </a:accent1>
        <a:accent2>
          <a:srgbClr val="686B5D"/>
        </a:accent2>
        <a:accent3>
          <a:srgbClr val="B3B3AF"/>
        </a:accent3>
        <a:accent4>
          <a:srgbClr val="BCBAB1"/>
        </a:accent4>
        <a:accent5>
          <a:srgbClr val="B6C3BB"/>
        </a:accent5>
        <a:accent6>
          <a:srgbClr val="5E6053"/>
        </a:accent6>
        <a:hlink>
          <a:srgbClr val="85B7A9"/>
        </a:hlink>
        <a:folHlink>
          <a:srgbClr val="B89362"/>
        </a:folHlink>
      </a:clrScheme>
      <a:clrMap bg1="dk2" tx1="lt1" bg2="dk1" tx2="lt2" accent1="accent1" accent2="accent2" accent3="accent3" accent4="accent4" accent5="accent5" accent6="accent6" hlink="hlink" folHlink="folHlink"/>
    </a:extraClrScheme>
    <a:extraClrScheme>
      <a:clrScheme name="Kruhy na vodě 8">
        <a:dk1>
          <a:srgbClr val="000000"/>
        </a:dk1>
        <a:lt1>
          <a:srgbClr val="EAEAEA"/>
        </a:lt1>
        <a:dk2>
          <a:srgbClr val="000000"/>
        </a:dk2>
        <a:lt2>
          <a:srgbClr val="B2B2B2"/>
        </a:lt2>
        <a:accent1>
          <a:srgbClr val="A4BCC4"/>
        </a:accent1>
        <a:accent2>
          <a:srgbClr val="FFFFFF"/>
        </a:accent2>
        <a:accent3>
          <a:srgbClr val="F3F3F3"/>
        </a:accent3>
        <a:accent4>
          <a:srgbClr val="000000"/>
        </a:accent4>
        <a:accent5>
          <a:srgbClr val="CFDADE"/>
        </a:accent5>
        <a:accent6>
          <a:srgbClr val="E7E7E7"/>
        </a:accent6>
        <a:hlink>
          <a:srgbClr val="0066FF"/>
        </a:hlink>
        <a:folHlink>
          <a:srgbClr val="00CC66"/>
        </a:folHlink>
      </a:clrScheme>
      <a:clrMap bg1="lt1" tx1="dk1" bg2="lt2" tx2="dk2" accent1="accent1" accent2="accent2" accent3="accent3" accent4="accent4" accent5="accent5" accent6="accent6" hlink="hlink" folHlink="folHlink"/>
    </a:extraClrScheme>
    <a:extraClrScheme>
      <a:clrScheme name="Kruhy na vodě 9">
        <a:dk1>
          <a:srgbClr val="000000"/>
        </a:dk1>
        <a:lt1>
          <a:srgbClr val="D7D1B9"/>
        </a:lt1>
        <a:dk2>
          <a:srgbClr val="B39257"/>
        </a:dk2>
        <a:lt2>
          <a:srgbClr val="B1A887"/>
        </a:lt2>
        <a:accent1>
          <a:srgbClr val="FFCC66"/>
        </a:accent1>
        <a:accent2>
          <a:srgbClr val="E6E3AC"/>
        </a:accent2>
        <a:accent3>
          <a:srgbClr val="E8E5D9"/>
        </a:accent3>
        <a:accent4>
          <a:srgbClr val="000000"/>
        </a:accent4>
        <a:accent5>
          <a:srgbClr val="FFE2B8"/>
        </a:accent5>
        <a:accent6>
          <a:srgbClr val="D0CE9B"/>
        </a:accent6>
        <a:hlink>
          <a:srgbClr val="666633"/>
        </a:hlink>
        <a:folHlink>
          <a:srgbClr val="9C98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Ripple</Template>
  <TotalTime>1651</TotalTime>
  <Words>2368</Words>
  <Application>Microsoft Office PowerPoint</Application>
  <PresentationFormat>Předvádění na obrazovce (4:3)</PresentationFormat>
  <Paragraphs>110</Paragraphs>
  <Slides>14</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14</vt:i4>
      </vt:variant>
    </vt:vector>
  </HeadingPairs>
  <TitlesOfParts>
    <vt:vector size="17" baseType="lpstr">
      <vt:lpstr>Arial</vt:lpstr>
      <vt:lpstr>Wingdings</vt:lpstr>
      <vt:lpstr>Kruhy na vodě</vt:lpstr>
      <vt:lpstr>Dějiny mezinárodních vztahů</vt:lpstr>
      <vt:lpstr>Rozdílné pohledy a debata o struktuře mezinárodního systému po konci studené války</vt:lpstr>
      <vt:lpstr>Dva hlavní pohledy na fenomén války po roce 1989</vt:lpstr>
      <vt:lpstr>Cyklický charakter velmocenského soupeření</vt:lpstr>
      <vt:lpstr>Fenomén terorismu</vt:lpstr>
      <vt:lpstr>Nový (postmoderní) mezinárodní terorismus</vt:lpstr>
      <vt:lpstr>Rozpad SSSR</vt:lpstr>
      <vt:lpstr>Důsledky konce studené války a pádu komunistických režimů ve střední a východní Evropě</vt:lpstr>
      <vt:lpstr>Specifické charakteristiky období po konci studené války ve srovnání s předcházejícími érami po konci velmocenských konfliktů</vt:lpstr>
      <vt:lpstr>USA a mezinárodní vztahy v 90. letech 20. století</vt:lpstr>
      <vt:lpstr>USA a střední a východní Evropa od konce studené války </vt:lpstr>
      <vt:lpstr>USA a Evropa od konce studené války</vt:lpstr>
      <vt:lpstr>USA a východní Asie</vt:lpstr>
      <vt:lpstr>USA a Blízký východ</vt:lpstr>
    </vt:vector>
  </TitlesOfParts>
  <Company>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Zahraniční politika administrativy G. Bushe st.</dc:title>
  <dc:creator>Petr Suchý</dc:creator>
  <cp:lastModifiedBy>Petr Vilímek</cp:lastModifiedBy>
  <cp:revision>105</cp:revision>
  <dcterms:created xsi:type="dcterms:W3CDTF">2005-04-25T12:17:40Z</dcterms:created>
  <dcterms:modified xsi:type="dcterms:W3CDTF">2018-05-19T14:57:53Z</dcterms:modified>
</cp:coreProperties>
</file>