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sldIdLst>
    <p:sldId id="256" r:id="rId2"/>
    <p:sldId id="267" r:id="rId3"/>
    <p:sldId id="268" r:id="rId4"/>
    <p:sldId id="269" r:id="rId5"/>
    <p:sldId id="270" r:id="rId6"/>
    <p:sldId id="271" r:id="rId7"/>
    <p:sldId id="272" r:id="rId8"/>
    <p:sldId id="273" r:id="rId9"/>
    <p:sldId id="276" r:id="rId10"/>
    <p:sldId id="275" r:id="rId11"/>
    <p:sldId id="274" r:id="rId12"/>
  </p:sldIdLst>
  <p:sldSz cx="9144000" cy="6858000" type="screen4x3"/>
  <p:notesSz cx="6623050" cy="981075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24" d="100"/>
          <a:sy n="124" d="100"/>
        </p:scale>
        <p:origin x="1224"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type="title" preserve="1">
  <p:cSld name="Úvodní snímek">
    <p:spTree>
      <p:nvGrpSpPr>
        <p:cNvPr id="1" name=""/>
        <p:cNvGrpSpPr/>
        <p:nvPr/>
      </p:nvGrpSpPr>
      <p:grpSpPr>
        <a:xfrm>
          <a:off x="0" y="0"/>
          <a:ext cx="0" cy="0"/>
          <a:chOff x="0" y="0"/>
          <a:chExt cx="0" cy="0"/>
        </a:xfrm>
      </p:grpSpPr>
      <p:grpSp>
        <p:nvGrpSpPr>
          <p:cNvPr id="11266" name="Group 2"/>
          <p:cNvGrpSpPr>
            <a:grpSpLocks/>
          </p:cNvGrpSpPr>
          <p:nvPr/>
        </p:nvGrpSpPr>
        <p:grpSpPr bwMode="auto">
          <a:xfrm>
            <a:off x="3175" y="4267200"/>
            <a:ext cx="9140825" cy="2590800"/>
            <a:chOff x="2" y="2688"/>
            <a:chExt cx="5758" cy="1632"/>
          </a:xfrm>
        </p:grpSpPr>
        <p:sp>
          <p:nvSpPr>
            <p:cNvPr id="11267" name="Freeform 3"/>
            <p:cNvSpPr>
              <a:spLocks/>
            </p:cNvSpPr>
            <p:nvPr/>
          </p:nvSpPr>
          <p:spPr bwMode="hidden">
            <a:xfrm>
              <a:off x="2" y="2688"/>
              <a:ext cx="5758" cy="1632"/>
            </a:xfrm>
            <a:custGeom>
              <a:avLst/>
              <a:gdLst>
                <a:gd name="T0" fmla="*/ 5740 w 5740"/>
                <a:gd name="T1" fmla="*/ 4316 h 4316"/>
                <a:gd name="T2" fmla="*/ 0 w 5740"/>
                <a:gd name="T3" fmla="*/ 4316 h 4316"/>
                <a:gd name="T4" fmla="*/ 0 w 5740"/>
                <a:gd name="T5" fmla="*/ 0 h 4316"/>
                <a:gd name="T6" fmla="*/ 5740 w 5740"/>
                <a:gd name="T7" fmla="*/ 0 h 4316"/>
                <a:gd name="T8" fmla="*/ 5740 w 5740"/>
                <a:gd name="T9" fmla="*/ 4316 h 4316"/>
                <a:gd name="T10" fmla="*/ 5740 w 5740"/>
                <a:gd name="T11" fmla="*/ 4316 h 4316"/>
              </a:gdLst>
              <a:ahLst/>
              <a:cxnLst>
                <a:cxn ang="0">
                  <a:pos x="T0" y="T1"/>
                </a:cxn>
                <a:cxn ang="0">
                  <a:pos x="T2" y="T3"/>
                </a:cxn>
                <a:cxn ang="0">
                  <a:pos x="T4" y="T5"/>
                </a:cxn>
                <a:cxn ang="0">
                  <a:pos x="T6" y="T7"/>
                </a:cxn>
                <a:cxn ang="0">
                  <a:pos x="T8" y="T9"/>
                </a:cxn>
                <a:cxn ang="0">
                  <a:pos x="T10" y="T11"/>
                </a:cxn>
              </a:cxnLst>
              <a:rect l="0" t="0" r="r" b="b"/>
              <a:pathLst>
                <a:path w="5740" h="4316">
                  <a:moveTo>
                    <a:pt x="5740" y="4316"/>
                  </a:moveTo>
                  <a:lnTo>
                    <a:pt x="0" y="4316"/>
                  </a:lnTo>
                  <a:lnTo>
                    <a:pt x="0" y="0"/>
                  </a:lnTo>
                  <a:lnTo>
                    <a:pt x="5740" y="0"/>
                  </a:lnTo>
                  <a:lnTo>
                    <a:pt x="5740" y="4316"/>
                  </a:lnTo>
                  <a:lnTo>
                    <a:pt x="5740" y="431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grpSp>
          <p:nvGrpSpPr>
            <p:cNvPr id="11268" name="Group 4"/>
            <p:cNvGrpSpPr>
              <a:grpSpLocks/>
            </p:cNvGrpSpPr>
            <p:nvPr userDrawn="1"/>
          </p:nvGrpSpPr>
          <p:grpSpPr bwMode="auto">
            <a:xfrm>
              <a:off x="3528" y="3715"/>
              <a:ext cx="792" cy="521"/>
              <a:chOff x="3527" y="3715"/>
              <a:chExt cx="792" cy="521"/>
            </a:xfrm>
          </p:grpSpPr>
          <p:sp>
            <p:nvSpPr>
              <p:cNvPr id="11269" name="Oval 5"/>
              <p:cNvSpPr>
                <a:spLocks noChangeArrowheads="1"/>
              </p:cNvSpPr>
              <p:nvPr/>
            </p:nvSpPr>
            <p:spPr bwMode="hidden">
              <a:xfrm>
                <a:off x="3686" y="3810"/>
                <a:ext cx="532" cy="327"/>
              </a:xfrm>
              <a:prstGeom prst="ellipse">
                <a:avLst/>
              </a:prstGeom>
              <a:gradFill rotWithShape="0">
                <a:gsLst>
                  <a:gs pos="0">
                    <a:schemeClr val="accent2"/>
                  </a:gs>
                  <a:gs pos="100000">
                    <a:schemeClr val="accent2">
                      <a:gamma/>
                      <a:shade val="90980"/>
                      <a:invGamma/>
                    </a:schemeClr>
                  </a:gs>
                </a:gsLst>
                <a:path path="shape">
                  <a:fillToRect l="50000" t="50000" r="50000" b="50000"/>
                </a:path>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cs-CZ"/>
              </a:p>
            </p:txBody>
          </p:sp>
          <p:sp>
            <p:nvSpPr>
              <p:cNvPr id="11270" name="Oval 6"/>
              <p:cNvSpPr>
                <a:spLocks noChangeArrowheads="1"/>
              </p:cNvSpPr>
              <p:nvPr/>
            </p:nvSpPr>
            <p:spPr bwMode="hidden">
              <a:xfrm>
                <a:off x="3726" y="3840"/>
                <a:ext cx="452" cy="275"/>
              </a:xfrm>
              <a:prstGeom prst="ellipse">
                <a:avLst/>
              </a:prstGeom>
              <a:gradFill rotWithShape="0">
                <a:gsLst>
                  <a:gs pos="0">
                    <a:schemeClr val="accent2">
                      <a:gamma/>
                      <a:shade val="90980"/>
                      <a:invGamma/>
                    </a:schemeClr>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cs-CZ"/>
              </a:p>
            </p:txBody>
          </p:sp>
          <p:sp>
            <p:nvSpPr>
              <p:cNvPr id="11271" name="Oval 7"/>
              <p:cNvSpPr>
                <a:spLocks noChangeArrowheads="1"/>
              </p:cNvSpPr>
              <p:nvPr/>
            </p:nvSpPr>
            <p:spPr bwMode="hidden">
              <a:xfrm>
                <a:off x="3782" y="3872"/>
                <a:ext cx="344" cy="207"/>
              </a:xfrm>
              <a:prstGeom prst="ellipse">
                <a:avLst/>
              </a:prstGeom>
              <a:gradFill rotWithShape="0">
                <a:gsLst>
                  <a:gs pos="0">
                    <a:schemeClr val="accent2"/>
                  </a:gs>
                  <a:gs pos="100000">
                    <a:schemeClr val="accent2">
                      <a:gamma/>
                      <a:shade val="94118"/>
                      <a:invGamma/>
                    </a:schemeClr>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cs-CZ"/>
              </a:p>
            </p:txBody>
          </p:sp>
          <p:sp>
            <p:nvSpPr>
              <p:cNvPr id="11272" name="Oval 8"/>
              <p:cNvSpPr>
                <a:spLocks noChangeArrowheads="1"/>
              </p:cNvSpPr>
              <p:nvPr/>
            </p:nvSpPr>
            <p:spPr bwMode="hidden">
              <a:xfrm>
                <a:off x="3822" y="3896"/>
                <a:ext cx="262" cy="159"/>
              </a:xfrm>
              <a:prstGeom prst="ellipse">
                <a:avLst/>
              </a:prstGeom>
              <a:gradFill rotWithShape="0">
                <a:gsLst>
                  <a:gs pos="0">
                    <a:schemeClr val="accent2">
                      <a:gamma/>
                      <a:shade val="96863"/>
                      <a:invGamma/>
                    </a:schemeClr>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cs-CZ"/>
              </a:p>
            </p:txBody>
          </p:sp>
          <p:sp>
            <p:nvSpPr>
              <p:cNvPr id="11273" name="Oval 9"/>
              <p:cNvSpPr>
                <a:spLocks noChangeArrowheads="1"/>
              </p:cNvSpPr>
              <p:nvPr/>
            </p:nvSpPr>
            <p:spPr bwMode="hidden">
              <a:xfrm>
                <a:off x="3856" y="3922"/>
                <a:ext cx="192" cy="107"/>
              </a:xfrm>
              <a:prstGeom prst="ellipse">
                <a:avLst/>
              </a:prstGeom>
              <a:gradFill rotWithShape="0">
                <a:gsLst>
                  <a:gs pos="0">
                    <a:schemeClr val="accent2"/>
                  </a:gs>
                  <a:gs pos="100000">
                    <a:schemeClr val="accent2">
                      <a:gamma/>
                      <a:shade val="94118"/>
                      <a:invGamma/>
                    </a:schemeClr>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cs-CZ"/>
              </a:p>
            </p:txBody>
          </p:sp>
          <p:sp>
            <p:nvSpPr>
              <p:cNvPr id="11274" name="Freeform 10"/>
              <p:cNvSpPr>
                <a:spLocks/>
              </p:cNvSpPr>
              <p:nvPr/>
            </p:nvSpPr>
            <p:spPr bwMode="hidden">
              <a:xfrm>
                <a:off x="3575" y="3715"/>
                <a:ext cx="383" cy="161"/>
              </a:xfrm>
              <a:custGeom>
                <a:avLst/>
                <a:gdLst>
                  <a:gd name="T0" fmla="*/ 376 w 382"/>
                  <a:gd name="T1" fmla="*/ 12 h 161"/>
                  <a:gd name="T2" fmla="*/ 257 w 382"/>
                  <a:gd name="T3" fmla="*/ 24 h 161"/>
                  <a:gd name="T4" fmla="*/ 149 w 382"/>
                  <a:gd name="T5" fmla="*/ 54 h 161"/>
                  <a:gd name="T6" fmla="*/ 101 w 382"/>
                  <a:gd name="T7" fmla="*/ 77 h 161"/>
                  <a:gd name="T8" fmla="*/ 59 w 382"/>
                  <a:gd name="T9" fmla="*/ 101 h 161"/>
                  <a:gd name="T10" fmla="*/ 24 w 382"/>
                  <a:gd name="T11" fmla="*/ 131 h 161"/>
                  <a:gd name="T12" fmla="*/ 0 w 382"/>
                  <a:gd name="T13" fmla="*/ 161 h 161"/>
                  <a:gd name="T14" fmla="*/ 0 w 382"/>
                  <a:gd name="T15" fmla="*/ 137 h 161"/>
                  <a:gd name="T16" fmla="*/ 29 w 382"/>
                  <a:gd name="T17" fmla="*/ 107 h 161"/>
                  <a:gd name="T18" fmla="*/ 65 w 382"/>
                  <a:gd name="T19" fmla="*/ 83 h 161"/>
                  <a:gd name="T20" fmla="*/ 155 w 382"/>
                  <a:gd name="T21" fmla="*/ 36 h 161"/>
                  <a:gd name="T22" fmla="*/ 257 w 382"/>
                  <a:gd name="T23" fmla="*/ 12 h 161"/>
                  <a:gd name="T24" fmla="*/ 376 w 382"/>
                  <a:gd name="T25" fmla="*/ 0 h 161"/>
                  <a:gd name="T26" fmla="*/ 376 w 382"/>
                  <a:gd name="T27" fmla="*/ 0 h 161"/>
                  <a:gd name="T28" fmla="*/ 382 w 382"/>
                  <a:gd name="T29" fmla="*/ 0 h 161"/>
                  <a:gd name="T30" fmla="*/ 382 w 382"/>
                  <a:gd name="T31" fmla="*/ 12 h 161"/>
                  <a:gd name="T32" fmla="*/ 376 w 382"/>
                  <a:gd name="T33" fmla="*/ 12 h 161"/>
                  <a:gd name="T34" fmla="*/ 376 w 382"/>
                  <a:gd name="T35" fmla="*/ 12 h 161"/>
                  <a:gd name="T36" fmla="*/ 376 w 382"/>
                  <a:gd name="T37" fmla="*/ 12 h 1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82" h="161">
                    <a:moveTo>
                      <a:pt x="376" y="12"/>
                    </a:moveTo>
                    <a:lnTo>
                      <a:pt x="257" y="24"/>
                    </a:lnTo>
                    <a:lnTo>
                      <a:pt x="149" y="54"/>
                    </a:lnTo>
                    <a:lnTo>
                      <a:pt x="101" y="77"/>
                    </a:lnTo>
                    <a:lnTo>
                      <a:pt x="59" y="101"/>
                    </a:lnTo>
                    <a:lnTo>
                      <a:pt x="24" y="131"/>
                    </a:lnTo>
                    <a:lnTo>
                      <a:pt x="0" y="161"/>
                    </a:lnTo>
                    <a:lnTo>
                      <a:pt x="0" y="137"/>
                    </a:lnTo>
                    <a:lnTo>
                      <a:pt x="29" y="107"/>
                    </a:lnTo>
                    <a:lnTo>
                      <a:pt x="65" y="83"/>
                    </a:lnTo>
                    <a:lnTo>
                      <a:pt x="155" y="36"/>
                    </a:lnTo>
                    <a:lnTo>
                      <a:pt x="257" y="12"/>
                    </a:lnTo>
                    <a:lnTo>
                      <a:pt x="376" y="0"/>
                    </a:lnTo>
                    <a:lnTo>
                      <a:pt x="376" y="0"/>
                    </a:lnTo>
                    <a:lnTo>
                      <a:pt x="382" y="0"/>
                    </a:lnTo>
                    <a:lnTo>
                      <a:pt x="382" y="12"/>
                    </a:lnTo>
                    <a:lnTo>
                      <a:pt x="376" y="12"/>
                    </a:lnTo>
                    <a:lnTo>
                      <a:pt x="376" y="12"/>
                    </a:lnTo>
                    <a:lnTo>
                      <a:pt x="376" y="12"/>
                    </a:lnTo>
                    <a:close/>
                  </a:path>
                </a:pathLst>
              </a:custGeom>
              <a:gradFill rotWithShape="0">
                <a:gsLst>
                  <a:gs pos="0">
                    <a:schemeClr val="accent2">
                      <a:gamma/>
                      <a:shade val="94118"/>
                      <a:invGamma/>
                    </a:schemeClr>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1275" name="Freeform 11"/>
              <p:cNvSpPr>
                <a:spLocks/>
              </p:cNvSpPr>
              <p:nvPr/>
            </p:nvSpPr>
            <p:spPr bwMode="hidden">
              <a:xfrm>
                <a:off x="3695" y="4170"/>
                <a:ext cx="444" cy="66"/>
              </a:xfrm>
              <a:custGeom>
                <a:avLst/>
                <a:gdLst>
                  <a:gd name="T0" fmla="*/ 257 w 443"/>
                  <a:gd name="T1" fmla="*/ 54 h 66"/>
                  <a:gd name="T2" fmla="*/ 353 w 443"/>
                  <a:gd name="T3" fmla="*/ 48 h 66"/>
                  <a:gd name="T4" fmla="*/ 443 w 443"/>
                  <a:gd name="T5" fmla="*/ 24 h 66"/>
                  <a:gd name="T6" fmla="*/ 443 w 443"/>
                  <a:gd name="T7" fmla="*/ 36 h 66"/>
                  <a:gd name="T8" fmla="*/ 353 w 443"/>
                  <a:gd name="T9" fmla="*/ 60 h 66"/>
                  <a:gd name="T10" fmla="*/ 257 w 443"/>
                  <a:gd name="T11" fmla="*/ 66 h 66"/>
                  <a:gd name="T12" fmla="*/ 186 w 443"/>
                  <a:gd name="T13" fmla="*/ 60 h 66"/>
                  <a:gd name="T14" fmla="*/ 120 w 443"/>
                  <a:gd name="T15" fmla="*/ 48 h 66"/>
                  <a:gd name="T16" fmla="*/ 60 w 443"/>
                  <a:gd name="T17" fmla="*/ 36 h 66"/>
                  <a:gd name="T18" fmla="*/ 0 w 443"/>
                  <a:gd name="T19" fmla="*/ 12 h 66"/>
                  <a:gd name="T20" fmla="*/ 0 w 443"/>
                  <a:gd name="T21" fmla="*/ 0 h 66"/>
                  <a:gd name="T22" fmla="*/ 54 w 443"/>
                  <a:gd name="T23" fmla="*/ 24 h 66"/>
                  <a:gd name="T24" fmla="*/ 120 w 443"/>
                  <a:gd name="T25" fmla="*/ 36 h 66"/>
                  <a:gd name="T26" fmla="*/ 186 w 443"/>
                  <a:gd name="T27" fmla="*/ 48 h 66"/>
                  <a:gd name="T28" fmla="*/ 257 w 443"/>
                  <a:gd name="T29" fmla="*/ 54 h 66"/>
                  <a:gd name="T30" fmla="*/ 257 w 443"/>
                  <a:gd name="T31" fmla="*/ 54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443" h="66">
                    <a:moveTo>
                      <a:pt x="257" y="54"/>
                    </a:moveTo>
                    <a:lnTo>
                      <a:pt x="353" y="48"/>
                    </a:lnTo>
                    <a:lnTo>
                      <a:pt x="443" y="24"/>
                    </a:lnTo>
                    <a:lnTo>
                      <a:pt x="443" y="36"/>
                    </a:lnTo>
                    <a:lnTo>
                      <a:pt x="353" y="60"/>
                    </a:lnTo>
                    <a:lnTo>
                      <a:pt x="257" y="66"/>
                    </a:lnTo>
                    <a:lnTo>
                      <a:pt x="186" y="60"/>
                    </a:lnTo>
                    <a:lnTo>
                      <a:pt x="120" y="48"/>
                    </a:lnTo>
                    <a:lnTo>
                      <a:pt x="60" y="36"/>
                    </a:lnTo>
                    <a:lnTo>
                      <a:pt x="0" y="12"/>
                    </a:lnTo>
                    <a:lnTo>
                      <a:pt x="0" y="0"/>
                    </a:lnTo>
                    <a:lnTo>
                      <a:pt x="54" y="24"/>
                    </a:lnTo>
                    <a:lnTo>
                      <a:pt x="120" y="36"/>
                    </a:lnTo>
                    <a:lnTo>
                      <a:pt x="186" y="48"/>
                    </a:lnTo>
                    <a:lnTo>
                      <a:pt x="257" y="54"/>
                    </a:lnTo>
                    <a:lnTo>
                      <a:pt x="257" y="54"/>
                    </a:lnTo>
                    <a:close/>
                  </a:path>
                </a:pathLst>
              </a:custGeom>
              <a:gradFill rotWithShape="0">
                <a:gsLst>
                  <a:gs pos="0">
                    <a:schemeClr val="accent2">
                      <a:gamma/>
                      <a:shade val="84706"/>
                      <a:invGamma/>
                    </a:schemeClr>
                  </a:gs>
                  <a:gs pos="100000">
                    <a:schemeClr val="accent2"/>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1276" name="Freeform 12"/>
              <p:cNvSpPr>
                <a:spLocks/>
              </p:cNvSpPr>
              <p:nvPr/>
            </p:nvSpPr>
            <p:spPr bwMode="hidden">
              <a:xfrm>
                <a:off x="3527" y="3906"/>
                <a:ext cx="89" cy="216"/>
              </a:xfrm>
              <a:custGeom>
                <a:avLst/>
                <a:gdLst>
                  <a:gd name="T0" fmla="*/ 12 w 89"/>
                  <a:gd name="T1" fmla="*/ 66 h 216"/>
                  <a:gd name="T2" fmla="*/ 18 w 89"/>
                  <a:gd name="T3" fmla="*/ 108 h 216"/>
                  <a:gd name="T4" fmla="*/ 36 w 89"/>
                  <a:gd name="T5" fmla="*/ 144 h 216"/>
                  <a:gd name="T6" fmla="*/ 60 w 89"/>
                  <a:gd name="T7" fmla="*/ 180 h 216"/>
                  <a:gd name="T8" fmla="*/ 89 w 89"/>
                  <a:gd name="T9" fmla="*/ 216 h 216"/>
                  <a:gd name="T10" fmla="*/ 72 w 89"/>
                  <a:gd name="T11" fmla="*/ 216 h 216"/>
                  <a:gd name="T12" fmla="*/ 42 w 89"/>
                  <a:gd name="T13" fmla="*/ 180 h 216"/>
                  <a:gd name="T14" fmla="*/ 18 w 89"/>
                  <a:gd name="T15" fmla="*/ 144 h 216"/>
                  <a:gd name="T16" fmla="*/ 6 w 89"/>
                  <a:gd name="T17" fmla="*/ 108 h 216"/>
                  <a:gd name="T18" fmla="*/ 0 w 89"/>
                  <a:gd name="T19" fmla="*/ 66 h 216"/>
                  <a:gd name="T20" fmla="*/ 0 w 89"/>
                  <a:gd name="T21" fmla="*/ 30 h 216"/>
                  <a:gd name="T22" fmla="*/ 12 w 89"/>
                  <a:gd name="T23" fmla="*/ 0 h 216"/>
                  <a:gd name="T24" fmla="*/ 30 w 89"/>
                  <a:gd name="T25" fmla="*/ 0 h 216"/>
                  <a:gd name="T26" fmla="*/ 18 w 89"/>
                  <a:gd name="T27" fmla="*/ 30 h 216"/>
                  <a:gd name="T28" fmla="*/ 12 w 89"/>
                  <a:gd name="T29" fmla="*/ 66 h 216"/>
                  <a:gd name="T30" fmla="*/ 12 w 89"/>
                  <a:gd name="T31" fmla="*/ 66 h 2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89" h="216">
                    <a:moveTo>
                      <a:pt x="12" y="66"/>
                    </a:moveTo>
                    <a:lnTo>
                      <a:pt x="18" y="108"/>
                    </a:lnTo>
                    <a:lnTo>
                      <a:pt x="36" y="144"/>
                    </a:lnTo>
                    <a:lnTo>
                      <a:pt x="60" y="180"/>
                    </a:lnTo>
                    <a:lnTo>
                      <a:pt x="89" y="216"/>
                    </a:lnTo>
                    <a:lnTo>
                      <a:pt x="72" y="216"/>
                    </a:lnTo>
                    <a:lnTo>
                      <a:pt x="42" y="180"/>
                    </a:lnTo>
                    <a:lnTo>
                      <a:pt x="18" y="144"/>
                    </a:lnTo>
                    <a:lnTo>
                      <a:pt x="6" y="108"/>
                    </a:lnTo>
                    <a:lnTo>
                      <a:pt x="0" y="66"/>
                    </a:lnTo>
                    <a:lnTo>
                      <a:pt x="0" y="30"/>
                    </a:lnTo>
                    <a:lnTo>
                      <a:pt x="12" y="0"/>
                    </a:lnTo>
                    <a:lnTo>
                      <a:pt x="30" y="0"/>
                    </a:lnTo>
                    <a:lnTo>
                      <a:pt x="18" y="30"/>
                    </a:lnTo>
                    <a:lnTo>
                      <a:pt x="12" y="66"/>
                    </a:lnTo>
                    <a:lnTo>
                      <a:pt x="12" y="66"/>
                    </a:lnTo>
                    <a:close/>
                  </a:path>
                </a:pathLst>
              </a:custGeom>
              <a:gradFill rotWithShape="0">
                <a:gsLst>
                  <a:gs pos="0">
                    <a:schemeClr val="accent2"/>
                  </a:gs>
                  <a:gs pos="100000">
                    <a:schemeClr val="accent2">
                      <a:gamma/>
                      <a:shade val="87843"/>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1277" name="Freeform 13"/>
              <p:cNvSpPr>
                <a:spLocks/>
              </p:cNvSpPr>
              <p:nvPr/>
            </p:nvSpPr>
            <p:spPr bwMode="hidden">
              <a:xfrm>
                <a:off x="3569" y="3745"/>
                <a:ext cx="750" cy="461"/>
              </a:xfrm>
              <a:custGeom>
                <a:avLst/>
                <a:gdLst>
                  <a:gd name="T0" fmla="*/ 382 w 747"/>
                  <a:gd name="T1" fmla="*/ 443 h 461"/>
                  <a:gd name="T2" fmla="*/ 311 w 747"/>
                  <a:gd name="T3" fmla="*/ 437 h 461"/>
                  <a:gd name="T4" fmla="*/ 245 w 747"/>
                  <a:gd name="T5" fmla="*/ 425 h 461"/>
                  <a:gd name="T6" fmla="*/ 185 w 747"/>
                  <a:gd name="T7" fmla="*/ 407 h 461"/>
                  <a:gd name="T8" fmla="*/ 131 w 747"/>
                  <a:gd name="T9" fmla="*/ 383 h 461"/>
                  <a:gd name="T10" fmla="*/ 83 w 747"/>
                  <a:gd name="T11" fmla="*/ 347 h 461"/>
                  <a:gd name="T12" fmla="*/ 53 w 747"/>
                  <a:gd name="T13" fmla="*/ 311 h 461"/>
                  <a:gd name="T14" fmla="*/ 30 w 747"/>
                  <a:gd name="T15" fmla="*/ 269 h 461"/>
                  <a:gd name="T16" fmla="*/ 24 w 747"/>
                  <a:gd name="T17" fmla="*/ 227 h 461"/>
                  <a:gd name="T18" fmla="*/ 30 w 747"/>
                  <a:gd name="T19" fmla="*/ 185 h 461"/>
                  <a:gd name="T20" fmla="*/ 53 w 747"/>
                  <a:gd name="T21" fmla="*/ 143 h 461"/>
                  <a:gd name="T22" fmla="*/ 83 w 747"/>
                  <a:gd name="T23" fmla="*/ 107 h 461"/>
                  <a:gd name="T24" fmla="*/ 131 w 747"/>
                  <a:gd name="T25" fmla="*/ 77 h 461"/>
                  <a:gd name="T26" fmla="*/ 185 w 747"/>
                  <a:gd name="T27" fmla="*/ 47 h 461"/>
                  <a:gd name="T28" fmla="*/ 245 w 747"/>
                  <a:gd name="T29" fmla="*/ 30 h 461"/>
                  <a:gd name="T30" fmla="*/ 311 w 747"/>
                  <a:gd name="T31" fmla="*/ 18 h 461"/>
                  <a:gd name="T32" fmla="*/ 382 w 747"/>
                  <a:gd name="T33" fmla="*/ 12 h 461"/>
                  <a:gd name="T34" fmla="*/ 478 w 747"/>
                  <a:gd name="T35" fmla="*/ 18 h 461"/>
                  <a:gd name="T36" fmla="*/ 562 w 747"/>
                  <a:gd name="T37" fmla="*/ 41 h 461"/>
                  <a:gd name="T38" fmla="*/ 562 w 747"/>
                  <a:gd name="T39" fmla="*/ 36 h 461"/>
                  <a:gd name="T40" fmla="*/ 562 w 747"/>
                  <a:gd name="T41" fmla="*/ 30 h 461"/>
                  <a:gd name="T42" fmla="*/ 478 w 747"/>
                  <a:gd name="T43" fmla="*/ 6 h 461"/>
                  <a:gd name="T44" fmla="*/ 382 w 747"/>
                  <a:gd name="T45" fmla="*/ 0 h 461"/>
                  <a:gd name="T46" fmla="*/ 305 w 747"/>
                  <a:gd name="T47" fmla="*/ 6 h 461"/>
                  <a:gd name="T48" fmla="*/ 233 w 747"/>
                  <a:gd name="T49" fmla="*/ 18 h 461"/>
                  <a:gd name="T50" fmla="*/ 167 w 747"/>
                  <a:gd name="T51" fmla="*/ 41 h 461"/>
                  <a:gd name="T52" fmla="*/ 113 w 747"/>
                  <a:gd name="T53" fmla="*/ 65 h 461"/>
                  <a:gd name="T54" fmla="*/ 65 w 747"/>
                  <a:gd name="T55" fmla="*/ 101 h 461"/>
                  <a:gd name="T56" fmla="*/ 30 w 747"/>
                  <a:gd name="T57" fmla="*/ 137 h 461"/>
                  <a:gd name="T58" fmla="*/ 6 w 747"/>
                  <a:gd name="T59" fmla="*/ 179 h 461"/>
                  <a:gd name="T60" fmla="*/ 0 w 747"/>
                  <a:gd name="T61" fmla="*/ 227 h 461"/>
                  <a:gd name="T62" fmla="*/ 6 w 747"/>
                  <a:gd name="T63" fmla="*/ 275 h 461"/>
                  <a:gd name="T64" fmla="*/ 30 w 747"/>
                  <a:gd name="T65" fmla="*/ 317 h 461"/>
                  <a:gd name="T66" fmla="*/ 65 w 747"/>
                  <a:gd name="T67" fmla="*/ 359 h 461"/>
                  <a:gd name="T68" fmla="*/ 113 w 747"/>
                  <a:gd name="T69" fmla="*/ 395 h 461"/>
                  <a:gd name="T70" fmla="*/ 167 w 747"/>
                  <a:gd name="T71" fmla="*/ 419 h 461"/>
                  <a:gd name="T72" fmla="*/ 233 w 747"/>
                  <a:gd name="T73" fmla="*/ 443 h 461"/>
                  <a:gd name="T74" fmla="*/ 305 w 747"/>
                  <a:gd name="T75" fmla="*/ 455 h 461"/>
                  <a:gd name="T76" fmla="*/ 382 w 747"/>
                  <a:gd name="T77" fmla="*/ 461 h 461"/>
                  <a:gd name="T78" fmla="*/ 448 w 747"/>
                  <a:gd name="T79" fmla="*/ 455 h 461"/>
                  <a:gd name="T80" fmla="*/ 508 w 747"/>
                  <a:gd name="T81" fmla="*/ 449 h 461"/>
                  <a:gd name="T82" fmla="*/ 609 w 747"/>
                  <a:gd name="T83" fmla="*/ 413 h 461"/>
                  <a:gd name="T84" fmla="*/ 657 w 747"/>
                  <a:gd name="T85" fmla="*/ 389 h 461"/>
                  <a:gd name="T86" fmla="*/ 693 w 747"/>
                  <a:gd name="T87" fmla="*/ 359 h 461"/>
                  <a:gd name="T88" fmla="*/ 723 w 747"/>
                  <a:gd name="T89" fmla="*/ 329 h 461"/>
                  <a:gd name="T90" fmla="*/ 747 w 747"/>
                  <a:gd name="T91" fmla="*/ 293 h 461"/>
                  <a:gd name="T92" fmla="*/ 741 w 747"/>
                  <a:gd name="T93" fmla="*/ 287 h 461"/>
                  <a:gd name="T94" fmla="*/ 729 w 747"/>
                  <a:gd name="T95" fmla="*/ 281 h 461"/>
                  <a:gd name="T96" fmla="*/ 711 w 747"/>
                  <a:gd name="T97" fmla="*/ 317 h 461"/>
                  <a:gd name="T98" fmla="*/ 681 w 747"/>
                  <a:gd name="T99" fmla="*/ 347 h 461"/>
                  <a:gd name="T100" fmla="*/ 645 w 747"/>
                  <a:gd name="T101" fmla="*/ 377 h 461"/>
                  <a:gd name="T102" fmla="*/ 604 w 747"/>
                  <a:gd name="T103" fmla="*/ 401 h 461"/>
                  <a:gd name="T104" fmla="*/ 502 w 747"/>
                  <a:gd name="T105" fmla="*/ 431 h 461"/>
                  <a:gd name="T106" fmla="*/ 442 w 747"/>
                  <a:gd name="T107" fmla="*/ 443 h 461"/>
                  <a:gd name="T108" fmla="*/ 382 w 747"/>
                  <a:gd name="T109" fmla="*/ 443 h 461"/>
                  <a:gd name="T110" fmla="*/ 382 w 747"/>
                  <a:gd name="T111" fmla="*/ 443 h 4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747" h="461">
                    <a:moveTo>
                      <a:pt x="382" y="443"/>
                    </a:moveTo>
                    <a:lnTo>
                      <a:pt x="311" y="437"/>
                    </a:lnTo>
                    <a:lnTo>
                      <a:pt x="245" y="425"/>
                    </a:lnTo>
                    <a:lnTo>
                      <a:pt x="185" y="407"/>
                    </a:lnTo>
                    <a:lnTo>
                      <a:pt x="131" y="383"/>
                    </a:lnTo>
                    <a:lnTo>
                      <a:pt x="83" y="347"/>
                    </a:lnTo>
                    <a:lnTo>
                      <a:pt x="53" y="311"/>
                    </a:lnTo>
                    <a:lnTo>
                      <a:pt x="30" y="269"/>
                    </a:lnTo>
                    <a:lnTo>
                      <a:pt x="24" y="227"/>
                    </a:lnTo>
                    <a:lnTo>
                      <a:pt x="30" y="185"/>
                    </a:lnTo>
                    <a:lnTo>
                      <a:pt x="53" y="143"/>
                    </a:lnTo>
                    <a:lnTo>
                      <a:pt x="83" y="107"/>
                    </a:lnTo>
                    <a:lnTo>
                      <a:pt x="131" y="77"/>
                    </a:lnTo>
                    <a:lnTo>
                      <a:pt x="185" y="47"/>
                    </a:lnTo>
                    <a:lnTo>
                      <a:pt x="245" y="30"/>
                    </a:lnTo>
                    <a:lnTo>
                      <a:pt x="311" y="18"/>
                    </a:lnTo>
                    <a:lnTo>
                      <a:pt x="382" y="12"/>
                    </a:lnTo>
                    <a:lnTo>
                      <a:pt x="478" y="18"/>
                    </a:lnTo>
                    <a:lnTo>
                      <a:pt x="562" y="41"/>
                    </a:lnTo>
                    <a:lnTo>
                      <a:pt x="562" y="36"/>
                    </a:lnTo>
                    <a:lnTo>
                      <a:pt x="562" y="30"/>
                    </a:lnTo>
                    <a:lnTo>
                      <a:pt x="478" y="6"/>
                    </a:lnTo>
                    <a:lnTo>
                      <a:pt x="382" y="0"/>
                    </a:lnTo>
                    <a:lnTo>
                      <a:pt x="305" y="6"/>
                    </a:lnTo>
                    <a:lnTo>
                      <a:pt x="233" y="18"/>
                    </a:lnTo>
                    <a:lnTo>
                      <a:pt x="167" y="41"/>
                    </a:lnTo>
                    <a:lnTo>
                      <a:pt x="113" y="65"/>
                    </a:lnTo>
                    <a:lnTo>
                      <a:pt x="65" y="101"/>
                    </a:lnTo>
                    <a:lnTo>
                      <a:pt x="30" y="137"/>
                    </a:lnTo>
                    <a:lnTo>
                      <a:pt x="6" y="179"/>
                    </a:lnTo>
                    <a:lnTo>
                      <a:pt x="0" y="227"/>
                    </a:lnTo>
                    <a:lnTo>
                      <a:pt x="6" y="275"/>
                    </a:lnTo>
                    <a:lnTo>
                      <a:pt x="30" y="317"/>
                    </a:lnTo>
                    <a:lnTo>
                      <a:pt x="65" y="359"/>
                    </a:lnTo>
                    <a:lnTo>
                      <a:pt x="113" y="395"/>
                    </a:lnTo>
                    <a:lnTo>
                      <a:pt x="167" y="419"/>
                    </a:lnTo>
                    <a:lnTo>
                      <a:pt x="233" y="443"/>
                    </a:lnTo>
                    <a:lnTo>
                      <a:pt x="305" y="455"/>
                    </a:lnTo>
                    <a:lnTo>
                      <a:pt x="382" y="461"/>
                    </a:lnTo>
                    <a:lnTo>
                      <a:pt x="448" y="455"/>
                    </a:lnTo>
                    <a:lnTo>
                      <a:pt x="508" y="449"/>
                    </a:lnTo>
                    <a:lnTo>
                      <a:pt x="609" y="413"/>
                    </a:lnTo>
                    <a:lnTo>
                      <a:pt x="657" y="389"/>
                    </a:lnTo>
                    <a:lnTo>
                      <a:pt x="693" y="359"/>
                    </a:lnTo>
                    <a:lnTo>
                      <a:pt x="723" y="329"/>
                    </a:lnTo>
                    <a:lnTo>
                      <a:pt x="747" y="293"/>
                    </a:lnTo>
                    <a:lnTo>
                      <a:pt x="741" y="287"/>
                    </a:lnTo>
                    <a:lnTo>
                      <a:pt x="729" y="281"/>
                    </a:lnTo>
                    <a:lnTo>
                      <a:pt x="711" y="317"/>
                    </a:lnTo>
                    <a:lnTo>
                      <a:pt x="681" y="347"/>
                    </a:lnTo>
                    <a:lnTo>
                      <a:pt x="645" y="377"/>
                    </a:lnTo>
                    <a:lnTo>
                      <a:pt x="604" y="401"/>
                    </a:lnTo>
                    <a:lnTo>
                      <a:pt x="502" y="431"/>
                    </a:lnTo>
                    <a:lnTo>
                      <a:pt x="442" y="443"/>
                    </a:lnTo>
                    <a:lnTo>
                      <a:pt x="382" y="443"/>
                    </a:lnTo>
                    <a:lnTo>
                      <a:pt x="382" y="443"/>
                    </a:lnTo>
                    <a:close/>
                  </a:path>
                </a:pathLst>
              </a:custGeom>
              <a:gradFill rotWithShape="0">
                <a:gsLst>
                  <a:gs pos="0">
                    <a:schemeClr val="accent2"/>
                  </a:gs>
                  <a:gs pos="100000">
                    <a:schemeClr val="accent2">
                      <a:gamma/>
                      <a:shade val="90980"/>
                      <a:invGamma/>
                    </a:schemeClr>
                  </a:gs>
                </a:gsLst>
                <a:path path="rect">
                  <a:fillToRect l="50000" t="50000" r="50000" b="50000"/>
                </a:path>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1278" name="Freeform 14"/>
              <p:cNvSpPr>
                <a:spLocks/>
              </p:cNvSpPr>
              <p:nvPr/>
            </p:nvSpPr>
            <p:spPr bwMode="hidden">
              <a:xfrm>
                <a:off x="4037" y="3721"/>
                <a:ext cx="96" cy="30"/>
              </a:xfrm>
              <a:custGeom>
                <a:avLst/>
                <a:gdLst>
                  <a:gd name="T0" fmla="*/ 0 w 96"/>
                  <a:gd name="T1" fmla="*/ 0 h 30"/>
                  <a:gd name="T2" fmla="*/ 0 w 96"/>
                  <a:gd name="T3" fmla="*/ 12 h 30"/>
                  <a:gd name="T4" fmla="*/ 48 w 96"/>
                  <a:gd name="T5" fmla="*/ 18 h 30"/>
                  <a:gd name="T6" fmla="*/ 96 w 96"/>
                  <a:gd name="T7" fmla="*/ 30 h 30"/>
                  <a:gd name="T8" fmla="*/ 96 w 96"/>
                  <a:gd name="T9" fmla="*/ 24 h 30"/>
                  <a:gd name="T10" fmla="*/ 96 w 96"/>
                  <a:gd name="T11" fmla="*/ 18 h 30"/>
                  <a:gd name="T12" fmla="*/ 48 w 96"/>
                  <a:gd name="T13" fmla="*/ 12 h 30"/>
                  <a:gd name="T14" fmla="*/ 0 w 96"/>
                  <a:gd name="T15" fmla="*/ 0 h 30"/>
                  <a:gd name="T16" fmla="*/ 0 w 96"/>
                  <a:gd name="T17" fmla="*/ 0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6" h="30">
                    <a:moveTo>
                      <a:pt x="0" y="0"/>
                    </a:moveTo>
                    <a:lnTo>
                      <a:pt x="0" y="12"/>
                    </a:lnTo>
                    <a:lnTo>
                      <a:pt x="48" y="18"/>
                    </a:lnTo>
                    <a:lnTo>
                      <a:pt x="96" y="30"/>
                    </a:lnTo>
                    <a:lnTo>
                      <a:pt x="96" y="24"/>
                    </a:lnTo>
                    <a:lnTo>
                      <a:pt x="96" y="18"/>
                    </a:lnTo>
                    <a:lnTo>
                      <a:pt x="48" y="12"/>
                    </a:lnTo>
                    <a:lnTo>
                      <a:pt x="0" y="0"/>
                    </a:lnTo>
                    <a:lnTo>
                      <a:pt x="0" y="0"/>
                    </a:lnTo>
                    <a:close/>
                  </a:path>
                </a:pathLst>
              </a:custGeom>
              <a:gradFill rotWithShape="0">
                <a:gsLst>
                  <a:gs pos="0">
                    <a:schemeClr val="accent2"/>
                  </a:gs>
                  <a:gs pos="100000">
                    <a:schemeClr val="accent2">
                      <a:gamma/>
                      <a:shade val="87843"/>
                      <a:invGamma/>
                    </a:schemeClr>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1279" name="Oval 15"/>
              <p:cNvSpPr>
                <a:spLocks noChangeArrowheads="1"/>
              </p:cNvSpPr>
              <p:nvPr/>
            </p:nvSpPr>
            <p:spPr bwMode="hidden">
              <a:xfrm>
                <a:off x="3910" y="3948"/>
                <a:ext cx="84" cy="53"/>
              </a:xfrm>
              <a:prstGeom prst="ellipse">
                <a:avLst/>
              </a:prstGeom>
              <a:gradFill rotWithShape="0">
                <a:gsLst>
                  <a:gs pos="0">
                    <a:schemeClr val="accent2">
                      <a:gamma/>
                      <a:shade val="94118"/>
                      <a:invGamma/>
                    </a:schemeClr>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cs-CZ"/>
              </a:p>
            </p:txBody>
          </p:sp>
        </p:grpSp>
        <p:grpSp>
          <p:nvGrpSpPr>
            <p:cNvPr id="11280" name="Group 16"/>
            <p:cNvGrpSpPr>
              <a:grpSpLocks/>
            </p:cNvGrpSpPr>
            <p:nvPr userDrawn="1"/>
          </p:nvGrpSpPr>
          <p:grpSpPr bwMode="auto">
            <a:xfrm>
              <a:off x="1776" y="3631"/>
              <a:ext cx="1626" cy="683"/>
              <a:chOff x="1776" y="3631"/>
              <a:chExt cx="1626" cy="683"/>
            </a:xfrm>
          </p:grpSpPr>
          <p:sp>
            <p:nvSpPr>
              <p:cNvPr id="11281" name="Oval 17"/>
              <p:cNvSpPr>
                <a:spLocks noChangeArrowheads="1"/>
              </p:cNvSpPr>
              <p:nvPr/>
            </p:nvSpPr>
            <p:spPr bwMode="hidden">
              <a:xfrm>
                <a:off x="2268" y="3934"/>
                <a:ext cx="638" cy="377"/>
              </a:xfrm>
              <a:prstGeom prst="ellipse">
                <a:avLst/>
              </a:prstGeom>
              <a:gradFill rotWithShape="0">
                <a:gsLst>
                  <a:gs pos="0">
                    <a:schemeClr val="accent2">
                      <a:gamma/>
                      <a:shade val="87843"/>
                      <a:invGamma/>
                    </a:schemeClr>
                  </a:gs>
                  <a:gs pos="100000">
                    <a:schemeClr val="accent2"/>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cs-CZ"/>
              </a:p>
            </p:txBody>
          </p:sp>
          <p:sp>
            <p:nvSpPr>
              <p:cNvPr id="11282" name="Oval 18"/>
              <p:cNvSpPr>
                <a:spLocks noChangeArrowheads="1"/>
              </p:cNvSpPr>
              <p:nvPr/>
            </p:nvSpPr>
            <p:spPr bwMode="hidden">
              <a:xfrm>
                <a:off x="2314" y="3958"/>
                <a:ext cx="543" cy="332"/>
              </a:xfrm>
              <a:prstGeom prst="ellipse">
                <a:avLst/>
              </a:prstGeom>
              <a:gradFill rotWithShape="0">
                <a:gsLst>
                  <a:gs pos="0">
                    <a:schemeClr val="accent2"/>
                  </a:gs>
                  <a:gs pos="100000">
                    <a:schemeClr val="accent2">
                      <a:gamma/>
                      <a:shade val="87843"/>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cs-CZ"/>
              </a:p>
            </p:txBody>
          </p:sp>
          <p:sp>
            <p:nvSpPr>
              <p:cNvPr id="11283" name="Oval 19"/>
              <p:cNvSpPr>
                <a:spLocks noChangeArrowheads="1"/>
              </p:cNvSpPr>
              <p:nvPr/>
            </p:nvSpPr>
            <p:spPr bwMode="hidden">
              <a:xfrm>
                <a:off x="2341" y="3979"/>
                <a:ext cx="501" cy="299"/>
              </a:xfrm>
              <a:prstGeom prst="ellipse">
                <a:avLst/>
              </a:prstGeom>
              <a:gradFill rotWithShape="0">
                <a:gsLst>
                  <a:gs pos="0">
                    <a:schemeClr val="accent2">
                      <a:gamma/>
                      <a:shade val="90980"/>
                      <a:invGamma/>
                    </a:schemeClr>
                  </a:gs>
                  <a:gs pos="100000">
                    <a:schemeClr val="accent2"/>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cs-CZ"/>
              </a:p>
            </p:txBody>
          </p:sp>
          <p:sp>
            <p:nvSpPr>
              <p:cNvPr id="11284" name="Oval 20"/>
              <p:cNvSpPr>
                <a:spLocks noChangeArrowheads="1"/>
              </p:cNvSpPr>
              <p:nvPr/>
            </p:nvSpPr>
            <p:spPr bwMode="hidden">
              <a:xfrm>
                <a:off x="2368" y="3997"/>
                <a:ext cx="444" cy="258"/>
              </a:xfrm>
              <a:prstGeom prst="ellipse">
                <a:avLst/>
              </a:prstGeom>
              <a:gradFill rotWithShape="0">
                <a:gsLst>
                  <a:gs pos="0">
                    <a:schemeClr val="accent2">
                      <a:gamma/>
                      <a:shade val="87843"/>
                      <a:invGamma/>
                    </a:schemeClr>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cs-CZ"/>
              </a:p>
            </p:txBody>
          </p:sp>
          <p:sp>
            <p:nvSpPr>
              <p:cNvPr id="11285" name="Oval 21"/>
              <p:cNvSpPr>
                <a:spLocks noChangeArrowheads="1"/>
              </p:cNvSpPr>
              <p:nvPr/>
            </p:nvSpPr>
            <p:spPr bwMode="hidden">
              <a:xfrm>
                <a:off x="2385" y="4005"/>
                <a:ext cx="413" cy="240"/>
              </a:xfrm>
              <a:prstGeom prst="ellipse">
                <a:avLst/>
              </a:prstGeom>
              <a:gradFill rotWithShape="0">
                <a:gsLst>
                  <a:gs pos="0">
                    <a:schemeClr val="accent2">
                      <a:gamma/>
                      <a:shade val="94118"/>
                      <a:invGamma/>
                    </a:schemeClr>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cs-CZ"/>
              </a:p>
            </p:txBody>
          </p:sp>
          <p:sp>
            <p:nvSpPr>
              <p:cNvPr id="11286" name="Oval 22"/>
              <p:cNvSpPr>
                <a:spLocks noChangeArrowheads="1"/>
              </p:cNvSpPr>
              <p:nvPr/>
            </p:nvSpPr>
            <p:spPr bwMode="hidden">
              <a:xfrm>
                <a:off x="2437" y="4026"/>
                <a:ext cx="306" cy="192"/>
              </a:xfrm>
              <a:prstGeom prst="ellipse">
                <a:avLst/>
              </a:prstGeom>
              <a:gradFill rotWithShape="0">
                <a:gsLst>
                  <a:gs pos="0">
                    <a:schemeClr val="accent2">
                      <a:gamma/>
                      <a:shade val="87843"/>
                      <a:invGamma/>
                    </a:schemeClr>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cs-CZ"/>
              </a:p>
            </p:txBody>
          </p:sp>
          <p:sp>
            <p:nvSpPr>
              <p:cNvPr id="11287" name="Oval 23"/>
              <p:cNvSpPr>
                <a:spLocks noChangeArrowheads="1"/>
              </p:cNvSpPr>
              <p:nvPr/>
            </p:nvSpPr>
            <p:spPr bwMode="hidden">
              <a:xfrm>
                <a:off x="2476" y="4056"/>
                <a:ext cx="227" cy="135"/>
              </a:xfrm>
              <a:prstGeom prst="ellipse">
                <a:avLst/>
              </a:prstGeom>
              <a:gradFill rotWithShape="0">
                <a:gsLst>
                  <a:gs pos="0">
                    <a:schemeClr val="accent2"/>
                  </a:gs>
                  <a:gs pos="100000">
                    <a:schemeClr val="accent2">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cs-CZ"/>
              </a:p>
            </p:txBody>
          </p:sp>
          <p:sp>
            <p:nvSpPr>
              <p:cNvPr id="11288" name="Oval 24"/>
              <p:cNvSpPr>
                <a:spLocks noChangeArrowheads="1"/>
              </p:cNvSpPr>
              <p:nvPr/>
            </p:nvSpPr>
            <p:spPr bwMode="hidden">
              <a:xfrm>
                <a:off x="2542" y="4097"/>
                <a:ext cx="90" cy="60"/>
              </a:xfrm>
              <a:prstGeom prst="ellipse">
                <a:avLst/>
              </a:prstGeom>
              <a:gradFill rotWithShape="0">
                <a:gsLst>
                  <a:gs pos="0">
                    <a:schemeClr val="accent2"/>
                  </a:gs>
                  <a:gs pos="100000">
                    <a:schemeClr val="accent2">
                      <a:gamma/>
                      <a:shade val="90980"/>
                      <a:invGamma/>
                    </a:schemeClr>
                  </a:gs>
                </a:gsLst>
                <a:lin ang="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cs-CZ"/>
              </a:p>
            </p:txBody>
          </p:sp>
          <p:sp>
            <p:nvSpPr>
              <p:cNvPr id="11289" name="Freeform 25"/>
              <p:cNvSpPr>
                <a:spLocks/>
              </p:cNvSpPr>
              <p:nvPr/>
            </p:nvSpPr>
            <p:spPr bwMode="hidden">
              <a:xfrm>
                <a:off x="2585" y="3822"/>
                <a:ext cx="449" cy="186"/>
              </a:xfrm>
              <a:custGeom>
                <a:avLst/>
                <a:gdLst>
                  <a:gd name="T0" fmla="*/ 6 w 448"/>
                  <a:gd name="T1" fmla="*/ 6 h 186"/>
                  <a:gd name="T2" fmla="*/ 78 w 448"/>
                  <a:gd name="T3" fmla="*/ 12 h 186"/>
                  <a:gd name="T4" fmla="*/ 150 w 448"/>
                  <a:gd name="T5" fmla="*/ 18 h 186"/>
                  <a:gd name="T6" fmla="*/ 215 w 448"/>
                  <a:gd name="T7" fmla="*/ 36 h 186"/>
                  <a:gd name="T8" fmla="*/ 275 w 448"/>
                  <a:gd name="T9" fmla="*/ 60 h 186"/>
                  <a:gd name="T10" fmla="*/ 329 w 448"/>
                  <a:gd name="T11" fmla="*/ 84 h 186"/>
                  <a:gd name="T12" fmla="*/ 377 w 448"/>
                  <a:gd name="T13" fmla="*/ 114 h 186"/>
                  <a:gd name="T14" fmla="*/ 419 w 448"/>
                  <a:gd name="T15" fmla="*/ 150 h 186"/>
                  <a:gd name="T16" fmla="*/ 448 w 448"/>
                  <a:gd name="T17" fmla="*/ 186 h 186"/>
                  <a:gd name="T18" fmla="*/ 448 w 448"/>
                  <a:gd name="T19" fmla="*/ 162 h 186"/>
                  <a:gd name="T20" fmla="*/ 413 w 448"/>
                  <a:gd name="T21" fmla="*/ 126 h 186"/>
                  <a:gd name="T22" fmla="*/ 371 w 448"/>
                  <a:gd name="T23" fmla="*/ 96 h 186"/>
                  <a:gd name="T24" fmla="*/ 323 w 448"/>
                  <a:gd name="T25" fmla="*/ 66 h 186"/>
                  <a:gd name="T26" fmla="*/ 269 w 448"/>
                  <a:gd name="T27" fmla="*/ 48 h 186"/>
                  <a:gd name="T28" fmla="*/ 144 w 448"/>
                  <a:gd name="T29" fmla="*/ 12 h 186"/>
                  <a:gd name="T30" fmla="*/ 78 w 448"/>
                  <a:gd name="T31" fmla="*/ 6 h 186"/>
                  <a:gd name="T32" fmla="*/ 6 w 448"/>
                  <a:gd name="T33" fmla="*/ 0 h 186"/>
                  <a:gd name="T34" fmla="*/ 0 w 448"/>
                  <a:gd name="T35" fmla="*/ 0 h 186"/>
                  <a:gd name="T36" fmla="*/ 0 w 448"/>
                  <a:gd name="T37" fmla="*/ 0 h 186"/>
                  <a:gd name="T38" fmla="*/ 0 w 448"/>
                  <a:gd name="T39" fmla="*/ 6 h 186"/>
                  <a:gd name="T40" fmla="*/ 0 w 448"/>
                  <a:gd name="T41" fmla="*/ 6 h 186"/>
                  <a:gd name="T42" fmla="*/ 6 w 448"/>
                  <a:gd name="T43" fmla="*/ 6 h 186"/>
                  <a:gd name="T44" fmla="*/ 6 w 448"/>
                  <a:gd name="T45" fmla="*/ 6 h 1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48" h="186">
                    <a:moveTo>
                      <a:pt x="6" y="6"/>
                    </a:moveTo>
                    <a:lnTo>
                      <a:pt x="78" y="12"/>
                    </a:lnTo>
                    <a:lnTo>
                      <a:pt x="150" y="18"/>
                    </a:lnTo>
                    <a:lnTo>
                      <a:pt x="215" y="36"/>
                    </a:lnTo>
                    <a:lnTo>
                      <a:pt x="275" y="60"/>
                    </a:lnTo>
                    <a:lnTo>
                      <a:pt x="329" y="84"/>
                    </a:lnTo>
                    <a:lnTo>
                      <a:pt x="377" y="114"/>
                    </a:lnTo>
                    <a:lnTo>
                      <a:pt x="419" y="150"/>
                    </a:lnTo>
                    <a:lnTo>
                      <a:pt x="448" y="186"/>
                    </a:lnTo>
                    <a:lnTo>
                      <a:pt x="448" y="162"/>
                    </a:lnTo>
                    <a:lnTo>
                      <a:pt x="413" y="126"/>
                    </a:lnTo>
                    <a:lnTo>
                      <a:pt x="371" y="96"/>
                    </a:lnTo>
                    <a:lnTo>
                      <a:pt x="323" y="66"/>
                    </a:lnTo>
                    <a:lnTo>
                      <a:pt x="269" y="48"/>
                    </a:lnTo>
                    <a:lnTo>
                      <a:pt x="144" y="12"/>
                    </a:lnTo>
                    <a:lnTo>
                      <a:pt x="78" y="6"/>
                    </a:lnTo>
                    <a:lnTo>
                      <a:pt x="6" y="0"/>
                    </a:lnTo>
                    <a:lnTo>
                      <a:pt x="0" y="0"/>
                    </a:lnTo>
                    <a:lnTo>
                      <a:pt x="0" y="0"/>
                    </a:lnTo>
                    <a:lnTo>
                      <a:pt x="0" y="6"/>
                    </a:lnTo>
                    <a:lnTo>
                      <a:pt x="0" y="6"/>
                    </a:lnTo>
                    <a:lnTo>
                      <a:pt x="6" y="6"/>
                    </a:lnTo>
                    <a:lnTo>
                      <a:pt x="6" y="6"/>
                    </a:lnTo>
                    <a:close/>
                  </a:path>
                </a:pathLst>
              </a:custGeom>
              <a:gradFill rotWithShape="0">
                <a:gsLst>
                  <a:gs pos="0">
                    <a:schemeClr val="accent2">
                      <a:gamma/>
                      <a:shade val="90980"/>
                      <a:invGamma/>
                    </a:schemeClr>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1290" name="Freeform 26"/>
              <p:cNvSpPr>
                <a:spLocks/>
              </p:cNvSpPr>
              <p:nvPr/>
            </p:nvSpPr>
            <p:spPr bwMode="hidden">
              <a:xfrm>
                <a:off x="2142" y="3852"/>
                <a:ext cx="892" cy="462"/>
              </a:xfrm>
              <a:custGeom>
                <a:avLst/>
                <a:gdLst>
                  <a:gd name="T0" fmla="*/ 23 w 890"/>
                  <a:gd name="T1" fmla="*/ 276 h 462"/>
                  <a:gd name="T2" fmla="*/ 29 w 890"/>
                  <a:gd name="T3" fmla="*/ 222 h 462"/>
                  <a:gd name="T4" fmla="*/ 59 w 890"/>
                  <a:gd name="T5" fmla="*/ 174 h 462"/>
                  <a:gd name="T6" fmla="*/ 95 w 890"/>
                  <a:gd name="T7" fmla="*/ 132 h 462"/>
                  <a:gd name="T8" fmla="*/ 149 w 890"/>
                  <a:gd name="T9" fmla="*/ 96 h 462"/>
                  <a:gd name="T10" fmla="*/ 209 w 890"/>
                  <a:gd name="T11" fmla="*/ 60 h 462"/>
                  <a:gd name="T12" fmla="*/ 281 w 890"/>
                  <a:gd name="T13" fmla="*/ 36 h 462"/>
                  <a:gd name="T14" fmla="*/ 364 w 890"/>
                  <a:gd name="T15" fmla="*/ 24 h 462"/>
                  <a:gd name="T16" fmla="*/ 448 w 890"/>
                  <a:gd name="T17" fmla="*/ 18 h 462"/>
                  <a:gd name="T18" fmla="*/ 532 w 890"/>
                  <a:gd name="T19" fmla="*/ 24 h 462"/>
                  <a:gd name="T20" fmla="*/ 609 w 890"/>
                  <a:gd name="T21" fmla="*/ 36 h 462"/>
                  <a:gd name="T22" fmla="*/ 681 w 890"/>
                  <a:gd name="T23" fmla="*/ 60 h 462"/>
                  <a:gd name="T24" fmla="*/ 741 w 890"/>
                  <a:gd name="T25" fmla="*/ 96 h 462"/>
                  <a:gd name="T26" fmla="*/ 795 w 890"/>
                  <a:gd name="T27" fmla="*/ 132 h 462"/>
                  <a:gd name="T28" fmla="*/ 831 w 890"/>
                  <a:gd name="T29" fmla="*/ 174 h 462"/>
                  <a:gd name="T30" fmla="*/ 861 w 890"/>
                  <a:gd name="T31" fmla="*/ 222 h 462"/>
                  <a:gd name="T32" fmla="*/ 867 w 890"/>
                  <a:gd name="T33" fmla="*/ 276 h 462"/>
                  <a:gd name="T34" fmla="*/ 855 w 890"/>
                  <a:gd name="T35" fmla="*/ 330 h 462"/>
                  <a:gd name="T36" fmla="*/ 831 w 890"/>
                  <a:gd name="T37" fmla="*/ 378 h 462"/>
                  <a:gd name="T38" fmla="*/ 783 w 890"/>
                  <a:gd name="T39" fmla="*/ 426 h 462"/>
                  <a:gd name="T40" fmla="*/ 723 w 890"/>
                  <a:gd name="T41" fmla="*/ 462 h 462"/>
                  <a:gd name="T42" fmla="*/ 765 w 890"/>
                  <a:gd name="T43" fmla="*/ 462 h 462"/>
                  <a:gd name="T44" fmla="*/ 819 w 890"/>
                  <a:gd name="T45" fmla="*/ 426 h 462"/>
                  <a:gd name="T46" fmla="*/ 855 w 890"/>
                  <a:gd name="T47" fmla="*/ 378 h 462"/>
                  <a:gd name="T48" fmla="*/ 884 w 890"/>
                  <a:gd name="T49" fmla="*/ 330 h 462"/>
                  <a:gd name="T50" fmla="*/ 890 w 890"/>
                  <a:gd name="T51" fmla="*/ 276 h 462"/>
                  <a:gd name="T52" fmla="*/ 884 w 890"/>
                  <a:gd name="T53" fmla="*/ 222 h 462"/>
                  <a:gd name="T54" fmla="*/ 855 w 890"/>
                  <a:gd name="T55" fmla="*/ 168 h 462"/>
                  <a:gd name="T56" fmla="*/ 813 w 890"/>
                  <a:gd name="T57" fmla="*/ 120 h 462"/>
                  <a:gd name="T58" fmla="*/ 759 w 890"/>
                  <a:gd name="T59" fmla="*/ 84 h 462"/>
                  <a:gd name="T60" fmla="*/ 693 w 890"/>
                  <a:gd name="T61" fmla="*/ 48 h 462"/>
                  <a:gd name="T62" fmla="*/ 621 w 890"/>
                  <a:gd name="T63" fmla="*/ 24 h 462"/>
                  <a:gd name="T64" fmla="*/ 538 w 890"/>
                  <a:gd name="T65" fmla="*/ 6 h 462"/>
                  <a:gd name="T66" fmla="*/ 448 w 890"/>
                  <a:gd name="T67" fmla="*/ 0 h 462"/>
                  <a:gd name="T68" fmla="*/ 358 w 890"/>
                  <a:gd name="T69" fmla="*/ 6 h 462"/>
                  <a:gd name="T70" fmla="*/ 275 w 890"/>
                  <a:gd name="T71" fmla="*/ 24 h 462"/>
                  <a:gd name="T72" fmla="*/ 197 w 890"/>
                  <a:gd name="T73" fmla="*/ 48 h 462"/>
                  <a:gd name="T74" fmla="*/ 131 w 890"/>
                  <a:gd name="T75" fmla="*/ 84 h 462"/>
                  <a:gd name="T76" fmla="*/ 77 w 890"/>
                  <a:gd name="T77" fmla="*/ 120 h 462"/>
                  <a:gd name="T78" fmla="*/ 35 w 890"/>
                  <a:gd name="T79" fmla="*/ 168 h 462"/>
                  <a:gd name="T80" fmla="*/ 12 w 890"/>
                  <a:gd name="T81" fmla="*/ 222 h 462"/>
                  <a:gd name="T82" fmla="*/ 0 w 890"/>
                  <a:gd name="T83" fmla="*/ 276 h 462"/>
                  <a:gd name="T84" fmla="*/ 6 w 890"/>
                  <a:gd name="T85" fmla="*/ 330 h 462"/>
                  <a:gd name="T86" fmla="*/ 35 w 890"/>
                  <a:gd name="T87" fmla="*/ 378 h 462"/>
                  <a:gd name="T88" fmla="*/ 71 w 890"/>
                  <a:gd name="T89" fmla="*/ 426 h 462"/>
                  <a:gd name="T90" fmla="*/ 125 w 890"/>
                  <a:gd name="T91" fmla="*/ 462 h 462"/>
                  <a:gd name="T92" fmla="*/ 167 w 890"/>
                  <a:gd name="T93" fmla="*/ 462 h 462"/>
                  <a:gd name="T94" fmla="*/ 107 w 890"/>
                  <a:gd name="T95" fmla="*/ 426 h 462"/>
                  <a:gd name="T96" fmla="*/ 59 w 890"/>
                  <a:gd name="T97" fmla="*/ 378 h 462"/>
                  <a:gd name="T98" fmla="*/ 35 w 890"/>
                  <a:gd name="T99" fmla="*/ 330 h 462"/>
                  <a:gd name="T100" fmla="*/ 23 w 890"/>
                  <a:gd name="T101" fmla="*/ 276 h 462"/>
                  <a:gd name="T102" fmla="*/ 23 w 890"/>
                  <a:gd name="T103" fmla="*/ 276 h 4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890" h="462">
                    <a:moveTo>
                      <a:pt x="23" y="276"/>
                    </a:moveTo>
                    <a:lnTo>
                      <a:pt x="29" y="222"/>
                    </a:lnTo>
                    <a:lnTo>
                      <a:pt x="59" y="174"/>
                    </a:lnTo>
                    <a:lnTo>
                      <a:pt x="95" y="132"/>
                    </a:lnTo>
                    <a:lnTo>
                      <a:pt x="149" y="96"/>
                    </a:lnTo>
                    <a:lnTo>
                      <a:pt x="209" y="60"/>
                    </a:lnTo>
                    <a:lnTo>
                      <a:pt x="281" y="36"/>
                    </a:lnTo>
                    <a:lnTo>
                      <a:pt x="364" y="24"/>
                    </a:lnTo>
                    <a:lnTo>
                      <a:pt x="448" y="18"/>
                    </a:lnTo>
                    <a:lnTo>
                      <a:pt x="532" y="24"/>
                    </a:lnTo>
                    <a:lnTo>
                      <a:pt x="609" y="36"/>
                    </a:lnTo>
                    <a:lnTo>
                      <a:pt x="681" y="60"/>
                    </a:lnTo>
                    <a:lnTo>
                      <a:pt x="741" y="96"/>
                    </a:lnTo>
                    <a:lnTo>
                      <a:pt x="795" y="132"/>
                    </a:lnTo>
                    <a:lnTo>
                      <a:pt x="831" y="174"/>
                    </a:lnTo>
                    <a:lnTo>
                      <a:pt x="861" y="222"/>
                    </a:lnTo>
                    <a:lnTo>
                      <a:pt x="867" y="276"/>
                    </a:lnTo>
                    <a:lnTo>
                      <a:pt x="855" y="330"/>
                    </a:lnTo>
                    <a:lnTo>
                      <a:pt x="831" y="378"/>
                    </a:lnTo>
                    <a:lnTo>
                      <a:pt x="783" y="426"/>
                    </a:lnTo>
                    <a:lnTo>
                      <a:pt x="723" y="462"/>
                    </a:lnTo>
                    <a:lnTo>
                      <a:pt x="765" y="462"/>
                    </a:lnTo>
                    <a:lnTo>
                      <a:pt x="819" y="426"/>
                    </a:lnTo>
                    <a:lnTo>
                      <a:pt x="855" y="378"/>
                    </a:lnTo>
                    <a:lnTo>
                      <a:pt x="884" y="330"/>
                    </a:lnTo>
                    <a:lnTo>
                      <a:pt x="890" y="276"/>
                    </a:lnTo>
                    <a:lnTo>
                      <a:pt x="884" y="222"/>
                    </a:lnTo>
                    <a:lnTo>
                      <a:pt x="855" y="168"/>
                    </a:lnTo>
                    <a:lnTo>
                      <a:pt x="813" y="120"/>
                    </a:lnTo>
                    <a:lnTo>
                      <a:pt x="759" y="84"/>
                    </a:lnTo>
                    <a:lnTo>
                      <a:pt x="693" y="48"/>
                    </a:lnTo>
                    <a:lnTo>
                      <a:pt x="621" y="24"/>
                    </a:lnTo>
                    <a:lnTo>
                      <a:pt x="538" y="6"/>
                    </a:lnTo>
                    <a:lnTo>
                      <a:pt x="448" y="0"/>
                    </a:lnTo>
                    <a:lnTo>
                      <a:pt x="358" y="6"/>
                    </a:lnTo>
                    <a:lnTo>
                      <a:pt x="275" y="24"/>
                    </a:lnTo>
                    <a:lnTo>
                      <a:pt x="197" y="48"/>
                    </a:lnTo>
                    <a:lnTo>
                      <a:pt x="131" y="84"/>
                    </a:lnTo>
                    <a:lnTo>
                      <a:pt x="77" y="120"/>
                    </a:lnTo>
                    <a:lnTo>
                      <a:pt x="35" y="168"/>
                    </a:lnTo>
                    <a:lnTo>
                      <a:pt x="12" y="222"/>
                    </a:lnTo>
                    <a:lnTo>
                      <a:pt x="0" y="276"/>
                    </a:lnTo>
                    <a:lnTo>
                      <a:pt x="6" y="330"/>
                    </a:lnTo>
                    <a:lnTo>
                      <a:pt x="35" y="378"/>
                    </a:lnTo>
                    <a:lnTo>
                      <a:pt x="71" y="426"/>
                    </a:lnTo>
                    <a:lnTo>
                      <a:pt x="125" y="462"/>
                    </a:lnTo>
                    <a:lnTo>
                      <a:pt x="167" y="462"/>
                    </a:lnTo>
                    <a:lnTo>
                      <a:pt x="107" y="426"/>
                    </a:lnTo>
                    <a:lnTo>
                      <a:pt x="59" y="378"/>
                    </a:lnTo>
                    <a:lnTo>
                      <a:pt x="35" y="330"/>
                    </a:lnTo>
                    <a:lnTo>
                      <a:pt x="23" y="276"/>
                    </a:lnTo>
                    <a:lnTo>
                      <a:pt x="23" y="276"/>
                    </a:lnTo>
                    <a:close/>
                  </a:path>
                </a:pathLst>
              </a:custGeom>
              <a:gradFill rotWithShape="0">
                <a:gsLst>
                  <a:gs pos="0">
                    <a:schemeClr val="accent2"/>
                  </a:gs>
                  <a:gs pos="100000">
                    <a:schemeClr val="accent2">
                      <a:gamma/>
                      <a:shade val="84706"/>
                      <a:invGamma/>
                    </a:schemeClr>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1291" name="Freeform 27"/>
              <p:cNvSpPr>
                <a:spLocks/>
              </p:cNvSpPr>
              <p:nvPr/>
            </p:nvSpPr>
            <p:spPr bwMode="hidden">
              <a:xfrm>
                <a:off x="2082" y="3828"/>
                <a:ext cx="407" cy="486"/>
              </a:xfrm>
              <a:custGeom>
                <a:avLst/>
                <a:gdLst>
                  <a:gd name="T0" fmla="*/ 18 w 406"/>
                  <a:gd name="T1" fmla="*/ 300 h 486"/>
                  <a:gd name="T2" fmla="*/ 24 w 406"/>
                  <a:gd name="T3" fmla="*/ 246 h 486"/>
                  <a:gd name="T4" fmla="*/ 48 w 406"/>
                  <a:gd name="T5" fmla="*/ 198 h 486"/>
                  <a:gd name="T6" fmla="*/ 83 w 406"/>
                  <a:gd name="T7" fmla="*/ 150 h 486"/>
                  <a:gd name="T8" fmla="*/ 131 w 406"/>
                  <a:gd name="T9" fmla="*/ 108 h 486"/>
                  <a:gd name="T10" fmla="*/ 185 w 406"/>
                  <a:gd name="T11" fmla="*/ 72 h 486"/>
                  <a:gd name="T12" fmla="*/ 251 w 406"/>
                  <a:gd name="T13" fmla="*/ 42 h 486"/>
                  <a:gd name="T14" fmla="*/ 329 w 406"/>
                  <a:gd name="T15" fmla="*/ 24 h 486"/>
                  <a:gd name="T16" fmla="*/ 406 w 406"/>
                  <a:gd name="T17" fmla="*/ 6 h 486"/>
                  <a:gd name="T18" fmla="*/ 406 w 406"/>
                  <a:gd name="T19" fmla="*/ 0 h 486"/>
                  <a:gd name="T20" fmla="*/ 323 w 406"/>
                  <a:gd name="T21" fmla="*/ 12 h 486"/>
                  <a:gd name="T22" fmla="*/ 245 w 406"/>
                  <a:gd name="T23" fmla="*/ 36 h 486"/>
                  <a:gd name="T24" fmla="*/ 179 w 406"/>
                  <a:gd name="T25" fmla="*/ 66 h 486"/>
                  <a:gd name="T26" fmla="*/ 119 w 406"/>
                  <a:gd name="T27" fmla="*/ 102 h 486"/>
                  <a:gd name="T28" fmla="*/ 72 w 406"/>
                  <a:gd name="T29" fmla="*/ 144 h 486"/>
                  <a:gd name="T30" fmla="*/ 30 w 406"/>
                  <a:gd name="T31" fmla="*/ 192 h 486"/>
                  <a:gd name="T32" fmla="*/ 6 w 406"/>
                  <a:gd name="T33" fmla="*/ 246 h 486"/>
                  <a:gd name="T34" fmla="*/ 0 w 406"/>
                  <a:gd name="T35" fmla="*/ 300 h 486"/>
                  <a:gd name="T36" fmla="*/ 6 w 406"/>
                  <a:gd name="T37" fmla="*/ 348 h 486"/>
                  <a:gd name="T38" fmla="*/ 30 w 406"/>
                  <a:gd name="T39" fmla="*/ 396 h 486"/>
                  <a:gd name="T40" fmla="*/ 66 w 406"/>
                  <a:gd name="T41" fmla="*/ 444 h 486"/>
                  <a:gd name="T42" fmla="*/ 107 w 406"/>
                  <a:gd name="T43" fmla="*/ 486 h 486"/>
                  <a:gd name="T44" fmla="*/ 131 w 406"/>
                  <a:gd name="T45" fmla="*/ 486 h 486"/>
                  <a:gd name="T46" fmla="*/ 83 w 406"/>
                  <a:gd name="T47" fmla="*/ 450 h 486"/>
                  <a:gd name="T48" fmla="*/ 48 w 406"/>
                  <a:gd name="T49" fmla="*/ 402 h 486"/>
                  <a:gd name="T50" fmla="*/ 24 w 406"/>
                  <a:gd name="T51" fmla="*/ 354 h 486"/>
                  <a:gd name="T52" fmla="*/ 18 w 406"/>
                  <a:gd name="T53" fmla="*/ 300 h 486"/>
                  <a:gd name="T54" fmla="*/ 18 w 406"/>
                  <a:gd name="T55" fmla="*/ 300 h 4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406" h="486">
                    <a:moveTo>
                      <a:pt x="18" y="300"/>
                    </a:moveTo>
                    <a:lnTo>
                      <a:pt x="24" y="246"/>
                    </a:lnTo>
                    <a:lnTo>
                      <a:pt x="48" y="198"/>
                    </a:lnTo>
                    <a:lnTo>
                      <a:pt x="83" y="150"/>
                    </a:lnTo>
                    <a:lnTo>
                      <a:pt x="131" y="108"/>
                    </a:lnTo>
                    <a:lnTo>
                      <a:pt x="185" y="72"/>
                    </a:lnTo>
                    <a:lnTo>
                      <a:pt x="251" y="42"/>
                    </a:lnTo>
                    <a:lnTo>
                      <a:pt x="329" y="24"/>
                    </a:lnTo>
                    <a:lnTo>
                      <a:pt x="406" y="6"/>
                    </a:lnTo>
                    <a:lnTo>
                      <a:pt x="406" y="0"/>
                    </a:lnTo>
                    <a:lnTo>
                      <a:pt x="323" y="12"/>
                    </a:lnTo>
                    <a:lnTo>
                      <a:pt x="245" y="36"/>
                    </a:lnTo>
                    <a:lnTo>
                      <a:pt x="179" y="66"/>
                    </a:lnTo>
                    <a:lnTo>
                      <a:pt x="119" y="102"/>
                    </a:lnTo>
                    <a:lnTo>
                      <a:pt x="72" y="144"/>
                    </a:lnTo>
                    <a:lnTo>
                      <a:pt x="30" y="192"/>
                    </a:lnTo>
                    <a:lnTo>
                      <a:pt x="6" y="246"/>
                    </a:lnTo>
                    <a:lnTo>
                      <a:pt x="0" y="300"/>
                    </a:lnTo>
                    <a:lnTo>
                      <a:pt x="6" y="348"/>
                    </a:lnTo>
                    <a:lnTo>
                      <a:pt x="30" y="396"/>
                    </a:lnTo>
                    <a:lnTo>
                      <a:pt x="66" y="444"/>
                    </a:lnTo>
                    <a:lnTo>
                      <a:pt x="107" y="486"/>
                    </a:lnTo>
                    <a:lnTo>
                      <a:pt x="131" y="486"/>
                    </a:lnTo>
                    <a:lnTo>
                      <a:pt x="83" y="450"/>
                    </a:lnTo>
                    <a:lnTo>
                      <a:pt x="48" y="402"/>
                    </a:lnTo>
                    <a:lnTo>
                      <a:pt x="24" y="354"/>
                    </a:lnTo>
                    <a:lnTo>
                      <a:pt x="18" y="300"/>
                    </a:lnTo>
                    <a:lnTo>
                      <a:pt x="18" y="300"/>
                    </a:lnTo>
                    <a:close/>
                  </a:path>
                </a:pathLst>
              </a:custGeom>
              <a:gradFill rotWithShape="0">
                <a:gsLst>
                  <a:gs pos="0">
                    <a:schemeClr val="accent2"/>
                  </a:gs>
                  <a:gs pos="100000">
                    <a:schemeClr val="accent2">
                      <a:gamma/>
                      <a:shade val="90980"/>
                      <a:invGamma/>
                    </a:schemeClr>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1292" name="Freeform 28"/>
              <p:cNvSpPr>
                <a:spLocks/>
              </p:cNvSpPr>
              <p:nvPr/>
            </p:nvSpPr>
            <p:spPr bwMode="hidden">
              <a:xfrm>
                <a:off x="2987" y="4044"/>
                <a:ext cx="108" cy="252"/>
              </a:xfrm>
              <a:custGeom>
                <a:avLst/>
                <a:gdLst>
                  <a:gd name="T0" fmla="*/ 89 w 107"/>
                  <a:gd name="T1" fmla="*/ 84 h 252"/>
                  <a:gd name="T2" fmla="*/ 83 w 107"/>
                  <a:gd name="T3" fmla="*/ 132 h 252"/>
                  <a:gd name="T4" fmla="*/ 65 w 107"/>
                  <a:gd name="T5" fmla="*/ 174 h 252"/>
                  <a:gd name="T6" fmla="*/ 36 w 107"/>
                  <a:gd name="T7" fmla="*/ 216 h 252"/>
                  <a:gd name="T8" fmla="*/ 0 w 107"/>
                  <a:gd name="T9" fmla="*/ 252 h 252"/>
                  <a:gd name="T10" fmla="*/ 18 w 107"/>
                  <a:gd name="T11" fmla="*/ 252 h 252"/>
                  <a:gd name="T12" fmla="*/ 53 w 107"/>
                  <a:gd name="T13" fmla="*/ 216 h 252"/>
                  <a:gd name="T14" fmla="*/ 83 w 107"/>
                  <a:gd name="T15" fmla="*/ 174 h 252"/>
                  <a:gd name="T16" fmla="*/ 101 w 107"/>
                  <a:gd name="T17" fmla="*/ 132 h 252"/>
                  <a:gd name="T18" fmla="*/ 107 w 107"/>
                  <a:gd name="T19" fmla="*/ 84 h 252"/>
                  <a:gd name="T20" fmla="*/ 101 w 107"/>
                  <a:gd name="T21" fmla="*/ 42 h 252"/>
                  <a:gd name="T22" fmla="*/ 89 w 107"/>
                  <a:gd name="T23" fmla="*/ 0 h 252"/>
                  <a:gd name="T24" fmla="*/ 65 w 107"/>
                  <a:gd name="T25" fmla="*/ 0 h 252"/>
                  <a:gd name="T26" fmla="*/ 83 w 107"/>
                  <a:gd name="T27" fmla="*/ 42 h 252"/>
                  <a:gd name="T28" fmla="*/ 89 w 107"/>
                  <a:gd name="T29" fmla="*/ 84 h 252"/>
                  <a:gd name="T30" fmla="*/ 89 w 107"/>
                  <a:gd name="T31" fmla="*/ 84 h 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07" h="252">
                    <a:moveTo>
                      <a:pt x="89" y="84"/>
                    </a:moveTo>
                    <a:lnTo>
                      <a:pt x="83" y="132"/>
                    </a:lnTo>
                    <a:lnTo>
                      <a:pt x="65" y="174"/>
                    </a:lnTo>
                    <a:lnTo>
                      <a:pt x="36" y="216"/>
                    </a:lnTo>
                    <a:lnTo>
                      <a:pt x="0" y="252"/>
                    </a:lnTo>
                    <a:lnTo>
                      <a:pt x="18" y="252"/>
                    </a:lnTo>
                    <a:lnTo>
                      <a:pt x="53" y="216"/>
                    </a:lnTo>
                    <a:lnTo>
                      <a:pt x="83" y="174"/>
                    </a:lnTo>
                    <a:lnTo>
                      <a:pt x="101" y="132"/>
                    </a:lnTo>
                    <a:lnTo>
                      <a:pt x="107" y="84"/>
                    </a:lnTo>
                    <a:lnTo>
                      <a:pt x="101" y="42"/>
                    </a:lnTo>
                    <a:lnTo>
                      <a:pt x="89" y="0"/>
                    </a:lnTo>
                    <a:lnTo>
                      <a:pt x="65" y="0"/>
                    </a:lnTo>
                    <a:lnTo>
                      <a:pt x="83" y="42"/>
                    </a:lnTo>
                    <a:lnTo>
                      <a:pt x="89" y="84"/>
                    </a:lnTo>
                    <a:lnTo>
                      <a:pt x="89" y="84"/>
                    </a:lnTo>
                    <a:close/>
                  </a:path>
                </a:pathLst>
              </a:custGeom>
              <a:gradFill rotWithShape="0">
                <a:gsLst>
                  <a:gs pos="0">
                    <a:schemeClr val="accent2"/>
                  </a:gs>
                  <a:gs pos="100000">
                    <a:schemeClr val="accent2">
                      <a:gamma/>
                      <a:shade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1293" name="Freeform 29"/>
              <p:cNvSpPr>
                <a:spLocks/>
              </p:cNvSpPr>
              <p:nvPr/>
            </p:nvSpPr>
            <p:spPr bwMode="hidden">
              <a:xfrm>
                <a:off x="2068" y="3685"/>
                <a:ext cx="835" cy="150"/>
              </a:xfrm>
              <a:custGeom>
                <a:avLst/>
                <a:gdLst>
                  <a:gd name="T0" fmla="*/ 518 w 835"/>
                  <a:gd name="T1" fmla="*/ 18 h 150"/>
                  <a:gd name="T2" fmla="*/ 597 w 835"/>
                  <a:gd name="T3" fmla="*/ 24 h 150"/>
                  <a:gd name="T4" fmla="*/ 682 w 835"/>
                  <a:gd name="T5" fmla="*/ 30 h 150"/>
                  <a:gd name="T6" fmla="*/ 755 w 835"/>
                  <a:gd name="T7" fmla="*/ 42 h 150"/>
                  <a:gd name="T8" fmla="*/ 828 w 835"/>
                  <a:gd name="T9" fmla="*/ 60 h 150"/>
                  <a:gd name="T10" fmla="*/ 835 w 835"/>
                  <a:gd name="T11" fmla="*/ 42 h 150"/>
                  <a:gd name="T12" fmla="*/ 761 w 835"/>
                  <a:gd name="T13" fmla="*/ 24 h 150"/>
                  <a:gd name="T14" fmla="*/ 688 w 835"/>
                  <a:gd name="T15" fmla="*/ 12 h 150"/>
                  <a:gd name="T16" fmla="*/ 603 w 835"/>
                  <a:gd name="T17" fmla="*/ 6 h 150"/>
                  <a:gd name="T18" fmla="*/ 518 w 835"/>
                  <a:gd name="T19" fmla="*/ 0 h 150"/>
                  <a:gd name="T20" fmla="*/ 372 w 835"/>
                  <a:gd name="T21" fmla="*/ 12 h 150"/>
                  <a:gd name="T22" fmla="*/ 232 w 835"/>
                  <a:gd name="T23" fmla="*/ 36 h 150"/>
                  <a:gd name="T24" fmla="*/ 110 w 835"/>
                  <a:gd name="T25" fmla="*/ 78 h 150"/>
                  <a:gd name="T26" fmla="*/ 0 w 835"/>
                  <a:gd name="T27" fmla="*/ 132 h 150"/>
                  <a:gd name="T28" fmla="*/ 19 w 835"/>
                  <a:gd name="T29" fmla="*/ 150 h 150"/>
                  <a:gd name="T30" fmla="*/ 122 w 835"/>
                  <a:gd name="T31" fmla="*/ 96 h 150"/>
                  <a:gd name="T32" fmla="*/ 244 w 835"/>
                  <a:gd name="T33" fmla="*/ 54 h 150"/>
                  <a:gd name="T34" fmla="*/ 378 w 835"/>
                  <a:gd name="T35" fmla="*/ 30 h 150"/>
                  <a:gd name="T36" fmla="*/ 518 w 835"/>
                  <a:gd name="T37" fmla="*/ 18 h 150"/>
                  <a:gd name="T38" fmla="*/ 518 w 835"/>
                  <a:gd name="T39" fmla="*/ 18 h 1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835" h="150">
                    <a:moveTo>
                      <a:pt x="518" y="18"/>
                    </a:moveTo>
                    <a:lnTo>
                      <a:pt x="597" y="24"/>
                    </a:lnTo>
                    <a:lnTo>
                      <a:pt x="682" y="30"/>
                    </a:lnTo>
                    <a:lnTo>
                      <a:pt x="755" y="42"/>
                    </a:lnTo>
                    <a:lnTo>
                      <a:pt x="828" y="60"/>
                    </a:lnTo>
                    <a:lnTo>
                      <a:pt x="835" y="42"/>
                    </a:lnTo>
                    <a:lnTo>
                      <a:pt x="761" y="24"/>
                    </a:lnTo>
                    <a:lnTo>
                      <a:pt x="688" y="12"/>
                    </a:lnTo>
                    <a:lnTo>
                      <a:pt x="603" y="6"/>
                    </a:lnTo>
                    <a:lnTo>
                      <a:pt x="518" y="0"/>
                    </a:lnTo>
                    <a:lnTo>
                      <a:pt x="372" y="12"/>
                    </a:lnTo>
                    <a:lnTo>
                      <a:pt x="232" y="36"/>
                    </a:lnTo>
                    <a:lnTo>
                      <a:pt x="110" y="78"/>
                    </a:lnTo>
                    <a:lnTo>
                      <a:pt x="0" y="132"/>
                    </a:lnTo>
                    <a:lnTo>
                      <a:pt x="19" y="150"/>
                    </a:lnTo>
                    <a:lnTo>
                      <a:pt x="122" y="96"/>
                    </a:lnTo>
                    <a:lnTo>
                      <a:pt x="244" y="54"/>
                    </a:lnTo>
                    <a:lnTo>
                      <a:pt x="378" y="30"/>
                    </a:lnTo>
                    <a:lnTo>
                      <a:pt x="518" y="18"/>
                    </a:lnTo>
                    <a:lnTo>
                      <a:pt x="518" y="18"/>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1294" name="Freeform 30"/>
              <p:cNvSpPr>
                <a:spLocks/>
              </p:cNvSpPr>
              <p:nvPr/>
            </p:nvSpPr>
            <p:spPr bwMode="hidden">
              <a:xfrm>
                <a:off x="1867" y="3853"/>
                <a:ext cx="171" cy="461"/>
              </a:xfrm>
              <a:custGeom>
                <a:avLst/>
                <a:gdLst>
                  <a:gd name="T0" fmla="*/ 31 w 171"/>
                  <a:gd name="T1" fmla="*/ 263 h 461"/>
                  <a:gd name="T2" fmla="*/ 43 w 171"/>
                  <a:gd name="T3" fmla="*/ 191 h 461"/>
                  <a:gd name="T4" fmla="*/ 67 w 171"/>
                  <a:gd name="T5" fmla="*/ 131 h 461"/>
                  <a:gd name="T6" fmla="*/ 116 w 171"/>
                  <a:gd name="T7" fmla="*/ 72 h 461"/>
                  <a:gd name="T8" fmla="*/ 171 w 171"/>
                  <a:gd name="T9" fmla="*/ 18 h 461"/>
                  <a:gd name="T10" fmla="*/ 153 w 171"/>
                  <a:gd name="T11" fmla="*/ 0 h 461"/>
                  <a:gd name="T12" fmla="*/ 86 w 171"/>
                  <a:gd name="T13" fmla="*/ 60 h 461"/>
                  <a:gd name="T14" fmla="*/ 43 w 171"/>
                  <a:gd name="T15" fmla="*/ 120 h 461"/>
                  <a:gd name="T16" fmla="*/ 13 w 171"/>
                  <a:gd name="T17" fmla="*/ 191 h 461"/>
                  <a:gd name="T18" fmla="*/ 0 w 171"/>
                  <a:gd name="T19" fmla="*/ 263 h 461"/>
                  <a:gd name="T20" fmla="*/ 6 w 171"/>
                  <a:gd name="T21" fmla="*/ 317 h 461"/>
                  <a:gd name="T22" fmla="*/ 25 w 171"/>
                  <a:gd name="T23" fmla="*/ 365 h 461"/>
                  <a:gd name="T24" fmla="*/ 49 w 171"/>
                  <a:gd name="T25" fmla="*/ 413 h 461"/>
                  <a:gd name="T26" fmla="*/ 86 w 171"/>
                  <a:gd name="T27" fmla="*/ 461 h 461"/>
                  <a:gd name="T28" fmla="*/ 122 w 171"/>
                  <a:gd name="T29" fmla="*/ 461 h 461"/>
                  <a:gd name="T30" fmla="*/ 86 w 171"/>
                  <a:gd name="T31" fmla="*/ 413 h 461"/>
                  <a:gd name="T32" fmla="*/ 55 w 171"/>
                  <a:gd name="T33" fmla="*/ 365 h 461"/>
                  <a:gd name="T34" fmla="*/ 37 w 171"/>
                  <a:gd name="T35" fmla="*/ 317 h 461"/>
                  <a:gd name="T36" fmla="*/ 31 w 171"/>
                  <a:gd name="T37" fmla="*/ 263 h 461"/>
                  <a:gd name="T38" fmla="*/ 31 w 171"/>
                  <a:gd name="T39" fmla="*/ 263 h 4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71" h="461">
                    <a:moveTo>
                      <a:pt x="31" y="263"/>
                    </a:moveTo>
                    <a:lnTo>
                      <a:pt x="43" y="191"/>
                    </a:lnTo>
                    <a:lnTo>
                      <a:pt x="67" y="131"/>
                    </a:lnTo>
                    <a:lnTo>
                      <a:pt x="116" y="72"/>
                    </a:lnTo>
                    <a:lnTo>
                      <a:pt x="171" y="18"/>
                    </a:lnTo>
                    <a:lnTo>
                      <a:pt x="153" y="0"/>
                    </a:lnTo>
                    <a:lnTo>
                      <a:pt x="86" y="60"/>
                    </a:lnTo>
                    <a:lnTo>
                      <a:pt x="43" y="120"/>
                    </a:lnTo>
                    <a:lnTo>
                      <a:pt x="13" y="191"/>
                    </a:lnTo>
                    <a:lnTo>
                      <a:pt x="0" y="263"/>
                    </a:lnTo>
                    <a:lnTo>
                      <a:pt x="6" y="317"/>
                    </a:lnTo>
                    <a:lnTo>
                      <a:pt x="25" y="365"/>
                    </a:lnTo>
                    <a:lnTo>
                      <a:pt x="49" y="413"/>
                    </a:lnTo>
                    <a:lnTo>
                      <a:pt x="86" y="461"/>
                    </a:lnTo>
                    <a:lnTo>
                      <a:pt x="122" y="461"/>
                    </a:lnTo>
                    <a:lnTo>
                      <a:pt x="86" y="413"/>
                    </a:lnTo>
                    <a:lnTo>
                      <a:pt x="55" y="365"/>
                    </a:lnTo>
                    <a:lnTo>
                      <a:pt x="37" y="317"/>
                    </a:lnTo>
                    <a:lnTo>
                      <a:pt x="31" y="263"/>
                    </a:lnTo>
                    <a:lnTo>
                      <a:pt x="31" y="263"/>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1295" name="Freeform 31"/>
              <p:cNvSpPr>
                <a:spLocks/>
              </p:cNvSpPr>
              <p:nvPr/>
            </p:nvSpPr>
            <p:spPr bwMode="hidden">
              <a:xfrm>
                <a:off x="2951" y="3751"/>
                <a:ext cx="360" cy="563"/>
              </a:xfrm>
              <a:custGeom>
                <a:avLst/>
                <a:gdLst>
                  <a:gd name="T0" fmla="*/ 360 w 360"/>
                  <a:gd name="T1" fmla="*/ 365 h 563"/>
                  <a:gd name="T2" fmla="*/ 353 w 360"/>
                  <a:gd name="T3" fmla="*/ 305 h 563"/>
                  <a:gd name="T4" fmla="*/ 335 w 360"/>
                  <a:gd name="T5" fmla="*/ 251 h 563"/>
                  <a:gd name="T6" fmla="*/ 305 w 360"/>
                  <a:gd name="T7" fmla="*/ 204 h 563"/>
                  <a:gd name="T8" fmla="*/ 262 w 360"/>
                  <a:gd name="T9" fmla="*/ 156 h 563"/>
                  <a:gd name="T10" fmla="*/ 213 w 360"/>
                  <a:gd name="T11" fmla="*/ 108 h 563"/>
                  <a:gd name="T12" fmla="*/ 159 w 360"/>
                  <a:gd name="T13" fmla="*/ 66 h 563"/>
                  <a:gd name="T14" fmla="*/ 92 w 360"/>
                  <a:gd name="T15" fmla="*/ 30 h 563"/>
                  <a:gd name="T16" fmla="*/ 19 w 360"/>
                  <a:gd name="T17" fmla="*/ 0 h 563"/>
                  <a:gd name="T18" fmla="*/ 0 w 360"/>
                  <a:gd name="T19" fmla="*/ 12 h 563"/>
                  <a:gd name="T20" fmla="*/ 67 w 360"/>
                  <a:gd name="T21" fmla="*/ 42 h 563"/>
                  <a:gd name="T22" fmla="*/ 134 w 360"/>
                  <a:gd name="T23" fmla="*/ 78 h 563"/>
                  <a:gd name="T24" fmla="*/ 189 w 360"/>
                  <a:gd name="T25" fmla="*/ 114 h 563"/>
                  <a:gd name="T26" fmla="*/ 238 w 360"/>
                  <a:gd name="T27" fmla="*/ 162 h 563"/>
                  <a:gd name="T28" fmla="*/ 274 w 360"/>
                  <a:gd name="T29" fmla="*/ 210 h 563"/>
                  <a:gd name="T30" fmla="*/ 299 w 360"/>
                  <a:gd name="T31" fmla="*/ 257 h 563"/>
                  <a:gd name="T32" fmla="*/ 317 w 360"/>
                  <a:gd name="T33" fmla="*/ 311 h 563"/>
                  <a:gd name="T34" fmla="*/ 323 w 360"/>
                  <a:gd name="T35" fmla="*/ 365 h 563"/>
                  <a:gd name="T36" fmla="*/ 317 w 360"/>
                  <a:gd name="T37" fmla="*/ 419 h 563"/>
                  <a:gd name="T38" fmla="*/ 299 w 360"/>
                  <a:gd name="T39" fmla="*/ 467 h 563"/>
                  <a:gd name="T40" fmla="*/ 274 w 360"/>
                  <a:gd name="T41" fmla="*/ 515 h 563"/>
                  <a:gd name="T42" fmla="*/ 238 w 360"/>
                  <a:gd name="T43" fmla="*/ 563 h 563"/>
                  <a:gd name="T44" fmla="*/ 268 w 360"/>
                  <a:gd name="T45" fmla="*/ 563 h 563"/>
                  <a:gd name="T46" fmla="*/ 311 w 360"/>
                  <a:gd name="T47" fmla="*/ 515 h 563"/>
                  <a:gd name="T48" fmla="*/ 335 w 360"/>
                  <a:gd name="T49" fmla="*/ 467 h 563"/>
                  <a:gd name="T50" fmla="*/ 353 w 360"/>
                  <a:gd name="T51" fmla="*/ 419 h 563"/>
                  <a:gd name="T52" fmla="*/ 360 w 360"/>
                  <a:gd name="T53" fmla="*/ 365 h 563"/>
                  <a:gd name="T54" fmla="*/ 360 w 360"/>
                  <a:gd name="T55" fmla="*/ 365 h 5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360" h="563">
                    <a:moveTo>
                      <a:pt x="360" y="365"/>
                    </a:moveTo>
                    <a:lnTo>
                      <a:pt x="353" y="305"/>
                    </a:lnTo>
                    <a:lnTo>
                      <a:pt x="335" y="251"/>
                    </a:lnTo>
                    <a:lnTo>
                      <a:pt x="305" y="204"/>
                    </a:lnTo>
                    <a:lnTo>
                      <a:pt x="262" y="156"/>
                    </a:lnTo>
                    <a:lnTo>
                      <a:pt x="213" y="108"/>
                    </a:lnTo>
                    <a:lnTo>
                      <a:pt x="159" y="66"/>
                    </a:lnTo>
                    <a:lnTo>
                      <a:pt x="92" y="30"/>
                    </a:lnTo>
                    <a:lnTo>
                      <a:pt x="19" y="0"/>
                    </a:lnTo>
                    <a:lnTo>
                      <a:pt x="0" y="12"/>
                    </a:lnTo>
                    <a:lnTo>
                      <a:pt x="67" y="42"/>
                    </a:lnTo>
                    <a:lnTo>
                      <a:pt x="134" y="78"/>
                    </a:lnTo>
                    <a:lnTo>
                      <a:pt x="189" y="114"/>
                    </a:lnTo>
                    <a:lnTo>
                      <a:pt x="238" y="162"/>
                    </a:lnTo>
                    <a:lnTo>
                      <a:pt x="274" y="210"/>
                    </a:lnTo>
                    <a:lnTo>
                      <a:pt x="299" y="257"/>
                    </a:lnTo>
                    <a:lnTo>
                      <a:pt x="317" y="311"/>
                    </a:lnTo>
                    <a:lnTo>
                      <a:pt x="323" y="365"/>
                    </a:lnTo>
                    <a:lnTo>
                      <a:pt x="317" y="419"/>
                    </a:lnTo>
                    <a:lnTo>
                      <a:pt x="299" y="467"/>
                    </a:lnTo>
                    <a:lnTo>
                      <a:pt x="274" y="515"/>
                    </a:lnTo>
                    <a:lnTo>
                      <a:pt x="238" y="563"/>
                    </a:lnTo>
                    <a:lnTo>
                      <a:pt x="268" y="563"/>
                    </a:lnTo>
                    <a:lnTo>
                      <a:pt x="311" y="515"/>
                    </a:lnTo>
                    <a:lnTo>
                      <a:pt x="335" y="467"/>
                    </a:lnTo>
                    <a:lnTo>
                      <a:pt x="353" y="419"/>
                    </a:lnTo>
                    <a:lnTo>
                      <a:pt x="360" y="365"/>
                    </a:lnTo>
                    <a:lnTo>
                      <a:pt x="360" y="365"/>
                    </a:lnTo>
                    <a:close/>
                  </a:path>
                </a:pathLst>
              </a:custGeom>
              <a:gradFill rotWithShape="0">
                <a:gsLst>
                  <a:gs pos="0">
                    <a:schemeClr val="accent2"/>
                  </a:gs>
                  <a:gs pos="100000">
                    <a:schemeClr val="accent2">
                      <a:gamma/>
                      <a:shade val="87843"/>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1296" name="Freeform 32"/>
              <p:cNvSpPr>
                <a:spLocks/>
              </p:cNvSpPr>
              <p:nvPr/>
            </p:nvSpPr>
            <p:spPr bwMode="hidden">
              <a:xfrm>
                <a:off x="2318" y="3631"/>
                <a:ext cx="1078" cy="425"/>
              </a:xfrm>
              <a:custGeom>
                <a:avLst/>
                <a:gdLst>
                  <a:gd name="T0" fmla="*/ 1053 w 1078"/>
                  <a:gd name="T1" fmla="*/ 425 h 425"/>
                  <a:gd name="T2" fmla="*/ 1078 w 1078"/>
                  <a:gd name="T3" fmla="*/ 419 h 425"/>
                  <a:gd name="T4" fmla="*/ 1066 w 1078"/>
                  <a:gd name="T5" fmla="*/ 377 h 425"/>
                  <a:gd name="T6" fmla="*/ 1047 w 1078"/>
                  <a:gd name="T7" fmla="*/ 336 h 425"/>
                  <a:gd name="T8" fmla="*/ 986 w 1078"/>
                  <a:gd name="T9" fmla="*/ 252 h 425"/>
                  <a:gd name="T10" fmla="*/ 907 w 1078"/>
                  <a:gd name="T11" fmla="*/ 180 h 425"/>
                  <a:gd name="T12" fmla="*/ 810 w 1078"/>
                  <a:gd name="T13" fmla="*/ 120 h 425"/>
                  <a:gd name="T14" fmla="*/ 694 w 1078"/>
                  <a:gd name="T15" fmla="*/ 72 h 425"/>
                  <a:gd name="T16" fmla="*/ 560 w 1078"/>
                  <a:gd name="T17" fmla="*/ 30 h 425"/>
                  <a:gd name="T18" fmla="*/ 420 w 1078"/>
                  <a:gd name="T19" fmla="*/ 6 h 425"/>
                  <a:gd name="T20" fmla="*/ 268 w 1078"/>
                  <a:gd name="T21" fmla="*/ 0 h 425"/>
                  <a:gd name="T22" fmla="*/ 134 w 1078"/>
                  <a:gd name="T23" fmla="*/ 6 h 425"/>
                  <a:gd name="T24" fmla="*/ 0 w 1078"/>
                  <a:gd name="T25" fmla="*/ 24 h 425"/>
                  <a:gd name="T26" fmla="*/ 12 w 1078"/>
                  <a:gd name="T27" fmla="*/ 36 h 425"/>
                  <a:gd name="T28" fmla="*/ 134 w 1078"/>
                  <a:gd name="T29" fmla="*/ 18 h 425"/>
                  <a:gd name="T30" fmla="*/ 268 w 1078"/>
                  <a:gd name="T31" fmla="*/ 12 h 425"/>
                  <a:gd name="T32" fmla="*/ 420 w 1078"/>
                  <a:gd name="T33" fmla="*/ 18 h 425"/>
                  <a:gd name="T34" fmla="*/ 554 w 1078"/>
                  <a:gd name="T35" fmla="*/ 42 h 425"/>
                  <a:gd name="T36" fmla="*/ 682 w 1078"/>
                  <a:gd name="T37" fmla="*/ 84 h 425"/>
                  <a:gd name="T38" fmla="*/ 798 w 1078"/>
                  <a:gd name="T39" fmla="*/ 132 h 425"/>
                  <a:gd name="T40" fmla="*/ 895 w 1078"/>
                  <a:gd name="T41" fmla="*/ 192 h 425"/>
                  <a:gd name="T42" fmla="*/ 968 w 1078"/>
                  <a:gd name="T43" fmla="*/ 264 h 425"/>
                  <a:gd name="T44" fmla="*/ 999 w 1078"/>
                  <a:gd name="T45" fmla="*/ 300 h 425"/>
                  <a:gd name="T46" fmla="*/ 1023 w 1078"/>
                  <a:gd name="T47" fmla="*/ 342 h 425"/>
                  <a:gd name="T48" fmla="*/ 1041 w 1078"/>
                  <a:gd name="T49" fmla="*/ 383 h 425"/>
                  <a:gd name="T50" fmla="*/ 1053 w 1078"/>
                  <a:gd name="T51" fmla="*/ 425 h 425"/>
                  <a:gd name="T52" fmla="*/ 1053 w 1078"/>
                  <a:gd name="T53" fmla="*/ 425 h 4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078" h="425">
                    <a:moveTo>
                      <a:pt x="1053" y="425"/>
                    </a:moveTo>
                    <a:lnTo>
                      <a:pt x="1078" y="419"/>
                    </a:lnTo>
                    <a:lnTo>
                      <a:pt x="1066" y="377"/>
                    </a:lnTo>
                    <a:lnTo>
                      <a:pt x="1047" y="336"/>
                    </a:lnTo>
                    <a:lnTo>
                      <a:pt x="986" y="252"/>
                    </a:lnTo>
                    <a:lnTo>
                      <a:pt x="907" y="180"/>
                    </a:lnTo>
                    <a:lnTo>
                      <a:pt x="810" y="120"/>
                    </a:lnTo>
                    <a:lnTo>
                      <a:pt x="694" y="72"/>
                    </a:lnTo>
                    <a:lnTo>
                      <a:pt x="560" y="30"/>
                    </a:lnTo>
                    <a:lnTo>
                      <a:pt x="420" y="6"/>
                    </a:lnTo>
                    <a:lnTo>
                      <a:pt x="268" y="0"/>
                    </a:lnTo>
                    <a:lnTo>
                      <a:pt x="134" y="6"/>
                    </a:lnTo>
                    <a:lnTo>
                      <a:pt x="0" y="24"/>
                    </a:lnTo>
                    <a:lnTo>
                      <a:pt x="12" y="36"/>
                    </a:lnTo>
                    <a:lnTo>
                      <a:pt x="134" y="18"/>
                    </a:lnTo>
                    <a:lnTo>
                      <a:pt x="268" y="12"/>
                    </a:lnTo>
                    <a:lnTo>
                      <a:pt x="420" y="18"/>
                    </a:lnTo>
                    <a:lnTo>
                      <a:pt x="554" y="42"/>
                    </a:lnTo>
                    <a:lnTo>
                      <a:pt x="682" y="84"/>
                    </a:lnTo>
                    <a:lnTo>
                      <a:pt x="798" y="132"/>
                    </a:lnTo>
                    <a:lnTo>
                      <a:pt x="895" y="192"/>
                    </a:lnTo>
                    <a:lnTo>
                      <a:pt x="968" y="264"/>
                    </a:lnTo>
                    <a:lnTo>
                      <a:pt x="999" y="300"/>
                    </a:lnTo>
                    <a:lnTo>
                      <a:pt x="1023" y="342"/>
                    </a:lnTo>
                    <a:lnTo>
                      <a:pt x="1041" y="383"/>
                    </a:lnTo>
                    <a:lnTo>
                      <a:pt x="1053" y="425"/>
                    </a:lnTo>
                    <a:lnTo>
                      <a:pt x="1053" y="425"/>
                    </a:lnTo>
                    <a:close/>
                  </a:path>
                </a:pathLst>
              </a:custGeom>
              <a:gradFill rotWithShape="0">
                <a:gsLst>
                  <a:gs pos="0">
                    <a:schemeClr val="accent2"/>
                  </a:gs>
                  <a:gs pos="100000">
                    <a:schemeClr val="accent2">
                      <a:gamma/>
                      <a:shade val="87843"/>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1297" name="Freeform 33"/>
              <p:cNvSpPr>
                <a:spLocks/>
              </p:cNvSpPr>
              <p:nvPr/>
            </p:nvSpPr>
            <p:spPr bwMode="hidden">
              <a:xfrm>
                <a:off x="3304" y="4080"/>
                <a:ext cx="98" cy="234"/>
              </a:xfrm>
              <a:custGeom>
                <a:avLst/>
                <a:gdLst>
                  <a:gd name="T0" fmla="*/ 0 w 98"/>
                  <a:gd name="T1" fmla="*/ 234 h 234"/>
                  <a:gd name="T2" fmla="*/ 25 w 98"/>
                  <a:gd name="T3" fmla="*/ 234 h 234"/>
                  <a:gd name="T4" fmla="*/ 55 w 98"/>
                  <a:gd name="T5" fmla="*/ 186 h 234"/>
                  <a:gd name="T6" fmla="*/ 80 w 98"/>
                  <a:gd name="T7" fmla="*/ 138 h 234"/>
                  <a:gd name="T8" fmla="*/ 92 w 98"/>
                  <a:gd name="T9" fmla="*/ 90 h 234"/>
                  <a:gd name="T10" fmla="*/ 98 w 98"/>
                  <a:gd name="T11" fmla="*/ 36 h 234"/>
                  <a:gd name="T12" fmla="*/ 98 w 98"/>
                  <a:gd name="T13" fmla="*/ 0 h 234"/>
                  <a:gd name="T14" fmla="*/ 74 w 98"/>
                  <a:gd name="T15" fmla="*/ 0 h 234"/>
                  <a:gd name="T16" fmla="*/ 74 w 98"/>
                  <a:gd name="T17" fmla="*/ 36 h 234"/>
                  <a:gd name="T18" fmla="*/ 67 w 98"/>
                  <a:gd name="T19" fmla="*/ 90 h 234"/>
                  <a:gd name="T20" fmla="*/ 55 w 98"/>
                  <a:gd name="T21" fmla="*/ 138 h 234"/>
                  <a:gd name="T22" fmla="*/ 31 w 98"/>
                  <a:gd name="T23" fmla="*/ 186 h 234"/>
                  <a:gd name="T24" fmla="*/ 0 w 98"/>
                  <a:gd name="T25" fmla="*/ 234 h 234"/>
                  <a:gd name="T26" fmla="*/ 0 w 98"/>
                  <a:gd name="T27" fmla="*/ 2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98" h="234">
                    <a:moveTo>
                      <a:pt x="0" y="234"/>
                    </a:moveTo>
                    <a:lnTo>
                      <a:pt x="25" y="234"/>
                    </a:lnTo>
                    <a:lnTo>
                      <a:pt x="55" y="186"/>
                    </a:lnTo>
                    <a:lnTo>
                      <a:pt x="80" y="138"/>
                    </a:lnTo>
                    <a:lnTo>
                      <a:pt x="92" y="90"/>
                    </a:lnTo>
                    <a:lnTo>
                      <a:pt x="98" y="36"/>
                    </a:lnTo>
                    <a:lnTo>
                      <a:pt x="98" y="0"/>
                    </a:lnTo>
                    <a:lnTo>
                      <a:pt x="74" y="0"/>
                    </a:lnTo>
                    <a:lnTo>
                      <a:pt x="74" y="36"/>
                    </a:lnTo>
                    <a:lnTo>
                      <a:pt x="67" y="90"/>
                    </a:lnTo>
                    <a:lnTo>
                      <a:pt x="55" y="138"/>
                    </a:lnTo>
                    <a:lnTo>
                      <a:pt x="31" y="186"/>
                    </a:lnTo>
                    <a:lnTo>
                      <a:pt x="0" y="234"/>
                    </a:lnTo>
                    <a:lnTo>
                      <a:pt x="0" y="234"/>
                    </a:lnTo>
                    <a:close/>
                  </a:path>
                </a:pathLst>
              </a:custGeom>
              <a:gradFill rotWithShape="0">
                <a:gsLst>
                  <a:gs pos="0">
                    <a:schemeClr val="accent2"/>
                  </a:gs>
                  <a:gs pos="100000">
                    <a:schemeClr val="accent2">
                      <a:gamma/>
                      <a:shade val="87843"/>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1298" name="Freeform 34"/>
              <p:cNvSpPr>
                <a:spLocks/>
              </p:cNvSpPr>
              <p:nvPr/>
            </p:nvSpPr>
            <p:spPr bwMode="hidden">
              <a:xfrm>
                <a:off x="1776" y="3673"/>
                <a:ext cx="481" cy="641"/>
              </a:xfrm>
              <a:custGeom>
                <a:avLst/>
                <a:gdLst>
                  <a:gd name="T0" fmla="*/ 18 w 481"/>
                  <a:gd name="T1" fmla="*/ 443 h 641"/>
                  <a:gd name="T2" fmla="*/ 24 w 481"/>
                  <a:gd name="T3" fmla="*/ 371 h 641"/>
                  <a:gd name="T4" fmla="*/ 55 w 481"/>
                  <a:gd name="T5" fmla="*/ 305 h 641"/>
                  <a:gd name="T6" fmla="*/ 91 w 481"/>
                  <a:gd name="T7" fmla="*/ 246 h 641"/>
                  <a:gd name="T8" fmla="*/ 146 w 481"/>
                  <a:gd name="T9" fmla="*/ 186 h 641"/>
                  <a:gd name="T10" fmla="*/ 213 w 481"/>
                  <a:gd name="T11" fmla="*/ 132 h 641"/>
                  <a:gd name="T12" fmla="*/ 292 w 481"/>
                  <a:gd name="T13" fmla="*/ 84 h 641"/>
                  <a:gd name="T14" fmla="*/ 384 w 481"/>
                  <a:gd name="T15" fmla="*/ 48 h 641"/>
                  <a:gd name="T16" fmla="*/ 481 w 481"/>
                  <a:gd name="T17" fmla="*/ 12 h 641"/>
                  <a:gd name="T18" fmla="*/ 457 w 481"/>
                  <a:gd name="T19" fmla="*/ 0 h 641"/>
                  <a:gd name="T20" fmla="*/ 359 w 481"/>
                  <a:gd name="T21" fmla="*/ 36 h 641"/>
                  <a:gd name="T22" fmla="*/ 274 w 481"/>
                  <a:gd name="T23" fmla="*/ 78 h 641"/>
                  <a:gd name="T24" fmla="*/ 195 w 481"/>
                  <a:gd name="T25" fmla="*/ 126 h 641"/>
                  <a:gd name="T26" fmla="*/ 128 w 481"/>
                  <a:gd name="T27" fmla="*/ 180 h 641"/>
                  <a:gd name="T28" fmla="*/ 73 w 481"/>
                  <a:gd name="T29" fmla="*/ 240 h 641"/>
                  <a:gd name="T30" fmla="*/ 37 w 481"/>
                  <a:gd name="T31" fmla="*/ 305 h 641"/>
                  <a:gd name="T32" fmla="*/ 6 w 481"/>
                  <a:gd name="T33" fmla="*/ 371 h 641"/>
                  <a:gd name="T34" fmla="*/ 0 w 481"/>
                  <a:gd name="T35" fmla="*/ 443 h 641"/>
                  <a:gd name="T36" fmla="*/ 6 w 481"/>
                  <a:gd name="T37" fmla="*/ 497 h 641"/>
                  <a:gd name="T38" fmla="*/ 18 w 481"/>
                  <a:gd name="T39" fmla="*/ 545 h 641"/>
                  <a:gd name="T40" fmla="*/ 43 w 481"/>
                  <a:gd name="T41" fmla="*/ 593 h 641"/>
                  <a:gd name="T42" fmla="*/ 73 w 481"/>
                  <a:gd name="T43" fmla="*/ 641 h 641"/>
                  <a:gd name="T44" fmla="*/ 97 w 481"/>
                  <a:gd name="T45" fmla="*/ 641 h 641"/>
                  <a:gd name="T46" fmla="*/ 67 w 481"/>
                  <a:gd name="T47" fmla="*/ 593 h 641"/>
                  <a:gd name="T48" fmla="*/ 43 w 481"/>
                  <a:gd name="T49" fmla="*/ 545 h 641"/>
                  <a:gd name="T50" fmla="*/ 24 w 481"/>
                  <a:gd name="T51" fmla="*/ 497 h 641"/>
                  <a:gd name="T52" fmla="*/ 18 w 481"/>
                  <a:gd name="T53" fmla="*/ 443 h 641"/>
                  <a:gd name="T54" fmla="*/ 18 w 481"/>
                  <a:gd name="T55" fmla="*/ 443 h 6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481" h="641">
                    <a:moveTo>
                      <a:pt x="18" y="443"/>
                    </a:moveTo>
                    <a:lnTo>
                      <a:pt x="24" y="371"/>
                    </a:lnTo>
                    <a:lnTo>
                      <a:pt x="55" y="305"/>
                    </a:lnTo>
                    <a:lnTo>
                      <a:pt x="91" y="246"/>
                    </a:lnTo>
                    <a:lnTo>
                      <a:pt x="146" y="186"/>
                    </a:lnTo>
                    <a:lnTo>
                      <a:pt x="213" y="132"/>
                    </a:lnTo>
                    <a:lnTo>
                      <a:pt x="292" y="84"/>
                    </a:lnTo>
                    <a:lnTo>
                      <a:pt x="384" y="48"/>
                    </a:lnTo>
                    <a:lnTo>
                      <a:pt x="481" y="12"/>
                    </a:lnTo>
                    <a:lnTo>
                      <a:pt x="457" y="0"/>
                    </a:lnTo>
                    <a:lnTo>
                      <a:pt x="359" y="36"/>
                    </a:lnTo>
                    <a:lnTo>
                      <a:pt x="274" y="78"/>
                    </a:lnTo>
                    <a:lnTo>
                      <a:pt x="195" y="126"/>
                    </a:lnTo>
                    <a:lnTo>
                      <a:pt x="128" y="180"/>
                    </a:lnTo>
                    <a:lnTo>
                      <a:pt x="73" y="240"/>
                    </a:lnTo>
                    <a:lnTo>
                      <a:pt x="37" y="305"/>
                    </a:lnTo>
                    <a:lnTo>
                      <a:pt x="6" y="371"/>
                    </a:lnTo>
                    <a:lnTo>
                      <a:pt x="0" y="443"/>
                    </a:lnTo>
                    <a:lnTo>
                      <a:pt x="6" y="497"/>
                    </a:lnTo>
                    <a:lnTo>
                      <a:pt x="18" y="545"/>
                    </a:lnTo>
                    <a:lnTo>
                      <a:pt x="43" y="593"/>
                    </a:lnTo>
                    <a:lnTo>
                      <a:pt x="73" y="641"/>
                    </a:lnTo>
                    <a:lnTo>
                      <a:pt x="97" y="641"/>
                    </a:lnTo>
                    <a:lnTo>
                      <a:pt x="67" y="593"/>
                    </a:lnTo>
                    <a:lnTo>
                      <a:pt x="43" y="545"/>
                    </a:lnTo>
                    <a:lnTo>
                      <a:pt x="24" y="497"/>
                    </a:lnTo>
                    <a:lnTo>
                      <a:pt x="18" y="443"/>
                    </a:lnTo>
                    <a:lnTo>
                      <a:pt x="18" y="443"/>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grpSp>
        <p:grpSp>
          <p:nvGrpSpPr>
            <p:cNvPr id="11299" name="Group 35"/>
            <p:cNvGrpSpPr>
              <a:grpSpLocks/>
            </p:cNvGrpSpPr>
            <p:nvPr userDrawn="1"/>
          </p:nvGrpSpPr>
          <p:grpSpPr bwMode="auto">
            <a:xfrm>
              <a:off x="4128" y="3360"/>
              <a:ext cx="1351" cy="821"/>
              <a:chOff x="4128" y="3360"/>
              <a:chExt cx="1351" cy="821"/>
            </a:xfrm>
          </p:grpSpPr>
          <p:sp>
            <p:nvSpPr>
              <p:cNvPr id="11300" name="Freeform 36"/>
              <p:cNvSpPr>
                <a:spLocks noEditPoints="1"/>
              </p:cNvSpPr>
              <p:nvPr/>
            </p:nvSpPr>
            <p:spPr bwMode="hidden">
              <a:xfrm>
                <a:off x="4200" y="3402"/>
                <a:ext cx="1201" cy="731"/>
              </a:xfrm>
              <a:custGeom>
                <a:avLst/>
                <a:gdLst>
                  <a:gd name="T0" fmla="*/ 484 w 1201"/>
                  <a:gd name="T1" fmla="*/ 6 h 731"/>
                  <a:gd name="T2" fmla="*/ 263 w 1201"/>
                  <a:gd name="T3" fmla="*/ 60 h 731"/>
                  <a:gd name="T4" fmla="*/ 101 w 1201"/>
                  <a:gd name="T5" fmla="*/ 162 h 731"/>
                  <a:gd name="T6" fmla="*/ 12 w 1201"/>
                  <a:gd name="T7" fmla="*/ 294 h 731"/>
                  <a:gd name="T8" fmla="*/ 0 w 1201"/>
                  <a:gd name="T9" fmla="*/ 366 h 731"/>
                  <a:gd name="T10" fmla="*/ 12 w 1201"/>
                  <a:gd name="T11" fmla="*/ 437 h 731"/>
                  <a:gd name="T12" fmla="*/ 101 w 1201"/>
                  <a:gd name="T13" fmla="*/ 569 h 731"/>
                  <a:gd name="T14" fmla="*/ 263 w 1201"/>
                  <a:gd name="T15" fmla="*/ 671 h 731"/>
                  <a:gd name="T16" fmla="*/ 484 w 1201"/>
                  <a:gd name="T17" fmla="*/ 725 h 731"/>
                  <a:gd name="T18" fmla="*/ 723 w 1201"/>
                  <a:gd name="T19" fmla="*/ 725 h 731"/>
                  <a:gd name="T20" fmla="*/ 938 w 1201"/>
                  <a:gd name="T21" fmla="*/ 671 h 731"/>
                  <a:gd name="T22" fmla="*/ 1100 w 1201"/>
                  <a:gd name="T23" fmla="*/ 569 h 731"/>
                  <a:gd name="T24" fmla="*/ 1189 w 1201"/>
                  <a:gd name="T25" fmla="*/ 437 h 731"/>
                  <a:gd name="T26" fmla="*/ 1201 w 1201"/>
                  <a:gd name="T27" fmla="*/ 366 h 731"/>
                  <a:gd name="T28" fmla="*/ 1189 w 1201"/>
                  <a:gd name="T29" fmla="*/ 294 h 731"/>
                  <a:gd name="T30" fmla="*/ 1100 w 1201"/>
                  <a:gd name="T31" fmla="*/ 162 h 731"/>
                  <a:gd name="T32" fmla="*/ 938 w 1201"/>
                  <a:gd name="T33" fmla="*/ 60 h 731"/>
                  <a:gd name="T34" fmla="*/ 723 w 1201"/>
                  <a:gd name="T35" fmla="*/ 6 h 731"/>
                  <a:gd name="T36" fmla="*/ 604 w 1201"/>
                  <a:gd name="T37" fmla="*/ 0 h 731"/>
                  <a:gd name="T38" fmla="*/ 490 w 1201"/>
                  <a:gd name="T39" fmla="*/ 701 h 731"/>
                  <a:gd name="T40" fmla="*/ 287 w 1201"/>
                  <a:gd name="T41" fmla="*/ 647 h 731"/>
                  <a:gd name="T42" fmla="*/ 131 w 1201"/>
                  <a:gd name="T43" fmla="*/ 557 h 731"/>
                  <a:gd name="T44" fmla="*/ 48 w 1201"/>
                  <a:gd name="T45" fmla="*/ 437 h 731"/>
                  <a:gd name="T46" fmla="*/ 36 w 1201"/>
                  <a:gd name="T47" fmla="*/ 366 h 731"/>
                  <a:gd name="T48" fmla="*/ 48 w 1201"/>
                  <a:gd name="T49" fmla="*/ 300 h 731"/>
                  <a:gd name="T50" fmla="*/ 131 w 1201"/>
                  <a:gd name="T51" fmla="*/ 174 h 731"/>
                  <a:gd name="T52" fmla="*/ 287 w 1201"/>
                  <a:gd name="T53" fmla="*/ 84 h 731"/>
                  <a:gd name="T54" fmla="*/ 490 w 1201"/>
                  <a:gd name="T55" fmla="*/ 30 h 731"/>
                  <a:gd name="T56" fmla="*/ 717 w 1201"/>
                  <a:gd name="T57" fmla="*/ 30 h 731"/>
                  <a:gd name="T58" fmla="*/ 920 w 1201"/>
                  <a:gd name="T59" fmla="*/ 84 h 731"/>
                  <a:gd name="T60" fmla="*/ 1070 w 1201"/>
                  <a:gd name="T61" fmla="*/ 174 h 731"/>
                  <a:gd name="T62" fmla="*/ 1153 w 1201"/>
                  <a:gd name="T63" fmla="*/ 300 h 731"/>
                  <a:gd name="T64" fmla="*/ 1153 w 1201"/>
                  <a:gd name="T65" fmla="*/ 437 h 731"/>
                  <a:gd name="T66" fmla="*/ 1070 w 1201"/>
                  <a:gd name="T67" fmla="*/ 557 h 731"/>
                  <a:gd name="T68" fmla="*/ 920 w 1201"/>
                  <a:gd name="T69" fmla="*/ 647 h 731"/>
                  <a:gd name="T70" fmla="*/ 717 w 1201"/>
                  <a:gd name="T71" fmla="*/ 701 h 731"/>
                  <a:gd name="T72" fmla="*/ 604 w 1201"/>
                  <a:gd name="T73" fmla="*/ 707 h 7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201" h="731">
                    <a:moveTo>
                      <a:pt x="604" y="0"/>
                    </a:moveTo>
                    <a:lnTo>
                      <a:pt x="484" y="6"/>
                    </a:lnTo>
                    <a:lnTo>
                      <a:pt x="370" y="30"/>
                    </a:lnTo>
                    <a:lnTo>
                      <a:pt x="263" y="60"/>
                    </a:lnTo>
                    <a:lnTo>
                      <a:pt x="179" y="108"/>
                    </a:lnTo>
                    <a:lnTo>
                      <a:pt x="101" y="162"/>
                    </a:lnTo>
                    <a:lnTo>
                      <a:pt x="48" y="222"/>
                    </a:lnTo>
                    <a:lnTo>
                      <a:pt x="12" y="294"/>
                    </a:lnTo>
                    <a:lnTo>
                      <a:pt x="6" y="330"/>
                    </a:lnTo>
                    <a:lnTo>
                      <a:pt x="0" y="366"/>
                    </a:lnTo>
                    <a:lnTo>
                      <a:pt x="6" y="401"/>
                    </a:lnTo>
                    <a:lnTo>
                      <a:pt x="12" y="437"/>
                    </a:lnTo>
                    <a:lnTo>
                      <a:pt x="48" y="509"/>
                    </a:lnTo>
                    <a:lnTo>
                      <a:pt x="101" y="569"/>
                    </a:lnTo>
                    <a:lnTo>
                      <a:pt x="179" y="623"/>
                    </a:lnTo>
                    <a:lnTo>
                      <a:pt x="263" y="671"/>
                    </a:lnTo>
                    <a:lnTo>
                      <a:pt x="370" y="701"/>
                    </a:lnTo>
                    <a:lnTo>
                      <a:pt x="484" y="725"/>
                    </a:lnTo>
                    <a:lnTo>
                      <a:pt x="604" y="731"/>
                    </a:lnTo>
                    <a:lnTo>
                      <a:pt x="723" y="725"/>
                    </a:lnTo>
                    <a:lnTo>
                      <a:pt x="837" y="701"/>
                    </a:lnTo>
                    <a:lnTo>
                      <a:pt x="938" y="671"/>
                    </a:lnTo>
                    <a:lnTo>
                      <a:pt x="1028" y="623"/>
                    </a:lnTo>
                    <a:lnTo>
                      <a:pt x="1100" y="569"/>
                    </a:lnTo>
                    <a:lnTo>
                      <a:pt x="1153" y="509"/>
                    </a:lnTo>
                    <a:lnTo>
                      <a:pt x="1189" y="437"/>
                    </a:lnTo>
                    <a:lnTo>
                      <a:pt x="1201" y="401"/>
                    </a:lnTo>
                    <a:lnTo>
                      <a:pt x="1201" y="366"/>
                    </a:lnTo>
                    <a:lnTo>
                      <a:pt x="1201" y="330"/>
                    </a:lnTo>
                    <a:lnTo>
                      <a:pt x="1189" y="294"/>
                    </a:lnTo>
                    <a:lnTo>
                      <a:pt x="1153" y="222"/>
                    </a:lnTo>
                    <a:lnTo>
                      <a:pt x="1100" y="162"/>
                    </a:lnTo>
                    <a:lnTo>
                      <a:pt x="1028" y="108"/>
                    </a:lnTo>
                    <a:lnTo>
                      <a:pt x="938" y="60"/>
                    </a:lnTo>
                    <a:lnTo>
                      <a:pt x="837" y="30"/>
                    </a:lnTo>
                    <a:lnTo>
                      <a:pt x="723" y="6"/>
                    </a:lnTo>
                    <a:lnTo>
                      <a:pt x="604" y="0"/>
                    </a:lnTo>
                    <a:lnTo>
                      <a:pt x="604" y="0"/>
                    </a:lnTo>
                    <a:close/>
                    <a:moveTo>
                      <a:pt x="604" y="707"/>
                    </a:moveTo>
                    <a:lnTo>
                      <a:pt x="490" y="701"/>
                    </a:lnTo>
                    <a:lnTo>
                      <a:pt x="382" y="683"/>
                    </a:lnTo>
                    <a:lnTo>
                      <a:pt x="287" y="647"/>
                    </a:lnTo>
                    <a:lnTo>
                      <a:pt x="203" y="611"/>
                    </a:lnTo>
                    <a:lnTo>
                      <a:pt x="131" y="557"/>
                    </a:lnTo>
                    <a:lnTo>
                      <a:pt x="83" y="497"/>
                    </a:lnTo>
                    <a:lnTo>
                      <a:pt x="48" y="437"/>
                    </a:lnTo>
                    <a:lnTo>
                      <a:pt x="42" y="401"/>
                    </a:lnTo>
                    <a:lnTo>
                      <a:pt x="36" y="366"/>
                    </a:lnTo>
                    <a:lnTo>
                      <a:pt x="42" y="330"/>
                    </a:lnTo>
                    <a:lnTo>
                      <a:pt x="48" y="300"/>
                    </a:lnTo>
                    <a:lnTo>
                      <a:pt x="83" y="234"/>
                    </a:lnTo>
                    <a:lnTo>
                      <a:pt x="131" y="174"/>
                    </a:lnTo>
                    <a:lnTo>
                      <a:pt x="203" y="126"/>
                    </a:lnTo>
                    <a:lnTo>
                      <a:pt x="287" y="84"/>
                    </a:lnTo>
                    <a:lnTo>
                      <a:pt x="382" y="54"/>
                    </a:lnTo>
                    <a:lnTo>
                      <a:pt x="490" y="30"/>
                    </a:lnTo>
                    <a:lnTo>
                      <a:pt x="604" y="24"/>
                    </a:lnTo>
                    <a:lnTo>
                      <a:pt x="717" y="30"/>
                    </a:lnTo>
                    <a:lnTo>
                      <a:pt x="825" y="54"/>
                    </a:lnTo>
                    <a:lnTo>
                      <a:pt x="920" y="84"/>
                    </a:lnTo>
                    <a:lnTo>
                      <a:pt x="1004" y="126"/>
                    </a:lnTo>
                    <a:lnTo>
                      <a:pt x="1070" y="174"/>
                    </a:lnTo>
                    <a:lnTo>
                      <a:pt x="1124" y="234"/>
                    </a:lnTo>
                    <a:lnTo>
                      <a:pt x="1153" y="300"/>
                    </a:lnTo>
                    <a:lnTo>
                      <a:pt x="1165" y="366"/>
                    </a:lnTo>
                    <a:lnTo>
                      <a:pt x="1153" y="437"/>
                    </a:lnTo>
                    <a:lnTo>
                      <a:pt x="1124" y="497"/>
                    </a:lnTo>
                    <a:lnTo>
                      <a:pt x="1070" y="557"/>
                    </a:lnTo>
                    <a:lnTo>
                      <a:pt x="1004" y="611"/>
                    </a:lnTo>
                    <a:lnTo>
                      <a:pt x="920" y="647"/>
                    </a:lnTo>
                    <a:lnTo>
                      <a:pt x="825" y="683"/>
                    </a:lnTo>
                    <a:lnTo>
                      <a:pt x="717" y="701"/>
                    </a:lnTo>
                    <a:lnTo>
                      <a:pt x="604" y="707"/>
                    </a:lnTo>
                    <a:lnTo>
                      <a:pt x="604" y="707"/>
                    </a:lnTo>
                    <a:close/>
                  </a:path>
                </a:pathLst>
              </a:custGeom>
              <a:gradFill rotWithShape="0">
                <a:gsLst>
                  <a:gs pos="0">
                    <a:schemeClr val="accent2">
                      <a:gamma/>
                      <a:tint val="96863"/>
                      <a:invGamma/>
                    </a:schemeClr>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1301" name="Freeform 37"/>
              <p:cNvSpPr>
                <a:spLocks/>
              </p:cNvSpPr>
              <p:nvPr/>
            </p:nvSpPr>
            <p:spPr bwMode="hidden">
              <a:xfrm>
                <a:off x="4128" y="3366"/>
                <a:ext cx="544" cy="737"/>
              </a:xfrm>
              <a:custGeom>
                <a:avLst/>
                <a:gdLst>
                  <a:gd name="T0" fmla="*/ 24 w 544"/>
                  <a:gd name="T1" fmla="*/ 402 h 737"/>
                  <a:gd name="T2" fmla="*/ 36 w 544"/>
                  <a:gd name="T3" fmla="*/ 330 h 737"/>
                  <a:gd name="T4" fmla="*/ 66 w 544"/>
                  <a:gd name="T5" fmla="*/ 264 h 737"/>
                  <a:gd name="T6" fmla="*/ 108 w 544"/>
                  <a:gd name="T7" fmla="*/ 204 h 737"/>
                  <a:gd name="T8" fmla="*/ 173 w 544"/>
                  <a:gd name="T9" fmla="*/ 150 h 737"/>
                  <a:gd name="T10" fmla="*/ 251 w 544"/>
                  <a:gd name="T11" fmla="*/ 102 h 737"/>
                  <a:gd name="T12" fmla="*/ 335 w 544"/>
                  <a:gd name="T13" fmla="*/ 60 h 737"/>
                  <a:gd name="T14" fmla="*/ 436 w 544"/>
                  <a:gd name="T15" fmla="*/ 30 h 737"/>
                  <a:gd name="T16" fmla="*/ 544 w 544"/>
                  <a:gd name="T17" fmla="*/ 12 h 737"/>
                  <a:gd name="T18" fmla="*/ 544 w 544"/>
                  <a:gd name="T19" fmla="*/ 0 h 737"/>
                  <a:gd name="T20" fmla="*/ 430 w 544"/>
                  <a:gd name="T21" fmla="*/ 18 h 737"/>
                  <a:gd name="T22" fmla="*/ 329 w 544"/>
                  <a:gd name="T23" fmla="*/ 48 h 737"/>
                  <a:gd name="T24" fmla="*/ 233 w 544"/>
                  <a:gd name="T25" fmla="*/ 90 h 737"/>
                  <a:gd name="T26" fmla="*/ 155 w 544"/>
                  <a:gd name="T27" fmla="*/ 138 h 737"/>
                  <a:gd name="T28" fmla="*/ 90 w 544"/>
                  <a:gd name="T29" fmla="*/ 198 h 737"/>
                  <a:gd name="T30" fmla="*/ 42 w 544"/>
                  <a:gd name="T31" fmla="*/ 258 h 737"/>
                  <a:gd name="T32" fmla="*/ 12 w 544"/>
                  <a:gd name="T33" fmla="*/ 330 h 737"/>
                  <a:gd name="T34" fmla="*/ 0 w 544"/>
                  <a:gd name="T35" fmla="*/ 402 h 737"/>
                  <a:gd name="T36" fmla="*/ 6 w 544"/>
                  <a:gd name="T37" fmla="*/ 455 h 737"/>
                  <a:gd name="T38" fmla="*/ 18 w 544"/>
                  <a:gd name="T39" fmla="*/ 503 h 737"/>
                  <a:gd name="T40" fmla="*/ 42 w 544"/>
                  <a:gd name="T41" fmla="*/ 545 h 737"/>
                  <a:gd name="T42" fmla="*/ 78 w 544"/>
                  <a:gd name="T43" fmla="*/ 593 h 737"/>
                  <a:gd name="T44" fmla="*/ 114 w 544"/>
                  <a:gd name="T45" fmla="*/ 635 h 737"/>
                  <a:gd name="T46" fmla="*/ 161 w 544"/>
                  <a:gd name="T47" fmla="*/ 671 h 737"/>
                  <a:gd name="T48" fmla="*/ 221 w 544"/>
                  <a:gd name="T49" fmla="*/ 707 h 737"/>
                  <a:gd name="T50" fmla="*/ 281 w 544"/>
                  <a:gd name="T51" fmla="*/ 737 h 737"/>
                  <a:gd name="T52" fmla="*/ 323 w 544"/>
                  <a:gd name="T53" fmla="*/ 737 h 737"/>
                  <a:gd name="T54" fmla="*/ 257 w 544"/>
                  <a:gd name="T55" fmla="*/ 707 h 737"/>
                  <a:gd name="T56" fmla="*/ 203 w 544"/>
                  <a:gd name="T57" fmla="*/ 671 h 737"/>
                  <a:gd name="T58" fmla="*/ 149 w 544"/>
                  <a:gd name="T59" fmla="*/ 635 h 737"/>
                  <a:gd name="T60" fmla="*/ 108 w 544"/>
                  <a:gd name="T61" fmla="*/ 593 h 737"/>
                  <a:gd name="T62" fmla="*/ 72 w 544"/>
                  <a:gd name="T63" fmla="*/ 551 h 737"/>
                  <a:gd name="T64" fmla="*/ 48 w 544"/>
                  <a:gd name="T65" fmla="*/ 503 h 737"/>
                  <a:gd name="T66" fmla="*/ 30 w 544"/>
                  <a:gd name="T67" fmla="*/ 455 h 737"/>
                  <a:gd name="T68" fmla="*/ 24 w 544"/>
                  <a:gd name="T69" fmla="*/ 402 h 737"/>
                  <a:gd name="T70" fmla="*/ 24 w 544"/>
                  <a:gd name="T71" fmla="*/ 402 h 7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544" h="737">
                    <a:moveTo>
                      <a:pt x="24" y="402"/>
                    </a:moveTo>
                    <a:lnTo>
                      <a:pt x="36" y="330"/>
                    </a:lnTo>
                    <a:lnTo>
                      <a:pt x="66" y="264"/>
                    </a:lnTo>
                    <a:lnTo>
                      <a:pt x="108" y="204"/>
                    </a:lnTo>
                    <a:lnTo>
                      <a:pt x="173" y="150"/>
                    </a:lnTo>
                    <a:lnTo>
                      <a:pt x="251" y="102"/>
                    </a:lnTo>
                    <a:lnTo>
                      <a:pt x="335" y="60"/>
                    </a:lnTo>
                    <a:lnTo>
                      <a:pt x="436" y="30"/>
                    </a:lnTo>
                    <a:lnTo>
                      <a:pt x="544" y="12"/>
                    </a:lnTo>
                    <a:lnTo>
                      <a:pt x="544" y="0"/>
                    </a:lnTo>
                    <a:lnTo>
                      <a:pt x="430" y="18"/>
                    </a:lnTo>
                    <a:lnTo>
                      <a:pt x="329" y="48"/>
                    </a:lnTo>
                    <a:lnTo>
                      <a:pt x="233" y="90"/>
                    </a:lnTo>
                    <a:lnTo>
                      <a:pt x="155" y="138"/>
                    </a:lnTo>
                    <a:lnTo>
                      <a:pt x="90" y="198"/>
                    </a:lnTo>
                    <a:lnTo>
                      <a:pt x="42" y="258"/>
                    </a:lnTo>
                    <a:lnTo>
                      <a:pt x="12" y="330"/>
                    </a:lnTo>
                    <a:lnTo>
                      <a:pt x="0" y="402"/>
                    </a:lnTo>
                    <a:lnTo>
                      <a:pt x="6" y="455"/>
                    </a:lnTo>
                    <a:lnTo>
                      <a:pt x="18" y="503"/>
                    </a:lnTo>
                    <a:lnTo>
                      <a:pt x="42" y="545"/>
                    </a:lnTo>
                    <a:lnTo>
                      <a:pt x="78" y="593"/>
                    </a:lnTo>
                    <a:lnTo>
                      <a:pt x="114" y="635"/>
                    </a:lnTo>
                    <a:lnTo>
                      <a:pt x="161" y="671"/>
                    </a:lnTo>
                    <a:lnTo>
                      <a:pt x="221" y="707"/>
                    </a:lnTo>
                    <a:lnTo>
                      <a:pt x="281" y="737"/>
                    </a:lnTo>
                    <a:lnTo>
                      <a:pt x="323" y="737"/>
                    </a:lnTo>
                    <a:lnTo>
                      <a:pt x="257" y="707"/>
                    </a:lnTo>
                    <a:lnTo>
                      <a:pt x="203" y="671"/>
                    </a:lnTo>
                    <a:lnTo>
                      <a:pt x="149" y="635"/>
                    </a:lnTo>
                    <a:lnTo>
                      <a:pt x="108" y="593"/>
                    </a:lnTo>
                    <a:lnTo>
                      <a:pt x="72" y="551"/>
                    </a:lnTo>
                    <a:lnTo>
                      <a:pt x="48" y="503"/>
                    </a:lnTo>
                    <a:lnTo>
                      <a:pt x="30" y="455"/>
                    </a:lnTo>
                    <a:lnTo>
                      <a:pt x="24" y="402"/>
                    </a:lnTo>
                    <a:lnTo>
                      <a:pt x="24" y="402"/>
                    </a:lnTo>
                    <a:close/>
                  </a:path>
                </a:pathLst>
              </a:custGeom>
              <a:gradFill rotWithShape="0">
                <a:gsLst>
                  <a:gs pos="0">
                    <a:schemeClr val="accent2">
                      <a:gamma/>
                      <a:tint val="96863"/>
                      <a:invGamma/>
                    </a:schemeClr>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1302" name="Freeform 38"/>
              <p:cNvSpPr>
                <a:spLocks/>
              </p:cNvSpPr>
              <p:nvPr/>
            </p:nvSpPr>
            <p:spPr bwMode="hidden">
              <a:xfrm>
                <a:off x="4792" y="3360"/>
                <a:ext cx="609" cy="252"/>
              </a:xfrm>
              <a:custGeom>
                <a:avLst/>
                <a:gdLst>
                  <a:gd name="T0" fmla="*/ 12 w 609"/>
                  <a:gd name="T1" fmla="*/ 12 h 252"/>
                  <a:gd name="T2" fmla="*/ 113 w 609"/>
                  <a:gd name="T3" fmla="*/ 18 h 252"/>
                  <a:gd name="T4" fmla="*/ 203 w 609"/>
                  <a:gd name="T5" fmla="*/ 30 h 252"/>
                  <a:gd name="T6" fmla="*/ 292 w 609"/>
                  <a:gd name="T7" fmla="*/ 48 h 252"/>
                  <a:gd name="T8" fmla="*/ 376 w 609"/>
                  <a:gd name="T9" fmla="*/ 78 h 252"/>
                  <a:gd name="T10" fmla="*/ 448 w 609"/>
                  <a:gd name="T11" fmla="*/ 114 h 252"/>
                  <a:gd name="T12" fmla="*/ 514 w 609"/>
                  <a:gd name="T13" fmla="*/ 156 h 252"/>
                  <a:gd name="T14" fmla="*/ 567 w 609"/>
                  <a:gd name="T15" fmla="*/ 198 h 252"/>
                  <a:gd name="T16" fmla="*/ 609 w 609"/>
                  <a:gd name="T17" fmla="*/ 252 h 252"/>
                  <a:gd name="T18" fmla="*/ 609 w 609"/>
                  <a:gd name="T19" fmla="*/ 216 h 252"/>
                  <a:gd name="T20" fmla="*/ 561 w 609"/>
                  <a:gd name="T21" fmla="*/ 168 h 252"/>
                  <a:gd name="T22" fmla="*/ 502 w 609"/>
                  <a:gd name="T23" fmla="*/ 126 h 252"/>
                  <a:gd name="T24" fmla="*/ 436 w 609"/>
                  <a:gd name="T25" fmla="*/ 90 h 252"/>
                  <a:gd name="T26" fmla="*/ 364 w 609"/>
                  <a:gd name="T27" fmla="*/ 60 h 252"/>
                  <a:gd name="T28" fmla="*/ 286 w 609"/>
                  <a:gd name="T29" fmla="*/ 36 h 252"/>
                  <a:gd name="T30" fmla="*/ 197 w 609"/>
                  <a:gd name="T31" fmla="*/ 18 h 252"/>
                  <a:gd name="T32" fmla="*/ 107 w 609"/>
                  <a:gd name="T33" fmla="*/ 6 h 252"/>
                  <a:gd name="T34" fmla="*/ 12 w 609"/>
                  <a:gd name="T35" fmla="*/ 0 h 252"/>
                  <a:gd name="T36" fmla="*/ 6 w 609"/>
                  <a:gd name="T37" fmla="*/ 0 h 252"/>
                  <a:gd name="T38" fmla="*/ 0 w 609"/>
                  <a:gd name="T39" fmla="*/ 0 h 252"/>
                  <a:gd name="T40" fmla="*/ 0 w 609"/>
                  <a:gd name="T41" fmla="*/ 12 h 252"/>
                  <a:gd name="T42" fmla="*/ 6 w 609"/>
                  <a:gd name="T43" fmla="*/ 12 h 252"/>
                  <a:gd name="T44" fmla="*/ 12 w 609"/>
                  <a:gd name="T45" fmla="*/ 12 h 252"/>
                  <a:gd name="T46" fmla="*/ 12 w 609"/>
                  <a:gd name="T47" fmla="*/ 12 h 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609" h="252">
                    <a:moveTo>
                      <a:pt x="12" y="12"/>
                    </a:moveTo>
                    <a:lnTo>
                      <a:pt x="113" y="18"/>
                    </a:lnTo>
                    <a:lnTo>
                      <a:pt x="203" y="30"/>
                    </a:lnTo>
                    <a:lnTo>
                      <a:pt x="292" y="48"/>
                    </a:lnTo>
                    <a:lnTo>
                      <a:pt x="376" y="78"/>
                    </a:lnTo>
                    <a:lnTo>
                      <a:pt x="448" y="114"/>
                    </a:lnTo>
                    <a:lnTo>
                      <a:pt x="514" y="156"/>
                    </a:lnTo>
                    <a:lnTo>
                      <a:pt x="567" y="198"/>
                    </a:lnTo>
                    <a:lnTo>
                      <a:pt x="609" y="252"/>
                    </a:lnTo>
                    <a:lnTo>
                      <a:pt x="609" y="216"/>
                    </a:lnTo>
                    <a:lnTo>
                      <a:pt x="561" y="168"/>
                    </a:lnTo>
                    <a:lnTo>
                      <a:pt x="502" y="126"/>
                    </a:lnTo>
                    <a:lnTo>
                      <a:pt x="436" y="90"/>
                    </a:lnTo>
                    <a:lnTo>
                      <a:pt x="364" y="60"/>
                    </a:lnTo>
                    <a:lnTo>
                      <a:pt x="286" y="36"/>
                    </a:lnTo>
                    <a:lnTo>
                      <a:pt x="197" y="18"/>
                    </a:lnTo>
                    <a:lnTo>
                      <a:pt x="107" y="6"/>
                    </a:lnTo>
                    <a:lnTo>
                      <a:pt x="12" y="0"/>
                    </a:lnTo>
                    <a:lnTo>
                      <a:pt x="6" y="0"/>
                    </a:lnTo>
                    <a:lnTo>
                      <a:pt x="0" y="0"/>
                    </a:lnTo>
                    <a:lnTo>
                      <a:pt x="0" y="12"/>
                    </a:lnTo>
                    <a:lnTo>
                      <a:pt x="6" y="12"/>
                    </a:lnTo>
                    <a:lnTo>
                      <a:pt x="12" y="12"/>
                    </a:lnTo>
                    <a:lnTo>
                      <a:pt x="12" y="12"/>
                    </a:lnTo>
                    <a:close/>
                  </a:path>
                </a:pathLst>
              </a:custGeom>
              <a:gradFill rotWithShape="0">
                <a:gsLst>
                  <a:gs pos="0">
                    <a:schemeClr val="accent2">
                      <a:gamma/>
                      <a:tint val="94118"/>
                      <a:invGamma/>
                    </a:schemeClr>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1303" name="Freeform 39"/>
              <p:cNvSpPr>
                <a:spLocks/>
              </p:cNvSpPr>
              <p:nvPr/>
            </p:nvSpPr>
            <p:spPr bwMode="hidden">
              <a:xfrm>
                <a:off x="5246" y="4007"/>
                <a:ext cx="72" cy="54"/>
              </a:xfrm>
              <a:custGeom>
                <a:avLst/>
                <a:gdLst>
                  <a:gd name="T0" fmla="*/ 72 w 72"/>
                  <a:gd name="T1" fmla="*/ 0 h 54"/>
                  <a:gd name="T2" fmla="*/ 36 w 72"/>
                  <a:gd name="T3" fmla="*/ 30 h 54"/>
                  <a:gd name="T4" fmla="*/ 0 w 72"/>
                  <a:gd name="T5" fmla="*/ 54 h 54"/>
                  <a:gd name="T6" fmla="*/ 36 w 72"/>
                  <a:gd name="T7" fmla="*/ 54 h 54"/>
                  <a:gd name="T8" fmla="*/ 54 w 72"/>
                  <a:gd name="T9" fmla="*/ 42 h 54"/>
                  <a:gd name="T10" fmla="*/ 72 w 72"/>
                  <a:gd name="T11" fmla="*/ 24 h 54"/>
                  <a:gd name="T12" fmla="*/ 72 w 72"/>
                  <a:gd name="T13" fmla="*/ 24 h 54"/>
                  <a:gd name="T14" fmla="*/ 72 w 72"/>
                  <a:gd name="T15" fmla="*/ 0 h 54"/>
                  <a:gd name="T16" fmla="*/ 72 w 72"/>
                  <a:gd name="T17" fmla="*/ 0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2" h="54">
                    <a:moveTo>
                      <a:pt x="72" y="0"/>
                    </a:moveTo>
                    <a:lnTo>
                      <a:pt x="36" y="30"/>
                    </a:lnTo>
                    <a:lnTo>
                      <a:pt x="0" y="54"/>
                    </a:lnTo>
                    <a:lnTo>
                      <a:pt x="36" y="54"/>
                    </a:lnTo>
                    <a:lnTo>
                      <a:pt x="54" y="42"/>
                    </a:lnTo>
                    <a:lnTo>
                      <a:pt x="72" y="24"/>
                    </a:lnTo>
                    <a:lnTo>
                      <a:pt x="72" y="24"/>
                    </a:lnTo>
                    <a:lnTo>
                      <a:pt x="72" y="0"/>
                    </a:lnTo>
                    <a:lnTo>
                      <a:pt x="72" y="0"/>
                    </a:lnTo>
                    <a:close/>
                  </a:path>
                </a:pathLst>
              </a:custGeom>
              <a:gradFill rotWithShape="0">
                <a:gsLst>
                  <a:gs pos="0">
                    <a:schemeClr val="accent2"/>
                  </a:gs>
                  <a:gs pos="100000">
                    <a:schemeClr val="accent2">
                      <a:gamma/>
                      <a:shade val="94118"/>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1304" name="Freeform 40"/>
              <p:cNvSpPr>
                <a:spLocks/>
              </p:cNvSpPr>
              <p:nvPr/>
            </p:nvSpPr>
            <p:spPr bwMode="hidden">
              <a:xfrm>
                <a:off x="4505" y="4073"/>
                <a:ext cx="705" cy="108"/>
              </a:xfrm>
              <a:custGeom>
                <a:avLst/>
                <a:gdLst>
                  <a:gd name="T0" fmla="*/ 299 w 705"/>
                  <a:gd name="T1" fmla="*/ 90 h 108"/>
                  <a:gd name="T2" fmla="*/ 221 w 705"/>
                  <a:gd name="T3" fmla="*/ 90 h 108"/>
                  <a:gd name="T4" fmla="*/ 143 w 705"/>
                  <a:gd name="T5" fmla="*/ 78 h 108"/>
                  <a:gd name="T6" fmla="*/ 0 w 705"/>
                  <a:gd name="T7" fmla="*/ 48 h 108"/>
                  <a:gd name="T8" fmla="*/ 0 w 705"/>
                  <a:gd name="T9" fmla="*/ 66 h 108"/>
                  <a:gd name="T10" fmla="*/ 143 w 705"/>
                  <a:gd name="T11" fmla="*/ 96 h 108"/>
                  <a:gd name="T12" fmla="*/ 221 w 705"/>
                  <a:gd name="T13" fmla="*/ 108 h 108"/>
                  <a:gd name="T14" fmla="*/ 299 w 705"/>
                  <a:gd name="T15" fmla="*/ 108 h 108"/>
                  <a:gd name="T16" fmla="*/ 412 w 705"/>
                  <a:gd name="T17" fmla="*/ 102 h 108"/>
                  <a:gd name="T18" fmla="*/ 520 w 705"/>
                  <a:gd name="T19" fmla="*/ 84 h 108"/>
                  <a:gd name="T20" fmla="*/ 615 w 705"/>
                  <a:gd name="T21" fmla="*/ 60 h 108"/>
                  <a:gd name="T22" fmla="*/ 705 w 705"/>
                  <a:gd name="T23" fmla="*/ 24 h 108"/>
                  <a:gd name="T24" fmla="*/ 705 w 705"/>
                  <a:gd name="T25" fmla="*/ 0 h 108"/>
                  <a:gd name="T26" fmla="*/ 615 w 705"/>
                  <a:gd name="T27" fmla="*/ 42 h 108"/>
                  <a:gd name="T28" fmla="*/ 520 w 705"/>
                  <a:gd name="T29" fmla="*/ 66 h 108"/>
                  <a:gd name="T30" fmla="*/ 412 w 705"/>
                  <a:gd name="T31" fmla="*/ 84 h 108"/>
                  <a:gd name="T32" fmla="*/ 299 w 705"/>
                  <a:gd name="T33" fmla="*/ 90 h 108"/>
                  <a:gd name="T34" fmla="*/ 299 w 705"/>
                  <a:gd name="T35" fmla="*/ 90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705" h="108">
                    <a:moveTo>
                      <a:pt x="299" y="90"/>
                    </a:moveTo>
                    <a:lnTo>
                      <a:pt x="221" y="90"/>
                    </a:lnTo>
                    <a:lnTo>
                      <a:pt x="143" y="78"/>
                    </a:lnTo>
                    <a:lnTo>
                      <a:pt x="0" y="48"/>
                    </a:lnTo>
                    <a:lnTo>
                      <a:pt x="0" y="66"/>
                    </a:lnTo>
                    <a:lnTo>
                      <a:pt x="143" y="96"/>
                    </a:lnTo>
                    <a:lnTo>
                      <a:pt x="221" y="108"/>
                    </a:lnTo>
                    <a:lnTo>
                      <a:pt x="299" y="108"/>
                    </a:lnTo>
                    <a:lnTo>
                      <a:pt x="412" y="102"/>
                    </a:lnTo>
                    <a:lnTo>
                      <a:pt x="520" y="84"/>
                    </a:lnTo>
                    <a:lnTo>
                      <a:pt x="615" y="60"/>
                    </a:lnTo>
                    <a:lnTo>
                      <a:pt x="705" y="24"/>
                    </a:lnTo>
                    <a:lnTo>
                      <a:pt x="705" y="0"/>
                    </a:lnTo>
                    <a:lnTo>
                      <a:pt x="615" y="42"/>
                    </a:lnTo>
                    <a:lnTo>
                      <a:pt x="520" y="66"/>
                    </a:lnTo>
                    <a:lnTo>
                      <a:pt x="412" y="84"/>
                    </a:lnTo>
                    <a:lnTo>
                      <a:pt x="299" y="90"/>
                    </a:lnTo>
                    <a:lnTo>
                      <a:pt x="299" y="90"/>
                    </a:lnTo>
                    <a:close/>
                  </a:path>
                </a:pathLst>
              </a:custGeom>
              <a:gradFill rotWithShape="0">
                <a:gsLst>
                  <a:gs pos="0">
                    <a:schemeClr val="accent2"/>
                  </a:gs>
                  <a:gs pos="100000">
                    <a:schemeClr val="accent2">
                      <a:gamma/>
                      <a:shade val="94118"/>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1305" name="Freeform 41"/>
              <p:cNvSpPr>
                <a:spLocks/>
              </p:cNvSpPr>
              <p:nvPr/>
            </p:nvSpPr>
            <p:spPr bwMode="hidden">
              <a:xfrm>
                <a:off x="5336" y="3654"/>
                <a:ext cx="143" cy="341"/>
              </a:xfrm>
              <a:custGeom>
                <a:avLst/>
                <a:gdLst>
                  <a:gd name="T0" fmla="*/ 119 w 143"/>
                  <a:gd name="T1" fmla="*/ 114 h 341"/>
                  <a:gd name="T2" fmla="*/ 113 w 143"/>
                  <a:gd name="T3" fmla="*/ 173 h 341"/>
                  <a:gd name="T4" fmla="*/ 89 w 143"/>
                  <a:gd name="T5" fmla="*/ 239 h 341"/>
                  <a:gd name="T6" fmla="*/ 47 w 143"/>
                  <a:gd name="T7" fmla="*/ 293 h 341"/>
                  <a:gd name="T8" fmla="*/ 0 w 143"/>
                  <a:gd name="T9" fmla="*/ 341 h 341"/>
                  <a:gd name="T10" fmla="*/ 29 w 143"/>
                  <a:gd name="T11" fmla="*/ 341 h 341"/>
                  <a:gd name="T12" fmla="*/ 77 w 143"/>
                  <a:gd name="T13" fmla="*/ 287 h 341"/>
                  <a:gd name="T14" fmla="*/ 113 w 143"/>
                  <a:gd name="T15" fmla="*/ 233 h 341"/>
                  <a:gd name="T16" fmla="*/ 137 w 143"/>
                  <a:gd name="T17" fmla="*/ 173 h 341"/>
                  <a:gd name="T18" fmla="*/ 143 w 143"/>
                  <a:gd name="T19" fmla="*/ 114 h 341"/>
                  <a:gd name="T20" fmla="*/ 137 w 143"/>
                  <a:gd name="T21" fmla="*/ 60 h 341"/>
                  <a:gd name="T22" fmla="*/ 119 w 143"/>
                  <a:gd name="T23" fmla="*/ 0 h 341"/>
                  <a:gd name="T24" fmla="*/ 89 w 143"/>
                  <a:gd name="T25" fmla="*/ 0 h 341"/>
                  <a:gd name="T26" fmla="*/ 113 w 143"/>
                  <a:gd name="T27" fmla="*/ 60 h 341"/>
                  <a:gd name="T28" fmla="*/ 119 w 143"/>
                  <a:gd name="T29" fmla="*/ 114 h 341"/>
                  <a:gd name="T30" fmla="*/ 119 w 143"/>
                  <a:gd name="T31" fmla="*/ 114 h 3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43" h="341">
                    <a:moveTo>
                      <a:pt x="119" y="114"/>
                    </a:moveTo>
                    <a:lnTo>
                      <a:pt x="113" y="173"/>
                    </a:lnTo>
                    <a:lnTo>
                      <a:pt x="89" y="239"/>
                    </a:lnTo>
                    <a:lnTo>
                      <a:pt x="47" y="293"/>
                    </a:lnTo>
                    <a:lnTo>
                      <a:pt x="0" y="341"/>
                    </a:lnTo>
                    <a:lnTo>
                      <a:pt x="29" y="341"/>
                    </a:lnTo>
                    <a:lnTo>
                      <a:pt x="77" y="287"/>
                    </a:lnTo>
                    <a:lnTo>
                      <a:pt x="113" y="233"/>
                    </a:lnTo>
                    <a:lnTo>
                      <a:pt x="137" y="173"/>
                    </a:lnTo>
                    <a:lnTo>
                      <a:pt x="143" y="114"/>
                    </a:lnTo>
                    <a:lnTo>
                      <a:pt x="137" y="60"/>
                    </a:lnTo>
                    <a:lnTo>
                      <a:pt x="119" y="0"/>
                    </a:lnTo>
                    <a:lnTo>
                      <a:pt x="89" y="0"/>
                    </a:lnTo>
                    <a:lnTo>
                      <a:pt x="113" y="60"/>
                    </a:lnTo>
                    <a:lnTo>
                      <a:pt x="119" y="114"/>
                    </a:lnTo>
                    <a:lnTo>
                      <a:pt x="119" y="114"/>
                    </a:lnTo>
                    <a:close/>
                  </a:path>
                </a:pathLst>
              </a:custGeom>
              <a:gradFill rotWithShape="0">
                <a:gsLst>
                  <a:gs pos="0">
                    <a:schemeClr val="accent2"/>
                  </a:gs>
                  <a:gs pos="100000">
                    <a:schemeClr val="accent2">
                      <a:gamma/>
                      <a:shade val="94118"/>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1306" name="Freeform 42"/>
              <p:cNvSpPr>
                <a:spLocks/>
              </p:cNvSpPr>
              <p:nvPr/>
            </p:nvSpPr>
            <p:spPr bwMode="hidden">
              <a:xfrm>
                <a:off x="5061" y="3624"/>
                <a:ext cx="83" cy="90"/>
              </a:xfrm>
              <a:custGeom>
                <a:avLst/>
                <a:gdLst>
                  <a:gd name="T0" fmla="*/ 59 w 83"/>
                  <a:gd name="T1" fmla="*/ 90 h 90"/>
                  <a:gd name="T2" fmla="*/ 83 w 83"/>
                  <a:gd name="T3" fmla="*/ 84 h 90"/>
                  <a:gd name="T4" fmla="*/ 71 w 83"/>
                  <a:gd name="T5" fmla="*/ 60 h 90"/>
                  <a:gd name="T6" fmla="*/ 53 w 83"/>
                  <a:gd name="T7" fmla="*/ 42 h 90"/>
                  <a:gd name="T8" fmla="*/ 6 w 83"/>
                  <a:gd name="T9" fmla="*/ 0 h 90"/>
                  <a:gd name="T10" fmla="*/ 0 w 83"/>
                  <a:gd name="T11" fmla="*/ 18 h 90"/>
                  <a:gd name="T12" fmla="*/ 35 w 83"/>
                  <a:gd name="T13" fmla="*/ 48 h 90"/>
                  <a:gd name="T14" fmla="*/ 59 w 83"/>
                  <a:gd name="T15" fmla="*/ 90 h 90"/>
                  <a:gd name="T16" fmla="*/ 59 w 83"/>
                  <a:gd name="T17" fmla="*/ 90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3" h="90">
                    <a:moveTo>
                      <a:pt x="59" y="90"/>
                    </a:moveTo>
                    <a:lnTo>
                      <a:pt x="83" y="84"/>
                    </a:lnTo>
                    <a:lnTo>
                      <a:pt x="71" y="60"/>
                    </a:lnTo>
                    <a:lnTo>
                      <a:pt x="53" y="42"/>
                    </a:lnTo>
                    <a:lnTo>
                      <a:pt x="6" y="0"/>
                    </a:lnTo>
                    <a:lnTo>
                      <a:pt x="0" y="18"/>
                    </a:lnTo>
                    <a:lnTo>
                      <a:pt x="35" y="48"/>
                    </a:lnTo>
                    <a:lnTo>
                      <a:pt x="59" y="90"/>
                    </a:lnTo>
                    <a:lnTo>
                      <a:pt x="59" y="90"/>
                    </a:lnTo>
                    <a:close/>
                  </a:path>
                </a:pathLst>
              </a:custGeom>
              <a:gradFill rotWithShape="0">
                <a:gsLst>
                  <a:gs pos="0">
                    <a:schemeClr val="accent2"/>
                  </a:gs>
                  <a:gs pos="100000">
                    <a:schemeClr val="accent2">
                      <a:gamma/>
                      <a:shade val="94118"/>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1307" name="Freeform 43"/>
              <p:cNvSpPr>
                <a:spLocks/>
              </p:cNvSpPr>
              <p:nvPr/>
            </p:nvSpPr>
            <p:spPr bwMode="hidden">
              <a:xfrm>
                <a:off x="4445" y="3552"/>
                <a:ext cx="717" cy="431"/>
              </a:xfrm>
              <a:custGeom>
                <a:avLst/>
                <a:gdLst>
                  <a:gd name="T0" fmla="*/ 693 w 717"/>
                  <a:gd name="T1" fmla="*/ 216 h 431"/>
                  <a:gd name="T2" fmla="*/ 687 w 717"/>
                  <a:gd name="T3" fmla="*/ 257 h 431"/>
                  <a:gd name="T4" fmla="*/ 669 w 717"/>
                  <a:gd name="T5" fmla="*/ 293 h 431"/>
                  <a:gd name="T6" fmla="*/ 633 w 717"/>
                  <a:gd name="T7" fmla="*/ 329 h 431"/>
                  <a:gd name="T8" fmla="*/ 598 w 717"/>
                  <a:gd name="T9" fmla="*/ 359 h 431"/>
                  <a:gd name="T10" fmla="*/ 544 w 717"/>
                  <a:gd name="T11" fmla="*/ 383 h 431"/>
                  <a:gd name="T12" fmla="*/ 490 w 717"/>
                  <a:gd name="T13" fmla="*/ 401 h 431"/>
                  <a:gd name="T14" fmla="*/ 424 w 717"/>
                  <a:gd name="T15" fmla="*/ 413 h 431"/>
                  <a:gd name="T16" fmla="*/ 359 w 717"/>
                  <a:gd name="T17" fmla="*/ 419 h 431"/>
                  <a:gd name="T18" fmla="*/ 293 w 717"/>
                  <a:gd name="T19" fmla="*/ 413 h 431"/>
                  <a:gd name="T20" fmla="*/ 227 w 717"/>
                  <a:gd name="T21" fmla="*/ 401 h 431"/>
                  <a:gd name="T22" fmla="*/ 173 w 717"/>
                  <a:gd name="T23" fmla="*/ 383 h 431"/>
                  <a:gd name="T24" fmla="*/ 119 w 717"/>
                  <a:gd name="T25" fmla="*/ 359 h 431"/>
                  <a:gd name="T26" fmla="*/ 84 w 717"/>
                  <a:gd name="T27" fmla="*/ 329 h 431"/>
                  <a:gd name="T28" fmla="*/ 48 w 717"/>
                  <a:gd name="T29" fmla="*/ 293 h 431"/>
                  <a:gd name="T30" fmla="*/ 30 w 717"/>
                  <a:gd name="T31" fmla="*/ 257 h 431"/>
                  <a:gd name="T32" fmla="*/ 24 w 717"/>
                  <a:gd name="T33" fmla="*/ 216 h 431"/>
                  <a:gd name="T34" fmla="*/ 30 w 717"/>
                  <a:gd name="T35" fmla="*/ 174 h 431"/>
                  <a:gd name="T36" fmla="*/ 48 w 717"/>
                  <a:gd name="T37" fmla="*/ 138 h 431"/>
                  <a:gd name="T38" fmla="*/ 84 w 717"/>
                  <a:gd name="T39" fmla="*/ 102 h 431"/>
                  <a:gd name="T40" fmla="*/ 119 w 717"/>
                  <a:gd name="T41" fmla="*/ 72 h 431"/>
                  <a:gd name="T42" fmla="*/ 173 w 717"/>
                  <a:gd name="T43" fmla="*/ 48 h 431"/>
                  <a:gd name="T44" fmla="*/ 227 w 717"/>
                  <a:gd name="T45" fmla="*/ 30 h 431"/>
                  <a:gd name="T46" fmla="*/ 293 w 717"/>
                  <a:gd name="T47" fmla="*/ 18 h 431"/>
                  <a:gd name="T48" fmla="*/ 359 w 717"/>
                  <a:gd name="T49" fmla="*/ 12 h 431"/>
                  <a:gd name="T50" fmla="*/ 418 w 717"/>
                  <a:gd name="T51" fmla="*/ 18 h 431"/>
                  <a:gd name="T52" fmla="*/ 478 w 717"/>
                  <a:gd name="T53" fmla="*/ 30 h 431"/>
                  <a:gd name="T54" fmla="*/ 532 w 717"/>
                  <a:gd name="T55" fmla="*/ 48 h 431"/>
                  <a:gd name="T56" fmla="*/ 580 w 717"/>
                  <a:gd name="T57" fmla="*/ 66 h 431"/>
                  <a:gd name="T58" fmla="*/ 586 w 717"/>
                  <a:gd name="T59" fmla="*/ 48 h 431"/>
                  <a:gd name="T60" fmla="*/ 478 w 717"/>
                  <a:gd name="T61" fmla="*/ 12 h 431"/>
                  <a:gd name="T62" fmla="*/ 418 w 717"/>
                  <a:gd name="T63" fmla="*/ 6 h 431"/>
                  <a:gd name="T64" fmla="*/ 359 w 717"/>
                  <a:gd name="T65" fmla="*/ 0 h 431"/>
                  <a:gd name="T66" fmla="*/ 287 w 717"/>
                  <a:gd name="T67" fmla="*/ 6 h 431"/>
                  <a:gd name="T68" fmla="*/ 221 w 717"/>
                  <a:gd name="T69" fmla="*/ 18 h 431"/>
                  <a:gd name="T70" fmla="*/ 161 w 717"/>
                  <a:gd name="T71" fmla="*/ 36 h 431"/>
                  <a:gd name="T72" fmla="*/ 107 w 717"/>
                  <a:gd name="T73" fmla="*/ 66 h 431"/>
                  <a:gd name="T74" fmla="*/ 60 w 717"/>
                  <a:gd name="T75" fmla="*/ 96 h 431"/>
                  <a:gd name="T76" fmla="*/ 30 w 717"/>
                  <a:gd name="T77" fmla="*/ 132 h 431"/>
                  <a:gd name="T78" fmla="*/ 6 w 717"/>
                  <a:gd name="T79" fmla="*/ 174 h 431"/>
                  <a:gd name="T80" fmla="*/ 0 w 717"/>
                  <a:gd name="T81" fmla="*/ 216 h 431"/>
                  <a:gd name="T82" fmla="*/ 6 w 717"/>
                  <a:gd name="T83" fmla="*/ 257 h 431"/>
                  <a:gd name="T84" fmla="*/ 30 w 717"/>
                  <a:gd name="T85" fmla="*/ 299 h 431"/>
                  <a:gd name="T86" fmla="*/ 60 w 717"/>
                  <a:gd name="T87" fmla="*/ 335 h 431"/>
                  <a:gd name="T88" fmla="*/ 107 w 717"/>
                  <a:gd name="T89" fmla="*/ 371 h 431"/>
                  <a:gd name="T90" fmla="*/ 161 w 717"/>
                  <a:gd name="T91" fmla="*/ 395 h 431"/>
                  <a:gd name="T92" fmla="*/ 221 w 717"/>
                  <a:gd name="T93" fmla="*/ 413 h 431"/>
                  <a:gd name="T94" fmla="*/ 287 w 717"/>
                  <a:gd name="T95" fmla="*/ 425 h 431"/>
                  <a:gd name="T96" fmla="*/ 359 w 717"/>
                  <a:gd name="T97" fmla="*/ 431 h 431"/>
                  <a:gd name="T98" fmla="*/ 430 w 717"/>
                  <a:gd name="T99" fmla="*/ 425 h 431"/>
                  <a:gd name="T100" fmla="*/ 496 w 717"/>
                  <a:gd name="T101" fmla="*/ 413 h 431"/>
                  <a:gd name="T102" fmla="*/ 562 w 717"/>
                  <a:gd name="T103" fmla="*/ 395 h 431"/>
                  <a:gd name="T104" fmla="*/ 610 w 717"/>
                  <a:gd name="T105" fmla="*/ 371 h 431"/>
                  <a:gd name="T106" fmla="*/ 657 w 717"/>
                  <a:gd name="T107" fmla="*/ 335 h 431"/>
                  <a:gd name="T108" fmla="*/ 687 w 717"/>
                  <a:gd name="T109" fmla="*/ 299 h 431"/>
                  <a:gd name="T110" fmla="*/ 711 w 717"/>
                  <a:gd name="T111" fmla="*/ 257 h 431"/>
                  <a:gd name="T112" fmla="*/ 717 w 717"/>
                  <a:gd name="T113" fmla="*/ 216 h 431"/>
                  <a:gd name="T114" fmla="*/ 717 w 717"/>
                  <a:gd name="T115" fmla="*/ 204 h 431"/>
                  <a:gd name="T116" fmla="*/ 711 w 717"/>
                  <a:gd name="T117" fmla="*/ 192 h 431"/>
                  <a:gd name="T118" fmla="*/ 687 w 717"/>
                  <a:gd name="T119" fmla="*/ 198 h 431"/>
                  <a:gd name="T120" fmla="*/ 693 w 717"/>
                  <a:gd name="T121" fmla="*/ 210 h 431"/>
                  <a:gd name="T122" fmla="*/ 693 w 717"/>
                  <a:gd name="T123" fmla="*/ 216 h 431"/>
                  <a:gd name="T124" fmla="*/ 693 w 717"/>
                  <a:gd name="T125" fmla="*/ 216 h 4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717" h="431">
                    <a:moveTo>
                      <a:pt x="693" y="216"/>
                    </a:moveTo>
                    <a:lnTo>
                      <a:pt x="687" y="257"/>
                    </a:lnTo>
                    <a:lnTo>
                      <a:pt x="669" y="293"/>
                    </a:lnTo>
                    <a:lnTo>
                      <a:pt x="633" y="329"/>
                    </a:lnTo>
                    <a:lnTo>
                      <a:pt x="598" y="359"/>
                    </a:lnTo>
                    <a:lnTo>
                      <a:pt x="544" y="383"/>
                    </a:lnTo>
                    <a:lnTo>
                      <a:pt x="490" y="401"/>
                    </a:lnTo>
                    <a:lnTo>
                      <a:pt x="424" y="413"/>
                    </a:lnTo>
                    <a:lnTo>
                      <a:pt x="359" y="419"/>
                    </a:lnTo>
                    <a:lnTo>
                      <a:pt x="293" y="413"/>
                    </a:lnTo>
                    <a:lnTo>
                      <a:pt x="227" y="401"/>
                    </a:lnTo>
                    <a:lnTo>
                      <a:pt x="173" y="383"/>
                    </a:lnTo>
                    <a:lnTo>
                      <a:pt x="119" y="359"/>
                    </a:lnTo>
                    <a:lnTo>
                      <a:pt x="84" y="329"/>
                    </a:lnTo>
                    <a:lnTo>
                      <a:pt x="48" y="293"/>
                    </a:lnTo>
                    <a:lnTo>
                      <a:pt x="30" y="257"/>
                    </a:lnTo>
                    <a:lnTo>
                      <a:pt x="24" y="216"/>
                    </a:lnTo>
                    <a:lnTo>
                      <a:pt x="30" y="174"/>
                    </a:lnTo>
                    <a:lnTo>
                      <a:pt x="48" y="138"/>
                    </a:lnTo>
                    <a:lnTo>
                      <a:pt x="84" y="102"/>
                    </a:lnTo>
                    <a:lnTo>
                      <a:pt x="119" y="72"/>
                    </a:lnTo>
                    <a:lnTo>
                      <a:pt x="173" y="48"/>
                    </a:lnTo>
                    <a:lnTo>
                      <a:pt x="227" y="30"/>
                    </a:lnTo>
                    <a:lnTo>
                      <a:pt x="293" y="18"/>
                    </a:lnTo>
                    <a:lnTo>
                      <a:pt x="359" y="12"/>
                    </a:lnTo>
                    <a:lnTo>
                      <a:pt x="418" y="18"/>
                    </a:lnTo>
                    <a:lnTo>
                      <a:pt x="478" y="30"/>
                    </a:lnTo>
                    <a:lnTo>
                      <a:pt x="532" y="48"/>
                    </a:lnTo>
                    <a:lnTo>
                      <a:pt x="580" y="66"/>
                    </a:lnTo>
                    <a:lnTo>
                      <a:pt x="586" y="48"/>
                    </a:lnTo>
                    <a:lnTo>
                      <a:pt x="478" y="12"/>
                    </a:lnTo>
                    <a:lnTo>
                      <a:pt x="418" y="6"/>
                    </a:lnTo>
                    <a:lnTo>
                      <a:pt x="359" y="0"/>
                    </a:lnTo>
                    <a:lnTo>
                      <a:pt x="287" y="6"/>
                    </a:lnTo>
                    <a:lnTo>
                      <a:pt x="221" y="18"/>
                    </a:lnTo>
                    <a:lnTo>
                      <a:pt x="161" y="36"/>
                    </a:lnTo>
                    <a:lnTo>
                      <a:pt x="107" y="66"/>
                    </a:lnTo>
                    <a:lnTo>
                      <a:pt x="60" y="96"/>
                    </a:lnTo>
                    <a:lnTo>
                      <a:pt x="30" y="132"/>
                    </a:lnTo>
                    <a:lnTo>
                      <a:pt x="6" y="174"/>
                    </a:lnTo>
                    <a:lnTo>
                      <a:pt x="0" y="216"/>
                    </a:lnTo>
                    <a:lnTo>
                      <a:pt x="6" y="257"/>
                    </a:lnTo>
                    <a:lnTo>
                      <a:pt x="30" y="299"/>
                    </a:lnTo>
                    <a:lnTo>
                      <a:pt x="60" y="335"/>
                    </a:lnTo>
                    <a:lnTo>
                      <a:pt x="107" y="371"/>
                    </a:lnTo>
                    <a:lnTo>
                      <a:pt x="161" y="395"/>
                    </a:lnTo>
                    <a:lnTo>
                      <a:pt x="221" y="413"/>
                    </a:lnTo>
                    <a:lnTo>
                      <a:pt x="287" y="425"/>
                    </a:lnTo>
                    <a:lnTo>
                      <a:pt x="359" y="431"/>
                    </a:lnTo>
                    <a:lnTo>
                      <a:pt x="430" y="425"/>
                    </a:lnTo>
                    <a:lnTo>
                      <a:pt x="496" y="413"/>
                    </a:lnTo>
                    <a:lnTo>
                      <a:pt x="562" y="395"/>
                    </a:lnTo>
                    <a:lnTo>
                      <a:pt x="610" y="371"/>
                    </a:lnTo>
                    <a:lnTo>
                      <a:pt x="657" y="335"/>
                    </a:lnTo>
                    <a:lnTo>
                      <a:pt x="687" y="299"/>
                    </a:lnTo>
                    <a:lnTo>
                      <a:pt x="711" y="257"/>
                    </a:lnTo>
                    <a:lnTo>
                      <a:pt x="717" y="216"/>
                    </a:lnTo>
                    <a:lnTo>
                      <a:pt x="717" y="204"/>
                    </a:lnTo>
                    <a:lnTo>
                      <a:pt x="711" y="192"/>
                    </a:lnTo>
                    <a:lnTo>
                      <a:pt x="687" y="198"/>
                    </a:lnTo>
                    <a:lnTo>
                      <a:pt x="693" y="210"/>
                    </a:lnTo>
                    <a:lnTo>
                      <a:pt x="693" y="216"/>
                    </a:lnTo>
                    <a:lnTo>
                      <a:pt x="693" y="216"/>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1308" name="Freeform 44"/>
              <p:cNvSpPr>
                <a:spLocks/>
              </p:cNvSpPr>
              <p:nvPr/>
            </p:nvSpPr>
            <p:spPr bwMode="hidden">
              <a:xfrm>
                <a:off x="4349" y="3510"/>
                <a:ext cx="909" cy="533"/>
              </a:xfrm>
              <a:custGeom>
                <a:avLst/>
                <a:gdLst>
                  <a:gd name="T0" fmla="*/ 616 w 909"/>
                  <a:gd name="T1" fmla="*/ 0 h 533"/>
                  <a:gd name="T2" fmla="*/ 616 w 909"/>
                  <a:gd name="T3" fmla="*/ 18 h 533"/>
                  <a:gd name="T4" fmla="*/ 724 w 909"/>
                  <a:gd name="T5" fmla="*/ 60 h 533"/>
                  <a:gd name="T6" fmla="*/ 765 w 909"/>
                  <a:gd name="T7" fmla="*/ 84 h 533"/>
                  <a:gd name="T8" fmla="*/ 807 w 909"/>
                  <a:gd name="T9" fmla="*/ 114 h 533"/>
                  <a:gd name="T10" fmla="*/ 837 w 909"/>
                  <a:gd name="T11" fmla="*/ 144 h 533"/>
                  <a:gd name="T12" fmla="*/ 861 w 909"/>
                  <a:gd name="T13" fmla="*/ 180 h 533"/>
                  <a:gd name="T14" fmla="*/ 873 w 909"/>
                  <a:gd name="T15" fmla="*/ 216 h 533"/>
                  <a:gd name="T16" fmla="*/ 879 w 909"/>
                  <a:gd name="T17" fmla="*/ 258 h 533"/>
                  <a:gd name="T18" fmla="*/ 873 w 909"/>
                  <a:gd name="T19" fmla="*/ 311 h 533"/>
                  <a:gd name="T20" fmla="*/ 843 w 909"/>
                  <a:gd name="T21" fmla="*/ 359 h 533"/>
                  <a:gd name="T22" fmla="*/ 807 w 909"/>
                  <a:gd name="T23" fmla="*/ 401 h 533"/>
                  <a:gd name="T24" fmla="*/ 753 w 909"/>
                  <a:gd name="T25" fmla="*/ 443 h 533"/>
                  <a:gd name="T26" fmla="*/ 694 w 909"/>
                  <a:gd name="T27" fmla="*/ 473 h 533"/>
                  <a:gd name="T28" fmla="*/ 622 w 909"/>
                  <a:gd name="T29" fmla="*/ 497 h 533"/>
                  <a:gd name="T30" fmla="*/ 538 w 909"/>
                  <a:gd name="T31" fmla="*/ 509 h 533"/>
                  <a:gd name="T32" fmla="*/ 455 w 909"/>
                  <a:gd name="T33" fmla="*/ 515 h 533"/>
                  <a:gd name="T34" fmla="*/ 371 w 909"/>
                  <a:gd name="T35" fmla="*/ 509 h 533"/>
                  <a:gd name="T36" fmla="*/ 287 w 909"/>
                  <a:gd name="T37" fmla="*/ 497 h 533"/>
                  <a:gd name="T38" fmla="*/ 215 w 909"/>
                  <a:gd name="T39" fmla="*/ 473 h 533"/>
                  <a:gd name="T40" fmla="*/ 156 w 909"/>
                  <a:gd name="T41" fmla="*/ 443 h 533"/>
                  <a:gd name="T42" fmla="*/ 102 w 909"/>
                  <a:gd name="T43" fmla="*/ 401 h 533"/>
                  <a:gd name="T44" fmla="*/ 66 w 909"/>
                  <a:gd name="T45" fmla="*/ 359 h 533"/>
                  <a:gd name="T46" fmla="*/ 36 w 909"/>
                  <a:gd name="T47" fmla="*/ 311 h 533"/>
                  <a:gd name="T48" fmla="*/ 30 w 909"/>
                  <a:gd name="T49" fmla="*/ 258 h 533"/>
                  <a:gd name="T50" fmla="*/ 36 w 909"/>
                  <a:gd name="T51" fmla="*/ 222 h 533"/>
                  <a:gd name="T52" fmla="*/ 48 w 909"/>
                  <a:gd name="T53" fmla="*/ 186 h 533"/>
                  <a:gd name="T54" fmla="*/ 66 w 909"/>
                  <a:gd name="T55" fmla="*/ 156 h 533"/>
                  <a:gd name="T56" fmla="*/ 90 w 909"/>
                  <a:gd name="T57" fmla="*/ 126 h 533"/>
                  <a:gd name="T58" fmla="*/ 66 w 909"/>
                  <a:gd name="T59" fmla="*/ 114 h 533"/>
                  <a:gd name="T60" fmla="*/ 36 w 909"/>
                  <a:gd name="T61" fmla="*/ 144 h 533"/>
                  <a:gd name="T62" fmla="*/ 18 w 909"/>
                  <a:gd name="T63" fmla="*/ 180 h 533"/>
                  <a:gd name="T64" fmla="*/ 6 w 909"/>
                  <a:gd name="T65" fmla="*/ 216 h 533"/>
                  <a:gd name="T66" fmla="*/ 0 w 909"/>
                  <a:gd name="T67" fmla="*/ 258 h 533"/>
                  <a:gd name="T68" fmla="*/ 12 w 909"/>
                  <a:gd name="T69" fmla="*/ 311 h 533"/>
                  <a:gd name="T70" fmla="*/ 36 w 909"/>
                  <a:gd name="T71" fmla="*/ 365 h 533"/>
                  <a:gd name="T72" fmla="*/ 78 w 909"/>
                  <a:gd name="T73" fmla="*/ 413 h 533"/>
                  <a:gd name="T74" fmla="*/ 132 w 909"/>
                  <a:gd name="T75" fmla="*/ 449 h 533"/>
                  <a:gd name="T76" fmla="*/ 203 w 909"/>
                  <a:gd name="T77" fmla="*/ 485 h 533"/>
                  <a:gd name="T78" fmla="*/ 275 w 909"/>
                  <a:gd name="T79" fmla="*/ 509 h 533"/>
                  <a:gd name="T80" fmla="*/ 365 w 909"/>
                  <a:gd name="T81" fmla="*/ 527 h 533"/>
                  <a:gd name="T82" fmla="*/ 455 w 909"/>
                  <a:gd name="T83" fmla="*/ 533 h 533"/>
                  <a:gd name="T84" fmla="*/ 544 w 909"/>
                  <a:gd name="T85" fmla="*/ 527 h 533"/>
                  <a:gd name="T86" fmla="*/ 634 w 909"/>
                  <a:gd name="T87" fmla="*/ 509 h 533"/>
                  <a:gd name="T88" fmla="*/ 712 w 909"/>
                  <a:gd name="T89" fmla="*/ 485 h 533"/>
                  <a:gd name="T90" fmla="*/ 777 w 909"/>
                  <a:gd name="T91" fmla="*/ 449 h 533"/>
                  <a:gd name="T92" fmla="*/ 831 w 909"/>
                  <a:gd name="T93" fmla="*/ 413 h 533"/>
                  <a:gd name="T94" fmla="*/ 873 w 909"/>
                  <a:gd name="T95" fmla="*/ 365 h 533"/>
                  <a:gd name="T96" fmla="*/ 897 w 909"/>
                  <a:gd name="T97" fmla="*/ 311 h 533"/>
                  <a:gd name="T98" fmla="*/ 909 w 909"/>
                  <a:gd name="T99" fmla="*/ 258 h 533"/>
                  <a:gd name="T100" fmla="*/ 903 w 909"/>
                  <a:gd name="T101" fmla="*/ 216 h 533"/>
                  <a:gd name="T102" fmla="*/ 885 w 909"/>
                  <a:gd name="T103" fmla="*/ 174 h 533"/>
                  <a:gd name="T104" fmla="*/ 861 w 909"/>
                  <a:gd name="T105" fmla="*/ 132 h 533"/>
                  <a:gd name="T106" fmla="*/ 825 w 909"/>
                  <a:gd name="T107" fmla="*/ 102 h 533"/>
                  <a:gd name="T108" fmla="*/ 783 w 909"/>
                  <a:gd name="T109" fmla="*/ 66 h 533"/>
                  <a:gd name="T110" fmla="*/ 735 w 909"/>
                  <a:gd name="T111" fmla="*/ 42 h 533"/>
                  <a:gd name="T112" fmla="*/ 616 w 909"/>
                  <a:gd name="T113" fmla="*/ 0 h 533"/>
                  <a:gd name="T114" fmla="*/ 616 w 909"/>
                  <a:gd name="T115" fmla="*/ 0 h 5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909" h="533">
                    <a:moveTo>
                      <a:pt x="616" y="0"/>
                    </a:moveTo>
                    <a:lnTo>
                      <a:pt x="616" y="18"/>
                    </a:lnTo>
                    <a:lnTo>
                      <a:pt x="724" y="60"/>
                    </a:lnTo>
                    <a:lnTo>
                      <a:pt x="765" y="84"/>
                    </a:lnTo>
                    <a:lnTo>
                      <a:pt x="807" y="114"/>
                    </a:lnTo>
                    <a:lnTo>
                      <a:pt x="837" y="144"/>
                    </a:lnTo>
                    <a:lnTo>
                      <a:pt x="861" y="180"/>
                    </a:lnTo>
                    <a:lnTo>
                      <a:pt x="873" y="216"/>
                    </a:lnTo>
                    <a:lnTo>
                      <a:pt x="879" y="258"/>
                    </a:lnTo>
                    <a:lnTo>
                      <a:pt x="873" y="311"/>
                    </a:lnTo>
                    <a:lnTo>
                      <a:pt x="843" y="359"/>
                    </a:lnTo>
                    <a:lnTo>
                      <a:pt x="807" y="401"/>
                    </a:lnTo>
                    <a:lnTo>
                      <a:pt x="753" y="443"/>
                    </a:lnTo>
                    <a:lnTo>
                      <a:pt x="694" y="473"/>
                    </a:lnTo>
                    <a:lnTo>
                      <a:pt x="622" y="497"/>
                    </a:lnTo>
                    <a:lnTo>
                      <a:pt x="538" y="509"/>
                    </a:lnTo>
                    <a:lnTo>
                      <a:pt x="455" y="515"/>
                    </a:lnTo>
                    <a:lnTo>
                      <a:pt x="371" y="509"/>
                    </a:lnTo>
                    <a:lnTo>
                      <a:pt x="287" y="497"/>
                    </a:lnTo>
                    <a:lnTo>
                      <a:pt x="215" y="473"/>
                    </a:lnTo>
                    <a:lnTo>
                      <a:pt x="156" y="443"/>
                    </a:lnTo>
                    <a:lnTo>
                      <a:pt x="102" y="401"/>
                    </a:lnTo>
                    <a:lnTo>
                      <a:pt x="66" y="359"/>
                    </a:lnTo>
                    <a:lnTo>
                      <a:pt x="36" y="311"/>
                    </a:lnTo>
                    <a:lnTo>
                      <a:pt x="30" y="258"/>
                    </a:lnTo>
                    <a:lnTo>
                      <a:pt x="36" y="222"/>
                    </a:lnTo>
                    <a:lnTo>
                      <a:pt x="48" y="186"/>
                    </a:lnTo>
                    <a:lnTo>
                      <a:pt x="66" y="156"/>
                    </a:lnTo>
                    <a:lnTo>
                      <a:pt x="90" y="126"/>
                    </a:lnTo>
                    <a:lnTo>
                      <a:pt x="66" y="114"/>
                    </a:lnTo>
                    <a:lnTo>
                      <a:pt x="36" y="144"/>
                    </a:lnTo>
                    <a:lnTo>
                      <a:pt x="18" y="180"/>
                    </a:lnTo>
                    <a:lnTo>
                      <a:pt x="6" y="216"/>
                    </a:lnTo>
                    <a:lnTo>
                      <a:pt x="0" y="258"/>
                    </a:lnTo>
                    <a:lnTo>
                      <a:pt x="12" y="311"/>
                    </a:lnTo>
                    <a:lnTo>
                      <a:pt x="36" y="365"/>
                    </a:lnTo>
                    <a:lnTo>
                      <a:pt x="78" y="413"/>
                    </a:lnTo>
                    <a:lnTo>
                      <a:pt x="132" y="449"/>
                    </a:lnTo>
                    <a:lnTo>
                      <a:pt x="203" y="485"/>
                    </a:lnTo>
                    <a:lnTo>
                      <a:pt x="275" y="509"/>
                    </a:lnTo>
                    <a:lnTo>
                      <a:pt x="365" y="527"/>
                    </a:lnTo>
                    <a:lnTo>
                      <a:pt x="455" y="533"/>
                    </a:lnTo>
                    <a:lnTo>
                      <a:pt x="544" y="527"/>
                    </a:lnTo>
                    <a:lnTo>
                      <a:pt x="634" y="509"/>
                    </a:lnTo>
                    <a:lnTo>
                      <a:pt x="712" y="485"/>
                    </a:lnTo>
                    <a:lnTo>
                      <a:pt x="777" y="449"/>
                    </a:lnTo>
                    <a:lnTo>
                      <a:pt x="831" y="413"/>
                    </a:lnTo>
                    <a:lnTo>
                      <a:pt x="873" y="365"/>
                    </a:lnTo>
                    <a:lnTo>
                      <a:pt x="897" y="311"/>
                    </a:lnTo>
                    <a:lnTo>
                      <a:pt x="909" y="258"/>
                    </a:lnTo>
                    <a:lnTo>
                      <a:pt x="903" y="216"/>
                    </a:lnTo>
                    <a:lnTo>
                      <a:pt x="885" y="174"/>
                    </a:lnTo>
                    <a:lnTo>
                      <a:pt x="861" y="132"/>
                    </a:lnTo>
                    <a:lnTo>
                      <a:pt x="825" y="102"/>
                    </a:lnTo>
                    <a:lnTo>
                      <a:pt x="783" y="66"/>
                    </a:lnTo>
                    <a:lnTo>
                      <a:pt x="735" y="42"/>
                    </a:lnTo>
                    <a:lnTo>
                      <a:pt x="616" y="0"/>
                    </a:lnTo>
                    <a:lnTo>
                      <a:pt x="616" y="0"/>
                    </a:lnTo>
                    <a:close/>
                  </a:path>
                </a:pathLst>
              </a:custGeom>
              <a:gradFill rotWithShape="0">
                <a:gsLst>
                  <a:gs pos="0">
                    <a:schemeClr val="accent2">
                      <a:gamma/>
                      <a:tint val="96863"/>
                      <a:invGamma/>
                    </a:schemeClr>
                  </a:gs>
                  <a:gs pos="100000">
                    <a:schemeClr val="accent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1309" name="Freeform 45"/>
              <p:cNvSpPr>
                <a:spLocks/>
              </p:cNvSpPr>
              <p:nvPr/>
            </p:nvSpPr>
            <p:spPr bwMode="hidden">
              <a:xfrm>
                <a:off x="4564" y="3492"/>
                <a:ext cx="365" cy="66"/>
              </a:xfrm>
              <a:custGeom>
                <a:avLst/>
                <a:gdLst>
                  <a:gd name="T0" fmla="*/ 240 w 365"/>
                  <a:gd name="T1" fmla="*/ 18 h 66"/>
                  <a:gd name="T2" fmla="*/ 299 w 365"/>
                  <a:gd name="T3" fmla="*/ 24 h 66"/>
                  <a:gd name="T4" fmla="*/ 359 w 365"/>
                  <a:gd name="T5" fmla="*/ 30 h 66"/>
                  <a:gd name="T6" fmla="*/ 365 w 365"/>
                  <a:gd name="T7" fmla="*/ 12 h 66"/>
                  <a:gd name="T8" fmla="*/ 305 w 365"/>
                  <a:gd name="T9" fmla="*/ 6 h 66"/>
                  <a:gd name="T10" fmla="*/ 240 w 365"/>
                  <a:gd name="T11" fmla="*/ 0 h 66"/>
                  <a:gd name="T12" fmla="*/ 174 w 365"/>
                  <a:gd name="T13" fmla="*/ 6 h 66"/>
                  <a:gd name="T14" fmla="*/ 114 w 365"/>
                  <a:gd name="T15" fmla="*/ 12 h 66"/>
                  <a:gd name="T16" fmla="*/ 0 w 365"/>
                  <a:gd name="T17" fmla="*/ 42 h 66"/>
                  <a:gd name="T18" fmla="*/ 0 w 365"/>
                  <a:gd name="T19" fmla="*/ 66 h 66"/>
                  <a:gd name="T20" fmla="*/ 54 w 365"/>
                  <a:gd name="T21" fmla="*/ 48 h 66"/>
                  <a:gd name="T22" fmla="*/ 114 w 365"/>
                  <a:gd name="T23" fmla="*/ 30 h 66"/>
                  <a:gd name="T24" fmla="*/ 174 w 365"/>
                  <a:gd name="T25" fmla="*/ 24 h 66"/>
                  <a:gd name="T26" fmla="*/ 240 w 365"/>
                  <a:gd name="T27" fmla="*/ 18 h 66"/>
                  <a:gd name="T28" fmla="*/ 240 w 365"/>
                  <a:gd name="T29" fmla="*/ 18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365" h="66">
                    <a:moveTo>
                      <a:pt x="240" y="18"/>
                    </a:moveTo>
                    <a:lnTo>
                      <a:pt x="299" y="24"/>
                    </a:lnTo>
                    <a:lnTo>
                      <a:pt x="359" y="30"/>
                    </a:lnTo>
                    <a:lnTo>
                      <a:pt x="365" y="12"/>
                    </a:lnTo>
                    <a:lnTo>
                      <a:pt x="305" y="6"/>
                    </a:lnTo>
                    <a:lnTo>
                      <a:pt x="240" y="0"/>
                    </a:lnTo>
                    <a:lnTo>
                      <a:pt x="174" y="6"/>
                    </a:lnTo>
                    <a:lnTo>
                      <a:pt x="114" y="12"/>
                    </a:lnTo>
                    <a:lnTo>
                      <a:pt x="0" y="42"/>
                    </a:lnTo>
                    <a:lnTo>
                      <a:pt x="0" y="66"/>
                    </a:lnTo>
                    <a:lnTo>
                      <a:pt x="54" y="48"/>
                    </a:lnTo>
                    <a:lnTo>
                      <a:pt x="114" y="30"/>
                    </a:lnTo>
                    <a:lnTo>
                      <a:pt x="174" y="24"/>
                    </a:lnTo>
                    <a:lnTo>
                      <a:pt x="240" y="18"/>
                    </a:lnTo>
                    <a:lnTo>
                      <a:pt x="240" y="18"/>
                    </a:lnTo>
                    <a:close/>
                  </a:path>
                </a:pathLst>
              </a:custGeom>
              <a:gradFill rotWithShape="0">
                <a:gsLst>
                  <a:gs pos="0">
                    <a:schemeClr val="accent2">
                      <a:gamma/>
                      <a:tint val="96863"/>
                      <a:invGamma/>
                    </a:schemeClr>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1310" name="Freeform 46"/>
              <p:cNvSpPr>
                <a:spLocks/>
              </p:cNvSpPr>
              <p:nvPr/>
            </p:nvSpPr>
            <p:spPr bwMode="hidden">
              <a:xfrm>
                <a:off x="4463" y="3558"/>
                <a:ext cx="66" cy="48"/>
              </a:xfrm>
              <a:custGeom>
                <a:avLst/>
                <a:gdLst>
                  <a:gd name="T0" fmla="*/ 66 w 66"/>
                  <a:gd name="T1" fmla="*/ 18 h 48"/>
                  <a:gd name="T2" fmla="*/ 48 w 66"/>
                  <a:gd name="T3" fmla="*/ 0 h 48"/>
                  <a:gd name="T4" fmla="*/ 24 w 66"/>
                  <a:gd name="T5" fmla="*/ 12 h 48"/>
                  <a:gd name="T6" fmla="*/ 0 w 66"/>
                  <a:gd name="T7" fmla="*/ 30 h 48"/>
                  <a:gd name="T8" fmla="*/ 12 w 66"/>
                  <a:gd name="T9" fmla="*/ 48 h 48"/>
                  <a:gd name="T10" fmla="*/ 42 w 66"/>
                  <a:gd name="T11" fmla="*/ 30 h 48"/>
                  <a:gd name="T12" fmla="*/ 66 w 66"/>
                  <a:gd name="T13" fmla="*/ 18 h 48"/>
                  <a:gd name="T14" fmla="*/ 66 w 66"/>
                  <a:gd name="T15" fmla="*/ 18 h 4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6" h="48">
                    <a:moveTo>
                      <a:pt x="66" y="18"/>
                    </a:moveTo>
                    <a:lnTo>
                      <a:pt x="48" y="0"/>
                    </a:lnTo>
                    <a:lnTo>
                      <a:pt x="24" y="12"/>
                    </a:lnTo>
                    <a:lnTo>
                      <a:pt x="0" y="30"/>
                    </a:lnTo>
                    <a:lnTo>
                      <a:pt x="12" y="48"/>
                    </a:lnTo>
                    <a:lnTo>
                      <a:pt x="42" y="30"/>
                    </a:lnTo>
                    <a:lnTo>
                      <a:pt x="66" y="18"/>
                    </a:lnTo>
                    <a:lnTo>
                      <a:pt x="66" y="18"/>
                    </a:lnTo>
                    <a:close/>
                  </a:path>
                </a:pathLst>
              </a:custGeom>
              <a:gradFill rotWithShape="0">
                <a:gsLst>
                  <a:gs pos="0">
                    <a:schemeClr val="accent2">
                      <a:gamma/>
                      <a:tint val="96863"/>
                      <a:invGamma/>
                    </a:schemeClr>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1311" name="Oval 47"/>
              <p:cNvSpPr>
                <a:spLocks noChangeArrowheads="1"/>
              </p:cNvSpPr>
              <p:nvPr/>
            </p:nvSpPr>
            <p:spPr bwMode="hidden">
              <a:xfrm>
                <a:off x="4546" y="3608"/>
                <a:ext cx="518" cy="319"/>
              </a:xfrm>
              <a:prstGeom prst="ellipse">
                <a:avLst/>
              </a:prstGeom>
              <a:gradFill rotWithShape="0">
                <a:gsLst>
                  <a:gs pos="0">
                    <a:schemeClr val="accent2">
                      <a:gamma/>
                      <a:shade val="94118"/>
                      <a:invGamma/>
                    </a:schemeClr>
                  </a:gs>
                  <a:gs pos="100000">
                    <a:schemeClr val="accent2"/>
                  </a:gs>
                </a:gsLst>
                <a:lin ang="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cs-CZ"/>
              </a:p>
            </p:txBody>
          </p:sp>
          <p:sp>
            <p:nvSpPr>
              <p:cNvPr id="11312" name="Oval 48"/>
              <p:cNvSpPr>
                <a:spLocks noChangeArrowheads="1"/>
              </p:cNvSpPr>
              <p:nvPr/>
            </p:nvSpPr>
            <p:spPr bwMode="hidden">
              <a:xfrm>
                <a:off x="4578" y="3630"/>
                <a:ext cx="446" cy="271"/>
              </a:xfrm>
              <a:prstGeom prst="ellipse">
                <a:avLst/>
              </a:prstGeom>
              <a:gradFill rotWithShape="0">
                <a:gsLst>
                  <a:gs pos="0">
                    <a:schemeClr val="accent2">
                      <a:gamma/>
                      <a:tint val="96863"/>
                      <a:invGamma/>
                    </a:schemeClr>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cs-CZ"/>
              </a:p>
            </p:txBody>
          </p:sp>
          <p:sp>
            <p:nvSpPr>
              <p:cNvPr id="11313" name="Oval 49"/>
              <p:cNvSpPr>
                <a:spLocks noChangeArrowheads="1"/>
              </p:cNvSpPr>
              <p:nvPr/>
            </p:nvSpPr>
            <p:spPr bwMode="hidden">
              <a:xfrm>
                <a:off x="4610" y="3650"/>
                <a:ext cx="386" cy="233"/>
              </a:xfrm>
              <a:prstGeom prst="ellipse">
                <a:avLst/>
              </a:prstGeom>
              <a:gradFill rotWithShape="0">
                <a:gsLst>
                  <a:gs pos="0">
                    <a:schemeClr val="accent2"/>
                  </a:gs>
                  <a:gs pos="100000">
                    <a:schemeClr val="accent2">
                      <a:gamma/>
                      <a:shade val="94118"/>
                      <a:invGamma/>
                    </a:schemeClr>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cs-CZ"/>
              </a:p>
            </p:txBody>
          </p:sp>
          <p:sp>
            <p:nvSpPr>
              <p:cNvPr id="11314" name="Oval 50"/>
              <p:cNvSpPr>
                <a:spLocks noChangeArrowheads="1"/>
              </p:cNvSpPr>
              <p:nvPr/>
            </p:nvSpPr>
            <p:spPr bwMode="hidden">
              <a:xfrm>
                <a:off x="4654" y="3678"/>
                <a:ext cx="298" cy="177"/>
              </a:xfrm>
              <a:prstGeom prst="ellipse">
                <a:avLst/>
              </a:prstGeom>
              <a:gradFill rotWithShape="0">
                <a:gsLst>
                  <a:gs pos="0">
                    <a:schemeClr val="accent2">
                      <a:gamma/>
                      <a:shade val="94118"/>
                      <a:invGamma/>
                    </a:schemeClr>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cs-CZ"/>
              </a:p>
            </p:txBody>
          </p:sp>
          <p:sp>
            <p:nvSpPr>
              <p:cNvPr id="11315" name="Oval 51"/>
              <p:cNvSpPr>
                <a:spLocks noChangeArrowheads="1"/>
              </p:cNvSpPr>
              <p:nvPr/>
            </p:nvSpPr>
            <p:spPr bwMode="hidden">
              <a:xfrm>
                <a:off x="4690" y="3698"/>
                <a:ext cx="222" cy="139"/>
              </a:xfrm>
              <a:prstGeom prst="ellipse">
                <a:avLst/>
              </a:prstGeom>
              <a:gradFill rotWithShape="0">
                <a:gsLst>
                  <a:gs pos="0">
                    <a:schemeClr val="accent2"/>
                  </a:gs>
                  <a:gs pos="100000">
                    <a:schemeClr val="accent2">
                      <a:gamma/>
                      <a:shade val="94118"/>
                      <a:invGamma/>
                    </a:schemeClr>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cs-CZ"/>
              </a:p>
            </p:txBody>
          </p:sp>
          <p:sp>
            <p:nvSpPr>
              <p:cNvPr id="11316" name="Oval 52"/>
              <p:cNvSpPr>
                <a:spLocks noChangeArrowheads="1"/>
              </p:cNvSpPr>
              <p:nvPr/>
            </p:nvSpPr>
            <p:spPr bwMode="hidden">
              <a:xfrm>
                <a:off x="4738" y="3728"/>
                <a:ext cx="126" cy="81"/>
              </a:xfrm>
              <a:prstGeom prst="ellipse">
                <a:avLst/>
              </a:prstGeom>
              <a:gradFill rotWithShape="0">
                <a:gsLst>
                  <a:gs pos="0">
                    <a:schemeClr val="accent2">
                      <a:gamma/>
                      <a:shade val="96863"/>
                      <a:invGamma/>
                    </a:schemeClr>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cs-CZ"/>
              </a:p>
            </p:txBody>
          </p:sp>
        </p:grpSp>
        <p:grpSp>
          <p:nvGrpSpPr>
            <p:cNvPr id="11317" name="Group 53"/>
            <p:cNvGrpSpPr>
              <a:grpSpLocks/>
            </p:cNvGrpSpPr>
            <p:nvPr userDrawn="1"/>
          </p:nvGrpSpPr>
          <p:grpSpPr bwMode="auto">
            <a:xfrm>
              <a:off x="5280" y="3024"/>
              <a:ext cx="425" cy="258"/>
              <a:chOff x="5280" y="3024"/>
              <a:chExt cx="425" cy="258"/>
            </a:xfrm>
          </p:grpSpPr>
          <p:sp>
            <p:nvSpPr>
              <p:cNvPr id="11318" name="Freeform 54"/>
              <p:cNvSpPr>
                <a:spLocks/>
              </p:cNvSpPr>
              <p:nvPr/>
            </p:nvSpPr>
            <p:spPr bwMode="hidden">
              <a:xfrm>
                <a:off x="5280" y="3186"/>
                <a:ext cx="383" cy="96"/>
              </a:xfrm>
              <a:custGeom>
                <a:avLst/>
                <a:gdLst>
                  <a:gd name="T0" fmla="*/ 209 w 382"/>
                  <a:gd name="T1" fmla="*/ 96 h 96"/>
                  <a:gd name="T2" fmla="*/ 143 w 382"/>
                  <a:gd name="T3" fmla="*/ 90 h 96"/>
                  <a:gd name="T4" fmla="*/ 83 w 382"/>
                  <a:gd name="T5" fmla="*/ 66 h 96"/>
                  <a:gd name="T6" fmla="*/ 35 w 382"/>
                  <a:gd name="T7" fmla="*/ 36 h 96"/>
                  <a:gd name="T8" fmla="*/ 6 w 382"/>
                  <a:gd name="T9" fmla="*/ 0 h 96"/>
                  <a:gd name="T10" fmla="*/ 0 w 382"/>
                  <a:gd name="T11" fmla="*/ 6 h 96"/>
                  <a:gd name="T12" fmla="*/ 29 w 382"/>
                  <a:gd name="T13" fmla="*/ 42 h 96"/>
                  <a:gd name="T14" fmla="*/ 77 w 382"/>
                  <a:gd name="T15" fmla="*/ 72 h 96"/>
                  <a:gd name="T16" fmla="*/ 137 w 382"/>
                  <a:gd name="T17" fmla="*/ 90 h 96"/>
                  <a:gd name="T18" fmla="*/ 209 w 382"/>
                  <a:gd name="T19" fmla="*/ 96 h 96"/>
                  <a:gd name="T20" fmla="*/ 263 w 382"/>
                  <a:gd name="T21" fmla="*/ 90 h 96"/>
                  <a:gd name="T22" fmla="*/ 311 w 382"/>
                  <a:gd name="T23" fmla="*/ 84 h 96"/>
                  <a:gd name="T24" fmla="*/ 352 w 382"/>
                  <a:gd name="T25" fmla="*/ 66 h 96"/>
                  <a:gd name="T26" fmla="*/ 382 w 382"/>
                  <a:gd name="T27" fmla="*/ 42 h 96"/>
                  <a:gd name="T28" fmla="*/ 376 w 382"/>
                  <a:gd name="T29" fmla="*/ 42 h 96"/>
                  <a:gd name="T30" fmla="*/ 346 w 382"/>
                  <a:gd name="T31" fmla="*/ 66 h 96"/>
                  <a:gd name="T32" fmla="*/ 305 w 382"/>
                  <a:gd name="T33" fmla="*/ 78 h 96"/>
                  <a:gd name="T34" fmla="*/ 263 w 382"/>
                  <a:gd name="T35" fmla="*/ 90 h 96"/>
                  <a:gd name="T36" fmla="*/ 209 w 382"/>
                  <a:gd name="T37" fmla="*/ 96 h 96"/>
                  <a:gd name="T38" fmla="*/ 209 w 382"/>
                  <a:gd name="T39" fmla="*/ 96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382" h="96">
                    <a:moveTo>
                      <a:pt x="209" y="96"/>
                    </a:moveTo>
                    <a:lnTo>
                      <a:pt x="143" y="90"/>
                    </a:lnTo>
                    <a:lnTo>
                      <a:pt x="83" y="66"/>
                    </a:lnTo>
                    <a:lnTo>
                      <a:pt x="35" y="36"/>
                    </a:lnTo>
                    <a:lnTo>
                      <a:pt x="6" y="0"/>
                    </a:lnTo>
                    <a:lnTo>
                      <a:pt x="0" y="6"/>
                    </a:lnTo>
                    <a:lnTo>
                      <a:pt x="29" y="42"/>
                    </a:lnTo>
                    <a:lnTo>
                      <a:pt x="77" y="72"/>
                    </a:lnTo>
                    <a:lnTo>
                      <a:pt x="137" y="90"/>
                    </a:lnTo>
                    <a:lnTo>
                      <a:pt x="209" y="96"/>
                    </a:lnTo>
                    <a:lnTo>
                      <a:pt x="263" y="90"/>
                    </a:lnTo>
                    <a:lnTo>
                      <a:pt x="311" y="84"/>
                    </a:lnTo>
                    <a:lnTo>
                      <a:pt x="352" y="66"/>
                    </a:lnTo>
                    <a:lnTo>
                      <a:pt x="382" y="42"/>
                    </a:lnTo>
                    <a:lnTo>
                      <a:pt x="376" y="42"/>
                    </a:lnTo>
                    <a:lnTo>
                      <a:pt x="346" y="66"/>
                    </a:lnTo>
                    <a:lnTo>
                      <a:pt x="305" y="78"/>
                    </a:lnTo>
                    <a:lnTo>
                      <a:pt x="263" y="90"/>
                    </a:lnTo>
                    <a:lnTo>
                      <a:pt x="209" y="96"/>
                    </a:lnTo>
                    <a:lnTo>
                      <a:pt x="209" y="96"/>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1319" name="Freeform 55"/>
              <p:cNvSpPr>
                <a:spLocks/>
              </p:cNvSpPr>
              <p:nvPr/>
            </p:nvSpPr>
            <p:spPr bwMode="hidden">
              <a:xfrm>
                <a:off x="5315" y="3024"/>
                <a:ext cx="258" cy="54"/>
              </a:xfrm>
              <a:custGeom>
                <a:avLst/>
                <a:gdLst>
                  <a:gd name="T0" fmla="*/ 174 w 258"/>
                  <a:gd name="T1" fmla="*/ 0 h 54"/>
                  <a:gd name="T2" fmla="*/ 216 w 258"/>
                  <a:gd name="T3" fmla="*/ 6 h 54"/>
                  <a:gd name="T4" fmla="*/ 258 w 258"/>
                  <a:gd name="T5" fmla="*/ 12 h 54"/>
                  <a:gd name="T6" fmla="*/ 252 w 258"/>
                  <a:gd name="T7" fmla="*/ 6 h 54"/>
                  <a:gd name="T8" fmla="*/ 216 w 258"/>
                  <a:gd name="T9" fmla="*/ 0 h 54"/>
                  <a:gd name="T10" fmla="*/ 174 w 258"/>
                  <a:gd name="T11" fmla="*/ 0 h 54"/>
                  <a:gd name="T12" fmla="*/ 120 w 258"/>
                  <a:gd name="T13" fmla="*/ 6 h 54"/>
                  <a:gd name="T14" fmla="*/ 78 w 258"/>
                  <a:gd name="T15" fmla="*/ 12 h 54"/>
                  <a:gd name="T16" fmla="*/ 36 w 258"/>
                  <a:gd name="T17" fmla="*/ 30 h 54"/>
                  <a:gd name="T18" fmla="*/ 0 w 258"/>
                  <a:gd name="T19" fmla="*/ 48 h 54"/>
                  <a:gd name="T20" fmla="*/ 6 w 258"/>
                  <a:gd name="T21" fmla="*/ 54 h 54"/>
                  <a:gd name="T22" fmla="*/ 36 w 258"/>
                  <a:gd name="T23" fmla="*/ 36 h 54"/>
                  <a:gd name="T24" fmla="*/ 78 w 258"/>
                  <a:gd name="T25" fmla="*/ 18 h 54"/>
                  <a:gd name="T26" fmla="*/ 120 w 258"/>
                  <a:gd name="T27" fmla="*/ 6 h 54"/>
                  <a:gd name="T28" fmla="*/ 174 w 258"/>
                  <a:gd name="T29" fmla="*/ 0 h 54"/>
                  <a:gd name="T30" fmla="*/ 174 w 258"/>
                  <a:gd name="T31" fmla="*/ 0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58" h="54">
                    <a:moveTo>
                      <a:pt x="174" y="0"/>
                    </a:moveTo>
                    <a:lnTo>
                      <a:pt x="216" y="6"/>
                    </a:lnTo>
                    <a:lnTo>
                      <a:pt x="258" y="12"/>
                    </a:lnTo>
                    <a:lnTo>
                      <a:pt x="252" y="6"/>
                    </a:lnTo>
                    <a:lnTo>
                      <a:pt x="216" y="0"/>
                    </a:lnTo>
                    <a:lnTo>
                      <a:pt x="174" y="0"/>
                    </a:lnTo>
                    <a:lnTo>
                      <a:pt x="120" y="6"/>
                    </a:lnTo>
                    <a:lnTo>
                      <a:pt x="78" y="12"/>
                    </a:lnTo>
                    <a:lnTo>
                      <a:pt x="36" y="30"/>
                    </a:lnTo>
                    <a:lnTo>
                      <a:pt x="0" y="48"/>
                    </a:lnTo>
                    <a:lnTo>
                      <a:pt x="6" y="54"/>
                    </a:lnTo>
                    <a:lnTo>
                      <a:pt x="36" y="36"/>
                    </a:lnTo>
                    <a:lnTo>
                      <a:pt x="78" y="18"/>
                    </a:lnTo>
                    <a:lnTo>
                      <a:pt x="120" y="6"/>
                    </a:lnTo>
                    <a:lnTo>
                      <a:pt x="174" y="0"/>
                    </a:lnTo>
                    <a:lnTo>
                      <a:pt x="174" y="0"/>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1320" name="Freeform 56"/>
              <p:cNvSpPr>
                <a:spLocks/>
              </p:cNvSpPr>
              <p:nvPr/>
            </p:nvSpPr>
            <p:spPr bwMode="hidden">
              <a:xfrm>
                <a:off x="5645" y="3066"/>
                <a:ext cx="60" cy="156"/>
              </a:xfrm>
              <a:custGeom>
                <a:avLst/>
                <a:gdLst>
                  <a:gd name="T0" fmla="*/ 54 w 60"/>
                  <a:gd name="T1" fmla="*/ 90 h 156"/>
                  <a:gd name="T2" fmla="*/ 48 w 60"/>
                  <a:gd name="T3" fmla="*/ 126 h 156"/>
                  <a:gd name="T4" fmla="*/ 24 w 60"/>
                  <a:gd name="T5" fmla="*/ 156 h 156"/>
                  <a:gd name="T6" fmla="*/ 30 w 60"/>
                  <a:gd name="T7" fmla="*/ 156 h 156"/>
                  <a:gd name="T8" fmla="*/ 54 w 60"/>
                  <a:gd name="T9" fmla="*/ 126 h 156"/>
                  <a:gd name="T10" fmla="*/ 60 w 60"/>
                  <a:gd name="T11" fmla="*/ 90 h 156"/>
                  <a:gd name="T12" fmla="*/ 54 w 60"/>
                  <a:gd name="T13" fmla="*/ 66 h 156"/>
                  <a:gd name="T14" fmla="*/ 48 w 60"/>
                  <a:gd name="T15" fmla="*/ 42 h 156"/>
                  <a:gd name="T16" fmla="*/ 30 w 60"/>
                  <a:gd name="T17" fmla="*/ 18 h 156"/>
                  <a:gd name="T18" fmla="*/ 6 w 60"/>
                  <a:gd name="T19" fmla="*/ 0 h 156"/>
                  <a:gd name="T20" fmla="*/ 0 w 60"/>
                  <a:gd name="T21" fmla="*/ 6 h 156"/>
                  <a:gd name="T22" fmla="*/ 24 w 60"/>
                  <a:gd name="T23" fmla="*/ 24 h 156"/>
                  <a:gd name="T24" fmla="*/ 42 w 60"/>
                  <a:gd name="T25" fmla="*/ 42 h 156"/>
                  <a:gd name="T26" fmla="*/ 48 w 60"/>
                  <a:gd name="T27" fmla="*/ 66 h 156"/>
                  <a:gd name="T28" fmla="*/ 54 w 60"/>
                  <a:gd name="T29" fmla="*/ 90 h 156"/>
                  <a:gd name="T30" fmla="*/ 54 w 60"/>
                  <a:gd name="T31" fmla="*/ 90 h 1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60" h="156">
                    <a:moveTo>
                      <a:pt x="54" y="90"/>
                    </a:moveTo>
                    <a:lnTo>
                      <a:pt x="48" y="126"/>
                    </a:lnTo>
                    <a:lnTo>
                      <a:pt x="24" y="156"/>
                    </a:lnTo>
                    <a:lnTo>
                      <a:pt x="30" y="156"/>
                    </a:lnTo>
                    <a:lnTo>
                      <a:pt x="54" y="126"/>
                    </a:lnTo>
                    <a:lnTo>
                      <a:pt x="60" y="90"/>
                    </a:lnTo>
                    <a:lnTo>
                      <a:pt x="54" y="66"/>
                    </a:lnTo>
                    <a:lnTo>
                      <a:pt x="48" y="42"/>
                    </a:lnTo>
                    <a:lnTo>
                      <a:pt x="30" y="18"/>
                    </a:lnTo>
                    <a:lnTo>
                      <a:pt x="6" y="0"/>
                    </a:lnTo>
                    <a:lnTo>
                      <a:pt x="0" y="6"/>
                    </a:lnTo>
                    <a:lnTo>
                      <a:pt x="24" y="24"/>
                    </a:lnTo>
                    <a:lnTo>
                      <a:pt x="42" y="42"/>
                    </a:lnTo>
                    <a:lnTo>
                      <a:pt x="48" y="66"/>
                    </a:lnTo>
                    <a:lnTo>
                      <a:pt x="54" y="90"/>
                    </a:lnTo>
                    <a:lnTo>
                      <a:pt x="54" y="90"/>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1321" name="Freeform 57"/>
              <p:cNvSpPr>
                <a:spLocks/>
              </p:cNvSpPr>
              <p:nvPr/>
            </p:nvSpPr>
            <p:spPr bwMode="hidden">
              <a:xfrm>
                <a:off x="5375" y="3246"/>
                <a:ext cx="192" cy="18"/>
              </a:xfrm>
              <a:custGeom>
                <a:avLst/>
                <a:gdLst>
                  <a:gd name="T0" fmla="*/ 114 w 192"/>
                  <a:gd name="T1" fmla="*/ 12 h 18"/>
                  <a:gd name="T2" fmla="*/ 72 w 192"/>
                  <a:gd name="T3" fmla="*/ 6 h 18"/>
                  <a:gd name="T4" fmla="*/ 30 w 192"/>
                  <a:gd name="T5" fmla="*/ 0 h 18"/>
                  <a:gd name="T6" fmla="*/ 0 w 192"/>
                  <a:gd name="T7" fmla="*/ 0 h 18"/>
                  <a:gd name="T8" fmla="*/ 54 w 192"/>
                  <a:gd name="T9" fmla="*/ 12 h 18"/>
                  <a:gd name="T10" fmla="*/ 114 w 192"/>
                  <a:gd name="T11" fmla="*/ 18 h 18"/>
                  <a:gd name="T12" fmla="*/ 156 w 192"/>
                  <a:gd name="T13" fmla="*/ 18 h 18"/>
                  <a:gd name="T14" fmla="*/ 192 w 192"/>
                  <a:gd name="T15" fmla="*/ 12 h 18"/>
                  <a:gd name="T16" fmla="*/ 186 w 192"/>
                  <a:gd name="T17" fmla="*/ 0 h 18"/>
                  <a:gd name="T18" fmla="*/ 150 w 192"/>
                  <a:gd name="T19" fmla="*/ 6 h 18"/>
                  <a:gd name="T20" fmla="*/ 114 w 192"/>
                  <a:gd name="T21" fmla="*/ 12 h 18"/>
                  <a:gd name="T22" fmla="*/ 114 w 192"/>
                  <a:gd name="T23" fmla="*/ 12 h 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92" h="18">
                    <a:moveTo>
                      <a:pt x="114" y="12"/>
                    </a:moveTo>
                    <a:lnTo>
                      <a:pt x="72" y="6"/>
                    </a:lnTo>
                    <a:lnTo>
                      <a:pt x="30" y="0"/>
                    </a:lnTo>
                    <a:lnTo>
                      <a:pt x="0" y="0"/>
                    </a:lnTo>
                    <a:lnTo>
                      <a:pt x="54" y="12"/>
                    </a:lnTo>
                    <a:lnTo>
                      <a:pt x="114" y="18"/>
                    </a:lnTo>
                    <a:lnTo>
                      <a:pt x="156" y="18"/>
                    </a:lnTo>
                    <a:lnTo>
                      <a:pt x="192" y="12"/>
                    </a:lnTo>
                    <a:lnTo>
                      <a:pt x="186" y="0"/>
                    </a:lnTo>
                    <a:lnTo>
                      <a:pt x="150" y="6"/>
                    </a:lnTo>
                    <a:lnTo>
                      <a:pt x="114" y="12"/>
                    </a:lnTo>
                    <a:lnTo>
                      <a:pt x="114" y="12"/>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1322" name="Freeform 58"/>
              <p:cNvSpPr>
                <a:spLocks/>
              </p:cNvSpPr>
              <p:nvPr/>
            </p:nvSpPr>
            <p:spPr bwMode="hidden">
              <a:xfrm>
                <a:off x="5304" y="3042"/>
                <a:ext cx="161" cy="186"/>
              </a:xfrm>
              <a:custGeom>
                <a:avLst/>
                <a:gdLst>
                  <a:gd name="T0" fmla="*/ 11 w 161"/>
                  <a:gd name="T1" fmla="*/ 114 h 186"/>
                  <a:gd name="T2" fmla="*/ 17 w 161"/>
                  <a:gd name="T3" fmla="*/ 96 h 186"/>
                  <a:gd name="T4" fmla="*/ 23 w 161"/>
                  <a:gd name="T5" fmla="*/ 78 h 186"/>
                  <a:gd name="T6" fmla="*/ 53 w 161"/>
                  <a:gd name="T7" fmla="*/ 42 h 186"/>
                  <a:gd name="T8" fmla="*/ 101 w 161"/>
                  <a:gd name="T9" fmla="*/ 18 h 186"/>
                  <a:gd name="T10" fmla="*/ 155 w 161"/>
                  <a:gd name="T11" fmla="*/ 6 h 186"/>
                  <a:gd name="T12" fmla="*/ 161 w 161"/>
                  <a:gd name="T13" fmla="*/ 0 h 186"/>
                  <a:gd name="T14" fmla="*/ 95 w 161"/>
                  <a:gd name="T15" fmla="*/ 12 h 186"/>
                  <a:gd name="T16" fmla="*/ 47 w 161"/>
                  <a:gd name="T17" fmla="*/ 36 h 186"/>
                  <a:gd name="T18" fmla="*/ 11 w 161"/>
                  <a:gd name="T19" fmla="*/ 72 h 186"/>
                  <a:gd name="T20" fmla="*/ 5 w 161"/>
                  <a:gd name="T21" fmla="*/ 90 h 186"/>
                  <a:gd name="T22" fmla="*/ 0 w 161"/>
                  <a:gd name="T23" fmla="*/ 114 h 186"/>
                  <a:gd name="T24" fmla="*/ 11 w 161"/>
                  <a:gd name="T25" fmla="*/ 150 h 186"/>
                  <a:gd name="T26" fmla="*/ 23 w 161"/>
                  <a:gd name="T27" fmla="*/ 168 h 186"/>
                  <a:gd name="T28" fmla="*/ 41 w 161"/>
                  <a:gd name="T29" fmla="*/ 186 h 186"/>
                  <a:gd name="T30" fmla="*/ 65 w 161"/>
                  <a:gd name="T31" fmla="*/ 186 h 186"/>
                  <a:gd name="T32" fmla="*/ 41 w 161"/>
                  <a:gd name="T33" fmla="*/ 168 h 186"/>
                  <a:gd name="T34" fmla="*/ 23 w 161"/>
                  <a:gd name="T35" fmla="*/ 150 h 186"/>
                  <a:gd name="T36" fmla="*/ 17 w 161"/>
                  <a:gd name="T37" fmla="*/ 132 h 186"/>
                  <a:gd name="T38" fmla="*/ 11 w 161"/>
                  <a:gd name="T39" fmla="*/ 114 h 186"/>
                  <a:gd name="T40" fmla="*/ 11 w 161"/>
                  <a:gd name="T41" fmla="*/ 114 h 1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61" h="186">
                    <a:moveTo>
                      <a:pt x="11" y="114"/>
                    </a:moveTo>
                    <a:lnTo>
                      <a:pt x="17" y="96"/>
                    </a:lnTo>
                    <a:lnTo>
                      <a:pt x="23" y="78"/>
                    </a:lnTo>
                    <a:lnTo>
                      <a:pt x="53" y="42"/>
                    </a:lnTo>
                    <a:lnTo>
                      <a:pt x="101" y="18"/>
                    </a:lnTo>
                    <a:lnTo>
                      <a:pt x="155" y="6"/>
                    </a:lnTo>
                    <a:lnTo>
                      <a:pt x="161" y="0"/>
                    </a:lnTo>
                    <a:lnTo>
                      <a:pt x="95" y="12"/>
                    </a:lnTo>
                    <a:lnTo>
                      <a:pt x="47" y="36"/>
                    </a:lnTo>
                    <a:lnTo>
                      <a:pt x="11" y="72"/>
                    </a:lnTo>
                    <a:lnTo>
                      <a:pt x="5" y="90"/>
                    </a:lnTo>
                    <a:lnTo>
                      <a:pt x="0" y="114"/>
                    </a:lnTo>
                    <a:lnTo>
                      <a:pt x="11" y="150"/>
                    </a:lnTo>
                    <a:lnTo>
                      <a:pt x="23" y="168"/>
                    </a:lnTo>
                    <a:lnTo>
                      <a:pt x="41" y="186"/>
                    </a:lnTo>
                    <a:lnTo>
                      <a:pt x="65" y="186"/>
                    </a:lnTo>
                    <a:lnTo>
                      <a:pt x="41" y="168"/>
                    </a:lnTo>
                    <a:lnTo>
                      <a:pt x="23" y="150"/>
                    </a:lnTo>
                    <a:lnTo>
                      <a:pt x="17" y="132"/>
                    </a:lnTo>
                    <a:lnTo>
                      <a:pt x="11" y="114"/>
                    </a:lnTo>
                    <a:lnTo>
                      <a:pt x="11" y="114"/>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1323" name="Freeform 59"/>
              <p:cNvSpPr>
                <a:spLocks/>
              </p:cNvSpPr>
              <p:nvPr/>
            </p:nvSpPr>
            <p:spPr bwMode="hidden">
              <a:xfrm>
                <a:off x="5489" y="3042"/>
                <a:ext cx="186" cy="210"/>
              </a:xfrm>
              <a:custGeom>
                <a:avLst/>
                <a:gdLst>
                  <a:gd name="T0" fmla="*/ 0 w 185"/>
                  <a:gd name="T1" fmla="*/ 6 h 210"/>
                  <a:gd name="T2" fmla="*/ 66 w 185"/>
                  <a:gd name="T3" fmla="*/ 12 h 210"/>
                  <a:gd name="T4" fmla="*/ 119 w 185"/>
                  <a:gd name="T5" fmla="*/ 36 h 210"/>
                  <a:gd name="T6" fmla="*/ 155 w 185"/>
                  <a:gd name="T7" fmla="*/ 72 h 210"/>
                  <a:gd name="T8" fmla="*/ 161 w 185"/>
                  <a:gd name="T9" fmla="*/ 90 h 210"/>
                  <a:gd name="T10" fmla="*/ 167 w 185"/>
                  <a:gd name="T11" fmla="*/ 114 h 210"/>
                  <a:gd name="T12" fmla="*/ 161 w 185"/>
                  <a:gd name="T13" fmla="*/ 138 h 210"/>
                  <a:gd name="T14" fmla="*/ 149 w 185"/>
                  <a:gd name="T15" fmla="*/ 162 h 210"/>
                  <a:gd name="T16" fmla="*/ 119 w 185"/>
                  <a:gd name="T17" fmla="*/ 180 h 210"/>
                  <a:gd name="T18" fmla="*/ 90 w 185"/>
                  <a:gd name="T19" fmla="*/ 198 h 210"/>
                  <a:gd name="T20" fmla="*/ 96 w 185"/>
                  <a:gd name="T21" fmla="*/ 210 h 210"/>
                  <a:gd name="T22" fmla="*/ 131 w 185"/>
                  <a:gd name="T23" fmla="*/ 192 h 210"/>
                  <a:gd name="T24" fmla="*/ 161 w 185"/>
                  <a:gd name="T25" fmla="*/ 168 h 210"/>
                  <a:gd name="T26" fmla="*/ 179 w 185"/>
                  <a:gd name="T27" fmla="*/ 144 h 210"/>
                  <a:gd name="T28" fmla="*/ 185 w 185"/>
                  <a:gd name="T29" fmla="*/ 114 h 210"/>
                  <a:gd name="T30" fmla="*/ 179 w 185"/>
                  <a:gd name="T31" fmla="*/ 90 h 210"/>
                  <a:gd name="T32" fmla="*/ 173 w 185"/>
                  <a:gd name="T33" fmla="*/ 66 h 210"/>
                  <a:gd name="T34" fmla="*/ 155 w 185"/>
                  <a:gd name="T35" fmla="*/ 48 h 210"/>
                  <a:gd name="T36" fmla="*/ 131 w 185"/>
                  <a:gd name="T37" fmla="*/ 30 h 210"/>
                  <a:gd name="T38" fmla="*/ 72 w 185"/>
                  <a:gd name="T39" fmla="*/ 6 h 210"/>
                  <a:gd name="T40" fmla="*/ 0 w 185"/>
                  <a:gd name="T41" fmla="*/ 0 h 210"/>
                  <a:gd name="T42" fmla="*/ 0 w 185"/>
                  <a:gd name="T43" fmla="*/ 6 h 210"/>
                  <a:gd name="T44" fmla="*/ 0 w 185"/>
                  <a:gd name="T45" fmla="*/ 6 h 210"/>
                  <a:gd name="T46" fmla="*/ 0 w 185"/>
                  <a:gd name="T47" fmla="*/ 6 h 2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85" h="210">
                    <a:moveTo>
                      <a:pt x="0" y="6"/>
                    </a:moveTo>
                    <a:lnTo>
                      <a:pt x="66" y="12"/>
                    </a:lnTo>
                    <a:lnTo>
                      <a:pt x="119" y="36"/>
                    </a:lnTo>
                    <a:lnTo>
                      <a:pt x="155" y="72"/>
                    </a:lnTo>
                    <a:lnTo>
                      <a:pt x="161" y="90"/>
                    </a:lnTo>
                    <a:lnTo>
                      <a:pt x="167" y="114"/>
                    </a:lnTo>
                    <a:lnTo>
                      <a:pt x="161" y="138"/>
                    </a:lnTo>
                    <a:lnTo>
                      <a:pt x="149" y="162"/>
                    </a:lnTo>
                    <a:lnTo>
                      <a:pt x="119" y="180"/>
                    </a:lnTo>
                    <a:lnTo>
                      <a:pt x="90" y="198"/>
                    </a:lnTo>
                    <a:lnTo>
                      <a:pt x="96" y="210"/>
                    </a:lnTo>
                    <a:lnTo>
                      <a:pt x="131" y="192"/>
                    </a:lnTo>
                    <a:lnTo>
                      <a:pt x="161" y="168"/>
                    </a:lnTo>
                    <a:lnTo>
                      <a:pt x="179" y="144"/>
                    </a:lnTo>
                    <a:lnTo>
                      <a:pt x="185" y="114"/>
                    </a:lnTo>
                    <a:lnTo>
                      <a:pt x="179" y="90"/>
                    </a:lnTo>
                    <a:lnTo>
                      <a:pt x="173" y="66"/>
                    </a:lnTo>
                    <a:lnTo>
                      <a:pt x="155" y="48"/>
                    </a:lnTo>
                    <a:lnTo>
                      <a:pt x="131" y="30"/>
                    </a:lnTo>
                    <a:lnTo>
                      <a:pt x="72" y="6"/>
                    </a:lnTo>
                    <a:lnTo>
                      <a:pt x="0" y="0"/>
                    </a:lnTo>
                    <a:lnTo>
                      <a:pt x="0" y="6"/>
                    </a:lnTo>
                    <a:lnTo>
                      <a:pt x="0" y="6"/>
                    </a:lnTo>
                    <a:lnTo>
                      <a:pt x="0" y="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1324" name="Freeform 60"/>
              <p:cNvSpPr>
                <a:spLocks noEditPoints="1"/>
              </p:cNvSpPr>
              <p:nvPr/>
            </p:nvSpPr>
            <p:spPr bwMode="hidden">
              <a:xfrm>
                <a:off x="5345" y="3058"/>
                <a:ext cx="299" cy="186"/>
              </a:xfrm>
              <a:custGeom>
                <a:avLst/>
                <a:gdLst>
                  <a:gd name="T0" fmla="*/ 150 w 299"/>
                  <a:gd name="T1" fmla="*/ 0 h 186"/>
                  <a:gd name="T2" fmla="*/ 90 w 299"/>
                  <a:gd name="T3" fmla="*/ 6 h 186"/>
                  <a:gd name="T4" fmla="*/ 42 w 299"/>
                  <a:gd name="T5" fmla="*/ 30 h 186"/>
                  <a:gd name="T6" fmla="*/ 12 w 299"/>
                  <a:gd name="T7" fmla="*/ 54 h 186"/>
                  <a:gd name="T8" fmla="*/ 6 w 299"/>
                  <a:gd name="T9" fmla="*/ 72 h 186"/>
                  <a:gd name="T10" fmla="*/ 0 w 299"/>
                  <a:gd name="T11" fmla="*/ 90 h 186"/>
                  <a:gd name="T12" fmla="*/ 6 w 299"/>
                  <a:gd name="T13" fmla="*/ 108 h 186"/>
                  <a:gd name="T14" fmla="*/ 12 w 299"/>
                  <a:gd name="T15" fmla="*/ 126 h 186"/>
                  <a:gd name="T16" fmla="*/ 42 w 299"/>
                  <a:gd name="T17" fmla="*/ 156 h 186"/>
                  <a:gd name="T18" fmla="*/ 90 w 299"/>
                  <a:gd name="T19" fmla="*/ 180 h 186"/>
                  <a:gd name="T20" fmla="*/ 150 w 299"/>
                  <a:gd name="T21" fmla="*/ 186 h 186"/>
                  <a:gd name="T22" fmla="*/ 209 w 299"/>
                  <a:gd name="T23" fmla="*/ 180 h 186"/>
                  <a:gd name="T24" fmla="*/ 257 w 299"/>
                  <a:gd name="T25" fmla="*/ 156 h 186"/>
                  <a:gd name="T26" fmla="*/ 287 w 299"/>
                  <a:gd name="T27" fmla="*/ 126 h 186"/>
                  <a:gd name="T28" fmla="*/ 299 w 299"/>
                  <a:gd name="T29" fmla="*/ 108 h 186"/>
                  <a:gd name="T30" fmla="*/ 299 w 299"/>
                  <a:gd name="T31" fmla="*/ 90 h 186"/>
                  <a:gd name="T32" fmla="*/ 299 w 299"/>
                  <a:gd name="T33" fmla="*/ 72 h 186"/>
                  <a:gd name="T34" fmla="*/ 287 w 299"/>
                  <a:gd name="T35" fmla="*/ 54 h 186"/>
                  <a:gd name="T36" fmla="*/ 257 w 299"/>
                  <a:gd name="T37" fmla="*/ 30 h 186"/>
                  <a:gd name="T38" fmla="*/ 209 w 299"/>
                  <a:gd name="T39" fmla="*/ 6 h 186"/>
                  <a:gd name="T40" fmla="*/ 150 w 299"/>
                  <a:gd name="T41" fmla="*/ 0 h 186"/>
                  <a:gd name="T42" fmla="*/ 150 w 299"/>
                  <a:gd name="T43" fmla="*/ 0 h 186"/>
                  <a:gd name="T44" fmla="*/ 150 w 299"/>
                  <a:gd name="T45" fmla="*/ 180 h 186"/>
                  <a:gd name="T46" fmla="*/ 96 w 299"/>
                  <a:gd name="T47" fmla="*/ 174 h 186"/>
                  <a:gd name="T48" fmla="*/ 48 w 299"/>
                  <a:gd name="T49" fmla="*/ 156 h 186"/>
                  <a:gd name="T50" fmla="*/ 18 w 299"/>
                  <a:gd name="T51" fmla="*/ 126 h 186"/>
                  <a:gd name="T52" fmla="*/ 12 w 299"/>
                  <a:gd name="T53" fmla="*/ 108 h 186"/>
                  <a:gd name="T54" fmla="*/ 6 w 299"/>
                  <a:gd name="T55" fmla="*/ 90 h 186"/>
                  <a:gd name="T56" fmla="*/ 12 w 299"/>
                  <a:gd name="T57" fmla="*/ 72 h 186"/>
                  <a:gd name="T58" fmla="*/ 18 w 299"/>
                  <a:gd name="T59" fmla="*/ 54 h 186"/>
                  <a:gd name="T60" fmla="*/ 48 w 299"/>
                  <a:gd name="T61" fmla="*/ 30 h 186"/>
                  <a:gd name="T62" fmla="*/ 96 w 299"/>
                  <a:gd name="T63" fmla="*/ 12 h 186"/>
                  <a:gd name="T64" fmla="*/ 150 w 299"/>
                  <a:gd name="T65" fmla="*/ 6 h 186"/>
                  <a:gd name="T66" fmla="*/ 203 w 299"/>
                  <a:gd name="T67" fmla="*/ 12 h 186"/>
                  <a:gd name="T68" fmla="*/ 251 w 299"/>
                  <a:gd name="T69" fmla="*/ 30 h 186"/>
                  <a:gd name="T70" fmla="*/ 281 w 299"/>
                  <a:gd name="T71" fmla="*/ 54 h 186"/>
                  <a:gd name="T72" fmla="*/ 293 w 299"/>
                  <a:gd name="T73" fmla="*/ 72 h 186"/>
                  <a:gd name="T74" fmla="*/ 293 w 299"/>
                  <a:gd name="T75" fmla="*/ 90 h 186"/>
                  <a:gd name="T76" fmla="*/ 293 w 299"/>
                  <a:gd name="T77" fmla="*/ 108 h 186"/>
                  <a:gd name="T78" fmla="*/ 281 w 299"/>
                  <a:gd name="T79" fmla="*/ 126 h 186"/>
                  <a:gd name="T80" fmla="*/ 251 w 299"/>
                  <a:gd name="T81" fmla="*/ 156 h 186"/>
                  <a:gd name="T82" fmla="*/ 203 w 299"/>
                  <a:gd name="T83" fmla="*/ 174 h 186"/>
                  <a:gd name="T84" fmla="*/ 150 w 299"/>
                  <a:gd name="T85" fmla="*/ 180 h 186"/>
                  <a:gd name="T86" fmla="*/ 150 w 299"/>
                  <a:gd name="T87" fmla="*/ 180 h 1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299" h="186">
                    <a:moveTo>
                      <a:pt x="150" y="0"/>
                    </a:moveTo>
                    <a:lnTo>
                      <a:pt x="90" y="6"/>
                    </a:lnTo>
                    <a:lnTo>
                      <a:pt x="42" y="30"/>
                    </a:lnTo>
                    <a:lnTo>
                      <a:pt x="12" y="54"/>
                    </a:lnTo>
                    <a:lnTo>
                      <a:pt x="6" y="72"/>
                    </a:lnTo>
                    <a:lnTo>
                      <a:pt x="0" y="90"/>
                    </a:lnTo>
                    <a:lnTo>
                      <a:pt x="6" y="108"/>
                    </a:lnTo>
                    <a:lnTo>
                      <a:pt x="12" y="126"/>
                    </a:lnTo>
                    <a:lnTo>
                      <a:pt x="42" y="156"/>
                    </a:lnTo>
                    <a:lnTo>
                      <a:pt x="90" y="180"/>
                    </a:lnTo>
                    <a:lnTo>
                      <a:pt x="150" y="186"/>
                    </a:lnTo>
                    <a:lnTo>
                      <a:pt x="209" y="180"/>
                    </a:lnTo>
                    <a:lnTo>
                      <a:pt x="257" y="156"/>
                    </a:lnTo>
                    <a:lnTo>
                      <a:pt x="287" y="126"/>
                    </a:lnTo>
                    <a:lnTo>
                      <a:pt x="299" y="108"/>
                    </a:lnTo>
                    <a:lnTo>
                      <a:pt x="299" y="90"/>
                    </a:lnTo>
                    <a:lnTo>
                      <a:pt x="299" y="72"/>
                    </a:lnTo>
                    <a:lnTo>
                      <a:pt x="287" y="54"/>
                    </a:lnTo>
                    <a:lnTo>
                      <a:pt x="257" y="30"/>
                    </a:lnTo>
                    <a:lnTo>
                      <a:pt x="209" y="6"/>
                    </a:lnTo>
                    <a:lnTo>
                      <a:pt x="150" y="0"/>
                    </a:lnTo>
                    <a:lnTo>
                      <a:pt x="150" y="0"/>
                    </a:lnTo>
                    <a:close/>
                    <a:moveTo>
                      <a:pt x="150" y="180"/>
                    </a:moveTo>
                    <a:lnTo>
                      <a:pt x="96" y="174"/>
                    </a:lnTo>
                    <a:lnTo>
                      <a:pt x="48" y="156"/>
                    </a:lnTo>
                    <a:lnTo>
                      <a:pt x="18" y="126"/>
                    </a:lnTo>
                    <a:lnTo>
                      <a:pt x="12" y="108"/>
                    </a:lnTo>
                    <a:lnTo>
                      <a:pt x="6" y="90"/>
                    </a:lnTo>
                    <a:lnTo>
                      <a:pt x="12" y="72"/>
                    </a:lnTo>
                    <a:lnTo>
                      <a:pt x="18" y="54"/>
                    </a:lnTo>
                    <a:lnTo>
                      <a:pt x="48" y="30"/>
                    </a:lnTo>
                    <a:lnTo>
                      <a:pt x="96" y="12"/>
                    </a:lnTo>
                    <a:lnTo>
                      <a:pt x="150" y="6"/>
                    </a:lnTo>
                    <a:lnTo>
                      <a:pt x="203" y="12"/>
                    </a:lnTo>
                    <a:lnTo>
                      <a:pt x="251" y="30"/>
                    </a:lnTo>
                    <a:lnTo>
                      <a:pt x="281" y="54"/>
                    </a:lnTo>
                    <a:lnTo>
                      <a:pt x="293" y="72"/>
                    </a:lnTo>
                    <a:lnTo>
                      <a:pt x="293" y="90"/>
                    </a:lnTo>
                    <a:lnTo>
                      <a:pt x="293" y="108"/>
                    </a:lnTo>
                    <a:lnTo>
                      <a:pt x="281" y="126"/>
                    </a:lnTo>
                    <a:lnTo>
                      <a:pt x="251" y="156"/>
                    </a:lnTo>
                    <a:lnTo>
                      <a:pt x="203" y="174"/>
                    </a:lnTo>
                    <a:lnTo>
                      <a:pt x="150" y="180"/>
                    </a:lnTo>
                    <a:lnTo>
                      <a:pt x="150" y="180"/>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grpSp>
            <p:nvGrpSpPr>
              <p:cNvPr id="11325" name="Group 61"/>
              <p:cNvGrpSpPr>
                <a:grpSpLocks/>
              </p:cNvGrpSpPr>
              <p:nvPr/>
            </p:nvGrpSpPr>
            <p:grpSpPr bwMode="auto">
              <a:xfrm>
                <a:off x="5381" y="3085"/>
                <a:ext cx="227" cy="132"/>
                <a:chOff x="5381" y="3085"/>
                <a:chExt cx="227" cy="132"/>
              </a:xfrm>
            </p:grpSpPr>
            <p:sp>
              <p:nvSpPr>
                <p:cNvPr id="11326" name="Oval 62"/>
                <p:cNvSpPr>
                  <a:spLocks noChangeArrowheads="1"/>
                </p:cNvSpPr>
                <p:nvPr userDrawn="1"/>
              </p:nvSpPr>
              <p:spPr bwMode="hidden">
                <a:xfrm>
                  <a:off x="5381" y="3085"/>
                  <a:ext cx="227" cy="132"/>
                </a:xfrm>
                <a:prstGeom prst="ellipse">
                  <a:avLst/>
                </a:prstGeom>
                <a:gradFill rotWithShape="0">
                  <a:gsLst>
                    <a:gs pos="0">
                      <a:schemeClr val="bg1"/>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cs-CZ"/>
                </a:p>
              </p:txBody>
            </p:sp>
            <p:sp>
              <p:nvSpPr>
                <p:cNvPr id="11327" name="Oval 63"/>
                <p:cNvSpPr>
                  <a:spLocks noChangeArrowheads="1"/>
                </p:cNvSpPr>
                <p:nvPr userDrawn="1"/>
              </p:nvSpPr>
              <p:spPr bwMode="hidden">
                <a:xfrm>
                  <a:off x="5403" y="3099"/>
                  <a:ext cx="182" cy="102"/>
                </a:xfrm>
                <a:prstGeom prst="ellipse">
                  <a:avLst/>
                </a:prstGeom>
                <a:gradFill rotWithShape="0">
                  <a:gsLst>
                    <a:gs pos="0">
                      <a:schemeClr val="accent2"/>
                    </a:gs>
                    <a:gs pos="100000">
                      <a:schemeClr val="bg1"/>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cs-CZ"/>
                </a:p>
              </p:txBody>
            </p:sp>
            <p:sp>
              <p:nvSpPr>
                <p:cNvPr id="11328" name="Oval 64"/>
                <p:cNvSpPr>
                  <a:spLocks noChangeArrowheads="1"/>
                </p:cNvSpPr>
                <p:nvPr userDrawn="1"/>
              </p:nvSpPr>
              <p:spPr bwMode="hidden">
                <a:xfrm>
                  <a:off x="5431" y="3109"/>
                  <a:ext cx="125" cy="82"/>
                </a:xfrm>
                <a:prstGeom prst="ellipse">
                  <a:avLst/>
                </a:prstGeom>
                <a:gradFill rotWithShape="0">
                  <a:gsLst>
                    <a:gs pos="0">
                      <a:schemeClr val="bg1"/>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cs-CZ"/>
                </a:p>
              </p:txBody>
            </p:sp>
            <p:sp>
              <p:nvSpPr>
                <p:cNvPr id="11329" name="Oval 65"/>
                <p:cNvSpPr>
                  <a:spLocks noChangeArrowheads="1"/>
                </p:cNvSpPr>
                <p:nvPr userDrawn="1"/>
              </p:nvSpPr>
              <p:spPr bwMode="hidden">
                <a:xfrm>
                  <a:off x="5458" y="3125"/>
                  <a:ext cx="73" cy="47"/>
                </a:xfrm>
                <a:prstGeom prst="ellipse">
                  <a:avLst/>
                </a:prstGeom>
                <a:gradFill rotWithShape="0">
                  <a:gsLst>
                    <a:gs pos="0">
                      <a:schemeClr val="accent2"/>
                    </a:gs>
                    <a:gs pos="100000">
                      <a:schemeClr val="bg1"/>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cs-CZ"/>
                </a:p>
              </p:txBody>
            </p:sp>
          </p:grpSp>
        </p:grpSp>
      </p:grpSp>
      <p:sp>
        <p:nvSpPr>
          <p:cNvPr id="11330" name="Rectangle 66"/>
          <p:cNvSpPr>
            <a:spLocks noGrp="1" noChangeArrowheads="1"/>
          </p:cNvSpPr>
          <p:nvPr>
            <p:ph type="ctrTitle" sz="quarter"/>
          </p:nvPr>
        </p:nvSpPr>
        <p:spPr>
          <a:xfrm>
            <a:off x="685800" y="1692275"/>
            <a:ext cx="7772400" cy="1736725"/>
          </a:xfrm>
        </p:spPr>
        <p:txBody>
          <a:bodyPr anchor="b"/>
          <a:lstStyle>
            <a:lvl1pPr>
              <a:defRPr sz="5400"/>
            </a:lvl1pPr>
          </a:lstStyle>
          <a:p>
            <a:pPr lvl="0"/>
            <a:r>
              <a:rPr lang="en-US" noProof="0"/>
              <a:t>Klepnutím lze upravit styl předlohy nadpisů.</a:t>
            </a:r>
          </a:p>
        </p:txBody>
      </p:sp>
      <p:sp>
        <p:nvSpPr>
          <p:cNvPr id="11331" name="Rectangle 67"/>
          <p:cNvSpPr>
            <a:spLocks noGrp="1" noChangeArrowheads="1"/>
          </p:cNvSpPr>
          <p:nvPr>
            <p:ph type="subTitle" sz="quarter" idx="1"/>
          </p:nvPr>
        </p:nvSpPr>
        <p:spPr>
          <a:xfrm>
            <a:off x="1371600" y="3886200"/>
            <a:ext cx="6400800" cy="1752600"/>
          </a:xfrm>
        </p:spPr>
        <p:txBody>
          <a:bodyPr/>
          <a:lstStyle>
            <a:lvl1pPr marL="0" indent="0" algn="ctr">
              <a:buFont typeface="Wingdings" panose="05000000000000000000" pitchFamily="2" charset="2"/>
              <a:buNone/>
              <a:defRPr/>
            </a:lvl1pPr>
          </a:lstStyle>
          <a:p>
            <a:pPr lvl="0"/>
            <a:r>
              <a:rPr lang="en-US" noProof="0"/>
              <a:t>Klepnutím lze upravit styl předlohy podnadpisů.</a:t>
            </a:r>
          </a:p>
        </p:txBody>
      </p:sp>
      <p:sp>
        <p:nvSpPr>
          <p:cNvPr id="11332" name="Rectangle 68"/>
          <p:cNvSpPr>
            <a:spLocks noGrp="1" noChangeArrowheads="1"/>
          </p:cNvSpPr>
          <p:nvPr>
            <p:ph type="dt" sz="quarter" idx="2"/>
          </p:nvPr>
        </p:nvSpPr>
        <p:spPr>
          <a:xfrm>
            <a:off x="457200" y="6248400"/>
            <a:ext cx="2133600" cy="457200"/>
          </a:xfrm>
        </p:spPr>
        <p:txBody>
          <a:bodyPr/>
          <a:lstStyle>
            <a:lvl1pPr>
              <a:defRPr/>
            </a:lvl1pPr>
          </a:lstStyle>
          <a:p>
            <a:endParaRPr lang="en-US"/>
          </a:p>
        </p:txBody>
      </p:sp>
      <p:sp>
        <p:nvSpPr>
          <p:cNvPr id="11333" name="Rectangle 69"/>
          <p:cNvSpPr>
            <a:spLocks noGrp="1" noChangeArrowheads="1"/>
          </p:cNvSpPr>
          <p:nvPr>
            <p:ph type="ftr" sz="quarter" idx="3"/>
          </p:nvPr>
        </p:nvSpPr>
        <p:spPr>
          <a:xfrm>
            <a:off x="3124200" y="6248400"/>
            <a:ext cx="2895600" cy="457200"/>
          </a:xfrm>
        </p:spPr>
        <p:txBody>
          <a:bodyPr/>
          <a:lstStyle>
            <a:lvl1pPr>
              <a:defRPr/>
            </a:lvl1pPr>
          </a:lstStyle>
          <a:p>
            <a:endParaRPr lang="en-US"/>
          </a:p>
        </p:txBody>
      </p:sp>
      <p:sp>
        <p:nvSpPr>
          <p:cNvPr id="11334" name="Rectangle 70"/>
          <p:cNvSpPr>
            <a:spLocks noGrp="1" noChangeArrowheads="1"/>
          </p:cNvSpPr>
          <p:nvPr>
            <p:ph type="sldNum" sz="quarter" idx="4"/>
          </p:nvPr>
        </p:nvSpPr>
        <p:spPr>
          <a:xfrm>
            <a:off x="6553200" y="6248400"/>
            <a:ext cx="2133600" cy="457200"/>
          </a:xfrm>
        </p:spPr>
        <p:txBody>
          <a:bodyPr/>
          <a:lstStyle>
            <a:lvl1pPr>
              <a:defRPr/>
            </a:lvl1pPr>
          </a:lstStyle>
          <a:p>
            <a:fld id="{11A90181-366B-4B3D-A41B-A88BFFB4D006}" type="slidenum">
              <a:rPr lang="en-US"/>
              <a:pPr/>
              <a:t>‹#›</a:t>
            </a:fld>
            <a:endParaRPr lang="en-US"/>
          </a:p>
        </p:txBody>
      </p:sp>
    </p:spTree>
  </p:cSld>
  <p:clrMapOvr>
    <a:masterClrMapping/>
  </p:clrMapOvr>
  <p:transition spd="med">
    <p:checke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1330"/>
                                        </p:tgtEl>
                                        <p:attrNameLst>
                                          <p:attrName>style.visibility</p:attrName>
                                        </p:attrNameLst>
                                      </p:cBhvr>
                                      <p:to>
                                        <p:strVal val="visible"/>
                                      </p:to>
                                    </p:set>
                                    <p:animEffect transition="in" filter="fade">
                                      <p:cBhvr>
                                        <p:cTn id="7" dur="2000"/>
                                        <p:tgtEl>
                                          <p:spTgt spid="11330"/>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1331"/>
                                        </p:tgtEl>
                                        <p:attrNameLst>
                                          <p:attrName>style.visibility</p:attrName>
                                        </p:attrNameLst>
                                      </p:cBhvr>
                                      <p:to>
                                        <p:strVal val="visible"/>
                                      </p:to>
                                    </p:set>
                                    <p:animEffect transition="in" filter="fade">
                                      <p:cBhvr>
                                        <p:cTn id="10" dur="2000"/>
                                        <p:tgtEl>
                                          <p:spTgt spid="113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330" grpId="0"/>
      <p:bldP spid="11331" grpId="0">
        <p:tmplLst>
          <p:tmpl>
            <p:tnLst>
              <p:par>
                <p:cTn presetID="10" presetClass="entr" presetSubtype="0" fill="hold" nodeType="withEffect">
                  <p:stCondLst>
                    <p:cond delay="0"/>
                  </p:stCondLst>
                  <p:childTnLst>
                    <p:set>
                      <p:cBhvr>
                        <p:cTn dur="1" fill="hold">
                          <p:stCondLst>
                            <p:cond delay="0"/>
                          </p:stCondLst>
                        </p:cTn>
                        <p:tgtEl>
                          <p:spTgt spid="11331"/>
                        </p:tgtEl>
                        <p:attrNameLst>
                          <p:attrName>style.visibility</p:attrName>
                        </p:attrNameLst>
                      </p:cBhvr>
                      <p:to>
                        <p:strVal val="visible"/>
                      </p:to>
                    </p:set>
                    <p:animEffect transition="in" filter="fade">
                      <p:cBhvr>
                        <p:cTn dur="2000"/>
                        <p:tgtEl>
                          <p:spTgt spid="11331"/>
                        </p:tgtEl>
                      </p:cBhvr>
                    </p:animEffect>
                  </p:childTnLst>
                </p:cTn>
              </p:par>
            </p:tnLst>
          </p:tmpl>
        </p:tmplLst>
      </p:bldP>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svislý text 2"/>
          <p:cNvSpPr>
            <a:spLocks noGrp="1"/>
          </p:cNvSpPr>
          <p:nvPr>
            <p:ph type="body" orient="vert" idx="1"/>
          </p:nvPr>
        </p:nvSpPr>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lvl1pPr>
              <a:defRPr/>
            </a:lvl1pPr>
          </a:lstStyle>
          <a:p>
            <a:endParaRPr lang="en-US"/>
          </a:p>
        </p:txBody>
      </p:sp>
      <p:sp>
        <p:nvSpPr>
          <p:cNvPr id="5" name="Zástupný symbol pro zápatí 4"/>
          <p:cNvSpPr>
            <a:spLocks noGrp="1"/>
          </p:cNvSpPr>
          <p:nvPr>
            <p:ph type="ftr" sz="quarter" idx="11"/>
          </p:nvPr>
        </p:nvSpPr>
        <p:spPr/>
        <p:txBody>
          <a:bodyPr/>
          <a:lstStyle>
            <a:lvl1pPr>
              <a:defRPr/>
            </a:lvl1pPr>
          </a:lstStyle>
          <a:p>
            <a:endParaRPr lang="en-US"/>
          </a:p>
        </p:txBody>
      </p:sp>
      <p:sp>
        <p:nvSpPr>
          <p:cNvPr id="6" name="Zástupný symbol pro číslo snímku 5"/>
          <p:cNvSpPr>
            <a:spLocks noGrp="1"/>
          </p:cNvSpPr>
          <p:nvPr>
            <p:ph type="sldNum" sz="quarter" idx="12"/>
          </p:nvPr>
        </p:nvSpPr>
        <p:spPr/>
        <p:txBody>
          <a:bodyPr/>
          <a:lstStyle>
            <a:lvl1pPr>
              <a:defRPr/>
            </a:lvl1pPr>
          </a:lstStyle>
          <a:p>
            <a:fld id="{7670C98A-D510-4D9D-BD1E-E1459AD4895F}" type="slidenum">
              <a:rPr lang="en-US"/>
              <a:pPr/>
              <a:t>‹#›</a:t>
            </a:fld>
            <a:endParaRPr lang="en-US"/>
          </a:p>
        </p:txBody>
      </p:sp>
    </p:spTree>
    <p:extLst>
      <p:ext uri="{BB962C8B-B14F-4D97-AF65-F5344CB8AC3E}">
        <p14:creationId xmlns:p14="http://schemas.microsoft.com/office/powerpoint/2010/main" val="3577541877"/>
      </p:ext>
    </p:extLst>
  </p:cSld>
  <p:clrMapOvr>
    <a:masterClrMapping/>
  </p:clrMapOvr>
  <p:transition spd="med">
    <p:checke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7813"/>
            <a:ext cx="2057400" cy="5848350"/>
          </a:xfrm>
        </p:spPr>
        <p:txBody>
          <a:bodyPr vert="eaVert"/>
          <a:lstStyle/>
          <a:p>
            <a:r>
              <a:rPr lang="cs-CZ"/>
              <a:t>Kliknutím lze upravit styl.</a:t>
            </a:r>
          </a:p>
        </p:txBody>
      </p:sp>
      <p:sp>
        <p:nvSpPr>
          <p:cNvPr id="3" name="Zástupný symbol pro svislý text 2"/>
          <p:cNvSpPr>
            <a:spLocks noGrp="1"/>
          </p:cNvSpPr>
          <p:nvPr>
            <p:ph type="body" orient="vert" idx="1"/>
          </p:nvPr>
        </p:nvSpPr>
        <p:spPr>
          <a:xfrm>
            <a:off x="457200" y="277813"/>
            <a:ext cx="6019800" cy="5848350"/>
          </a:xfrm>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lvl1pPr>
              <a:defRPr/>
            </a:lvl1pPr>
          </a:lstStyle>
          <a:p>
            <a:endParaRPr lang="en-US"/>
          </a:p>
        </p:txBody>
      </p:sp>
      <p:sp>
        <p:nvSpPr>
          <p:cNvPr id="5" name="Zástupný symbol pro zápatí 4"/>
          <p:cNvSpPr>
            <a:spLocks noGrp="1"/>
          </p:cNvSpPr>
          <p:nvPr>
            <p:ph type="ftr" sz="quarter" idx="11"/>
          </p:nvPr>
        </p:nvSpPr>
        <p:spPr/>
        <p:txBody>
          <a:bodyPr/>
          <a:lstStyle>
            <a:lvl1pPr>
              <a:defRPr/>
            </a:lvl1pPr>
          </a:lstStyle>
          <a:p>
            <a:endParaRPr lang="en-US"/>
          </a:p>
        </p:txBody>
      </p:sp>
      <p:sp>
        <p:nvSpPr>
          <p:cNvPr id="6" name="Zástupný symbol pro číslo snímku 5"/>
          <p:cNvSpPr>
            <a:spLocks noGrp="1"/>
          </p:cNvSpPr>
          <p:nvPr>
            <p:ph type="sldNum" sz="quarter" idx="12"/>
          </p:nvPr>
        </p:nvSpPr>
        <p:spPr/>
        <p:txBody>
          <a:bodyPr/>
          <a:lstStyle>
            <a:lvl1pPr>
              <a:defRPr/>
            </a:lvl1pPr>
          </a:lstStyle>
          <a:p>
            <a:fld id="{ADC3BCBC-C10B-4D4C-8AC4-55B6412695D2}" type="slidenum">
              <a:rPr lang="en-US"/>
              <a:pPr/>
              <a:t>‹#›</a:t>
            </a:fld>
            <a:endParaRPr lang="en-US"/>
          </a:p>
        </p:txBody>
      </p:sp>
    </p:spTree>
    <p:extLst>
      <p:ext uri="{BB962C8B-B14F-4D97-AF65-F5344CB8AC3E}">
        <p14:creationId xmlns:p14="http://schemas.microsoft.com/office/powerpoint/2010/main" val="1238098730"/>
      </p:ext>
    </p:extLst>
  </p:cSld>
  <p:clrMapOvr>
    <a:masterClrMapping/>
  </p:clrMapOvr>
  <p:transition spd="med">
    <p:checke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lvl1pPr>
              <a:defRPr/>
            </a:lvl1pPr>
          </a:lstStyle>
          <a:p>
            <a:endParaRPr lang="en-US"/>
          </a:p>
        </p:txBody>
      </p:sp>
      <p:sp>
        <p:nvSpPr>
          <p:cNvPr id="5" name="Zástupný symbol pro zápatí 4"/>
          <p:cNvSpPr>
            <a:spLocks noGrp="1"/>
          </p:cNvSpPr>
          <p:nvPr>
            <p:ph type="ftr" sz="quarter" idx="11"/>
          </p:nvPr>
        </p:nvSpPr>
        <p:spPr/>
        <p:txBody>
          <a:bodyPr/>
          <a:lstStyle>
            <a:lvl1pPr>
              <a:defRPr/>
            </a:lvl1pPr>
          </a:lstStyle>
          <a:p>
            <a:endParaRPr lang="en-US"/>
          </a:p>
        </p:txBody>
      </p:sp>
      <p:sp>
        <p:nvSpPr>
          <p:cNvPr id="6" name="Zástupný symbol pro číslo snímku 5"/>
          <p:cNvSpPr>
            <a:spLocks noGrp="1"/>
          </p:cNvSpPr>
          <p:nvPr>
            <p:ph type="sldNum" sz="quarter" idx="12"/>
          </p:nvPr>
        </p:nvSpPr>
        <p:spPr/>
        <p:txBody>
          <a:bodyPr/>
          <a:lstStyle>
            <a:lvl1pPr>
              <a:defRPr/>
            </a:lvl1pPr>
          </a:lstStyle>
          <a:p>
            <a:fld id="{2DAF7F69-A837-4C45-BAF8-1D91BC6FD8AC}" type="slidenum">
              <a:rPr lang="en-US"/>
              <a:pPr/>
              <a:t>‹#›</a:t>
            </a:fld>
            <a:endParaRPr lang="en-US"/>
          </a:p>
        </p:txBody>
      </p:sp>
    </p:spTree>
    <p:extLst>
      <p:ext uri="{BB962C8B-B14F-4D97-AF65-F5344CB8AC3E}">
        <p14:creationId xmlns:p14="http://schemas.microsoft.com/office/powerpoint/2010/main" val="548651735"/>
      </p:ext>
    </p:extLst>
  </p:cSld>
  <p:clrMapOvr>
    <a:masterClrMapping/>
  </p:clrMapOvr>
  <p:transition spd="med">
    <p:checke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623888" y="1709738"/>
            <a:ext cx="7886700" cy="2852737"/>
          </a:xfrm>
        </p:spPr>
        <p:txBody>
          <a:bodyPr anchor="b"/>
          <a:lstStyle>
            <a:lvl1pPr>
              <a:defRPr sz="6000"/>
            </a:lvl1pPr>
          </a:lstStyle>
          <a:p>
            <a:r>
              <a:rPr lang="cs-CZ"/>
              <a:t>Kliknutím lze upravit styl.</a:t>
            </a:r>
          </a:p>
        </p:txBody>
      </p:sp>
      <p:sp>
        <p:nvSpPr>
          <p:cNvPr id="3" name="Zástupný symbol pro text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cs-CZ"/>
              <a:t>Kliknutím lze upravit styly předlohy textu.</a:t>
            </a:r>
          </a:p>
        </p:txBody>
      </p:sp>
      <p:sp>
        <p:nvSpPr>
          <p:cNvPr id="4" name="Zástupný symbol pro datum 3"/>
          <p:cNvSpPr>
            <a:spLocks noGrp="1"/>
          </p:cNvSpPr>
          <p:nvPr>
            <p:ph type="dt" sz="half" idx="10"/>
          </p:nvPr>
        </p:nvSpPr>
        <p:spPr/>
        <p:txBody>
          <a:bodyPr/>
          <a:lstStyle>
            <a:lvl1pPr>
              <a:defRPr/>
            </a:lvl1pPr>
          </a:lstStyle>
          <a:p>
            <a:endParaRPr lang="en-US"/>
          </a:p>
        </p:txBody>
      </p:sp>
      <p:sp>
        <p:nvSpPr>
          <p:cNvPr id="5" name="Zástupný symbol pro zápatí 4"/>
          <p:cNvSpPr>
            <a:spLocks noGrp="1"/>
          </p:cNvSpPr>
          <p:nvPr>
            <p:ph type="ftr" sz="quarter" idx="11"/>
          </p:nvPr>
        </p:nvSpPr>
        <p:spPr/>
        <p:txBody>
          <a:bodyPr/>
          <a:lstStyle>
            <a:lvl1pPr>
              <a:defRPr/>
            </a:lvl1pPr>
          </a:lstStyle>
          <a:p>
            <a:endParaRPr lang="en-US"/>
          </a:p>
        </p:txBody>
      </p:sp>
      <p:sp>
        <p:nvSpPr>
          <p:cNvPr id="6" name="Zástupný symbol pro číslo snímku 5"/>
          <p:cNvSpPr>
            <a:spLocks noGrp="1"/>
          </p:cNvSpPr>
          <p:nvPr>
            <p:ph type="sldNum" sz="quarter" idx="12"/>
          </p:nvPr>
        </p:nvSpPr>
        <p:spPr/>
        <p:txBody>
          <a:bodyPr/>
          <a:lstStyle>
            <a:lvl1pPr>
              <a:defRPr/>
            </a:lvl1pPr>
          </a:lstStyle>
          <a:p>
            <a:fld id="{0195BE9B-1148-41FD-A2C9-56A4F6B9D773}" type="slidenum">
              <a:rPr lang="en-US"/>
              <a:pPr/>
              <a:t>‹#›</a:t>
            </a:fld>
            <a:endParaRPr lang="en-US"/>
          </a:p>
        </p:txBody>
      </p:sp>
    </p:spTree>
    <p:extLst>
      <p:ext uri="{BB962C8B-B14F-4D97-AF65-F5344CB8AC3E}">
        <p14:creationId xmlns:p14="http://schemas.microsoft.com/office/powerpoint/2010/main" val="735092606"/>
      </p:ext>
    </p:extLst>
  </p:cSld>
  <p:clrMapOvr>
    <a:masterClrMapping/>
  </p:clrMapOvr>
  <p:transition spd="med">
    <p:checke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sz="half" idx="1"/>
          </p:nvPr>
        </p:nvSpPr>
        <p:spPr>
          <a:xfrm>
            <a:off x="457200" y="1600200"/>
            <a:ext cx="4038600" cy="4525963"/>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4648200" y="1600200"/>
            <a:ext cx="4038600" cy="4525963"/>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p:cNvSpPr>
            <a:spLocks noGrp="1"/>
          </p:cNvSpPr>
          <p:nvPr>
            <p:ph type="dt" sz="half" idx="10"/>
          </p:nvPr>
        </p:nvSpPr>
        <p:spPr/>
        <p:txBody>
          <a:bodyPr/>
          <a:lstStyle>
            <a:lvl1pPr>
              <a:defRPr/>
            </a:lvl1pPr>
          </a:lstStyle>
          <a:p>
            <a:endParaRPr lang="en-US"/>
          </a:p>
        </p:txBody>
      </p:sp>
      <p:sp>
        <p:nvSpPr>
          <p:cNvPr id="6" name="Zástupný symbol pro zápatí 5"/>
          <p:cNvSpPr>
            <a:spLocks noGrp="1"/>
          </p:cNvSpPr>
          <p:nvPr>
            <p:ph type="ftr" sz="quarter" idx="11"/>
          </p:nvPr>
        </p:nvSpPr>
        <p:spPr/>
        <p:txBody>
          <a:bodyPr/>
          <a:lstStyle>
            <a:lvl1pPr>
              <a:defRPr/>
            </a:lvl1pPr>
          </a:lstStyle>
          <a:p>
            <a:endParaRPr lang="en-US"/>
          </a:p>
        </p:txBody>
      </p:sp>
      <p:sp>
        <p:nvSpPr>
          <p:cNvPr id="7" name="Zástupný symbol pro číslo snímku 6"/>
          <p:cNvSpPr>
            <a:spLocks noGrp="1"/>
          </p:cNvSpPr>
          <p:nvPr>
            <p:ph type="sldNum" sz="quarter" idx="12"/>
          </p:nvPr>
        </p:nvSpPr>
        <p:spPr/>
        <p:txBody>
          <a:bodyPr/>
          <a:lstStyle>
            <a:lvl1pPr>
              <a:defRPr/>
            </a:lvl1pPr>
          </a:lstStyle>
          <a:p>
            <a:fld id="{F9B0A66A-5C15-47D6-B482-19F5597CF813}" type="slidenum">
              <a:rPr lang="en-US"/>
              <a:pPr/>
              <a:t>‹#›</a:t>
            </a:fld>
            <a:endParaRPr lang="en-US"/>
          </a:p>
        </p:txBody>
      </p:sp>
    </p:spTree>
    <p:extLst>
      <p:ext uri="{BB962C8B-B14F-4D97-AF65-F5344CB8AC3E}">
        <p14:creationId xmlns:p14="http://schemas.microsoft.com/office/powerpoint/2010/main" val="2107637794"/>
      </p:ext>
    </p:extLst>
  </p:cSld>
  <p:clrMapOvr>
    <a:masterClrMapping/>
  </p:clrMapOvr>
  <p:transition spd="med">
    <p:checke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630238" y="365125"/>
            <a:ext cx="7886700" cy="1325563"/>
          </a:xfrm>
        </p:spPr>
        <p:txBody>
          <a:bodyPr/>
          <a:lstStyle/>
          <a:p>
            <a:r>
              <a:rPr lang="cs-CZ"/>
              <a:t>Kliknutím lze upravit styl.</a:t>
            </a:r>
          </a:p>
        </p:txBody>
      </p:sp>
      <p:sp>
        <p:nvSpPr>
          <p:cNvPr id="3" name="Zástupný symbol pro text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4" name="Zástupný symbol pro obsah 3"/>
          <p:cNvSpPr>
            <a:spLocks noGrp="1"/>
          </p:cNvSpPr>
          <p:nvPr>
            <p:ph sz="half" idx="2"/>
          </p:nvPr>
        </p:nvSpPr>
        <p:spPr>
          <a:xfrm>
            <a:off x="630238" y="2505075"/>
            <a:ext cx="3868737" cy="3684588"/>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6" name="Zástupný symbol pro obsah 5"/>
          <p:cNvSpPr>
            <a:spLocks noGrp="1"/>
          </p:cNvSpPr>
          <p:nvPr>
            <p:ph sz="quarter" idx="4"/>
          </p:nvPr>
        </p:nvSpPr>
        <p:spPr>
          <a:xfrm>
            <a:off x="4629150" y="2505075"/>
            <a:ext cx="3887788" cy="3684588"/>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p:cNvSpPr>
            <a:spLocks noGrp="1"/>
          </p:cNvSpPr>
          <p:nvPr>
            <p:ph type="dt" sz="half" idx="10"/>
          </p:nvPr>
        </p:nvSpPr>
        <p:spPr/>
        <p:txBody>
          <a:bodyPr/>
          <a:lstStyle>
            <a:lvl1pPr>
              <a:defRPr/>
            </a:lvl1pPr>
          </a:lstStyle>
          <a:p>
            <a:endParaRPr lang="en-US"/>
          </a:p>
        </p:txBody>
      </p:sp>
      <p:sp>
        <p:nvSpPr>
          <p:cNvPr id="8" name="Zástupný symbol pro zápatí 7"/>
          <p:cNvSpPr>
            <a:spLocks noGrp="1"/>
          </p:cNvSpPr>
          <p:nvPr>
            <p:ph type="ftr" sz="quarter" idx="11"/>
          </p:nvPr>
        </p:nvSpPr>
        <p:spPr/>
        <p:txBody>
          <a:bodyPr/>
          <a:lstStyle>
            <a:lvl1pPr>
              <a:defRPr/>
            </a:lvl1pPr>
          </a:lstStyle>
          <a:p>
            <a:endParaRPr lang="en-US"/>
          </a:p>
        </p:txBody>
      </p:sp>
      <p:sp>
        <p:nvSpPr>
          <p:cNvPr id="9" name="Zástupný symbol pro číslo snímku 8"/>
          <p:cNvSpPr>
            <a:spLocks noGrp="1"/>
          </p:cNvSpPr>
          <p:nvPr>
            <p:ph type="sldNum" sz="quarter" idx="12"/>
          </p:nvPr>
        </p:nvSpPr>
        <p:spPr/>
        <p:txBody>
          <a:bodyPr/>
          <a:lstStyle>
            <a:lvl1pPr>
              <a:defRPr/>
            </a:lvl1pPr>
          </a:lstStyle>
          <a:p>
            <a:fld id="{93810250-8BE2-4931-AA1C-42A421F265C9}" type="slidenum">
              <a:rPr lang="en-US"/>
              <a:pPr/>
              <a:t>‹#›</a:t>
            </a:fld>
            <a:endParaRPr lang="en-US"/>
          </a:p>
        </p:txBody>
      </p:sp>
    </p:spTree>
    <p:extLst>
      <p:ext uri="{BB962C8B-B14F-4D97-AF65-F5344CB8AC3E}">
        <p14:creationId xmlns:p14="http://schemas.microsoft.com/office/powerpoint/2010/main" val="2603901184"/>
      </p:ext>
    </p:extLst>
  </p:cSld>
  <p:clrMapOvr>
    <a:masterClrMapping/>
  </p:clrMapOvr>
  <p:transition spd="med">
    <p:checke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datum 2"/>
          <p:cNvSpPr>
            <a:spLocks noGrp="1"/>
          </p:cNvSpPr>
          <p:nvPr>
            <p:ph type="dt" sz="half" idx="10"/>
          </p:nvPr>
        </p:nvSpPr>
        <p:spPr/>
        <p:txBody>
          <a:bodyPr/>
          <a:lstStyle>
            <a:lvl1pPr>
              <a:defRPr/>
            </a:lvl1pPr>
          </a:lstStyle>
          <a:p>
            <a:endParaRPr lang="en-US"/>
          </a:p>
        </p:txBody>
      </p:sp>
      <p:sp>
        <p:nvSpPr>
          <p:cNvPr id="4" name="Zástupný symbol pro zápatí 3"/>
          <p:cNvSpPr>
            <a:spLocks noGrp="1"/>
          </p:cNvSpPr>
          <p:nvPr>
            <p:ph type="ftr" sz="quarter" idx="11"/>
          </p:nvPr>
        </p:nvSpPr>
        <p:spPr/>
        <p:txBody>
          <a:bodyPr/>
          <a:lstStyle>
            <a:lvl1pPr>
              <a:defRPr/>
            </a:lvl1pPr>
          </a:lstStyle>
          <a:p>
            <a:endParaRPr lang="en-US"/>
          </a:p>
        </p:txBody>
      </p:sp>
      <p:sp>
        <p:nvSpPr>
          <p:cNvPr id="5" name="Zástupný symbol pro číslo snímku 4"/>
          <p:cNvSpPr>
            <a:spLocks noGrp="1"/>
          </p:cNvSpPr>
          <p:nvPr>
            <p:ph type="sldNum" sz="quarter" idx="12"/>
          </p:nvPr>
        </p:nvSpPr>
        <p:spPr/>
        <p:txBody>
          <a:bodyPr/>
          <a:lstStyle>
            <a:lvl1pPr>
              <a:defRPr/>
            </a:lvl1pPr>
          </a:lstStyle>
          <a:p>
            <a:fld id="{8B1810BF-A5D9-4F81-9BAD-DB8551F5B866}" type="slidenum">
              <a:rPr lang="en-US"/>
              <a:pPr/>
              <a:t>‹#›</a:t>
            </a:fld>
            <a:endParaRPr lang="en-US"/>
          </a:p>
        </p:txBody>
      </p:sp>
    </p:spTree>
    <p:extLst>
      <p:ext uri="{BB962C8B-B14F-4D97-AF65-F5344CB8AC3E}">
        <p14:creationId xmlns:p14="http://schemas.microsoft.com/office/powerpoint/2010/main" val="235505123"/>
      </p:ext>
    </p:extLst>
  </p:cSld>
  <p:clrMapOvr>
    <a:masterClrMapping/>
  </p:clrMapOvr>
  <p:transition spd="med">
    <p:checke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lvl1pPr>
              <a:defRPr/>
            </a:lvl1pPr>
          </a:lstStyle>
          <a:p>
            <a:endParaRPr lang="en-US"/>
          </a:p>
        </p:txBody>
      </p:sp>
      <p:sp>
        <p:nvSpPr>
          <p:cNvPr id="3" name="Zástupný symbol pro zápatí 2"/>
          <p:cNvSpPr>
            <a:spLocks noGrp="1"/>
          </p:cNvSpPr>
          <p:nvPr>
            <p:ph type="ftr" sz="quarter" idx="11"/>
          </p:nvPr>
        </p:nvSpPr>
        <p:spPr/>
        <p:txBody>
          <a:bodyPr/>
          <a:lstStyle>
            <a:lvl1pPr>
              <a:defRPr/>
            </a:lvl1pPr>
          </a:lstStyle>
          <a:p>
            <a:endParaRPr lang="en-US"/>
          </a:p>
        </p:txBody>
      </p:sp>
      <p:sp>
        <p:nvSpPr>
          <p:cNvPr id="4" name="Zástupný symbol pro číslo snímku 3"/>
          <p:cNvSpPr>
            <a:spLocks noGrp="1"/>
          </p:cNvSpPr>
          <p:nvPr>
            <p:ph type="sldNum" sz="quarter" idx="12"/>
          </p:nvPr>
        </p:nvSpPr>
        <p:spPr/>
        <p:txBody>
          <a:bodyPr/>
          <a:lstStyle>
            <a:lvl1pPr>
              <a:defRPr/>
            </a:lvl1pPr>
          </a:lstStyle>
          <a:p>
            <a:fld id="{0E278B7C-F269-4506-90B4-2586CD69A3D9}" type="slidenum">
              <a:rPr lang="en-US"/>
              <a:pPr/>
              <a:t>‹#›</a:t>
            </a:fld>
            <a:endParaRPr lang="en-US"/>
          </a:p>
        </p:txBody>
      </p:sp>
    </p:spTree>
    <p:extLst>
      <p:ext uri="{BB962C8B-B14F-4D97-AF65-F5344CB8AC3E}">
        <p14:creationId xmlns:p14="http://schemas.microsoft.com/office/powerpoint/2010/main" val="2200337261"/>
      </p:ext>
    </p:extLst>
  </p:cSld>
  <p:clrMapOvr>
    <a:masterClrMapping/>
  </p:clrMapOvr>
  <p:transition spd="med">
    <p:checke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630238" y="457200"/>
            <a:ext cx="2949575" cy="1600200"/>
          </a:xfrm>
        </p:spPr>
        <p:txBody>
          <a:bodyPr anchor="b"/>
          <a:lstStyle>
            <a:lvl1pPr>
              <a:defRPr sz="3200"/>
            </a:lvl1pPr>
          </a:lstStyle>
          <a:p>
            <a:r>
              <a:rPr lang="cs-CZ"/>
              <a:t>Kliknutím lze upravit styl.</a:t>
            </a:r>
          </a:p>
        </p:txBody>
      </p:sp>
      <p:sp>
        <p:nvSpPr>
          <p:cNvPr id="3" name="Zástupný symbol pro obsah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Kliknutím lze upravit styly předlohy textu.</a:t>
            </a:r>
          </a:p>
        </p:txBody>
      </p:sp>
      <p:sp>
        <p:nvSpPr>
          <p:cNvPr id="5" name="Zástupný symbol pro datum 4"/>
          <p:cNvSpPr>
            <a:spLocks noGrp="1"/>
          </p:cNvSpPr>
          <p:nvPr>
            <p:ph type="dt" sz="half" idx="10"/>
          </p:nvPr>
        </p:nvSpPr>
        <p:spPr/>
        <p:txBody>
          <a:bodyPr/>
          <a:lstStyle>
            <a:lvl1pPr>
              <a:defRPr/>
            </a:lvl1pPr>
          </a:lstStyle>
          <a:p>
            <a:endParaRPr lang="en-US"/>
          </a:p>
        </p:txBody>
      </p:sp>
      <p:sp>
        <p:nvSpPr>
          <p:cNvPr id="6" name="Zástupný symbol pro zápatí 5"/>
          <p:cNvSpPr>
            <a:spLocks noGrp="1"/>
          </p:cNvSpPr>
          <p:nvPr>
            <p:ph type="ftr" sz="quarter" idx="11"/>
          </p:nvPr>
        </p:nvSpPr>
        <p:spPr/>
        <p:txBody>
          <a:bodyPr/>
          <a:lstStyle>
            <a:lvl1pPr>
              <a:defRPr/>
            </a:lvl1pPr>
          </a:lstStyle>
          <a:p>
            <a:endParaRPr lang="en-US"/>
          </a:p>
        </p:txBody>
      </p:sp>
      <p:sp>
        <p:nvSpPr>
          <p:cNvPr id="7" name="Zástupný symbol pro číslo snímku 6"/>
          <p:cNvSpPr>
            <a:spLocks noGrp="1"/>
          </p:cNvSpPr>
          <p:nvPr>
            <p:ph type="sldNum" sz="quarter" idx="12"/>
          </p:nvPr>
        </p:nvSpPr>
        <p:spPr/>
        <p:txBody>
          <a:bodyPr/>
          <a:lstStyle>
            <a:lvl1pPr>
              <a:defRPr/>
            </a:lvl1pPr>
          </a:lstStyle>
          <a:p>
            <a:fld id="{696D9AE9-4FA7-40E0-90E5-717D207226E2}" type="slidenum">
              <a:rPr lang="en-US"/>
              <a:pPr/>
              <a:t>‹#›</a:t>
            </a:fld>
            <a:endParaRPr lang="en-US"/>
          </a:p>
        </p:txBody>
      </p:sp>
    </p:spTree>
    <p:extLst>
      <p:ext uri="{BB962C8B-B14F-4D97-AF65-F5344CB8AC3E}">
        <p14:creationId xmlns:p14="http://schemas.microsoft.com/office/powerpoint/2010/main" val="187484314"/>
      </p:ext>
    </p:extLst>
  </p:cSld>
  <p:clrMapOvr>
    <a:masterClrMapping/>
  </p:clrMapOvr>
  <p:transition spd="med">
    <p:checke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630238" y="457200"/>
            <a:ext cx="2949575" cy="1600200"/>
          </a:xfrm>
        </p:spPr>
        <p:txBody>
          <a:bodyPr anchor="b"/>
          <a:lstStyle>
            <a:lvl1pPr>
              <a:defRPr sz="3200"/>
            </a:lvl1pPr>
          </a:lstStyle>
          <a:p>
            <a:r>
              <a:rPr lang="cs-CZ"/>
              <a:t>Kliknutím lze upravit styl.</a:t>
            </a:r>
          </a:p>
        </p:txBody>
      </p:sp>
      <p:sp>
        <p:nvSpPr>
          <p:cNvPr id="3" name="Zástupný symbol pro obrázek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Kliknutím lze upravit styly předlohy textu.</a:t>
            </a:r>
          </a:p>
        </p:txBody>
      </p:sp>
      <p:sp>
        <p:nvSpPr>
          <p:cNvPr id="5" name="Zástupný symbol pro datum 4"/>
          <p:cNvSpPr>
            <a:spLocks noGrp="1"/>
          </p:cNvSpPr>
          <p:nvPr>
            <p:ph type="dt" sz="half" idx="10"/>
          </p:nvPr>
        </p:nvSpPr>
        <p:spPr/>
        <p:txBody>
          <a:bodyPr/>
          <a:lstStyle>
            <a:lvl1pPr>
              <a:defRPr/>
            </a:lvl1pPr>
          </a:lstStyle>
          <a:p>
            <a:endParaRPr lang="en-US"/>
          </a:p>
        </p:txBody>
      </p:sp>
      <p:sp>
        <p:nvSpPr>
          <p:cNvPr id="6" name="Zástupný symbol pro zápatí 5"/>
          <p:cNvSpPr>
            <a:spLocks noGrp="1"/>
          </p:cNvSpPr>
          <p:nvPr>
            <p:ph type="ftr" sz="quarter" idx="11"/>
          </p:nvPr>
        </p:nvSpPr>
        <p:spPr/>
        <p:txBody>
          <a:bodyPr/>
          <a:lstStyle>
            <a:lvl1pPr>
              <a:defRPr/>
            </a:lvl1pPr>
          </a:lstStyle>
          <a:p>
            <a:endParaRPr lang="en-US"/>
          </a:p>
        </p:txBody>
      </p:sp>
      <p:sp>
        <p:nvSpPr>
          <p:cNvPr id="7" name="Zástupný symbol pro číslo snímku 6"/>
          <p:cNvSpPr>
            <a:spLocks noGrp="1"/>
          </p:cNvSpPr>
          <p:nvPr>
            <p:ph type="sldNum" sz="quarter" idx="12"/>
          </p:nvPr>
        </p:nvSpPr>
        <p:spPr/>
        <p:txBody>
          <a:bodyPr/>
          <a:lstStyle>
            <a:lvl1pPr>
              <a:defRPr/>
            </a:lvl1pPr>
          </a:lstStyle>
          <a:p>
            <a:fld id="{8F4A9C8E-D68A-480B-AFEA-06FD0ECD6709}" type="slidenum">
              <a:rPr lang="en-US"/>
              <a:pPr/>
              <a:t>‹#›</a:t>
            </a:fld>
            <a:endParaRPr lang="en-US"/>
          </a:p>
        </p:txBody>
      </p:sp>
    </p:spTree>
    <p:extLst>
      <p:ext uri="{BB962C8B-B14F-4D97-AF65-F5344CB8AC3E}">
        <p14:creationId xmlns:p14="http://schemas.microsoft.com/office/powerpoint/2010/main" val="2858555518"/>
      </p:ext>
    </p:extLst>
  </p:cSld>
  <p:clrMapOvr>
    <a:masterClrMapping/>
  </p:clrMapOvr>
  <p:transition spd="med">
    <p:checke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2" name="Freeform 2"/>
          <p:cNvSpPr>
            <a:spLocks/>
          </p:cNvSpPr>
          <p:nvPr/>
        </p:nvSpPr>
        <p:spPr bwMode="hidden">
          <a:xfrm>
            <a:off x="6627813" y="6429375"/>
            <a:ext cx="285750" cy="209550"/>
          </a:xfrm>
          <a:custGeom>
            <a:avLst/>
            <a:gdLst>
              <a:gd name="T0" fmla="*/ 0 w 179"/>
              <a:gd name="T1" fmla="*/ 132 h 132"/>
              <a:gd name="T2" fmla="*/ 29 w 179"/>
              <a:gd name="T3" fmla="*/ 132 h 132"/>
              <a:gd name="T4" fmla="*/ 77 w 179"/>
              <a:gd name="T5" fmla="*/ 108 h 132"/>
              <a:gd name="T6" fmla="*/ 119 w 179"/>
              <a:gd name="T7" fmla="*/ 78 h 132"/>
              <a:gd name="T8" fmla="*/ 155 w 179"/>
              <a:gd name="T9" fmla="*/ 48 h 132"/>
              <a:gd name="T10" fmla="*/ 179 w 179"/>
              <a:gd name="T11" fmla="*/ 12 h 132"/>
              <a:gd name="T12" fmla="*/ 173 w 179"/>
              <a:gd name="T13" fmla="*/ 6 h 132"/>
              <a:gd name="T14" fmla="*/ 167 w 179"/>
              <a:gd name="T15" fmla="*/ 0 h 132"/>
              <a:gd name="T16" fmla="*/ 137 w 179"/>
              <a:gd name="T17" fmla="*/ 42 h 132"/>
              <a:gd name="T18" fmla="*/ 101 w 179"/>
              <a:gd name="T19" fmla="*/ 78 h 132"/>
              <a:gd name="T20" fmla="*/ 53 w 179"/>
              <a:gd name="T21" fmla="*/ 108 h 132"/>
              <a:gd name="T22" fmla="*/ 0 w 179"/>
              <a:gd name="T23" fmla="*/ 132 h 132"/>
              <a:gd name="T24" fmla="*/ 0 w 179"/>
              <a:gd name="T25" fmla="*/ 132 h 1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79" h="132">
                <a:moveTo>
                  <a:pt x="0" y="132"/>
                </a:moveTo>
                <a:lnTo>
                  <a:pt x="29" y="132"/>
                </a:lnTo>
                <a:lnTo>
                  <a:pt x="77" y="108"/>
                </a:lnTo>
                <a:lnTo>
                  <a:pt x="119" y="78"/>
                </a:lnTo>
                <a:lnTo>
                  <a:pt x="155" y="48"/>
                </a:lnTo>
                <a:lnTo>
                  <a:pt x="179" y="12"/>
                </a:lnTo>
                <a:lnTo>
                  <a:pt x="173" y="6"/>
                </a:lnTo>
                <a:lnTo>
                  <a:pt x="167" y="0"/>
                </a:lnTo>
                <a:lnTo>
                  <a:pt x="137" y="42"/>
                </a:lnTo>
                <a:lnTo>
                  <a:pt x="101" y="78"/>
                </a:lnTo>
                <a:lnTo>
                  <a:pt x="53" y="108"/>
                </a:lnTo>
                <a:lnTo>
                  <a:pt x="0" y="132"/>
                </a:lnTo>
                <a:lnTo>
                  <a:pt x="0" y="132"/>
                </a:lnTo>
                <a:close/>
              </a:path>
            </a:pathLst>
          </a:custGeom>
          <a:gradFill rotWithShape="0">
            <a:gsLst>
              <a:gs pos="0">
                <a:schemeClr val="accent2"/>
              </a:gs>
              <a:gs pos="100000">
                <a:schemeClr val="accent2">
                  <a:gamma/>
                  <a:shade val="87843"/>
                  <a:invGamma/>
                </a:schemeClr>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grpSp>
        <p:nvGrpSpPr>
          <p:cNvPr id="10243" name="Group 3"/>
          <p:cNvGrpSpPr>
            <a:grpSpLocks/>
          </p:cNvGrpSpPr>
          <p:nvPr/>
        </p:nvGrpSpPr>
        <p:grpSpPr bwMode="auto">
          <a:xfrm>
            <a:off x="3175" y="4267200"/>
            <a:ext cx="9140825" cy="2590800"/>
            <a:chOff x="2" y="2688"/>
            <a:chExt cx="5758" cy="1632"/>
          </a:xfrm>
        </p:grpSpPr>
        <p:sp>
          <p:nvSpPr>
            <p:cNvPr id="10244" name="Freeform 4"/>
            <p:cNvSpPr>
              <a:spLocks/>
            </p:cNvSpPr>
            <p:nvPr/>
          </p:nvSpPr>
          <p:spPr bwMode="hidden">
            <a:xfrm>
              <a:off x="2" y="2688"/>
              <a:ext cx="5758" cy="1632"/>
            </a:xfrm>
            <a:custGeom>
              <a:avLst/>
              <a:gdLst>
                <a:gd name="T0" fmla="*/ 5740 w 5740"/>
                <a:gd name="T1" fmla="*/ 4316 h 4316"/>
                <a:gd name="T2" fmla="*/ 0 w 5740"/>
                <a:gd name="T3" fmla="*/ 4316 h 4316"/>
                <a:gd name="T4" fmla="*/ 0 w 5740"/>
                <a:gd name="T5" fmla="*/ 0 h 4316"/>
                <a:gd name="T6" fmla="*/ 5740 w 5740"/>
                <a:gd name="T7" fmla="*/ 0 h 4316"/>
                <a:gd name="T8" fmla="*/ 5740 w 5740"/>
                <a:gd name="T9" fmla="*/ 4316 h 4316"/>
                <a:gd name="T10" fmla="*/ 5740 w 5740"/>
                <a:gd name="T11" fmla="*/ 4316 h 4316"/>
              </a:gdLst>
              <a:ahLst/>
              <a:cxnLst>
                <a:cxn ang="0">
                  <a:pos x="T0" y="T1"/>
                </a:cxn>
                <a:cxn ang="0">
                  <a:pos x="T2" y="T3"/>
                </a:cxn>
                <a:cxn ang="0">
                  <a:pos x="T4" y="T5"/>
                </a:cxn>
                <a:cxn ang="0">
                  <a:pos x="T6" y="T7"/>
                </a:cxn>
                <a:cxn ang="0">
                  <a:pos x="T8" y="T9"/>
                </a:cxn>
                <a:cxn ang="0">
                  <a:pos x="T10" y="T11"/>
                </a:cxn>
              </a:cxnLst>
              <a:rect l="0" t="0" r="r" b="b"/>
              <a:pathLst>
                <a:path w="5740" h="4316">
                  <a:moveTo>
                    <a:pt x="5740" y="4316"/>
                  </a:moveTo>
                  <a:lnTo>
                    <a:pt x="0" y="4316"/>
                  </a:lnTo>
                  <a:lnTo>
                    <a:pt x="0" y="0"/>
                  </a:lnTo>
                  <a:lnTo>
                    <a:pt x="5740" y="0"/>
                  </a:lnTo>
                  <a:lnTo>
                    <a:pt x="5740" y="4316"/>
                  </a:lnTo>
                  <a:lnTo>
                    <a:pt x="5740" y="431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grpSp>
          <p:nvGrpSpPr>
            <p:cNvPr id="10245" name="Group 5"/>
            <p:cNvGrpSpPr>
              <a:grpSpLocks/>
            </p:cNvGrpSpPr>
            <p:nvPr userDrawn="1"/>
          </p:nvGrpSpPr>
          <p:grpSpPr bwMode="auto">
            <a:xfrm>
              <a:off x="3528" y="3715"/>
              <a:ext cx="792" cy="521"/>
              <a:chOff x="3527" y="3715"/>
              <a:chExt cx="792" cy="521"/>
            </a:xfrm>
          </p:grpSpPr>
          <p:sp>
            <p:nvSpPr>
              <p:cNvPr id="10246" name="Oval 6"/>
              <p:cNvSpPr>
                <a:spLocks noChangeArrowheads="1"/>
              </p:cNvSpPr>
              <p:nvPr/>
            </p:nvSpPr>
            <p:spPr bwMode="hidden">
              <a:xfrm>
                <a:off x="3686" y="3810"/>
                <a:ext cx="532" cy="327"/>
              </a:xfrm>
              <a:prstGeom prst="ellipse">
                <a:avLst/>
              </a:prstGeom>
              <a:gradFill rotWithShape="0">
                <a:gsLst>
                  <a:gs pos="0">
                    <a:schemeClr val="accent2"/>
                  </a:gs>
                  <a:gs pos="100000">
                    <a:schemeClr val="accent2">
                      <a:gamma/>
                      <a:shade val="90980"/>
                      <a:invGamma/>
                    </a:schemeClr>
                  </a:gs>
                </a:gsLst>
                <a:path path="shape">
                  <a:fillToRect l="50000" t="50000" r="50000" b="50000"/>
                </a:path>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cs-CZ"/>
              </a:p>
            </p:txBody>
          </p:sp>
          <p:sp>
            <p:nvSpPr>
              <p:cNvPr id="10247" name="Oval 7"/>
              <p:cNvSpPr>
                <a:spLocks noChangeArrowheads="1"/>
              </p:cNvSpPr>
              <p:nvPr/>
            </p:nvSpPr>
            <p:spPr bwMode="hidden">
              <a:xfrm>
                <a:off x="3726" y="3840"/>
                <a:ext cx="452" cy="275"/>
              </a:xfrm>
              <a:prstGeom prst="ellipse">
                <a:avLst/>
              </a:prstGeom>
              <a:gradFill rotWithShape="0">
                <a:gsLst>
                  <a:gs pos="0">
                    <a:schemeClr val="accent2">
                      <a:gamma/>
                      <a:shade val="90980"/>
                      <a:invGamma/>
                    </a:schemeClr>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cs-CZ"/>
              </a:p>
            </p:txBody>
          </p:sp>
          <p:sp>
            <p:nvSpPr>
              <p:cNvPr id="10248" name="Oval 8"/>
              <p:cNvSpPr>
                <a:spLocks noChangeArrowheads="1"/>
              </p:cNvSpPr>
              <p:nvPr/>
            </p:nvSpPr>
            <p:spPr bwMode="hidden">
              <a:xfrm>
                <a:off x="3782" y="3872"/>
                <a:ext cx="344" cy="207"/>
              </a:xfrm>
              <a:prstGeom prst="ellipse">
                <a:avLst/>
              </a:prstGeom>
              <a:gradFill rotWithShape="0">
                <a:gsLst>
                  <a:gs pos="0">
                    <a:schemeClr val="accent2"/>
                  </a:gs>
                  <a:gs pos="100000">
                    <a:schemeClr val="accent2">
                      <a:gamma/>
                      <a:shade val="94118"/>
                      <a:invGamma/>
                    </a:schemeClr>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cs-CZ"/>
              </a:p>
            </p:txBody>
          </p:sp>
          <p:sp>
            <p:nvSpPr>
              <p:cNvPr id="10249" name="Oval 9"/>
              <p:cNvSpPr>
                <a:spLocks noChangeArrowheads="1"/>
              </p:cNvSpPr>
              <p:nvPr/>
            </p:nvSpPr>
            <p:spPr bwMode="hidden">
              <a:xfrm>
                <a:off x="3822" y="3896"/>
                <a:ext cx="262" cy="159"/>
              </a:xfrm>
              <a:prstGeom prst="ellipse">
                <a:avLst/>
              </a:prstGeom>
              <a:gradFill rotWithShape="0">
                <a:gsLst>
                  <a:gs pos="0">
                    <a:schemeClr val="accent2">
                      <a:gamma/>
                      <a:shade val="96863"/>
                      <a:invGamma/>
                    </a:schemeClr>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cs-CZ"/>
              </a:p>
            </p:txBody>
          </p:sp>
          <p:sp>
            <p:nvSpPr>
              <p:cNvPr id="10250" name="Oval 10"/>
              <p:cNvSpPr>
                <a:spLocks noChangeArrowheads="1"/>
              </p:cNvSpPr>
              <p:nvPr/>
            </p:nvSpPr>
            <p:spPr bwMode="hidden">
              <a:xfrm>
                <a:off x="3856" y="3922"/>
                <a:ext cx="192" cy="107"/>
              </a:xfrm>
              <a:prstGeom prst="ellipse">
                <a:avLst/>
              </a:prstGeom>
              <a:gradFill rotWithShape="0">
                <a:gsLst>
                  <a:gs pos="0">
                    <a:schemeClr val="accent2"/>
                  </a:gs>
                  <a:gs pos="100000">
                    <a:schemeClr val="accent2">
                      <a:gamma/>
                      <a:shade val="94118"/>
                      <a:invGamma/>
                    </a:schemeClr>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cs-CZ"/>
              </a:p>
            </p:txBody>
          </p:sp>
          <p:sp>
            <p:nvSpPr>
              <p:cNvPr id="10251" name="Freeform 11"/>
              <p:cNvSpPr>
                <a:spLocks/>
              </p:cNvSpPr>
              <p:nvPr/>
            </p:nvSpPr>
            <p:spPr bwMode="hidden">
              <a:xfrm>
                <a:off x="3575" y="3715"/>
                <a:ext cx="383" cy="161"/>
              </a:xfrm>
              <a:custGeom>
                <a:avLst/>
                <a:gdLst>
                  <a:gd name="T0" fmla="*/ 376 w 382"/>
                  <a:gd name="T1" fmla="*/ 12 h 161"/>
                  <a:gd name="T2" fmla="*/ 257 w 382"/>
                  <a:gd name="T3" fmla="*/ 24 h 161"/>
                  <a:gd name="T4" fmla="*/ 149 w 382"/>
                  <a:gd name="T5" fmla="*/ 54 h 161"/>
                  <a:gd name="T6" fmla="*/ 101 w 382"/>
                  <a:gd name="T7" fmla="*/ 77 h 161"/>
                  <a:gd name="T8" fmla="*/ 59 w 382"/>
                  <a:gd name="T9" fmla="*/ 101 h 161"/>
                  <a:gd name="T10" fmla="*/ 24 w 382"/>
                  <a:gd name="T11" fmla="*/ 131 h 161"/>
                  <a:gd name="T12" fmla="*/ 0 w 382"/>
                  <a:gd name="T13" fmla="*/ 161 h 161"/>
                  <a:gd name="T14" fmla="*/ 0 w 382"/>
                  <a:gd name="T15" fmla="*/ 137 h 161"/>
                  <a:gd name="T16" fmla="*/ 29 w 382"/>
                  <a:gd name="T17" fmla="*/ 107 h 161"/>
                  <a:gd name="T18" fmla="*/ 65 w 382"/>
                  <a:gd name="T19" fmla="*/ 83 h 161"/>
                  <a:gd name="T20" fmla="*/ 155 w 382"/>
                  <a:gd name="T21" fmla="*/ 36 h 161"/>
                  <a:gd name="T22" fmla="*/ 257 w 382"/>
                  <a:gd name="T23" fmla="*/ 12 h 161"/>
                  <a:gd name="T24" fmla="*/ 376 w 382"/>
                  <a:gd name="T25" fmla="*/ 0 h 161"/>
                  <a:gd name="T26" fmla="*/ 376 w 382"/>
                  <a:gd name="T27" fmla="*/ 0 h 161"/>
                  <a:gd name="T28" fmla="*/ 382 w 382"/>
                  <a:gd name="T29" fmla="*/ 0 h 161"/>
                  <a:gd name="T30" fmla="*/ 382 w 382"/>
                  <a:gd name="T31" fmla="*/ 12 h 161"/>
                  <a:gd name="T32" fmla="*/ 376 w 382"/>
                  <a:gd name="T33" fmla="*/ 12 h 161"/>
                  <a:gd name="T34" fmla="*/ 376 w 382"/>
                  <a:gd name="T35" fmla="*/ 12 h 161"/>
                  <a:gd name="T36" fmla="*/ 376 w 382"/>
                  <a:gd name="T37" fmla="*/ 12 h 1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82" h="161">
                    <a:moveTo>
                      <a:pt x="376" y="12"/>
                    </a:moveTo>
                    <a:lnTo>
                      <a:pt x="257" y="24"/>
                    </a:lnTo>
                    <a:lnTo>
                      <a:pt x="149" y="54"/>
                    </a:lnTo>
                    <a:lnTo>
                      <a:pt x="101" y="77"/>
                    </a:lnTo>
                    <a:lnTo>
                      <a:pt x="59" y="101"/>
                    </a:lnTo>
                    <a:lnTo>
                      <a:pt x="24" y="131"/>
                    </a:lnTo>
                    <a:lnTo>
                      <a:pt x="0" y="161"/>
                    </a:lnTo>
                    <a:lnTo>
                      <a:pt x="0" y="137"/>
                    </a:lnTo>
                    <a:lnTo>
                      <a:pt x="29" y="107"/>
                    </a:lnTo>
                    <a:lnTo>
                      <a:pt x="65" y="83"/>
                    </a:lnTo>
                    <a:lnTo>
                      <a:pt x="155" y="36"/>
                    </a:lnTo>
                    <a:lnTo>
                      <a:pt x="257" y="12"/>
                    </a:lnTo>
                    <a:lnTo>
                      <a:pt x="376" y="0"/>
                    </a:lnTo>
                    <a:lnTo>
                      <a:pt x="376" y="0"/>
                    </a:lnTo>
                    <a:lnTo>
                      <a:pt x="382" y="0"/>
                    </a:lnTo>
                    <a:lnTo>
                      <a:pt x="382" y="12"/>
                    </a:lnTo>
                    <a:lnTo>
                      <a:pt x="376" y="12"/>
                    </a:lnTo>
                    <a:lnTo>
                      <a:pt x="376" y="12"/>
                    </a:lnTo>
                    <a:lnTo>
                      <a:pt x="376" y="12"/>
                    </a:lnTo>
                    <a:close/>
                  </a:path>
                </a:pathLst>
              </a:custGeom>
              <a:gradFill rotWithShape="0">
                <a:gsLst>
                  <a:gs pos="0">
                    <a:schemeClr val="accent2">
                      <a:gamma/>
                      <a:shade val="94118"/>
                      <a:invGamma/>
                    </a:schemeClr>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0252" name="Freeform 12"/>
              <p:cNvSpPr>
                <a:spLocks/>
              </p:cNvSpPr>
              <p:nvPr/>
            </p:nvSpPr>
            <p:spPr bwMode="hidden">
              <a:xfrm>
                <a:off x="3695" y="4170"/>
                <a:ext cx="444" cy="66"/>
              </a:xfrm>
              <a:custGeom>
                <a:avLst/>
                <a:gdLst>
                  <a:gd name="T0" fmla="*/ 257 w 443"/>
                  <a:gd name="T1" fmla="*/ 54 h 66"/>
                  <a:gd name="T2" fmla="*/ 353 w 443"/>
                  <a:gd name="T3" fmla="*/ 48 h 66"/>
                  <a:gd name="T4" fmla="*/ 443 w 443"/>
                  <a:gd name="T5" fmla="*/ 24 h 66"/>
                  <a:gd name="T6" fmla="*/ 443 w 443"/>
                  <a:gd name="T7" fmla="*/ 36 h 66"/>
                  <a:gd name="T8" fmla="*/ 353 w 443"/>
                  <a:gd name="T9" fmla="*/ 60 h 66"/>
                  <a:gd name="T10" fmla="*/ 257 w 443"/>
                  <a:gd name="T11" fmla="*/ 66 h 66"/>
                  <a:gd name="T12" fmla="*/ 186 w 443"/>
                  <a:gd name="T13" fmla="*/ 60 h 66"/>
                  <a:gd name="T14" fmla="*/ 120 w 443"/>
                  <a:gd name="T15" fmla="*/ 48 h 66"/>
                  <a:gd name="T16" fmla="*/ 60 w 443"/>
                  <a:gd name="T17" fmla="*/ 36 h 66"/>
                  <a:gd name="T18" fmla="*/ 0 w 443"/>
                  <a:gd name="T19" fmla="*/ 12 h 66"/>
                  <a:gd name="T20" fmla="*/ 0 w 443"/>
                  <a:gd name="T21" fmla="*/ 0 h 66"/>
                  <a:gd name="T22" fmla="*/ 54 w 443"/>
                  <a:gd name="T23" fmla="*/ 24 h 66"/>
                  <a:gd name="T24" fmla="*/ 120 w 443"/>
                  <a:gd name="T25" fmla="*/ 36 h 66"/>
                  <a:gd name="T26" fmla="*/ 186 w 443"/>
                  <a:gd name="T27" fmla="*/ 48 h 66"/>
                  <a:gd name="T28" fmla="*/ 257 w 443"/>
                  <a:gd name="T29" fmla="*/ 54 h 66"/>
                  <a:gd name="T30" fmla="*/ 257 w 443"/>
                  <a:gd name="T31" fmla="*/ 54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443" h="66">
                    <a:moveTo>
                      <a:pt x="257" y="54"/>
                    </a:moveTo>
                    <a:lnTo>
                      <a:pt x="353" y="48"/>
                    </a:lnTo>
                    <a:lnTo>
                      <a:pt x="443" y="24"/>
                    </a:lnTo>
                    <a:lnTo>
                      <a:pt x="443" y="36"/>
                    </a:lnTo>
                    <a:lnTo>
                      <a:pt x="353" y="60"/>
                    </a:lnTo>
                    <a:lnTo>
                      <a:pt x="257" y="66"/>
                    </a:lnTo>
                    <a:lnTo>
                      <a:pt x="186" y="60"/>
                    </a:lnTo>
                    <a:lnTo>
                      <a:pt x="120" y="48"/>
                    </a:lnTo>
                    <a:lnTo>
                      <a:pt x="60" y="36"/>
                    </a:lnTo>
                    <a:lnTo>
                      <a:pt x="0" y="12"/>
                    </a:lnTo>
                    <a:lnTo>
                      <a:pt x="0" y="0"/>
                    </a:lnTo>
                    <a:lnTo>
                      <a:pt x="54" y="24"/>
                    </a:lnTo>
                    <a:lnTo>
                      <a:pt x="120" y="36"/>
                    </a:lnTo>
                    <a:lnTo>
                      <a:pt x="186" y="48"/>
                    </a:lnTo>
                    <a:lnTo>
                      <a:pt x="257" y="54"/>
                    </a:lnTo>
                    <a:lnTo>
                      <a:pt x="257" y="54"/>
                    </a:lnTo>
                    <a:close/>
                  </a:path>
                </a:pathLst>
              </a:custGeom>
              <a:gradFill rotWithShape="0">
                <a:gsLst>
                  <a:gs pos="0">
                    <a:schemeClr val="accent2">
                      <a:gamma/>
                      <a:shade val="84706"/>
                      <a:invGamma/>
                    </a:schemeClr>
                  </a:gs>
                  <a:gs pos="100000">
                    <a:schemeClr val="accent2"/>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0253" name="Freeform 13"/>
              <p:cNvSpPr>
                <a:spLocks/>
              </p:cNvSpPr>
              <p:nvPr/>
            </p:nvSpPr>
            <p:spPr bwMode="hidden">
              <a:xfrm>
                <a:off x="3527" y="3906"/>
                <a:ext cx="89" cy="216"/>
              </a:xfrm>
              <a:custGeom>
                <a:avLst/>
                <a:gdLst>
                  <a:gd name="T0" fmla="*/ 12 w 89"/>
                  <a:gd name="T1" fmla="*/ 66 h 216"/>
                  <a:gd name="T2" fmla="*/ 18 w 89"/>
                  <a:gd name="T3" fmla="*/ 108 h 216"/>
                  <a:gd name="T4" fmla="*/ 36 w 89"/>
                  <a:gd name="T5" fmla="*/ 144 h 216"/>
                  <a:gd name="T6" fmla="*/ 60 w 89"/>
                  <a:gd name="T7" fmla="*/ 180 h 216"/>
                  <a:gd name="T8" fmla="*/ 89 w 89"/>
                  <a:gd name="T9" fmla="*/ 216 h 216"/>
                  <a:gd name="T10" fmla="*/ 72 w 89"/>
                  <a:gd name="T11" fmla="*/ 216 h 216"/>
                  <a:gd name="T12" fmla="*/ 42 w 89"/>
                  <a:gd name="T13" fmla="*/ 180 h 216"/>
                  <a:gd name="T14" fmla="*/ 18 w 89"/>
                  <a:gd name="T15" fmla="*/ 144 h 216"/>
                  <a:gd name="T16" fmla="*/ 6 w 89"/>
                  <a:gd name="T17" fmla="*/ 108 h 216"/>
                  <a:gd name="T18" fmla="*/ 0 w 89"/>
                  <a:gd name="T19" fmla="*/ 66 h 216"/>
                  <a:gd name="T20" fmla="*/ 0 w 89"/>
                  <a:gd name="T21" fmla="*/ 30 h 216"/>
                  <a:gd name="T22" fmla="*/ 12 w 89"/>
                  <a:gd name="T23" fmla="*/ 0 h 216"/>
                  <a:gd name="T24" fmla="*/ 30 w 89"/>
                  <a:gd name="T25" fmla="*/ 0 h 216"/>
                  <a:gd name="T26" fmla="*/ 18 w 89"/>
                  <a:gd name="T27" fmla="*/ 30 h 216"/>
                  <a:gd name="T28" fmla="*/ 12 w 89"/>
                  <a:gd name="T29" fmla="*/ 66 h 216"/>
                  <a:gd name="T30" fmla="*/ 12 w 89"/>
                  <a:gd name="T31" fmla="*/ 66 h 2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89" h="216">
                    <a:moveTo>
                      <a:pt x="12" y="66"/>
                    </a:moveTo>
                    <a:lnTo>
                      <a:pt x="18" y="108"/>
                    </a:lnTo>
                    <a:lnTo>
                      <a:pt x="36" y="144"/>
                    </a:lnTo>
                    <a:lnTo>
                      <a:pt x="60" y="180"/>
                    </a:lnTo>
                    <a:lnTo>
                      <a:pt x="89" y="216"/>
                    </a:lnTo>
                    <a:lnTo>
                      <a:pt x="72" y="216"/>
                    </a:lnTo>
                    <a:lnTo>
                      <a:pt x="42" y="180"/>
                    </a:lnTo>
                    <a:lnTo>
                      <a:pt x="18" y="144"/>
                    </a:lnTo>
                    <a:lnTo>
                      <a:pt x="6" y="108"/>
                    </a:lnTo>
                    <a:lnTo>
                      <a:pt x="0" y="66"/>
                    </a:lnTo>
                    <a:lnTo>
                      <a:pt x="0" y="30"/>
                    </a:lnTo>
                    <a:lnTo>
                      <a:pt x="12" y="0"/>
                    </a:lnTo>
                    <a:lnTo>
                      <a:pt x="30" y="0"/>
                    </a:lnTo>
                    <a:lnTo>
                      <a:pt x="18" y="30"/>
                    </a:lnTo>
                    <a:lnTo>
                      <a:pt x="12" y="66"/>
                    </a:lnTo>
                    <a:lnTo>
                      <a:pt x="12" y="66"/>
                    </a:lnTo>
                    <a:close/>
                  </a:path>
                </a:pathLst>
              </a:custGeom>
              <a:gradFill rotWithShape="0">
                <a:gsLst>
                  <a:gs pos="0">
                    <a:schemeClr val="accent2"/>
                  </a:gs>
                  <a:gs pos="100000">
                    <a:schemeClr val="accent2">
                      <a:gamma/>
                      <a:shade val="87843"/>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0254" name="Freeform 14"/>
              <p:cNvSpPr>
                <a:spLocks/>
              </p:cNvSpPr>
              <p:nvPr/>
            </p:nvSpPr>
            <p:spPr bwMode="hidden">
              <a:xfrm>
                <a:off x="3569" y="3745"/>
                <a:ext cx="750" cy="461"/>
              </a:xfrm>
              <a:custGeom>
                <a:avLst/>
                <a:gdLst>
                  <a:gd name="T0" fmla="*/ 382 w 747"/>
                  <a:gd name="T1" fmla="*/ 443 h 461"/>
                  <a:gd name="T2" fmla="*/ 311 w 747"/>
                  <a:gd name="T3" fmla="*/ 437 h 461"/>
                  <a:gd name="T4" fmla="*/ 245 w 747"/>
                  <a:gd name="T5" fmla="*/ 425 h 461"/>
                  <a:gd name="T6" fmla="*/ 185 w 747"/>
                  <a:gd name="T7" fmla="*/ 407 h 461"/>
                  <a:gd name="T8" fmla="*/ 131 w 747"/>
                  <a:gd name="T9" fmla="*/ 383 h 461"/>
                  <a:gd name="T10" fmla="*/ 83 w 747"/>
                  <a:gd name="T11" fmla="*/ 347 h 461"/>
                  <a:gd name="T12" fmla="*/ 53 w 747"/>
                  <a:gd name="T13" fmla="*/ 311 h 461"/>
                  <a:gd name="T14" fmla="*/ 30 w 747"/>
                  <a:gd name="T15" fmla="*/ 269 h 461"/>
                  <a:gd name="T16" fmla="*/ 24 w 747"/>
                  <a:gd name="T17" fmla="*/ 227 h 461"/>
                  <a:gd name="T18" fmla="*/ 30 w 747"/>
                  <a:gd name="T19" fmla="*/ 185 h 461"/>
                  <a:gd name="T20" fmla="*/ 53 w 747"/>
                  <a:gd name="T21" fmla="*/ 143 h 461"/>
                  <a:gd name="T22" fmla="*/ 83 w 747"/>
                  <a:gd name="T23" fmla="*/ 107 h 461"/>
                  <a:gd name="T24" fmla="*/ 131 w 747"/>
                  <a:gd name="T25" fmla="*/ 77 h 461"/>
                  <a:gd name="T26" fmla="*/ 185 w 747"/>
                  <a:gd name="T27" fmla="*/ 47 h 461"/>
                  <a:gd name="T28" fmla="*/ 245 w 747"/>
                  <a:gd name="T29" fmla="*/ 30 h 461"/>
                  <a:gd name="T30" fmla="*/ 311 w 747"/>
                  <a:gd name="T31" fmla="*/ 18 h 461"/>
                  <a:gd name="T32" fmla="*/ 382 w 747"/>
                  <a:gd name="T33" fmla="*/ 12 h 461"/>
                  <a:gd name="T34" fmla="*/ 478 w 747"/>
                  <a:gd name="T35" fmla="*/ 18 h 461"/>
                  <a:gd name="T36" fmla="*/ 562 w 747"/>
                  <a:gd name="T37" fmla="*/ 41 h 461"/>
                  <a:gd name="T38" fmla="*/ 562 w 747"/>
                  <a:gd name="T39" fmla="*/ 36 h 461"/>
                  <a:gd name="T40" fmla="*/ 562 w 747"/>
                  <a:gd name="T41" fmla="*/ 30 h 461"/>
                  <a:gd name="T42" fmla="*/ 478 w 747"/>
                  <a:gd name="T43" fmla="*/ 6 h 461"/>
                  <a:gd name="T44" fmla="*/ 382 w 747"/>
                  <a:gd name="T45" fmla="*/ 0 h 461"/>
                  <a:gd name="T46" fmla="*/ 305 w 747"/>
                  <a:gd name="T47" fmla="*/ 6 h 461"/>
                  <a:gd name="T48" fmla="*/ 233 w 747"/>
                  <a:gd name="T49" fmla="*/ 18 h 461"/>
                  <a:gd name="T50" fmla="*/ 167 w 747"/>
                  <a:gd name="T51" fmla="*/ 41 h 461"/>
                  <a:gd name="T52" fmla="*/ 113 w 747"/>
                  <a:gd name="T53" fmla="*/ 65 h 461"/>
                  <a:gd name="T54" fmla="*/ 65 w 747"/>
                  <a:gd name="T55" fmla="*/ 101 h 461"/>
                  <a:gd name="T56" fmla="*/ 30 w 747"/>
                  <a:gd name="T57" fmla="*/ 137 h 461"/>
                  <a:gd name="T58" fmla="*/ 6 w 747"/>
                  <a:gd name="T59" fmla="*/ 179 h 461"/>
                  <a:gd name="T60" fmla="*/ 0 w 747"/>
                  <a:gd name="T61" fmla="*/ 227 h 461"/>
                  <a:gd name="T62" fmla="*/ 6 w 747"/>
                  <a:gd name="T63" fmla="*/ 275 h 461"/>
                  <a:gd name="T64" fmla="*/ 30 w 747"/>
                  <a:gd name="T65" fmla="*/ 317 h 461"/>
                  <a:gd name="T66" fmla="*/ 65 w 747"/>
                  <a:gd name="T67" fmla="*/ 359 h 461"/>
                  <a:gd name="T68" fmla="*/ 113 w 747"/>
                  <a:gd name="T69" fmla="*/ 395 h 461"/>
                  <a:gd name="T70" fmla="*/ 167 w 747"/>
                  <a:gd name="T71" fmla="*/ 419 h 461"/>
                  <a:gd name="T72" fmla="*/ 233 w 747"/>
                  <a:gd name="T73" fmla="*/ 443 h 461"/>
                  <a:gd name="T74" fmla="*/ 305 w 747"/>
                  <a:gd name="T75" fmla="*/ 455 h 461"/>
                  <a:gd name="T76" fmla="*/ 382 w 747"/>
                  <a:gd name="T77" fmla="*/ 461 h 461"/>
                  <a:gd name="T78" fmla="*/ 448 w 747"/>
                  <a:gd name="T79" fmla="*/ 455 h 461"/>
                  <a:gd name="T80" fmla="*/ 508 w 747"/>
                  <a:gd name="T81" fmla="*/ 449 h 461"/>
                  <a:gd name="T82" fmla="*/ 609 w 747"/>
                  <a:gd name="T83" fmla="*/ 413 h 461"/>
                  <a:gd name="T84" fmla="*/ 657 w 747"/>
                  <a:gd name="T85" fmla="*/ 389 h 461"/>
                  <a:gd name="T86" fmla="*/ 693 w 747"/>
                  <a:gd name="T87" fmla="*/ 359 h 461"/>
                  <a:gd name="T88" fmla="*/ 723 w 747"/>
                  <a:gd name="T89" fmla="*/ 329 h 461"/>
                  <a:gd name="T90" fmla="*/ 747 w 747"/>
                  <a:gd name="T91" fmla="*/ 293 h 461"/>
                  <a:gd name="T92" fmla="*/ 741 w 747"/>
                  <a:gd name="T93" fmla="*/ 287 h 461"/>
                  <a:gd name="T94" fmla="*/ 729 w 747"/>
                  <a:gd name="T95" fmla="*/ 281 h 461"/>
                  <a:gd name="T96" fmla="*/ 711 w 747"/>
                  <a:gd name="T97" fmla="*/ 317 h 461"/>
                  <a:gd name="T98" fmla="*/ 681 w 747"/>
                  <a:gd name="T99" fmla="*/ 347 h 461"/>
                  <a:gd name="T100" fmla="*/ 645 w 747"/>
                  <a:gd name="T101" fmla="*/ 377 h 461"/>
                  <a:gd name="T102" fmla="*/ 604 w 747"/>
                  <a:gd name="T103" fmla="*/ 401 h 461"/>
                  <a:gd name="T104" fmla="*/ 502 w 747"/>
                  <a:gd name="T105" fmla="*/ 431 h 461"/>
                  <a:gd name="T106" fmla="*/ 442 w 747"/>
                  <a:gd name="T107" fmla="*/ 443 h 461"/>
                  <a:gd name="T108" fmla="*/ 382 w 747"/>
                  <a:gd name="T109" fmla="*/ 443 h 461"/>
                  <a:gd name="T110" fmla="*/ 382 w 747"/>
                  <a:gd name="T111" fmla="*/ 443 h 4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747" h="461">
                    <a:moveTo>
                      <a:pt x="382" y="443"/>
                    </a:moveTo>
                    <a:lnTo>
                      <a:pt x="311" y="437"/>
                    </a:lnTo>
                    <a:lnTo>
                      <a:pt x="245" y="425"/>
                    </a:lnTo>
                    <a:lnTo>
                      <a:pt x="185" y="407"/>
                    </a:lnTo>
                    <a:lnTo>
                      <a:pt x="131" y="383"/>
                    </a:lnTo>
                    <a:lnTo>
                      <a:pt x="83" y="347"/>
                    </a:lnTo>
                    <a:lnTo>
                      <a:pt x="53" y="311"/>
                    </a:lnTo>
                    <a:lnTo>
                      <a:pt x="30" y="269"/>
                    </a:lnTo>
                    <a:lnTo>
                      <a:pt x="24" y="227"/>
                    </a:lnTo>
                    <a:lnTo>
                      <a:pt x="30" y="185"/>
                    </a:lnTo>
                    <a:lnTo>
                      <a:pt x="53" y="143"/>
                    </a:lnTo>
                    <a:lnTo>
                      <a:pt x="83" y="107"/>
                    </a:lnTo>
                    <a:lnTo>
                      <a:pt x="131" y="77"/>
                    </a:lnTo>
                    <a:lnTo>
                      <a:pt x="185" y="47"/>
                    </a:lnTo>
                    <a:lnTo>
                      <a:pt x="245" y="30"/>
                    </a:lnTo>
                    <a:lnTo>
                      <a:pt x="311" y="18"/>
                    </a:lnTo>
                    <a:lnTo>
                      <a:pt x="382" y="12"/>
                    </a:lnTo>
                    <a:lnTo>
                      <a:pt x="478" y="18"/>
                    </a:lnTo>
                    <a:lnTo>
                      <a:pt x="562" y="41"/>
                    </a:lnTo>
                    <a:lnTo>
                      <a:pt x="562" y="36"/>
                    </a:lnTo>
                    <a:lnTo>
                      <a:pt x="562" y="30"/>
                    </a:lnTo>
                    <a:lnTo>
                      <a:pt x="478" y="6"/>
                    </a:lnTo>
                    <a:lnTo>
                      <a:pt x="382" y="0"/>
                    </a:lnTo>
                    <a:lnTo>
                      <a:pt x="305" y="6"/>
                    </a:lnTo>
                    <a:lnTo>
                      <a:pt x="233" y="18"/>
                    </a:lnTo>
                    <a:lnTo>
                      <a:pt x="167" y="41"/>
                    </a:lnTo>
                    <a:lnTo>
                      <a:pt x="113" y="65"/>
                    </a:lnTo>
                    <a:lnTo>
                      <a:pt x="65" y="101"/>
                    </a:lnTo>
                    <a:lnTo>
                      <a:pt x="30" y="137"/>
                    </a:lnTo>
                    <a:lnTo>
                      <a:pt x="6" y="179"/>
                    </a:lnTo>
                    <a:lnTo>
                      <a:pt x="0" y="227"/>
                    </a:lnTo>
                    <a:lnTo>
                      <a:pt x="6" y="275"/>
                    </a:lnTo>
                    <a:lnTo>
                      <a:pt x="30" y="317"/>
                    </a:lnTo>
                    <a:lnTo>
                      <a:pt x="65" y="359"/>
                    </a:lnTo>
                    <a:lnTo>
                      <a:pt x="113" y="395"/>
                    </a:lnTo>
                    <a:lnTo>
                      <a:pt x="167" y="419"/>
                    </a:lnTo>
                    <a:lnTo>
                      <a:pt x="233" y="443"/>
                    </a:lnTo>
                    <a:lnTo>
                      <a:pt x="305" y="455"/>
                    </a:lnTo>
                    <a:lnTo>
                      <a:pt x="382" y="461"/>
                    </a:lnTo>
                    <a:lnTo>
                      <a:pt x="448" y="455"/>
                    </a:lnTo>
                    <a:lnTo>
                      <a:pt x="508" y="449"/>
                    </a:lnTo>
                    <a:lnTo>
                      <a:pt x="609" y="413"/>
                    </a:lnTo>
                    <a:lnTo>
                      <a:pt x="657" y="389"/>
                    </a:lnTo>
                    <a:lnTo>
                      <a:pt x="693" y="359"/>
                    </a:lnTo>
                    <a:lnTo>
                      <a:pt x="723" y="329"/>
                    </a:lnTo>
                    <a:lnTo>
                      <a:pt x="747" y="293"/>
                    </a:lnTo>
                    <a:lnTo>
                      <a:pt x="741" y="287"/>
                    </a:lnTo>
                    <a:lnTo>
                      <a:pt x="729" y="281"/>
                    </a:lnTo>
                    <a:lnTo>
                      <a:pt x="711" y="317"/>
                    </a:lnTo>
                    <a:lnTo>
                      <a:pt x="681" y="347"/>
                    </a:lnTo>
                    <a:lnTo>
                      <a:pt x="645" y="377"/>
                    </a:lnTo>
                    <a:lnTo>
                      <a:pt x="604" y="401"/>
                    </a:lnTo>
                    <a:lnTo>
                      <a:pt x="502" y="431"/>
                    </a:lnTo>
                    <a:lnTo>
                      <a:pt x="442" y="443"/>
                    </a:lnTo>
                    <a:lnTo>
                      <a:pt x="382" y="443"/>
                    </a:lnTo>
                    <a:lnTo>
                      <a:pt x="382" y="443"/>
                    </a:lnTo>
                    <a:close/>
                  </a:path>
                </a:pathLst>
              </a:custGeom>
              <a:gradFill rotWithShape="0">
                <a:gsLst>
                  <a:gs pos="0">
                    <a:schemeClr val="accent2"/>
                  </a:gs>
                  <a:gs pos="100000">
                    <a:schemeClr val="accent2">
                      <a:gamma/>
                      <a:shade val="90980"/>
                      <a:invGamma/>
                    </a:schemeClr>
                  </a:gs>
                </a:gsLst>
                <a:path path="rect">
                  <a:fillToRect l="50000" t="50000" r="50000" b="50000"/>
                </a:path>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0255" name="Freeform 15"/>
              <p:cNvSpPr>
                <a:spLocks/>
              </p:cNvSpPr>
              <p:nvPr/>
            </p:nvSpPr>
            <p:spPr bwMode="hidden">
              <a:xfrm>
                <a:off x="4037" y="3721"/>
                <a:ext cx="96" cy="30"/>
              </a:xfrm>
              <a:custGeom>
                <a:avLst/>
                <a:gdLst>
                  <a:gd name="T0" fmla="*/ 0 w 96"/>
                  <a:gd name="T1" fmla="*/ 0 h 30"/>
                  <a:gd name="T2" fmla="*/ 0 w 96"/>
                  <a:gd name="T3" fmla="*/ 12 h 30"/>
                  <a:gd name="T4" fmla="*/ 48 w 96"/>
                  <a:gd name="T5" fmla="*/ 18 h 30"/>
                  <a:gd name="T6" fmla="*/ 96 w 96"/>
                  <a:gd name="T7" fmla="*/ 30 h 30"/>
                  <a:gd name="T8" fmla="*/ 96 w 96"/>
                  <a:gd name="T9" fmla="*/ 24 h 30"/>
                  <a:gd name="T10" fmla="*/ 96 w 96"/>
                  <a:gd name="T11" fmla="*/ 18 h 30"/>
                  <a:gd name="T12" fmla="*/ 48 w 96"/>
                  <a:gd name="T13" fmla="*/ 12 h 30"/>
                  <a:gd name="T14" fmla="*/ 0 w 96"/>
                  <a:gd name="T15" fmla="*/ 0 h 30"/>
                  <a:gd name="T16" fmla="*/ 0 w 96"/>
                  <a:gd name="T17" fmla="*/ 0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6" h="30">
                    <a:moveTo>
                      <a:pt x="0" y="0"/>
                    </a:moveTo>
                    <a:lnTo>
                      <a:pt x="0" y="12"/>
                    </a:lnTo>
                    <a:lnTo>
                      <a:pt x="48" y="18"/>
                    </a:lnTo>
                    <a:lnTo>
                      <a:pt x="96" y="30"/>
                    </a:lnTo>
                    <a:lnTo>
                      <a:pt x="96" y="24"/>
                    </a:lnTo>
                    <a:lnTo>
                      <a:pt x="96" y="18"/>
                    </a:lnTo>
                    <a:lnTo>
                      <a:pt x="48" y="12"/>
                    </a:lnTo>
                    <a:lnTo>
                      <a:pt x="0" y="0"/>
                    </a:lnTo>
                    <a:lnTo>
                      <a:pt x="0" y="0"/>
                    </a:lnTo>
                    <a:close/>
                  </a:path>
                </a:pathLst>
              </a:custGeom>
              <a:gradFill rotWithShape="0">
                <a:gsLst>
                  <a:gs pos="0">
                    <a:schemeClr val="accent2"/>
                  </a:gs>
                  <a:gs pos="100000">
                    <a:schemeClr val="accent2">
                      <a:gamma/>
                      <a:shade val="87843"/>
                      <a:invGamma/>
                    </a:schemeClr>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0256" name="Oval 16"/>
              <p:cNvSpPr>
                <a:spLocks noChangeArrowheads="1"/>
              </p:cNvSpPr>
              <p:nvPr/>
            </p:nvSpPr>
            <p:spPr bwMode="hidden">
              <a:xfrm>
                <a:off x="3910" y="3948"/>
                <a:ext cx="84" cy="53"/>
              </a:xfrm>
              <a:prstGeom prst="ellipse">
                <a:avLst/>
              </a:prstGeom>
              <a:gradFill rotWithShape="0">
                <a:gsLst>
                  <a:gs pos="0">
                    <a:schemeClr val="accent2">
                      <a:gamma/>
                      <a:shade val="94118"/>
                      <a:invGamma/>
                    </a:schemeClr>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cs-CZ"/>
              </a:p>
            </p:txBody>
          </p:sp>
        </p:grpSp>
        <p:grpSp>
          <p:nvGrpSpPr>
            <p:cNvPr id="10257" name="Group 17"/>
            <p:cNvGrpSpPr>
              <a:grpSpLocks/>
            </p:cNvGrpSpPr>
            <p:nvPr userDrawn="1"/>
          </p:nvGrpSpPr>
          <p:grpSpPr bwMode="auto">
            <a:xfrm>
              <a:off x="1776" y="3631"/>
              <a:ext cx="1626" cy="683"/>
              <a:chOff x="1776" y="3631"/>
              <a:chExt cx="1626" cy="683"/>
            </a:xfrm>
          </p:grpSpPr>
          <p:sp>
            <p:nvSpPr>
              <p:cNvPr id="10258" name="Oval 18"/>
              <p:cNvSpPr>
                <a:spLocks noChangeArrowheads="1"/>
              </p:cNvSpPr>
              <p:nvPr/>
            </p:nvSpPr>
            <p:spPr bwMode="hidden">
              <a:xfrm>
                <a:off x="2268" y="3934"/>
                <a:ext cx="638" cy="377"/>
              </a:xfrm>
              <a:prstGeom prst="ellipse">
                <a:avLst/>
              </a:prstGeom>
              <a:gradFill rotWithShape="0">
                <a:gsLst>
                  <a:gs pos="0">
                    <a:schemeClr val="accent2">
                      <a:gamma/>
                      <a:shade val="87843"/>
                      <a:invGamma/>
                    </a:schemeClr>
                  </a:gs>
                  <a:gs pos="100000">
                    <a:schemeClr val="accent2"/>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cs-CZ"/>
              </a:p>
            </p:txBody>
          </p:sp>
          <p:sp>
            <p:nvSpPr>
              <p:cNvPr id="10259" name="Oval 19"/>
              <p:cNvSpPr>
                <a:spLocks noChangeArrowheads="1"/>
              </p:cNvSpPr>
              <p:nvPr/>
            </p:nvSpPr>
            <p:spPr bwMode="hidden">
              <a:xfrm>
                <a:off x="2314" y="3958"/>
                <a:ext cx="543" cy="332"/>
              </a:xfrm>
              <a:prstGeom prst="ellipse">
                <a:avLst/>
              </a:prstGeom>
              <a:gradFill rotWithShape="0">
                <a:gsLst>
                  <a:gs pos="0">
                    <a:schemeClr val="accent2"/>
                  </a:gs>
                  <a:gs pos="100000">
                    <a:schemeClr val="accent2">
                      <a:gamma/>
                      <a:shade val="87843"/>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cs-CZ"/>
              </a:p>
            </p:txBody>
          </p:sp>
          <p:sp>
            <p:nvSpPr>
              <p:cNvPr id="10260" name="Oval 20"/>
              <p:cNvSpPr>
                <a:spLocks noChangeArrowheads="1"/>
              </p:cNvSpPr>
              <p:nvPr/>
            </p:nvSpPr>
            <p:spPr bwMode="hidden">
              <a:xfrm>
                <a:off x="2341" y="3979"/>
                <a:ext cx="501" cy="299"/>
              </a:xfrm>
              <a:prstGeom prst="ellipse">
                <a:avLst/>
              </a:prstGeom>
              <a:gradFill rotWithShape="0">
                <a:gsLst>
                  <a:gs pos="0">
                    <a:schemeClr val="accent2">
                      <a:gamma/>
                      <a:shade val="90980"/>
                      <a:invGamma/>
                    </a:schemeClr>
                  </a:gs>
                  <a:gs pos="100000">
                    <a:schemeClr val="accent2"/>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cs-CZ"/>
              </a:p>
            </p:txBody>
          </p:sp>
          <p:sp>
            <p:nvSpPr>
              <p:cNvPr id="10261" name="Oval 21"/>
              <p:cNvSpPr>
                <a:spLocks noChangeArrowheads="1"/>
              </p:cNvSpPr>
              <p:nvPr/>
            </p:nvSpPr>
            <p:spPr bwMode="hidden">
              <a:xfrm>
                <a:off x="2368" y="3997"/>
                <a:ext cx="444" cy="258"/>
              </a:xfrm>
              <a:prstGeom prst="ellipse">
                <a:avLst/>
              </a:prstGeom>
              <a:gradFill rotWithShape="0">
                <a:gsLst>
                  <a:gs pos="0">
                    <a:schemeClr val="accent2">
                      <a:gamma/>
                      <a:shade val="87843"/>
                      <a:invGamma/>
                    </a:schemeClr>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cs-CZ"/>
              </a:p>
            </p:txBody>
          </p:sp>
          <p:sp>
            <p:nvSpPr>
              <p:cNvPr id="10262" name="Oval 22"/>
              <p:cNvSpPr>
                <a:spLocks noChangeArrowheads="1"/>
              </p:cNvSpPr>
              <p:nvPr/>
            </p:nvSpPr>
            <p:spPr bwMode="hidden">
              <a:xfrm>
                <a:off x="2385" y="4005"/>
                <a:ext cx="413" cy="240"/>
              </a:xfrm>
              <a:prstGeom prst="ellipse">
                <a:avLst/>
              </a:prstGeom>
              <a:gradFill rotWithShape="0">
                <a:gsLst>
                  <a:gs pos="0">
                    <a:schemeClr val="accent2">
                      <a:gamma/>
                      <a:shade val="94118"/>
                      <a:invGamma/>
                    </a:schemeClr>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cs-CZ"/>
              </a:p>
            </p:txBody>
          </p:sp>
          <p:sp>
            <p:nvSpPr>
              <p:cNvPr id="10263" name="Oval 23"/>
              <p:cNvSpPr>
                <a:spLocks noChangeArrowheads="1"/>
              </p:cNvSpPr>
              <p:nvPr/>
            </p:nvSpPr>
            <p:spPr bwMode="hidden">
              <a:xfrm>
                <a:off x="2437" y="4026"/>
                <a:ext cx="306" cy="192"/>
              </a:xfrm>
              <a:prstGeom prst="ellipse">
                <a:avLst/>
              </a:prstGeom>
              <a:gradFill rotWithShape="0">
                <a:gsLst>
                  <a:gs pos="0">
                    <a:schemeClr val="accent2">
                      <a:gamma/>
                      <a:shade val="87843"/>
                      <a:invGamma/>
                    </a:schemeClr>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cs-CZ"/>
              </a:p>
            </p:txBody>
          </p:sp>
          <p:sp>
            <p:nvSpPr>
              <p:cNvPr id="10264" name="Oval 24"/>
              <p:cNvSpPr>
                <a:spLocks noChangeArrowheads="1"/>
              </p:cNvSpPr>
              <p:nvPr/>
            </p:nvSpPr>
            <p:spPr bwMode="hidden">
              <a:xfrm>
                <a:off x="2476" y="4056"/>
                <a:ext cx="227" cy="135"/>
              </a:xfrm>
              <a:prstGeom prst="ellipse">
                <a:avLst/>
              </a:prstGeom>
              <a:gradFill rotWithShape="0">
                <a:gsLst>
                  <a:gs pos="0">
                    <a:schemeClr val="accent2"/>
                  </a:gs>
                  <a:gs pos="100000">
                    <a:schemeClr val="accent2">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cs-CZ"/>
              </a:p>
            </p:txBody>
          </p:sp>
          <p:sp>
            <p:nvSpPr>
              <p:cNvPr id="10265" name="Oval 25"/>
              <p:cNvSpPr>
                <a:spLocks noChangeArrowheads="1"/>
              </p:cNvSpPr>
              <p:nvPr/>
            </p:nvSpPr>
            <p:spPr bwMode="hidden">
              <a:xfrm>
                <a:off x="2542" y="4097"/>
                <a:ext cx="90" cy="60"/>
              </a:xfrm>
              <a:prstGeom prst="ellipse">
                <a:avLst/>
              </a:prstGeom>
              <a:gradFill rotWithShape="0">
                <a:gsLst>
                  <a:gs pos="0">
                    <a:schemeClr val="accent2"/>
                  </a:gs>
                  <a:gs pos="100000">
                    <a:schemeClr val="accent2">
                      <a:gamma/>
                      <a:shade val="90980"/>
                      <a:invGamma/>
                    </a:schemeClr>
                  </a:gs>
                </a:gsLst>
                <a:lin ang="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cs-CZ"/>
              </a:p>
            </p:txBody>
          </p:sp>
          <p:sp>
            <p:nvSpPr>
              <p:cNvPr id="10266" name="Freeform 26"/>
              <p:cNvSpPr>
                <a:spLocks/>
              </p:cNvSpPr>
              <p:nvPr/>
            </p:nvSpPr>
            <p:spPr bwMode="hidden">
              <a:xfrm>
                <a:off x="2585" y="3822"/>
                <a:ext cx="449" cy="186"/>
              </a:xfrm>
              <a:custGeom>
                <a:avLst/>
                <a:gdLst>
                  <a:gd name="T0" fmla="*/ 6 w 448"/>
                  <a:gd name="T1" fmla="*/ 6 h 186"/>
                  <a:gd name="T2" fmla="*/ 78 w 448"/>
                  <a:gd name="T3" fmla="*/ 12 h 186"/>
                  <a:gd name="T4" fmla="*/ 150 w 448"/>
                  <a:gd name="T5" fmla="*/ 18 h 186"/>
                  <a:gd name="T6" fmla="*/ 215 w 448"/>
                  <a:gd name="T7" fmla="*/ 36 h 186"/>
                  <a:gd name="T8" fmla="*/ 275 w 448"/>
                  <a:gd name="T9" fmla="*/ 60 h 186"/>
                  <a:gd name="T10" fmla="*/ 329 w 448"/>
                  <a:gd name="T11" fmla="*/ 84 h 186"/>
                  <a:gd name="T12" fmla="*/ 377 w 448"/>
                  <a:gd name="T13" fmla="*/ 114 h 186"/>
                  <a:gd name="T14" fmla="*/ 419 w 448"/>
                  <a:gd name="T15" fmla="*/ 150 h 186"/>
                  <a:gd name="T16" fmla="*/ 448 w 448"/>
                  <a:gd name="T17" fmla="*/ 186 h 186"/>
                  <a:gd name="T18" fmla="*/ 448 w 448"/>
                  <a:gd name="T19" fmla="*/ 162 h 186"/>
                  <a:gd name="T20" fmla="*/ 413 w 448"/>
                  <a:gd name="T21" fmla="*/ 126 h 186"/>
                  <a:gd name="T22" fmla="*/ 371 w 448"/>
                  <a:gd name="T23" fmla="*/ 96 h 186"/>
                  <a:gd name="T24" fmla="*/ 323 w 448"/>
                  <a:gd name="T25" fmla="*/ 66 h 186"/>
                  <a:gd name="T26" fmla="*/ 269 w 448"/>
                  <a:gd name="T27" fmla="*/ 48 h 186"/>
                  <a:gd name="T28" fmla="*/ 144 w 448"/>
                  <a:gd name="T29" fmla="*/ 12 h 186"/>
                  <a:gd name="T30" fmla="*/ 78 w 448"/>
                  <a:gd name="T31" fmla="*/ 6 h 186"/>
                  <a:gd name="T32" fmla="*/ 6 w 448"/>
                  <a:gd name="T33" fmla="*/ 0 h 186"/>
                  <a:gd name="T34" fmla="*/ 0 w 448"/>
                  <a:gd name="T35" fmla="*/ 0 h 186"/>
                  <a:gd name="T36" fmla="*/ 0 w 448"/>
                  <a:gd name="T37" fmla="*/ 0 h 186"/>
                  <a:gd name="T38" fmla="*/ 0 w 448"/>
                  <a:gd name="T39" fmla="*/ 6 h 186"/>
                  <a:gd name="T40" fmla="*/ 0 w 448"/>
                  <a:gd name="T41" fmla="*/ 6 h 186"/>
                  <a:gd name="T42" fmla="*/ 6 w 448"/>
                  <a:gd name="T43" fmla="*/ 6 h 186"/>
                  <a:gd name="T44" fmla="*/ 6 w 448"/>
                  <a:gd name="T45" fmla="*/ 6 h 1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48" h="186">
                    <a:moveTo>
                      <a:pt x="6" y="6"/>
                    </a:moveTo>
                    <a:lnTo>
                      <a:pt x="78" y="12"/>
                    </a:lnTo>
                    <a:lnTo>
                      <a:pt x="150" y="18"/>
                    </a:lnTo>
                    <a:lnTo>
                      <a:pt x="215" y="36"/>
                    </a:lnTo>
                    <a:lnTo>
                      <a:pt x="275" y="60"/>
                    </a:lnTo>
                    <a:lnTo>
                      <a:pt x="329" y="84"/>
                    </a:lnTo>
                    <a:lnTo>
                      <a:pt x="377" y="114"/>
                    </a:lnTo>
                    <a:lnTo>
                      <a:pt x="419" y="150"/>
                    </a:lnTo>
                    <a:lnTo>
                      <a:pt x="448" y="186"/>
                    </a:lnTo>
                    <a:lnTo>
                      <a:pt x="448" y="162"/>
                    </a:lnTo>
                    <a:lnTo>
                      <a:pt x="413" y="126"/>
                    </a:lnTo>
                    <a:lnTo>
                      <a:pt x="371" y="96"/>
                    </a:lnTo>
                    <a:lnTo>
                      <a:pt x="323" y="66"/>
                    </a:lnTo>
                    <a:lnTo>
                      <a:pt x="269" y="48"/>
                    </a:lnTo>
                    <a:lnTo>
                      <a:pt x="144" y="12"/>
                    </a:lnTo>
                    <a:lnTo>
                      <a:pt x="78" y="6"/>
                    </a:lnTo>
                    <a:lnTo>
                      <a:pt x="6" y="0"/>
                    </a:lnTo>
                    <a:lnTo>
                      <a:pt x="0" y="0"/>
                    </a:lnTo>
                    <a:lnTo>
                      <a:pt x="0" y="0"/>
                    </a:lnTo>
                    <a:lnTo>
                      <a:pt x="0" y="6"/>
                    </a:lnTo>
                    <a:lnTo>
                      <a:pt x="0" y="6"/>
                    </a:lnTo>
                    <a:lnTo>
                      <a:pt x="6" y="6"/>
                    </a:lnTo>
                    <a:lnTo>
                      <a:pt x="6" y="6"/>
                    </a:lnTo>
                    <a:close/>
                  </a:path>
                </a:pathLst>
              </a:custGeom>
              <a:gradFill rotWithShape="0">
                <a:gsLst>
                  <a:gs pos="0">
                    <a:schemeClr val="accent2">
                      <a:gamma/>
                      <a:shade val="90980"/>
                      <a:invGamma/>
                    </a:schemeClr>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0267" name="Freeform 27"/>
              <p:cNvSpPr>
                <a:spLocks/>
              </p:cNvSpPr>
              <p:nvPr/>
            </p:nvSpPr>
            <p:spPr bwMode="hidden">
              <a:xfrm>
                <a:off x="2142" y="3852"/>
                <a:ext cx="892" cy="462"/>
              </a:xfrm>
              <a:custGeom>
                <a:avLst/>
                <a:gdLst>
                  <a:gd name="T0" fmla="*/ 23 w 890"/>
                  <a:gd name="T1" fmla="*/ 276 h 462"/>
                  <a:gd name="T2" fmla="*/ 29 w 890"/>
                  <a:gd name="T3" fmla="*/ 222 h 462"/>
                  <a:gd name="T4" fmla="*/ 59 w 890"/>
                  <a:gd name="T5" fmla="*/ 174 h 462"/>
                  <a:gd name="T6" fmla="*/ 95 w 890"/>
                  <a:gd name="T7" fmla="*/ 132 h 462"/>
                  <a:gd name="T8" fmla="*/ 149 w 890"/>
                  <a:gd name="T9" fmla="*/ 96 h 462"/>
                  <a:gd name="T10" fmla="*/ 209 w 890"/>
                  <a:gd name="T11" fmla="*/ 60 h 462"/>
                  <a:gd name="T12" fmla="*/ 281 w 890"/>
                  <a:gd name="T13" fmla="*/ 36 h 462"/>
                  <a:gd name="T14" fmla="*/ 364 w 890"/>
                  <a:gd name="T15" fmla="*/ 24 h 462"/>
                  <a:gd name="T16" fmla="*/ 448 w 890"/>
                  <a:gd name="T17" fmla="*/ 18 h 462"/>
                  <a:gd name="T18" fmla="*/ 532 w 890"/>
                  <a:gd name="T19" fmla="*/ 24 h 462"/>
                  <a:gd name="T20" fmla="*/ 609 w 890"/>
                  <a:gd name="T21" fmla="*/ 36 h 462"/>
                  <a:gd name="T22" fmla="*/ 681 w 890"/>
                  <a:gd name="T23" fmla="*/ 60 h 462"/>
                  <a:gd name="T24" fmla="*/ 741 w 890"/>
                  <a:gd name="T25" fmla="*/ 96 h 462"/>
                  <a:gd name="T26" fmla="*/ 795 w 890"/>
                  <a:gd name="T27" fmla="*/ 132 h 462"/>
                  <a:gd name="T28" fmla="*/ 831 w 890"/>
                  <a:gd name="T29" fmla="*/ 174 h 462"/>
                  <a:gd name="T30" fmla="*/ 861 w 890"/>
                  <a:gd name="T31" fmla="*/ 222 h 462"/>
                  <a:gd name="T32" fmla="*/ 867 w 890"/>
                  <a:gd name="T33" fmla="*/ 276 h 462"/>
                  <a:gd name="T34" fmla="*/ 855 w 890"/>
                  <a:gd name="T35" fmla="*/ 330 h 462"/>
                  <a:gd name="T36" fmla="*/ 831 w 890"/>
                  <a:gd name="T37" fmla="*/ 378 h 462"/>
                  <a:gd name="T38" fmla="*/ 783 w 890"/>
                  <a:gd name="T39" fmla="*/ 426 h 462"/>
                  <a:gd name="T40" fmla="*/ 723 w 890"/>
                  <a:gd name="T41" fmla="*/ 462 h 462"/>
                  <a:gd name="T42" fmla="*/ 765 w 890"/>
                  <a:gd name="T43" fmla="*/ 462 h 462"/>
                  <a:gd name="T44" fmla="*/ 819 w 890"/>
                  <a:gd name="T45" fmla="*/ 426 h 462"/>
                  <a:gd name="T46" fmla="*/ 855 w 890"/>
                  <a:gd name="T47" fmla="*/ 378 h 462"/>
                  <a:gd name="T48" fmla="*/ 884 w 890"/>
                  <a:gd name="T49" fmla="*/ 330 h 462"/>
                  <a:gd name="T50" fmla="*/ 890 w 890"/>
                  <a:gd name="T51" fmla="*/ 276 h 462"/>
                  <a:gd name="T52" fmla="*/ 884 w 890"/>
                  <a:gd name="T53" fmla="*/ 222 h 462"/>
                  <a:gd name="T54" fmla="*/ 855 w 890"/>
                  <a:gd name="T55" fmla="*/ 168 h 462"/>
                  <a:gd name="T56" fmla="*/ 813 w 890"/>
                  <a:gd name="T57" fmla="*/ 120 h 462"/>
                  <a:gd name="T58" fmla="*/ 759 w 890"/>
                  <a:gd name="T59" fmla="*/ 84 h 462"/>
                  <a:gd name="T60" fmla="*/ 693 w 890"/>
                  <a:gd name="T61" fmla="*/ 48 h 462"/>
                  <a:gd name="T62" fmla="*/ 621 w 890"/>
                  <a:gd name="T63" fmla="*/ 24 h 462"/>
                  <a:gd name="T64" fmla="*/ 538 w 890"/>
                  <a:gd name="T65" fmla="*/ 6 h 462"/>
                  <a:gd name="T66" fmla="*/ 448 w 890"/>
                  <a:gd name="T67" fmla="*/ 0 h 462"/>
                  <a:gd name="T68" fmla="*/ 358 w 890"/>
                  <a:gd name="T69" fmla="*/ 6 h 462"/>
                  <a:gd name="T70" fmla="*/ 275 w 890"/>
                  <a:gd name="T71" fmla="*/ 24 h 462"/>
                  <a:gd name="T72" fmla="*/ 197 w 890"/>
                  <a:gd name="T73" fmla="*/ 48 h 462"/>
                  <a:gd name="T74" fmla="*/ 131 w 890"/>
                  <a:gd name="T75" fmla="*/ 84 h 462"/>
                  <a:gd name="T76" fmla="*/ 77 w 890"/>
                  <a:gd name="T77" fmla="*/ 120 h 462"/>
                  <a:gd name="T78" fmla="*/ 35 w 890"/>
                  <a:gd name="T79" fmla="*/ 168 h 462"/>
                  <a:gd name="T80" fmla="*/ 12 w 890"/>
                  <a:gd name="T81" fmla="*/ 222 h 462"/>
                  <a:gd name="T82" fmla="*/ 0 w 890"/>
                  <a:gd name="T83" fmla="*/ 276 h 462"/>
                  <a:gd name="T84" fmla="*/ 6 w 890"/>
                  <a:gd name="T85" fmla="*/ 330 h 462"/>
                  <a:gd name="T86" fmla="*/ 35 w 890"/>
                  <a:gd name="T87" fmla="*/ 378 h 462"/>
                  <a:gd name="T88" fmla="*/ 71 w 890"/>
                  <a:gd name="T89" fmla="*/ 426 h 462"/>
                  <a:gd name="T90" fmla="*/ 125 w 890"/>
                  <a:gd name="T91" fmla="*/ 462 h 462"/>
                  <a:gd name="T92" fmla="*/ 167 w 890"/>
                  <a:gd name="T93" fmla="*/ 462 h 462"/>
                  <a:gd name="T94" fmla="*/ 107 w 890"/>
                  <a:gd name="T95" fmla="*/ 426 h 462"/>
                  <a:gd name="T96" fmla="*/ 59 w 890"/>
                  <a:gd name="T97" fmla="*/ 378 h 462"/>
                  <a:gd name="T98" fmla="*/ 35 w 890"/>
                  <a:gd name="T99" fmla="*/ 330 h 462"/>
                  <a:gd name="T100" fmla="*/ 23 w 890"/>
                  <a:gd name="T101" fmla="*/ 276 h 462"/>
                  <a:gd name="T102" fmla="*/ 23 w 890"/>
                  <a:gd name="T103" fmla="*/ 276 h 4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890" h="462">
                    <a:moveTo>
                      <a:pt x="23" y="276"/>
                    </a:moveTo>
                    <a:lnTo>
                      <a:pt x="29" y="222"/>
                    </a:lnTo>
                    <a:lnTo>
                      <a:pt x="59" y="174"/>
                    </a:lnTo>
                    <a:lnTo>
                      <a:pt x="95" y="132"/>
                    </a:lnTo>
                    <a:lnTo>
                      <a:pt x="149" y="96"/>
                    </a:lnTo>
                    <a:lnTo>
                      <a:pt x="209" y="60"/>
                    </a:lnTo>
                    <a:lnTo>
                      <a:pt x="281" y="36"/>
                    </a:lnTo>
                    <a:lnTo>
                      <a:pt x="364" y="24"/>
                    </a:lnTo>
                    <a:lnTo>
                      <a:pt x="448" y="18"/>
                    </a:lnTo>
                    <a:lnTo>
                      <a:pt x="532" y="24"/>
                    </a:lnTo>
                    <a:lnTo>
                      <a:pt x="609" y="36"/>
                    </a:lnTo>
                    <a:lnTo>
                      <a:pt x="681" y="60"/>
                    </a:lnTo>
                    <a:lnTo>
                      <a:pt x="741" y="96"/>
                    </a:lnTo>
                    <a:lnTo>
                      <a:pt x="795" y="132"/>
                    </a:lnTo>
                    <a:lnTo>
                      <a:pt x="831" y="174"/>
                    </a:lnTo>
                    <a:lnTo>
                      <a:pt x="861" y="222"/>
                    </a:lnTo>
                    <a:lnTo>
                      <a:pt x="867" y="276"/>
                    </a:lnTo>
                    <a:lnTo>
                      <a:pt x="855" y="330"/>
                    </a:lnTo>
                    <a:lnTo>
                      <a:pt x="831" y="378"/>
                    </a:lnTo>
                    <a:lnTo>
                      <a:pt x="783" y="426"/>
                    </a:lnTo>
                    <a:lnTo>
                      <a:pt x="723" y="462"/>
                    </a:lnTo>
                    <a:lnTo>
                      <a:pt x="765" y="462"/>
                    </a:lnTo>
                    <a:lnTo>
                      <a:pt x="819" y="426"/>
                    </a:lnTo>
                    <a:lnTo>
                      <a:pt x="855" y="378"/>
                    </a:lnTo>
                    <a:lnTo>
                      <a:pt x="884" y="330"/>
                    </a:lnTo>
                    <a:lnTo>
                      <a:pt x="890" y="276"/>
                    </a:lnTo>
                    <a:lnTo>
                      <a:pt x="884" y="222"/>
                    </a:lnTo>
                    <a:lnTo>
                      <a:pt x="855" y="168"/>
                    </a:lnTo>
                    <a:lnTo>
                      <a:pt x="813" y="120"/>
                    </a:lnTo>
                    <a:lnTo>
                      <a:pt x="759" y="84"/>
                    </a:lnTo>
                    <a:lnTo>
                      <a:pt x="693" y="48"/>
                    </a:lnTo>
                    <a:lnTo>
                      <a:pt x="621" y="24"/>
                    </a:lnTo>
                    <a:lnTo>
                      <a:pt x="538" y="6"/>
                    </a:lnTo>
                    <a:lnTo>
                      <a:pt x="448" y="0"/>
                    </a:lnTo>
                    <a:lnTo>
                      <a:pt x="358" y="6"/>
                    </a:lnTo>
                    <a:lnTo>
                      <a:pt x="275" y="24"/>
                    </a:lnTo>
                    <a:lnTo>
                      <a:pt x="197" y="48"/>
                    </a:lnTo>
                    <a:lnTo>
                      <a:pt x="131" y="84"/>
                    </a:lnTo>
                    <a:lnTo>
                      <a:pt x="77" y="120"/>
                    </a:lnTo>
                    <a:lnTo>
                      <a:pt x="35" y="168"/>
                    </a:lnTo>
                    <a:lnTo>
                      <a:pt x="12" y="222"/>
                    </a:lnTo>
                    <a:lnTo>
                      <a:pt x="0" y="276"/>
                    </a:lnTo>
                    <a:lnTo>
                      <a:pt x="6" y="330"/>
                    </a:lnTo>
                    <a:lnTo>
                      <a:pt x="35" y="378"/>
                    </a:lnTo>
                    <a:lnTo>
                      <a:pt x="71" y="426"/>
                    </a:lnTo>
                    <a:lnTo>
                      <a:pt x="125" y="462"/>
                    </a:lnTo>
                    <a:lnTo>
                      <a:pt x="167" y="462"/>
                    </a:lnTo>
                    <a:lnTo>
                      <a:pt x="107" y="426"/>
                    </a:lnTo>
                    <a:lnTo>
                      <a:pt x="59" y="378"/>
                    </a:lnTo>
                    <a:lnTo>
                      <a:pt x="35" y="330"/>
                    </a:lnTo>
                    <a:lnTo>
                      <a:pt x="23" y="276"/>
                    </a:lnTo>
                    <a:lnTo>
                      <a:pt x="23" y="276"/>
                    </a:lnTo>
                    <a:close/>
                  </a:path>
                </a:pathLst>
              </a:custGeom>
              <a:gradFill rotWithShape="0">
                <a:gsLst>
                  <a:gs pos="0">
                    <a:schemeClr val="accent2"/>
                  </a:gs>
                  <a:gs pos="100000">
                    <a:schemeClr val="accent2">
                      <a:gamma/>
                      <a:shade val="84706"/>
                      <a:invGamma/>
                    </a:schemeClr>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0268" name="Freeform 28"/>
              <p:cNvSpPr>
                <a:spLocks/>
              </p:cNvSpPr>
              <p:nvPr/>
            </p:nvSpPr>
            <p:spPr bwMode="hidden">
              <a:xfrm>
                <a:off x="2082" y="3828"/>
                <a:ext cx="407" cy="486"/>
              </a:xfrm>
              <a:custGeom>
                <a:avLst/>
                <a:gdLst>
                  <a:gd name="T0" fmla="*/ 18 w 406"/>
                  <a:gd name="T1" fmla="*/ 300 h 486"/>
                  <a:gd name="T2" fmla="*/ 24 w 406"/>
                  <a:gd name="T3" fmla="*/ 246 h 486"/>
                  <a:gd name="T4" fmla="*/ 48 w 406"/>
                  <a:gd name="T5" fmla="*/ 198 h 486"/>
                  <a:gd name="T6" fmla="*/ 83 w 406"/>
                  <a:gd name="T7" fmla="*/ 150 h 486"/>
                  <a:gd name="T8" fmla="*/ 131 w 406"/>
                  <a:gd name="T9" fmla="*/ 108 h 486"/>
                  <a:gd name="T10" fmla="*/ 185 w 406"/>
                  <a:gd name="T11" fmla="*/ 72 h 486"/>
                  <a:gd name="T12" fmla="*/ 251 w 406"/>
                  <a:gd name="T13" fmla="*/ 42 h 486"/>
                  <a:gd name="T14" fmla="*/ 329 w 406"/>
                  <a:gd name="T15" fmla="*/ 24 h 486"/>
                  <a:gd name="T16" fmla="*/ 406 w 406"/>
                  <a:gd name="T17" fmla="*/ 6 h 486"/>
                  <a:gd name="T18" fmla="*/ 406 w 406"/>
                  <a:gd name="T19" fmla="*/ 0 h 486"/>
                  <a:gd name="T20" fmla="*/ 323 w 406"/>
                  <a:gd name="T21" fmla="*/ 12 h 486"/>
                  <a:gd name="T22" fmla="*/ 245 w 406"/>
                  <a:gd name="T23" fmla="*/ 36 h 486"/>
                  <a:gd name="T24" fmla="*/ 179 w 406"/>
                  <a:gd name="T25" fmla="*/ 66 h 486"/>
                  <a:gd name="T26" fmla="*/ 119 w 406"/>
                  <a:gd name="T27" fmla="*/ 102 h 486"/>
                  <a:gd name="T28" fmla="*/ 72 w 406"/>
                  <a:gd name="T29" fmla="*/ 144 h 486"/>
                  <a:gd name="T30" fmla="*/ 30 w 406"/>
                  <a:gd name="T31" fmla="*/ 192 h 486"/>
                  <a:gd name="T32" fmla="*/ 6 w 406"/>
                  <a:gd name="T33" fmla="*/ 246 h 486"/>
                  <a:gd name="T34" fmla="*/ 0 w 406"/>
                  <a:gd name="T35" fmla="*/ 300 h 486"/>
                  <a:gd name="T36" fmla="*/ 6 w 406"/>
                  <a:gd name="T37" fmla="*/ 348 h 486"/>
                  <a:gd name="T38" fmla="*/ 30 w 406"/>
                  <a:gd name="T39" fmla="*/ 396 h 486"/>
                  <a:gd name="T40" fmla="*/ 66 w 406"/>
                  <a:gd name="T41" fmla="*/ 444 h 486"/>
                  <a:gd name="T42" fmla="*/ 107 w 406"/>
                  <a:gd name="T43" fmla="*/ 486 h 486"/>
                  <a:gd name="T44" fmla="*/ 131 w 406"/>
                  <a:gd name="T45" fmla="*/ 486 h 486"/>
                  <a:gd name="T46" fmla="*/ 83 w 406"/>
                  <a:gd name="T47" fmla="*/ 450 h 486"/>
                  <a:gd name="T48" fmla="*/ 48 w 406"/>
                  <a:gd name="T49" fmla="*/ 402 h 486"/>
                  <a:gd name="T50" fmla="*/ 24 w 406"/>
                  <a:gd name="T51" fmla="*/ 354 h 486"/>
                  <a:gd name="T52" fmla="*/ 18 w 406"/>
                  <a:gd name="T53" fmla="*/ 300 h 486"/>
                  <a:gd name="T54" fmla="*/ 18 w 406"/>
                  <a:gd name="T55" fmla="*/ 300 h 4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406" h="486">
                    <a:moveTo>
                      <a:pt x="18" y="300"/>
                    </a:moveTo>
                    <a:lnTo>
                      <a:pt x="24" y="246"/>
                    </a:lnTo>
                    <a:lnTo>
                      <a:pt x="48" y="198"/>
                    </a:lnTo>
                    <a:lnTo>
                      <a:pt x="83" y="150"/>
                    </a:lnTo>
                    <a:lnTo>
                      <a:pt x="131" y="108"/>
                    </a:lnTo>
                    <a:lnTo>
                      <a:pt x="185" y="72"/>
                    </a:lnTo>
                    <a:lnTo>
                      <a:pt x="251" y="42"/>
                    </a:lnTo>
                    <a:lnTo>
                      <a:pt x="329" y="24"/>
                    </a:lnTo>
                    <a:lnTo>
                      <a:pt x="406" y="6"/>
                    </a:lnTo>
                    <a:lnTo>
                      <a:pt x="406" y="0"/>
                    </a:lnTo>
                    <a:lnTo>
                      <a:pt x="323" y="12"/>
                    </a:lnTo>
                    <a:lnTo>
                      <a:pt x="245" y="36"/>
                    </a:lnTo>
                    <a:lnTo>
                      <a:pt x="179" y="66"/>
                    </a:lnTo>
                    <a:lnTo>
                      <a:pt x="119" y="102"/>
                    </a:lnTo>
                    <a:lnTo>
                      <a:pt x="72" y="144"/>
                    </a:lnTo>
                    <a:lnTo>
                      <a:pt x="30" y="192"/>
                    </a:lnTo>
                    <a:lnTo>
                      <a:pt x="6" y="246"/>
                    </a:lnTo>
                    <a:lnTo>
                      <a:pt x="0" y="300"/>
                    </a:lnTo>
                    <a:lnTo>
                      <a:pt x="6" y="348"/>
                    </a:lnTo>
                    <a:lnTo>
                      <a:pt x="30" y="396"/>
                    </a:lnTo>
                    <a:lnTo>
                      <a:pt x="66" y="444"/>
                    </a:lnTo>
                    <a:lnTo>
                      <a:pt x="107" y="486"/>
                    </a:lnTo>
                    <a:lnTo>
                      <a:pt x="131" y="486"/>
                    </a:lnTo>
                    <a:lnTo>
                      <a:pt x="83" y="450"/>
                    </a:lnTo>
                    <a:lnTo>
                      <a:pt x="48" y="402"/>
                    </a:lnTo>
                    <a:lnTo>
                      <a:pt x="24" y="354"/>
                    </a:lnTo>
                    <a:lnTo>
                      <a:pt x="18" y="300"/>
                    </a:lnTo>
                    <a:lnTo>
                      <a:pt x="18" y="300"/>
                    </a:lnTo>
                    <a:close/>
                  </a:path>
                </a:pathLst>
              </a:custGeom>
              <a:gradFill rotWithShape="0">
                <a:gsLst>
                  <a:gs pos="0">
                    <a:schemeClr val="accent2"/>
                  </a:gs>
                  <a:gs pos="100000">
                    <a:schemeClr val="accent2">
                      <a:gamma/>
                      <a:shade val="90980"/>
                      <a:invGamma/>
                    </a:schemeClr>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0269" name="Freeform 29"/>
              <p:cNvSpPr>
                <a:spLocks/>
              </p:cNvSpPr>
              <p:nvPr/>
            </p:nvSpPr>
            <p:spPr bwMode="hidden">
              <a:xfrm>
                <a:off x="2987" y="4044"/>
                <a:ext cx="108" cy="252"/>
              </a:xfrm>
              <a:custGeom>
                <a:avLst/>
                <a:gdLst>
                  <a:gd name="T0" fmla="*/ 89 w 107"/>
                  <a:gd name="T1" fmla="*/ 84 h 252"/>
                  <a:gd name="T2" fmla="*/ 83 w 107"/>
                  <a:gd name="T3" fmla="*/ 132 h 252"/>
                  <a:gd name="T4" fmla="*/ 65 w 107"/>
                  <a:gd name="T5" fmla="*/ 174 h 252"/>
                  <a:gd name="T6" fmla="*/ 36 w 107"/>
                  <a:gd name="T7" fmla="*/ 216 h 252"/>
                  <a:gd name="T8" fmla="*/ 0 w 107"/>
                  <a:gd name="T9" fmla="*/ 252 h 252"/>
                  <a:gd name="T10" fmla="*/ 18 w 107"/>
                  <a:gd name="T11" fmla="*/ 252 h 252"/>
                  <a:gd name="T12" fmla="*/ 53 w 107"/>
                  <a:gd name="T13" fmla="*/ 216 h 252"/>
                  <a:gd name="T14" fmla="*/ 83 w 107"/>
                  <a:gd name="T15" fmla="*/ 174 h 252"/>
                  <a:gd name="T16" fmla="*/ 101 w 107"/>
                  <a:gd name="T17" fmla="*/ 132 h 252"/>
                  <a:gd name="T18" fmla="*/ 107 w 107"/>
                  <a:gd name="T19" fmla="*/ 84 h 252"/>
                  <a:gd name="T20" fmla="*/ 101 w 107"/>
                  <a:gd name="T21" fmla="*/ 42 h 252"/>
                  <a:gd name="T22" fmla="*/ 89 w 107"/>
                  <a:gd name="T23" fmla="*/ 0 h 252"/>
                  <a:gd name="T24" fmla="*/ 65 w 107"/>
                  <a:gd name="T25" fmla="*/ 0 h 252"/>
                  <a:gd name="T26" fmla="*/ 83 w 107"/>
                  <a:gd name="T27" fmla="*/ 42 h 252"/>
                  <a:gd name="T28" fmla="*/ 89 w 107"/>
                  <a:gd name="T29" fmla="*/ 84 h 252"/>
                  <a:gd name="T30" fmla="*/ 89 w 107"/>
                  <a:gd name="T31" fmla="*/ 84 h 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07" h="252">
                    <a:moveTo>
                      <a:pt x="89" y="84"/>
                    </a:moveTo>
                    <a:lnTo>
                      <a:pt x="83" y="132"/>
                    </a:lnTo>
                    <a:lnTo>
                      <a:pt x="65" y="174"/>
                    </a:lnTo>
                    <a:lnTo>
                      <a:pt x="36" y="216"/>
                    </a:lnTo>
                    <a:lnTo>
                      <a:pt x="0" y="252"/>
                    </a:lnTo>
                    <a:lnTo>
                      <a:pt x="18" y="252"/>
                    </a:lnTo>
                    <a:lnTo>
                      <a:pt x="53" y="216"/>
                    </a:lnTo>
                    <a:lnTo>
                      <a:pt x="83" y="174"/>
                    </a:lnTo>
                    <a:lnTo>
                      <a:pt x="101" y="132"/>
                    </a:lnTo>
                    <a:lnTo>
                      <a:pt x="107" y="84"/>
                    </a:lnTo>
                    <a:lnTo>
                      <a:pt x="101" y="42"/>
                    </a:lnTo>
                    <a:lnTo>
                      <a:pt x="89" y="0"/>
                    </a:lnTo>
                    <a:lnTo>
                      <a:pt x="65" y="0"/>
                    </a:lnTo>
                    <a:lnTo>
                      <a:pt x="83" y="42"/>
                    </a:lnTo>
                    <a:lnTo>
                      <a:pt x="89" y="84"/>
                    </a:lnTo>
                    <a:lnTo>
                      <a:pt x="89" y="84"/>
                    </a:lnTo>
                    <a:close/>
                  </a:path>
                </a:pathLst>
              </a:custGeom>
              <a:gradFill rotWithShape="0">
                <a:gsLst>
                  <a:gs pos="0">
                    <a:schemeClr val="accent2"/>
                  </a:gs>
                  <a:gs pos="100000">
                    <a:schemeClr val="accent2">
                      <a:gamma/>
                      <a:shade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0270" name="Freeform 30"/>
              <p:cNvSpPr>
                <a:spLocks/>
              </p:cNvSpPr>
              <p:nvPr/>
            </p:nvSpPr>
            <p:spPr bwMode="hidden">
              <a:xfrm>
                <a:off x="2068" y="3685"/>
                <a:ext cx="835" cy="150"/>
              </a:xfrm>
              <a:custGeom>
                <a:avLst/>
                <a:gdLst>
                  <a:gd name="T0" fmla="*/ 518 w 835"/>
                  <a:gd name="T1" fmla="*/ 18 h 150"/>
                  <a:gd name="T2" fmla="*/ 597 w 835"/>
                  <a:gd name="T3" fmla="*/ 24 h 150"/>
                  <a:gd name="T4" fmla="*/ 682 w 835"/>
                  <a:gd name="T5" fmla="*/ 30 h 150"/>
                  <a:gd name="T6" fmla="*/ 755 w 835"/>
                  <a:gd name="T7" fmla="*/ 42 h 150"/>
                  <a:gd name="T8" fmla="*/ 828 w 835"/>
                  <a:gd name="T9" fmla="*/ 60 h 150"/>
                  <a:gd name="T10" fmla="*/ 835 w 835"/>
                  <a:gd name="T11" fmla="*/ 42 h 150"/>
                  <a:gd name="T12" fmla="*/ 761 w 835"/>
                  <a:gd name="T13" fmla="*/ 24 h 150"/>
                  <a:gd name="T14" fmla="*/ 688 w 835"/>
                  <a:gd name="T15" fmla="*/ 12 h 150"/>
                  <a:gd name="T16" fmla="*/ 603 w 835"/>
                  <a:gd name="T17" fmla="*/ 6 h 150"/>
                  <a:gd name="T18" fmla="*/ 518 w 835"/>
                  <a:gd name="T19" fmla="*/ 0 h 150"/>
                  <a:gd name="T20" fmla="*/ 372 w 835"/>
                  <a:gd name="T21" fmla="*/ 12 h 150"/>
                  <a:gd name="T22" fmla="*/ 232 w 835"/>
                  <a:gd name="T23" fmla="*/ 36 h 150"/>
                  <a:gd name="T24" fmla="*/ 110 w 835"/>
                  <a:gd name="T25" fmla="*/ 78 h 150"/>
                  <a:gd name="T26" fmla="*/ 0 w 835"/>
                  <a:gd name="T27" fmla="*/ 132 h 150"/>
                  <a:gd name="T28" fmla="*/ 19 w 835"/>
                  <a:gd name="T29" fmla="*/ 150 h 150"/>
                  <a:gd name="T30" fmla="*/ 122 w 835"/>
                  <a:gd name="T31" fmla="*/ 96 h 150"/>
                  <a:gd name="T32" fmla="*/ 244 w 835"/>
                  <a:gd name="T33" fmla="*/ 54 h 150"/>
                  <a:gd name="T34" fmla="*/ 378 w 835"/>
                  <a:gd name="T35" fmla="*/ 30 h 150"/>
                  <a:gd name="T36" fmla="*/ 518 w 835"/>
                  <a:gd name="T37" fmla="*/ 18 h 150"/>
                  <a:gd name="T38" fmla="*/ 518 w 835"/>
                  <a:gd name="T39" fmla="*/ 18 h 1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835" h="150">
                    <a:moveTo>
                      <a:pt x="518" y="18"/>
                    </a:moveTo>
                    <a:lnTo>
                      <a:pt x="597" y="24"/>
                    </a:lnTo>
                    <a:lnTo>
                      <a:pt x="682" y="30"/>
                    </a:lnTo>
                    <a:lnTo>
                      <a:pt x="755" y="42"/>
                    </a:lnTo>
                    <a:lnTo>
                      <a:pt x="828" y="60"/>
                    </a:lnTo>
                    <a:lnTo>
                      <a:pt x="835" y="42"/>
                    </a:lnTo>
                    <a:lnTo>
                      <a:pt x="761" y="24"/>
                    </a:lnTo>
                    <a:lnTo>
                      <a:pt x="688" y="12"/>
                    </a:lnTo>
                    <a:lnTo>
                      <a:pt x="603" y="6"/>
                    </a:lnTo>
                    <a:lnTo>
                      <a:pt x="518" y="0"/>
                    </a:lnTo>
                    <a:lnTo>
                      <a:pt x="372" y="12"/>
                    </a:lnTo>
                    <a:lnTo>
                      <a:pt x="232" y="36"/>
                    </a:lnTo>
                    <a:lnTo>
                      <a:pt x="110" y="78"/>
                    </a:lnTo>
                    <a:lnTo>
                      <a:pt x="0" y="132"/>
                    </a:lnTo>
                    <a:lnTo>
                      <a:pt x="19" y="150"/>
                    </a:lnTo>
                    <a:lnTo>
                      <a:pt x="122" y="96"/>
                    </a:lnTo>
                    <a:lnTo>
                      <a:pt x="244" y="54"/>
                    </a:lnTo>
                    <a:lnTo>
                      <a:pt x="378" y="30"/>
                    </a:lnTo>
                    <a:lnTo>
                      <a:pt x="518" y="18"/>
                    </a:lnTo>
                    <a:lnTo>
                      <a:pt x="518" y="18"/>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0271" name="Freeform 31"/>
              <p:cNvSpPr>
                <a:spLocks/>
              </p:cNvSpPr>
              <p:nvPr/>
            </p:nvSpPr>
            <p:spPr bwMode="hidden">
              <a:xfrm>
                <a:off x="1867" y="3853"/>
                <a:ext cx="171" cy="461"/>
              </a:xfrm>
              <a:custGeom>
                <a:avLst/>
                <a:gdLst>
                  <a:gd name="T0" fmla="*/ 31 w 171"/>
                  <a:gd name="T1" fmla="*/ 263 h 461"/>
                  <a:gd name="T2" fmla="*/ 43 w 171"/>
                  <a:gd name="T3" fmla="*/ 191 h 461"/>
                  <a:gd name="T4" fmla="*/ 67 w 171"/>
                  <a:gd name="T5" fmla="*/ 131 h 461"/>
                  <a:gd name="T6" fmla="*/ 116 w 171"/>
                  <a:gd name="T7" fmla="*/ 72 h 461"/>
                  <a:gd name="T8" fmla="*/ 171 w 171"/>
                  <a:gd name="T9" fmla="*/ 18 h 461"/>
                  <a:gd name="T10" fmla="*/ 153 w 171"/>
                  <a:gd name="T11" fmla="*/ 0 h 461"/>
                  <a:gd name="T12" fmla="*/ 86 w 171"/>
                  <a:gd name="T13" fmla="*/ 60 h 461"/>
                  <a:gd name="T14" fmla="*/ 43 w 171"/>
                  <a:gd name="T15" fmla="*/ 120 h 461"/>
                  <a:gd name="T16" fmla="*/ 13 w 171"/>
                  <a:gd name="T17" fmla="*/ 191 h 461"/>
                  <a:gd name="T18" fmla="*/ 0 w 171"/>
                  <a:gd name="T19" fmla="*/ 263 h 461"/>
                  <a:gd name="T20" fmla="*/ 6 w 171"/>
                  <a:gd name="T21" fmla="*/ 317 h 461"/>
                  <a:gd name="T22" fmla="*/ 25 w 171"/>
                  <a:gd name="T23" fmla="*/ 365 h 461"/>
                  <a:gd name="T24" fmla="*/ 49 w 171"/>
                  <a:gd name="T25" fmla="*/ 413 h 461"/>
                  <a:gd name="T26" fmla="*/ 86 w 171"/>
                  <a:gd name="T27" fmla="*/ 461 h 461"/>
                  <a:gd name="T28" fmla="*/ 122 w 171"/>
                  <a:gd name="T29" fmla="*/ 461 h 461"/>
                  <a:gd name="T30" fmla="*/ 86 w 171"/>
                  <a:gd name="T31" fmla="*/ 413 h 461"/>
                  <a:gd name="T32" fmla="*/ 55 w 171"/>
                  <a:gd name="T33" fmla="*/ 365 h 461"/>
                  <a:gd name="T34" fmla="*/ 37 w 171"/>
                  <a:gd name="T35" fmla="*/ 317 h 461"/>
                  <a:gd name="T36" fmla="*/ 31 w 171"/>
                  <a:gd name="T37" fmla="*/ 263 h 461"/>
                  <a:gd name="T38" fmla="*/ 31 w 171"/>
                  <a:gd name="T39" fmla="*/ 263 h 4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71" h="461">
                    <a:moveTo>
                      <a:pt x="31" y="263"/>
                    </a:moveTo>
                    <a:lnTo>
                      <a:pt x="43" y="191"/>
                    </a:lnTo>
                    <a:lnTo>
                      <a:pt x="67" y="131"/>
                    </a:lnTo>
                    <a:lnTo>
                      <a:pt x="116" y="72"/>
                    </a:lnTo>
                    <a:lnTo>
                      <a:pt x="171" y="18"/>
                    </a:lnTo>
                    <a:lnTo>
                      <a:pt x="153" y="0"/>
                    </a:lnTo>
                    <a:lnTo>
                      <a:pt x="86" y="60"/>
                    </a:lnTo>
                    <a:lnTo>
                      <a:pt x="43" y="120"/>
                    </a:lnTo>
                    <a:lnTo>
                      <a:pt x="13" y="191"/>
                    </a:lnTo>
                    <a:lnTo>
                      <a:pt x="0" y="263"/>
                    </a:lnTo>
                    <a:lnTo>
                      <a:pt x="6" y="317"/>
                    </a:lnTo>
                    <a:lnTo>
                      <a:pt x="25" y="365"/>
                    </a:lnTo>
                    <a:lnTo>
                      <a:pt x="49" y="413"/>
                    </a:lnTo>
                    <a:lnTo>
                      <a:pt x="86" y="461"/>
                    </a:lnTo>
                    <a:lnTo>
                      <a:pt x="122" y="461"/>
                    </a:lnTo>
                    <a:lnTo>
                      <a:pt x="86" y="413"/>
                    </a:lnTo>
                    <a:lnTo>
                      <a:pt x="55" y="365"/>
                    </a:lnTo>
                    <a:lnTo>
                      <a:pt x="37" y="317"/>
                    </a:lnTo>
                    <a:lnTo>
                      <a:pt x="31" y="263"/>
                    </a:lnTo>
                    <a:lnTo>
                      <a:pt x="31" y="263"/>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0272" name="Freeform 32"/>
              <p:cNvSpPr>
                <a:spLocks/>
              </p:cNvSpPr>
              <p:nvPr/>
            </p:nvSpPr>
            <p:spPr bwMode="hidden">
              <a:xfrm>
                <a:off x="2951" y="3751"/>
                <a:ext cx="360" cy="563"/>
              </a:xfrm>
              <a:custGeom>
                <a:avLst/>
                <a:gdLst>
                  <a:gd name="T0" fmla="*/ 360 w 360"/>
                  <a:gd name="T1" fmla="*/ 365 h 563"/>
                  <a:gd name="T2" fmla="*/ 353 w 360"/>
                  <a:gd name="T3" fmla="*/ 305 h 563"/>
                  <a:gd name="T4" fmla="*/ 335 w 360"/>
                  <a:gd name="T5" fmla="*/ 251 h 563"/>
                  <a:gd name="T6" fmla="*/ 305 w 360"/>
                  <a:gd name="T7" fmla="*/ 204 h 563"/>
                  <a:gd name="T8" fmla="*/ 262 w 360"/>
                  <a:gd name="T9" fmla="*/ 156 h 563"/>
                  <a:gd name="T10" fmla="*/ 213 w 360"/>
                  <a:gd name="T11" fmla="*/ 108 h 563"/>
                  <a:gd name="T12" fmla="*/ 159 w 360"/>
                  <a:gd name="T13" fmla="*/ 66 h 563"/>
                  <a:gd name="T14" fmla="*/ 92 w 360"/>
                  <a:gd name="T15" fmla="*/ 30 h 563"/>
                  <a:gd name="T16" fmla="*/ 19 w 360"/>
                  <a:gd name="T17" fmla="*/ 0 h 563"/>
                  <a:gd name="T18" fmla="*/ 0 w 360"/>
                  <a:gd name="T19" fmla="*/ 12 h 563"/>
                  <a:gd name="T20" fmla="*/ 67 w 360"/>
                  <a:gd name="T21" fmla="*/ 42 h 563"/>
                  <a:gd name="T22" fmla="*/ 134 w 360"/>
                  <a:gd name="T23" fmla="*/ 78 h 563"/>
                  <a:gd name="T24" fmla="*/ 189 w 360"/>
                  <a:gd name="T25" fmla="*/ 114 h 563"/>
                  <a:gd name="T26" fmla="*/ 238 w 360"/>
                  <a:gd name="T27" fmla="*/ 162 h 563"/>
                  <a:gd name="T28" fmla="*/ 274 w 360"/>
                  <a:gd name="T29" fmla="*/ 210 h 563"/>
                  <a:gd name="T30" fmla="*/ 299 w 360"/>
                  <a:gd name="T31" fmla="*/ 257 h 563"/>
                  <a:gd name="T32" fmla="*/ 317 w 360"/>
                  <a:gd name="T33" fmla="*/ 311 h 563"/>
                  <a:gd name="T34" fmla="*/ 323 w 360"/>
                  <a:gd name="T35" fmla="*/ 365 h 563"/>
                  <a:gd name="T36" fmla="*/ 317 w 360"/>
                  <a:gd name="T37" fmla="*/ 419 h 563"/>
                  <a:gd name="T38" fmla="*/ 299 w 360"/>
                  <a:gd name="T39" fmla="*/ 467 h 563"/>
                  <a:gd name="T40" fmla="*/ 274 w 360"/>
                  <a:gd name="T41" fmla="*/ 515 h 563"/>
                  <a:gd name="T42" fmla="*/ 238 w 360"/>
                  <a:gd name="T43" fmla="*/ 563 h 563"/>
                  <a:gd name="T44" fmla="*/ 268 w 360"/>
                  <a:gd name="T45" fmla="*/ 563 h 563"/>
                  <a:gd name="T46" fmla="*/ 311 w 360"/>
                  <a:gd name="T47" fmla="*/ 515 h 563"/>
                  <a:gd name="T48" fmla="*/ 335 w 360"/>
                  <a:gd name="T49" fmla="*/ 467 h 563"/>
                  <a:gd name="T50" fmla="*/ 353 w 360"/>
                  <a:gd name="T51" fmla="*/ 419 h 563"/>
                  <a:gd name="T52" fmla="*/ 360 w 360"/>
                  <a:gd name="T53" fmla="*/ 365 h 563"/>
                  <a:gd name="T54" fmla="*/ 360 w 360"/>
                  <a:gd name="T55" fmla="*/ 365 h 5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360" h="563">
                    <a:moveTo>
                      <a:pt x="360" y="365"/>
                    </a:moveTo>
                    <a:lnTo>
                      <a:pt x="353" y="305"/>
                    </a:lnTo>
                    <a:lnTo>
                      <a:pt x="335" y="251"/>
                    </a:lnTo>
                    <a:lnTo>
                      <a:pt x="305" y="204"/>
                    </a:lnTo>
                    <a:lnTo>
                      <a:pt x="262" y="156"/>
                    </a:lnTo>
                    <a:lnTo>
                      <a:pt x="213" y="108"/>
                    </a:lnTo>
                    <a:lnTo>
                      <a:pt x="159" y="66"/>
                    </a:lnTo>
                    <a:lnTo>
                      <a:pt x="92" y="30"/>
                    </a:lnTo>
                    <a:lnTo>
                      <a:pt x="19" y="0"/>
                    </a:lnTo>
                    <a:lnTo>
                      <a:pt x="0" y="12"/>
                    </a:lnTo>
                    <a:lnTo>
                      <a:pt x="67" y="42"/>
                    </a:lnTo>
                    <a:lnTo>
                      <a:pt x="134" y="78"/>
                    </a:lnTo>
                    <a:lnTo>
                      <a:pt x="189" y="114"/>
                    </a:lnTo>
                    <a:lnTo>
                      <a:pt x="238" y="162"/>
                    </a:lnTo>
                    <a:lnTo>
                      <a:pt x="274" y="210"/>
                    </a:lnTo>
                    <a:lnTo>
                      <a:pt x="299" y="257"/>
                    </a:lnTo>
                    <a:lnTo>
                      <a:pt x="317" y="311"/>
                    </a:lnTo>
                    <a:lnTo>
                      <a:pt x="323" y="365"/>
                    </a:lnTo>
                    <a:lnTo>
                      <a:pt x="317" y="419"/>
                    </a:lnTo>
                    <a:lnTo>
                      <a:pt x="299" y="467"/>
                    </a:lnTo>
                    <a:lnTo>
                      <a:pt x="274" y="515"/>
                    </a:lnTo>
                    <a:lnTo>
                      <a:pt x="238" y="563"/>
                    </a:lnTo>
                    <a:lnTo>
                      <a:pt x="268" y="563"/>
                    </a:lnTo>
                    <a:lnTo>
                      <a:pt x="311" y="515"/>
                    </a:lnTo>
                    <a:lnTo>
                      <a:pt x="335" y="467"/>
                    </a:lnTo>
                    <a:lnTo>
                      <a:pt x="353" y="419"/>
                    </a:lnTo>
                    <a:lnTo>
                      <a:pt x="360" y="365"/>
                    </a:lnTo>
                    <a:lnTo>
                      <a:pt x="360" y="365"/>
                    </a:lnTo>
                    <a:close/>
                  </a:path>
                </a:pathLst>
              </a:custGeom>
              <a:gradFill rotWithShape="0">
                <a:gsLst>
                  <a:gs pos="0">
                    <a:schemeClr val="accent2"/>
                  </a:gs>
                  <a:gs pos="100000">
                    <a:schemeClr val="accent2">
                      <a:gamma/>
                      <a:shade val="87843"/>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0273" name="Freeform 33"/>
              <p:cNvSpPr>
                <a:spLocks/>
              </p:cNvSpPr>
              <p:nvPr/>
            </p:nvSpPr>
            <p:spPr bwMode="hidden">
              <a:xfrm>
                <a:off x="2318" y="3631"/>
                <a:ext cx="1078" cy="425"/>
              </a:xfrm>
              <a:custGeom>
                <a:avLst/>
                <a:gdLst>
                  <a:gd name="T0" fmla="*/ 1053 w 1078"/>
                  <a:gd name="T1" fmla="*/ 425 h 425"/>
                  <a:gd name="T2" fmla="*/ 1078 w 1078"/>
                  <a:gd name="T3" fmla="*/ 419 h 425"/>
                  <a:gd name="T4" fmla="*/ 1066 w 1078"/>
                  <a:gd name="T5" fmla="*/ 377 h 425"/>
                  <a:gd name="T6" fmla="*/ 1047 w 1078"/>
                  <a:gd name="T7" fmla="*/ 336 h 425"/>
                  <a:gd name="T8" fmla="*/ 986 w 1078"/>
                  <a:gd name="T9" fmla="*/ 252 h 425"/>
                  <a:gd name="T10" fmla="*/ 907 w 1078"/>
                  <a:gd name="T11" fmla="*/ 180 h 425"/>
                  <a:gd name="T12" fmla="*/ 810 w 1078"/>
                  <a:gd name="T13" fmla="*/ 120 h 425"/>
                  <a:gd name="T14" fmla="*/ 694 w 1078"/>
                  <a:gd name="T15" fmla="*/ 72 h 425"/>
                  <a:gd name="T16" fmla="*/ 560 w 1078"/>
                  <a:gd name="T17" fmla="*/ 30 h 425"/>
                  <a:gd name="T18" fmla="*/ 420 w 1078"/>
                  <a:gd name="T19" fmla="*/ 6 h 425"/>
                  <a:gd name="T20" fmla="*/ 268 w 1078"/>
                  <a:gd name="T21" fmla="*/ 0 h 425"/>
                  <a:gd name="T22" fmla="*/ 134 w 1078"/>
                  <a:gd name="T23" fmla="*/ 6 h 425"/>
                  <a:gd name="T24" fmla="*/ 0 w 1078"/>
                  <a:gd name="T25" fmla="*/ 24 h 425"/>
                  <a:gd name="T26" fmla="*/ 12 w 1078"/>
                  <a:gd name="T27" fmla="*/ 36 h 425"/>
                  <a:gd name="T28" fmla="*/ 134 w 1078"/>
                  <a:gd name="T29" fmla="*/ 18 h 425"/>
                  <a:gd name="T30" fmla="*/ 268 w 1078"/>
                  <a:gd name="T31" fmla="*/ 12 h 425"/>
                  <a:gd name="T32" fmla="*/ 420 w 1078"/>
                  <a:gd name="T33" fmla="*/ 18 h 425"/>
                  <a:gd name="T34" fmla="*/ 554 w 1078"/>
                  <a:gd name="T35" fmla="*/ 42 h 425"/>
                  <a:gd name="T36" fmla="*/ 682 w 1078"/>
                  <a:gd name="T37" fmla="*/ 84 h 425"/>
                  <a:gd name="T38" fmla="*/ 798 w 1078"/>
                  <a:gd name="T39" fmla="*/ 132 h 425"/>
                  <a:gd name="T40" fmla="*/ 895 w 1078"/>
                  <a:gd name="T41" fmla="*/ 192 h 425"/>
                  <a:gd name="T42" fmla="*/ 968 w 1078"/>
                  <a:gd name="T43" fmla="*/ 264 h 425"/>
                  <a:gd name="T44" fmla="*/ 999 w 1078"/>
                  <a:gd name="T45" fmla="*/ 300 h 425"/>
                  <a:gd name="T46" fmla="*/ 1023 w 1078"/>
                  <a:gd name="T47" fmla="*/ 342 h 425"/>
                  <a:gd name="T48" fmla="*/ 1041 w 1078"/>
                  <a:gd name="T49" fmla="*/ 383 h 425"/>
                  <a:gd name="T50" fmla="*/ 1053 w 1078"/>
                  <a:gd name="T51" fmla="*/ 425 h 425"/>
                  <a:gd name="T52" fmla="*/ 1053 w 1078"/>
                  <a:gd name="T53" fmla="*/ 425 h 4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078" h="425">
                    <a:moveTo>
                      <a:pt x="1053" y="425"/>
                    </a:moveTo>
                    <a:lnTo>
                      <a:pt x="1078" y="419"/>
                    </a:lnTo>
                    <a:lnTo>
                      <a:pt x="1066" y="377"/>
                    </a:lnTo>
                    <a:lnTo>
                      <a:pt x="1047" y="336"/>
                    </a:lnTo>
                    <a:lnTo>
                      <a:pt x="986" y="252"/>
                    </a:lnTo>
                    <a:lnTo>
                      <a:pt x="907" y="180"/>
                    </a:lnTo>
                    <a:lnTo>
                      <a:pt x="810" y="120"/>
                    </a:lnTo>
                    <a:lnTo>
                      <a:pt x="694" y="72"/>
                    </a:lnTo>
                    <a:lnTo>
                      <a:pt x="560" y="30"/>
                    </a:lnTo>
                    <a:lnTo>
                      <a:pt x="420" y="6"/>
                    </a:lnTo>
                    <a:lnTo>
                      <a:pt x="268" y="0"/>
                    </a:lnTo>
                    <a:lnTo>
                      <a:pt x="134" y="6"/>
                    </a:lnTo>
                    <a:lnTo>
                      <a:pt x="0" y="24"/>
                    </a:lnTo>
                    <a:lnTo>
                      <a:pt x="12" y="36"/>
                    </a:lnTo>
                    <a:lnTo>
                      <a:pt x="134" y="18"/>
                    </a:lnTo>
                    <a:lnTo>
                      <a:pt x="268" y="12"/>
                    </a:lnTo>
                    <a:lnTo>
                      <a:pt x="420" y="18"/>
                    </a:lnTo>
                    <a:lnTo>
                      <a:pt x="554" y="42"/>
                    </a:lnTo>
                    <a:lnTo>
                      <a:pt x="682" y="84"/>
                    </a:lnTo>
                    <a:lnTo>
                      <a:pt x="798" y="132"/>
                    </a:lnTo>
                    <a:lnTo>
                      <a:pt x="895" y="192"/>
                    </a:lnTo>
                    <a:lnTo>
                      <a:pt x="968" y="264"/>
                    </a:lnTo>
                    <a:lnTo>
                      <a:pt x="999" y="300"/>
                    </a:lnTo>
                    <a:lnTo>
                      <a:pt x="1023" y="342"/>
                    </a:lnTo>
                    <a:lnTo>
                      <a:pt x="1041" y="383"/>
                    </a:lnTo>
                    <a:lnTo>
                      <a:pt x="1053" y="425"/>
                    </a:lnTo>
                    <a:lnTo>
                      <a:pt x="1053" y="425"/>
                    </a:lnTo>
                    <a:close/>
                  </a:path>
                </a:pathLst>
              </a:custGeom>
              <a:gradFill rotWithShape="0">
                <a:gsLst>
                  <a:gs pos="0">
                    <a:schemeClr val="accent2"/>
                  </a:gs>
                  <a:gs pos="100000">
                    <a:schemeClr val="accent2">
                      <a:gamma/>
                      <a:shade val="87843"/>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0274" name="Freeform 34"/>
              <p:cNvSpPr>
                <a:spLocks/>
              </p:cNvSpPr>
              <p:nvPr/>
            </p:nvSpPr>
            <p:spPr bwMode="hidden">
              <a:xfrm>
                <a:off x="3304" y="4080"/>
                <a:ext cx="98" cy="234"/>
              </a:xfrm>
              <a:custGeom>
                <a:avLst/>
                <a:gdLst>
                  <a:gd name="T0" fmla="*/ 0 w 98"/>
                  <a:gd name="T1" fmla="*/ 234 h 234"/>
                  <a:gd name="T2" fmla="*/ 25 w 98"/>
                  <a:gd name="T3" fmla="*/ 234 h 234"/>
                  <a:gd name="T4" fmla="*/ 55 w 98"/>
                  <a:gd name="T5" fmla="*/ 186 h 234"/>
                  <a:gd name="T6" fmla="*/ 80 w 98"/>
                  <a:gd name="T7" fmla="*/ 138 h 234"/>
                  <a:gd name="T8" fmla="*/ 92 w 98"/>
                  <a:gd name="T9" fmla="*/ 90 h 234"/>
                  <a:gd name="T10" fmla="*/ 98 w 98"/>
                  <a:gd name="T11" fmla="*/ 36 h 234"/>
                  <a:gd name="T12" fmla="*/ 98 w 98"/>
                  <a:gd name="T13" fmla="*/ 0 h 234"/>
                  <a:gd name="T14" fmla="*/ 74 w 98"/>
                  <a:gd name="T15" fmla="*/ 0 h 234"/>
                  <a:gd name="T16" fmla="*/ 74 w 98"/>
                  <a:gd name="T17" fmla="*/ 36 h 234"/>
                  <a:gd name="T18" fmla="*/ 67 w 98"/>
                  <a:gd name="T19" fmla="*/ 90 h 234"/>
                  <a:gd name="T20" fmla="*/ 55 w 98"/>
                  <a:gd name="T21" fmla="*/ 138 h 234"/>
                  <a:gd name="T22" fmla="*/ 31 w 98"/>
                  <a:gd name="T23" fmla="*/ 186 h 234"/>
                  <a:gd name="T24" fmla="*/ 0 w 98"/>
                  <a:gd name="T25" fmla="*/ 234 h 234"/>
                  <a:gd name="T26" fmla="*/ 0 w 98"/>
                  <a:gd name="T27" fmla="*/ 2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98" h="234">
                    <a:moveTo>
                      <a:pt x="0" y="234"/>
                    </a:moveTo>
                    <a:lnTo>
                      <a:pt x="25" y="234"/>
                    </a:lnTo>
                    <a:lnTo>
                      <a:pt x="55" y="186"/>
                    </a:lnTo>
                    <a:lnTo>
                      <a:pt x="80" y="138"/>
                    </a:lnTo>
                    <a:lnTo>
                      <a:pt x="92" y="90"/>
                    </a:lnTo>
                    <a:lnTo>
                      <a:pt x="98" y="36"/>
                    </a:lnTo>
                    <a:lnTo>
                      <a:pt x="98" y="0"/>
                    </a:lnTo>
                    <a:lnTo>
                      <a:pt x="74" y="0"/>
                    </a:lnTo>
                    <a:lnTo>
                      <a:pt x="74" y="36"/>
                    </a:lnTo>
                    <a:lnTo>
                      <a:pt x="67" y="90"/>
                    </a:lnTo>
                    <a:lnTo>
                      <a:pt x="55" y="138"/>
                    </a:lnTo>
                    <a:lnTo>
                      <a:pt x="31" y="186"/>
                    </a:lnTo>
                    <a:lnTo>
                      <a:pt x="0" y="234"/>
                    </a:lnTo>
                    <a:lnTo>
                      <a:pt x="0" y="234"/>
                    </a:lnTo>
                    <a:close/>
                  </a:path>
                </a:pathLst>
              </a:custGeom>
              <a:gradFill rotWithShape="0">
                <a:gsLst>
                  <a:gs pos="0">
                    <a:schemeClr val="accent2"/>
                  </a:gs>
                  <a:gs pos="100000">
                    <a:schemeClr val="accent2">
                      <a:gamma/>
                      <a:shade val="87843"/>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0275" name="Freeform 35"/>
              <p:cNvSpPr>
                <a:spLocks/>
              </p:cNvSpPr>
              <p:nvPr/>
            </p:nvSpPr>
            <p:spPr bwMode="hidden">
              <a:xfrm>
                <a:off x="1776" y="3673"/>
                <a:ext cx="481" cy="641"/>
              </a:xfrm>
              <a:custGeom>
                <a:avLst/>
                <a:gdLst>
                  <a:gd name="T0" fmla="*/ 18 w 481"/>
                  <a:gd name="T1" fmla="*/ 443 h 641"/>
                  <a:gd name="T2" fmla="*/ 24 w 481"/>
                  <a:gd name="T3" fmla="*/ 371 h 641"/>
                  <a:gd name="T4" fmla="*/ 55 w 481"/>
                  <a:gd name="T5" fmla="*/ 305 h 641"/>
                  <a:gd name="T6" fmla="*/ 91 w 481"/>
                  <a:gd name="T7" fmla="*/ 246 h 641"/>
                  <a:gd name="T8" fmla="*/ 146 w 481"/>
                  <a:gd name="T9" fmla="*/ 186 h 641"/>
                  <a:gd name="T10" fmla="*/ 213 w 481"/>
                  <a:gd name="T11" fmla="*/ 132 h 641"/>
                  <a:gd name="T12" fmla="*/ 292 w 481"/>
                  <a:gd name="T13" fmla="*/ 84 h 641"/>
                  <a:gd name="T14" fmla="*/ 384 w 481"/>
                  <a:gd name="T15" fmla="*/ 48 h 641"/>
                  <a:gd name="T16" fmla="*/ 481 w 481"/>
                  <a:gd name="T17" fmla="*/ 12 h 641"/>
                  <a:gd name="T18" fmla="*/ 457 w 481"/>
                  <a:gd name="T19" fmla="*/ 0 h 641"/>
                  <a:gd name="T20" fmla="*/ 359 w 481"/>
                  <a:gd name="T21" fmla="*/ 36 h 641"/>
                  <a:gd name="T22" fmla="*/ 274 w 481"/>
                  <a:gd name="T23" fmla="*/ 78 h 641"/>
                  <a:gd name="T24" fmla="*/ 195 w 481"/>
                  <a:gd name="T25" fmla="*/ 126 h 641"/>
                  <a:gd name="T26" fmla="*/ 128 w 481"/>
                  <a:gd name="T27" fmla="*/ 180 h 641"/>
                  <a:gd name="T28" fmla="*/ 73 w 481"/>
                  <a:gd name="T29" fmla="*/ 240 h 641"/>
                  <a:gd name="T30" fmla="*/ 37 w 481"/>
                  <a:gd name="T31" fmla="*/ 305 h 641"/>
                  <a:gd name="T32" fmla="*/ 6 w 481"/>
                  <a:gd name="T33" fmla="*/ 371 h 641"/>
                  <a:gd name="T34" fmla="*/ 0 w 481"/>
                  <a:gd name="T35" fmla="*/ 443 h 641"/>
                  <a:gd name="T36" fmla="*/ 6 w 481"/>
                  <a:gd name="T37" fmla="*/ 497 h 641"/>
                  <a:gd name="T38" fmla="*/ 18 w 481"/>
                  <a:gd name="T39" fmla="*/ 545 h 641"/>
                  <a:gd name="T40" fmla="*/ 43 w 481"/>
                  <a:gd name="T41" fmla="*/ 593 h 641"/>
                  <a:gd name="T42" fmla="*/ 73 w 481"/>
                  <a:gd name="T43" fmla="*/ 641 h 641"/>
                  <a:gd name="T44" fmla="*/ 97 w 481"/>
                  <a:gd name="T45" fmla="*/ 641 h 641"/>
                  <a:gd name="T46" fmla="*/ 67 w 481"/>
                  <a:gd name="T47" fmla="*/ 593 h 641"/>
                  <a:gd name="T48" fmla="*/ 43 w 481"/>
                  <a:gd name="T49" fmla="*/ 545 h 641"/>
                  <a:gd name="T50" fmla="*/ 24 w 481"/>
                  <a:gd name="T51" fmla="*/ 497 h 641"/>
                  <a:gd name="T52" fmla="*/ 18 w 481"/>
                  <a:gd name="T53" fmla="*/ 443 h 641"/>
                  <a:gd name="T54" fmla="*/ 18 w 481"/>
                  <a:gd name="T55" fmla="*/ 443 h 6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481" h="641">
                    <a:moveTo>
                      <a:pt x="18" y="443"/>
                    </a:moveTo>
                    <a:lnTo>
                      <a:pt x="24" y="371"/>
                    </a:lnTo>
                    <a:lnTo>
                      <a:pt x="55" y="305"/>
                    </a:lnTo>
                    <a:lnTo>
                      <a:pt x="91" y="246"/>
                    </a:lnTo>
                    <a:lnTo>
                      <a:pt x="146" y="186"/>
                    </a:lnTo>
                    <a:lnTo>
                      <a:pt x="213" y="132"/>
                    </a:lnTo>
                    <a:lnTo>
                      <a:pt x="292" y="84"/>
                    </a:lnTo>
                    <a:lnTo>
                      <a:pt x="384" y="48"/>
                    </a:lnTo>
                    <a:lnTo>
                      <a:pt x="481" y="12"/>
                    </a:lnTo>
                    <a:lnTo>
                      <a:pt x="457" y="0"/>
                    </a:lnTo>
                    <a:lnTo>
                      <a:pt x="359" y="36"/>
                    </a:lnTo>
                    <a:lnTo>
                      <a:pt x="274" y="78"/>
                    </a:lnTo>
                    <a:lnTo>
                      <a:pt x="195" y="126"/>
                    </a:lnTo>
                    <a:lnTo>
                      <a:pt x="128" y="180"/>
                    </a:lnTo>
                    <a:lnTo>
                      <a:pt x="73" y="240"/>
                    </a:lnTo>
                    <a:lnTo>
                      <a:pt x="37" y="305"/>
                    </a:lnTo>
                    <a:lnTo>
                      <a:pt x="6" y="371"/>
                    </a:lnTo>
                    <a:lnTo>
                      <a:pt x="0" y="443"/>
                    </a:lnTo>
                    <a:lnTo>
                      <a:pt x="6" y="497"/>
                    </a:lnTo>
                    <a:lnTo>
                      <a:pt x="18" y="545"/>
                    </a:lnTo>
                    <a:lnTo>
                      <a:pt x="43" y="593"/>
                    </a:lnTo>
                    <a:lnTo>
                      <a:pt x="73" y="641"/>
                    </a:lnTo>
                    <a:lnTo>
                      <a:pt x="97" y="641"/>
                    </a:lnTo>
                    <a:lnTo>
                      <a:pt x="67" y="593"/>
                    </a:lnTo>
                    <a:lnTo>
                      <a:pt x="43" y="545"/>
                    </a:lnTo>
                    <a:lnTo>
                      <a:pt x="24" y="497"/>
                    </a:lnTo>
                    <a:lnTo>
                      <a:pt x="18" y="443"/>
                    </a:lnTo>
                    <a:lnTo>
                      <a:pt x="18" y="443"/>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grpSp>
        <p:grpSp>
          <p:nvGrpSpPr>
            <p:cNvPr id="10276" name="Group 36"/>
            <p:cNvGrpSpPr>
              <a:grpSpLocks/>
            </p:cNvGrpSpPr>
            <p:nvPr userDrawn="1"/>
          </p:nvGrpSpPr>
          <p:grpSpPr bwMode="auto">
            <a:xfrm>
              <a:off x="4128" y="3360"/>
              <a:ext cx="1351" cy="821"/>
              <a:chOff x="4128" y="3360"/>
              <a:chExt cx="1351" cy="821"/>
            </a:xfrm>
          </p:grpSpPr>
          <p:sp>
            <p:nvSpPr>
              <p:cNvPr id="10277" name="Freeform 37"/>
              <p:cNvSpPr>
                <a:spLocks noEditPoints="1"/>
              </p:cNvSpPr>
              <p:nvPr/>
            </p:nvSpPr>
            <p:spPr bwMode="hidden">
              <a:xfrm>
                <a:off x="4200" y="3402"/>
                <a:ext cx="1201" cy="731"/>
              </a:xfrm>
              <a:custGeom>
                <a:avLst/>
                <a:gdLst>
                  <a:gd name="T0" fmla="*/ 484 w 1201"/>
                  <a:gd name="T1" fmla="*/ 6 h 731"/>
                  <a:gd name="T2" fmla="*/ 263 w 1201"/>
                  <a:gd name="T3" fmla="*/ 60 h 731"/>
                  <a:gd name="T4" fmla="*/ 101 w 1201"/>
                  <a:gd name="T5" fmla="*/ 162 h 731"/>
                  <a:gd name="T6" fmla="*/ 12 w 1201"/>
                  <a:gd name="T7" fmla="*/ 294 h 731"/>
                  <a:gd name="T8" fmla="*/ 0 w 1201"/>
                  <a:gd name="T9" fmla="*/ 366 h 731"/>
                  <a:gd name="T10" fmla="*/ 12 w 1201"/>
                  <a:gd name="T11" fmla="*/ 437 h 731"/>
                  <a:gd name="T12" fmla="*/ 101 w 1201"/>
                  <a:gd name="T13" fmla="*/ 569 h 731"/>
                  <a:gd name="T14" fmla="*/ 263 w 1201"/>
                  <a:gd name="T15" fmla="*/ 671 h 731"/>
                  <a:gd name="T16" fmla="*/ 484 w 1201"/>
                  <a:gd name="T17" fmla="*/ 725 h 731"/>
                  <a:gd name="T18" fmla="*/ 723 w 1201"/>
                  <a:gd name="T19" fmla="*/ 725 h 731"/>
                  <a:gd name="T20" fmla="*/ 938 w 1201"/>
                  <a:gd name="T21" fmla="*/ 671 h 731"/>
                  <a:gd name="T22" fmla="*/ 1100 w 1201"/>
                  <a:gd name="T23" fmla="*/ 569 h 731"/>
                  <a:gd name="T24" fmla="*/ 1189 w 1201"/>
                  <a:gd name="T25" fmla="*/ 437 h 731"/>
                  <a:gd name="T26" fmla="*/ 1201 w 1201"/>
                  <a:gd name="T27" fmla="*/ 366 h 731"/>
                  <a:gd name="T28" fmla="*/ 1189 w 1201"/>
                  <a:gd name="T29" fmla="*/ 294 h 731"/>
                  <a:gd name="T30" fmla="*/ 1100 w 1201"/>
                  <a:gd name="T31" fmla="*/ 162 h 731"/>
                  <a:gd name="T32" fmla="*/ 938 w 1201"/>
                  <a:gd name="T33" fmla="*/ 60 h 731"/>
                  <a:gd name="T34" fmla="*/ 723 w 1201"/>
                  <a:gd name="T35" fmla="*/ 6 h 731"/>
                  <a:gd name="T36" fmla="*/ 604 w 1201"/>
                  <a:gd name="T37" fmla="*/ 0 h 731"/>
                  <a:gd name="T38" fmla="*/ 490 w 1201"/>
                  <a:gd name="T39" fmla="*/ 701 h 731"/>
                  <a:gd name="T40" fmla="*/ 287 w 1201"/>
                  <a:gd name="T41" fmla="*/ 647 h 731"/>
                  <a:gd name="T42" fmla="*/ 131 w 1201"/>
                  <a:gd name="T43" fmla="*/ 557 h 731"/>
                  <a:gd name="T44" fmla="*/ 48 w 1201"/>
                  <a:gd name="T45" fmla="*/ 437 h 731"/>
                  <a:gd name="T46" fmla="*/ 36 w 1201"/>
                  <a:gd name="T47" fmla="*/ 366 h 731"/>
                  <a:gd name="T48" fmla="*/ 48 w 1201"/>
                  <a:gd name="T49" fmla="*/ 300 h 731"/>
                  <a:gd name="T50" fmla="*/ 131 w 1201"/>
                  <a:gd name="T51" fmla="*/ 174 h 731"/>
                  <a:gd name="T52" fmla="*/ 287 w 1201"/>
                  <a:gd name="T53" fmla="*/ 84 h 731"/>
                  <a:gd name="T54" fmla="*/ 490 w 1201"/>
                  <a:gd name="T55" fmla="*/ 30 h 731"/>
                  <a:gd name="T56" fmla="*/ 717 w 1201"/>
                  <a:gd name="T57" fmla="*/ 30 h 731"/>
                  <a:gd name="T58" fmla="*/ 920 w 1201"/>
                  <a:gd name="T59" fmla="*/ 84 h 731"/>
                  <a:gd name="T60" fmla="*/ 1070 w 1201"/>
                  <a:gd name="T61" fmla="*/ 174 h 731"/>
                  <a:gd name="T62" fmla="*/ 1153 w 1201"/>
                  <a:gd name="T63" fmla="*/ 300 h 731"/>
                  <a:gd name="T64" fmla="*/ 1153 w 1201"/>
                  <a:gd name="T65" fmla="*/ 437 h 731"/>
                  <a:gd name="T66" fmla="*/ 1070 w 1201"/>
                  <a:gd name="T67" fmla="*/ 557 h 731"/>
                  <a:gd name="T68" fmla="*/ 920 w 1201"/>
                  <a:gd name="T69" fmla="*/ 647 h 731"/>
                  <a:gd name="T70" fmla="*/ 717 w 1201"/>
                  <a:gd name="T71" fmla="*/ 701 h 731"/>
                  <a:gd name="T72" fmla="*/ 604 w 1201"/>
                  <a:gd name="T73" fmla="*/ 707 h 7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201" h="731">
                    <a:moveTo>
                      <a:pt x="604" y="0"/>
                    </a:moveTo>
                    <a:lnTo>
                      <a:pt x="484" y="6"/>
                    </a:lnTo>
                    <a:lnTo>
                      <a:pt x="370" y="30"/>
                    </a:lnTo>
                    <a:lnTo>
                      <a:pt x="263" y="60"/>
                    </a:lnTo>
                    <a:lnTo>
                      <a:pt x="179" y="108"/>
                    </a:lnTo>
                    <a:lnTo>
                      <a:pt x="101" y="162"/>
                    </a:lnTo>
                    <a:lnTo>
                      <a:pt x="48" y="222"/>
                    </a:lnTo>
                    <a:lnTo>
                      <a:pt x="12" y="294"/>
                    </a:lnTo>
                    <a:lnTo>
                      <a:pt x="6" y="330"/>
                    </a:lnTo>
                    <a:lnTo>
                      <a:pt x="0" y="366"/>
                    </a:lnTo>
                    <a:lnTo>
                      <a:pt x="6" y="401"/>
                    </a:lnTo>
                    <a:lnTo>
                      <a:pt x="12" y="437"/>
                    </a:lnTo>
                    <a:lnTo>
                      <a:pt x="48" y="509"/>
                    </a:lnTo>
                    <a:lnTo>
                      <a:pt x="101" y="569"/>
                    </a:lnTo>
                    <a:lnTo>
                      <a:pt x="179" y="623"/>
                    </a:lnTo>
                    <a:lnTo>
                      <a:pt x="263" y="671"/>
                    </a:lnTo>
                    <a:lnTo>
                      <a:pt x="370" y="701"/>
                    </a:lnTo>
                    <a:lnTo>
                      <a:pt x="484" y="725"/>
                    </a:lnTo>
                    <a:lnTo>
                      <a:pt x="604" y="731"/>
                    </a:lnTo>
                    <a:lnTo>
                      <a:pt x="723" y="725"/>
                    </a:lnTo>
                    <a:lnTo>
                      <a:pt x="837" y="701"/>
                    </a:lnTo>
                    <a:lnTo>
                      <a:pt x="938" y="671"/>
                    </a:lnTo>
                    <a:lnTo>
                      <a:pt x="1028" y="623"/>
                    </a:lnTo>
                    <a:lnTo>
                      <a:pt x="1100" y="569"/>
                    </a:lnTo>
                    <a:lnTo>
                      <a:pt x="1153" y="509"/>
                    </a:lnTo>
                    <a:lnTo>
                      <a:pt x="1189" y="437"/>
                    </a:lnTo>
                    <a:lnTo>
                      <a:pt x="1201" y="401"/>
                    </a:lnTo>
                    <a:lnTo>
                      <a:pt x="1201" y="366"/>
                    </a:lnTo>
                    <a:lnTo>
                      <a:pt x="1201" y="330"/>
                    </a:lnTo>
                    <a:lnTo>
                      <a:pt x="1189" y="294"/>
                    </a:lnTo>
                    <a:lnTo>
                      <a:pt x="1153" y="222"/>
                    </a:lnTo>
                    <a:lnTo>
                      <a:pt x="1100" y="162"/>
                    </a:lnTo>
                    <a:lnTo>
                      <a:pt x="1028" y="108"/>
                    </a:lnTo>
                    <a:lnTo>
                      <a:pt x="938" y="60"/>
                    </a:lnTo>
                    <a:lnTo>
                      <a:pt x="837" y="30"/>
                    </a:lnTo>
                    <a:lnTo>
                      <a:pt x="723" y="6"/>
                    </a:lnTo>
                    <a:lnTo>
                      <a:pt x="604" y="0"/>
                    </a:lnTo>
                    <a:lnTo>
                      <a:pt x="604" y="0"/>
                    </a:lnTo>
                    <a:close/>
                    <a:moveTo>
                      <a:pt x="604" y="707"/>
                    </a:moveTo>
                    <a:lnTo>
                      <a:pt x="490" y="701"/>
                    </a:lnTo>
                    <a:lnTo>
                      <a:pt x="382" y="683"/>
                    </a:lnTo>
                    <a:lnTo>
                      <a:pt x="287" y="647"/>
                    </a:lnTo>
                    <a:lnTo>
                      <a:pt x="203" y="611"/>
                    </a:lnTo>
                    <a:lnTo>
                      <a:pt x="131" y="557"/>
                    </a:lnTo>
                    <a:lnTo>
                      <a:pt x="83" y="497"/>
                    </a:lnTo>
                    <a:lnTo>
                      <a:pt x="48" y="437"/>
                    </a:lnTo>
                    <a:lnTo>
                      <a:pt x="42" y="401"/>
                    </a:lnTo>
                    <a:lnTo>
                      <a:pt x="36" y="366"/>
                    </a:lnTo>
                    <a:lnTo>
                      <a:pt x="42" y="330"/>
                    </a:lnTo>
                    <a:lnTo>
                      <a:pt x="48" y="300"/>
                    </a:lnTo>
                    <a:lnTo>
                      <a:pt x="83" y="234"/>
                    </a:lnTo>
                    <a:lnTo>
                      <a:pt x="131" y="174"/>
                    </a:lnTo>
                    <a:lnTo>
                      <a:pt x="203" y="126"/>
                    </a:lnTo>
                    <a:lnTo>
                      <a:pt x="287" y="84"/>
                    </a:lnTo>
                    <a:lnTo>
                      <a:pt x="382" y="54"/>
                    </a:lnTo>
                    <a:lnTo>
                      <a:pt x="490" y="30"/>
                    </a:lnTo>
                    <a:lnTo>
                      <a:pt x="604" y="24"/>
                    </a:lnTo>
                    <a:lnTo>
                      <a:pt x="717" y="30"/>
                    </a:lnTo>
                    <a:lnTo>
                      <a:pt x="825" y="54"/>
                    </a:lnTo>
                    <a:lnTo>
                      <a:pt x="920" y="84"/>
                    </a:lnTo>
                    <a:lnTo>
                      <a:pt x="1004" y="126"/>
                    </a:lnTo>
                    <a:lnTo>
                      <a:pt x="1070" y="174"/>
                    </a:lnTo>
                    <a:lnTo>
                      <a:pt x="1124" y="234"/>
                    </a:lnTo>
                    <a:lnTo>
                      <a:pt x="1153" y="300"/>
                    </a:lnTo>
                    <a:lnTo>
                      <a:pt x="1165" y="366"/>
                    </a:lnTo>
                    <a:lnTo>
                      <a:pt x="1153" y="437"/>
                    </a:lnTo>
                    <a:lnTo>
                      <a:pt x="1124" y="497"/>
                    </a:lnTo>
                    <a:lnTo>
                      <a:pt x="1070" y="557"/>
                    </a:lnTo>
                    <a:lnTo>
                      <a:pt x="1004" y="611"/>
                    </a:lnTo>
                    <a:lnTo>
                      <a:pt x="920" y="647"/>
                    </a:lnTo>
                    <a:lnTo>
                      <a:pt x="825" y="683"/>
                    </a:lnTo>
                    <a:lnTo>
                      <a:pt x="717" y="701"/>
                    </a:lnTo>
                    <a:lnTo>
                      <a:pt x="604" y="707"/>
                    </a:lnTo>
                    <a:lnTo>
                      <a:pt x="604" y="707"/>
                    </a:lnTo>
                    <a:close/>
                  </a:path>
                </a:pathLst>
              </a:custGeom>
              <a:gradFill rotWithShape="0">
                <a:gsLst>
                  <a:gs pos="0">
                    <a:schemeClr val="accent2">
                      <a:gamma/>
                      <a:tint val="96863"/>
                      <a:invGamma/>
                    </a:schemeClr>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0278" name="Freeform 38"/>
              <p:cNvSpPr>
                <a:spLocks/>
              </p:cNvSpPr>
              <p:nvPr/>
            </p:nvSpPr>
            <p:spPr bwMode="hidden">
              <a:xfrm>
                <a:off x="4128" y="3366"/>
                <a:ext cx="544" cy="737"/>
              </a:xfrm>
              <a:custGeom>
                <a:avLst/>
                <a:gdLst>
                  <a:gd name="T0" fmla="*/ 24 w 544"/>
                  <a:gd name="T1" fmla="*/ 402 h 737"/>
                  <a:gd name="T2" fmla="*/ 36 w 544"/>
                  <a:gd name="T3" fmla="*/ 330 h 737"/>
                  <a:gd name="T4" fmla="*/ 66 w 544"/>
                  <a:gd name="T5" fmla="*/ 264 h 737"/>
                  <a:gd name="T6" fmla="*/ 108 w 544"/>
                  <a:gd name="T7" fmla="*/ 204 h 737"/>
                  <a:gd name="T8" fmla="*/ 173 w 544"/>
                  <a:gd name="T9" fmla="*/ 150 h 737"/>
                  <a:gd name="T10" fmla="*/ 251 w 544"/>
                  <a:gd name="T11" fmla="*/ 102 h 737"/>
                  <a:gd name="T12" fmla="*/ 335 w 544"/>
                  <a:gd name="T13" fmla="*/ 60 h 737"/>
                  <a:gd name="T14" fmla="*/ 436 w 544"/>
                  <a:gd name="T15" fmla="*/ 30 h 737"/>
                  <a:gd name="T16" fmla="*/ 544 w 544"/>
                  <a:gd name="T17" fmla="*/ 12 h 737"/>
                  <a:gd name="T18" fmla="*/ 544 w 544"/>
                  <a:gd name="T19" fmla="*/ 0 h 737"/>
                  <a:gd name="T20" fmla="*/ 430 w 544"/>
                  <a:gd name="T21" fmla="*/ 18 h 737"/>
                  <a:gd name="T22" fmla="*/ 329 w 544"/>
                  <a:gd name="T23" fmla="*/ 48 h 737"/>
                  <a:gd name="T24" fmla="*/ 233 w 544"/>
                  <a:gd name="T25" fmla="*/ 90 h 737"/>
                  <a:gd name="T26" fmla="*/ 155 w 544"/>
                  <a:gd name="T27" fmla="*/ 138 h 737"/>
                  <a:gd name="T28" fmla="*/ 90 w 544"/>
                  <a:gd name="T29" fmla="*/ 198 h 737"/>
                  <a:gd name="T30" fmla="*/ 42 w 544"/>
                  <a:gd name="T31" fmla="*/ 258 h 737"/>
                  <a:gd name="T32" fmla="*/ 12 w 544"/>
                  <a:gd name="T33" fmla="*/ 330 h 737"/>
                  <a:gd name="T34" fmla="*/ 0 w 544"/>
                  <a:gd name="T35" fmla="*/ 402 h 737"/>
                  <a:gd name="T36" fmla="*/ 6 w 544"/>
                  <a:gd name="T37" fmla="*/ 455 h 737"/>
                  <a:gd name="T38" fmla="*/ 18 w 544"/>
                  <a:gd name="T39" fmla="*/ 503 h 737"/>
                  <a:gd name="T40" fmla="*/ 42 w 544"/>
                  <a:gd name="T41" fmla="*/ 545 h 737"/>
                  <a:gd name="T42" fmla="*/ 78 w 544"/>
                  <a:gd name="T43" fmla="*/ 593 h 737"/>
                  <a:gd name="T44" fmla="*/ 114 w 544"/>
                  <a:gd name="T45" fmla="*/ 635 h 737"/>
                  <a:gd name="T46" fmla="*/ 161 w 544"/>
                  <a:gd name="T47" fmla="*/ 671 h 737"/>
                  <a:gd name="T48" fmla="*/ 221 w 544"/>
                  <a:gd name="T49" fmla="*/ 707 h 737"/>
                  <a:gd name="T50" fmla="*/ 281 w 544"/>
                  <a:gd name="T51" fmla="*/ 737 h 737"/>
                  <a:gd name="T52" fmla="*/ 323 w 544"/>
                  <a:gd name="T53" fmla="*/ 737 h 737"/>
                  <a:gd name="T54" fmla="*/ 257 w 544"/>
                  <a:gd name="T55" fmla="*/ 707 h 737"/>
                  <a:gd name="T56" fmla="*/ 203 w 544"/>
                  <a:gd name="T57" fmla="*/ 671 h 737"/>
                  <a:gd name="T58" fmla="*/ 149 w 544"/>
                  <a:gd name="T59" fmla="*/ 635 h 737"/>
                  <a:gd name="T60" fmla="*/ 108 w 544"/>
                  <a:gd name="T61" fmla="*/ 593 h 737"/>
                  <a:gd name="T62" fmla="*/ 72 w 544"/>
                  <a:gd name="T63" fmla="*/ 551 h 737"/>
                  <a:gd name="T64" fmla="*/ 48 w 544"/>
                  <a:gd name="T65" fmla="*/ 503 h 737"/>
                  <a:gd name="T66" fmla="*/ 30 w 544"/>
                  <a:gd name="T67" fmla="*/ 455 h 737"/>
                  <a:gd name="T68" fmla="*/ 24 w 544"/>
                  <a:gd name="T69" fmla="*/ 402 h 737"/>
                  <a:gd name="T70" fmla="*/ 24 w 544"/>
                  <a:gd name="T71" fmla="*/ 402 h 7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544" h="737">
                    <a:moveTo>
                      <a:pt x="24" y="402"/>
                    </a:moveTo>
                    <a:lnTo>
                      <a:pt x="36" y="330"/>
                    </a:lnTo>
                    <a:lnTo>
                      <a:pt x="66" y="264"/>
                    </a:lnTo>
                    <a:lnTo>
                      <a:pt x="108" y="204"/>
                    </a:lnTo>
                    <a:lnTo>
                      <a:pt x="173" y="150"/>
                    </a:lnTo>
                    <a:lnTo>
                      <a:pt x="251" y="102"/>
                    </a:lnTo>
                    <a:lnTo>
                      <a:pt x="335" y="60"/>
                    </a:lnTo>
                    <a:lnTo>
                      <a:pt x="436" y="30"/>
                    </a:lnTo>
                    <a:lnTo>
                      <a:pt x="544" y="12"/>
                    </a:lnTo>
                    <a:lnTo>
                      <a:pt x="544" y="0"/>
                    </a:lnTo>
                    <a:lnTo>
                      <a:pt x="430" y="18"/>
                    </a:lnTo>
                    <a:lnTo>
                      <a:pt x="329" y="48"/>
                    </a:lnTo>
                    <a:lnTo>
                      <a:pt x="233" y="90"/>
                    </a:lnTo>
                    <a:lnTo>
                      <a:pt x="155" y="138"/>
                    </a:lnTo>
                    <a:lnTo>
                      <a:pt x="90" y="198"/>
                    </a:lnTo>
                    <a:lnTo>
                      <a:pt x="42" y="258"/>
                    </a:lnTo>
                    <a:lnTo>
                      <a:pt x="12" y="330"/>
                    </a:lnTo>
                    <a:lnTo>
                      <a:pt x="0" y="402"/>
                    </a:lnTo>
                    <a:lnTo>
                      <a:pt x="6" y="455"/>
                    </a:lnTo>
                    <a:lnTo>
                      <a:pt x="18" y="503"/>
                    </a:lnTo>
                    <a:lnTo>
                      <a:pt x="42" y="545"/>
                    </a:lnTo>
                    <a:lnTo>
                      <a:pt x="78" y="593"/>
                    </a:lnTo>
                    <a:lnTo>
                      <a:pt x="114" y="635"/>
                    </a:lnTo>
                    <a:lnTo>
                      <a:pt x="161" y="671"/>
                    </a:lnTo>
                    <a:lnTo>
                      <a:pt x="221" y="707"/>
                    </a:lnTo>
                    <a:lnTo>
                      <a:pt x="281" y="737"/>
                    </a:lnTo>
                    <a:lnTo>
                      <a:pt x="323" y="737"/>
                    </a:lnTo>
                    <a:lnTo>
                      <a:pt x="257" y="707"/>
                    </a:lnTo>
                    <a:lnTo>
                      <a:pt x="203" y="671"/>
                    </a:lnTo>
                    <a:lnTo>
                      <a:pt x="149" y="635"/>
                    </a:lnTo>
                    <a:lnTo>
                      <a:pt x="108" y="593"/>
                    </a:lnTo>
                    <a:lnTo>
                      <a:pt x="72" y="551"/>
                    </a:lnTo>
                    <a:lnTo>
                      <a:pt x="48" y="503"/>
                    </a:lnTo>
                    <a:lnTo>
                      <a:pt x="30" y="455"/>
                    </a:lnTo>
                    <a:lnTo>
                      <a:pt x="24" y="402"/>
                    </a:lnTo>
                    <a:lnTo>
                      <a:pt x="24" y="402"/>
                    </a:lnTo>
                    <a:close/>
                  </a:path>
                </a:pathLst>
              </a:custGeom>
              <a:gradFill rotWithShape="0">
                <a:gsLst>
                  <a:gs pos="0">
                    <a:schemeClr val="accent2">
                      <a:gamma/>
                      <a:tint val="96863"/>
                      <a:invGamma/>
                    </a:schemeClr>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0279" name="Freeform 39"/>
              <p:cNvSpPr>
                <a:spLocks/>
              </p:cNvSpPr>
              <p:nvPr/>
            </p:nvSpPr>
            <p:spPr bwMode="hidden">
              <a:xfrm>
                <a:off x="4792" y="3360"/>
                <a:ext cx="609" cy="252"/>
              </a:xfrm>
              <a:custGeom>
                <a:avLst/>
                <a:gdLst>
                  <a:gd name="T0" fmla="*/ 12 w 609"/>
                  <a:gd name="T1" fmla="*/ 12 h 252"/>
                  <a:gd name="T2" fmla="*/ 113 w 609"/>
                  <a:gd name="T3" fmla="*/ 18 h 252"/>
                  <a:gd name="T4" fmla="*/ 203 w 609"/>
                  <a:gd name="T5" fmla="*/ 30 h 252"/>
                  <a:gd name="T6" fmla="*/ 292 w 609"/>
                  <a:gd name="T7" fmla="*/ 48 h 252"/>
                  <a:gd name="T8" fmla="*/ 376 w 609"/>
                  <a:gd name="T9" fmla="*/ 78 h 252"/>
                  <a:gd name="T10" fmla="*/ 448 w 609"/>
                  <a:gd name="T11" fmla="*/ 114 h 252"/>
                  <a:gd name="T12" fmla="*/ 514 w 609"/>
                  <a:gd name="T13" fmla="*/ 156 h 252"/>
                  <a:gd name="T14" fmla="*/ 567 w 609"/>
                  <a:gd name="T15" fmla="*/ 198 h 252"/>
                  <a:gd name="T16" fmla="*/ 609 w 609"/>
                  <a:gd name="T17" fmla="*/ 252 h 252"/>
                  <a:gd name="T18" fmla="*/ 609 w 609"/>
                  <a:gd name="T19" fmla="*/ 216 h 252"/>
                  <a:gd name="T20" fmla="*/ 561 w 609"/>
                  <a:gd name="T21" fmla="*/ 168 h 252"/>
                  <a:gd name="T22" fmla="*/ 502 w 609"/>
                  <a:gd name="T23" fmla="*/ 126 h 252"/>
                  <a:gd name="T24" fmla="*/ 436 w 609"/>
                  <a:gd name="T25" fmla="*/ 90 h 252"/>
                  <a:gd name="T26" fmla="*/ 364 w 609"/>
                  <a:gd name="T27" fmla="*/ 60 h 252"/>
                  <a:gd name="T28" fmla="*/ 286 w 609"/>
                  <a:gd name="T29" fmla="*/ 36 h 252"/>
                  <a:gd name="T30" fmla="*/ 197 w 609"/>
                  <a:gd name="T31" fmla="*/ 18 h 252"/>
                  <a:gd name="T32" fmla="*/ 107 w 609"/>
                  <a:gd name="T33" fmla="*/ 6 h 252"/>
                  <a:gd name="T34" fmla="*/ 12 w 609"/>
                  <a:gd name="T35" fmla="*/ 0 h 252"/>
                  <a:gd name="T36" fmla="*/ 6 w 609"/>
                  <a:gd name="T37" fmla="*/ 0 h 252"/>
                  <a:gd name="T38" fmla="*/ 0 w 609"/>
                  <a:gd name="T39" fmla="*/ 0 h 252"/>
                  <a:gd name="T40" fmla="*/ 0 w 609"/>
                  <a:gd name="T41" fmla="*/ 12 h 252"/>
                  <a:gd name="T42" fmla="*/ 6 w 609"/>
                  <a:gd name="T43" fmla="*/ 12 h 252"/>
                  <a:gd name="T44" fmla="*/ 12 w 609"/>
                  <a:gd name="T45" fmla="*/ 12 h 252"/>
                  <a:gd name="T46" fmla="*/ 12 w 609"/>
                  <a:gd name="T47" fmla="*/ 12 h 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609" h="252">
                    <a:moveTo>
                      <a:pt x="12" y="12"/>
                    </a:moveTo>
                    <a:lnTo>
                      <a:pt x="113" y="18"/>
                    </a:lnTo>
                    <a:lnTo>
                      <a:pt x="203" y="30"/>
                    </a:lnTo>
                    <a:lnTo>
                      <a:pt x="292" y="48"/>
                    </a:lnTo>
                    <a:lnTo>
                      <a:pt x="376" y="78"/>
                    </a:lnTo>
                    <a:lnTo>
                      <a:pt x="448" y="114"/>
                    </a:lnTo>
                    <a:lnTo>
                      <a:pt x="514" y="156"/>
                    </a:lnTo>
                    <a:lnTo>
                      <a:pt x="567" y="198"/>
                    </a:lnTo>
                    <a:lnTo>
                      <a:pt x="609" y="252"/>
                    </a:lnTo>
                    <a:lnTo>
                      <a:pt x="609" y="216"/>
                    </a:lnTo>
                    <a:lnTo>
                      <a:pt x="561" y="168"/>
                    </a:lnTo>
                    <a:lnTo>
                      <a:pt x="502" y="126"/>
                    </a:lnTo>
                    <a:lnTo>
                      <a:pt x="436" y="90"/>
                    </a:lnTo>
                    <a:lnTo>
                      <a:pt x="364" y="60"/>
                    </a:lnTo>
                    <a:lnTo>
                      <a:pt x="286" y="36"/>
                    </a:lnTo>
                    <a:lnTo>
                      <a:pt x="197" y="18"/>
                    </a:lnTo>
                    <a:lnTo>
                      <a:pt x="107" y="6"/>
                    </a:lnTo>
                    <a:lnTo>
                      <a:pt x="12" y="0"/>
                    </a:lnTo>
                    <a:lnTo>
                      <a:pt x="6" y="0"/>
                    </a:lnTo>
                    <a:lnTo>
                      <a:pt x="0" y="0"/>
                    </a:lnTo>
                    <a:lnTo>
                      <a:pt x="0" y="12"/>
                    </a:lnTo>
                    <a:lnTo>
                      <a:pt x="6" y="12"/>
                    </a:lnTo>
                    <a:lnTo>
                      <a:pt x="12" y="12"/>
                    </a:lnTo>
                    <a:lnTo>
                      <a:pt x="12" y="12"/>
                    </a:lnTo>
                    <a:close/>
                  </a:path>
                </a:pathLst>
              </a:custGeom>
              <a:gradFill rotWithShape="0">
                <a:gsLst>
                  <a:gs pos="0">
                    <a:schemeClr val="accent2">
                      <a:gamma/>
                      <a:tint val="94118"/>
                      <a:invGamma/>
                    </a:schemeClr>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0280" name="Freeform 40"/>
              <p:cNvSpPr>
                <a:spLocks/>
              </p:cNvSpPr>
              <p:nvPr/>
            </p:nvSpPr>
            <p:spPr bwMode="hidden">
              <a:xfrm>
                <a:off x="5246" y="4007"/>
                <a:ext cx="72" cy="54"/>
              </a:xfrm>
              <a:custGeom>
                <a:avLst/>
                <a:gdLst>
                  <a:gd name="T0" fmla="*/ 72 w 72"/>
                  <a:gd name="T1" fmla="*/ 0 h 54"/>
                  <a:gd name="T2" fmla="*/ 36 w 72"/>
                  <a:gd name="T3" fmla="*/ 30 h 54"/>
                  <a:gd name="T4" fmla="*/ 0 w 72"/>
                  <a:gd name="T5" fmla="*/ 54 h 54"/>
                  <a:gd name="T6" fmla="*/ 36 w 72"/>
                  <a:gd name="T7" fmla="*/ 54 h 54"/>
                  <a:gd name="T8" fmla="*/ 54 w 72"/>
                  <a:gd name="T9" fmla="*/ 42 h 54"/>
                  <a:gd name="T10" fmla="*/ 72 w 72"/>
                  <a:gd name="T11" fmla="*/ 24 h 54"/>
                  <a:gd name="T12" fmla="*/ 72 w 72"/>
                  <a:gd name="T13" fmla="*/ 24 h 54"/>
                  <a:gd name="T14" fmla="*/ 72 w 72"/>
                  <a:gd name="T15" fmla="*/ 0 h 54"/>
                  <a:gd name="T16" fmla="*/ 72 w 72"/>
                  <a:gd name="T17" fmla="*/ 0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2" h="54">
                    <a:moveTo>
                      <a:pt x="72" y="0"/>
                    </a:moveTo>
                    <a:lnTo>
                      <a:pt x="36" y="30"/>
                    </a:lnTo>
                    <a:lnTo>
                      <a:pt x="0" y="54"/>
                    </a:lnTo>
                    <a:lnTo>
                      <a:pt x="36" y="54"/>
                    </a:lnTo>
                    <a:lnTo>
                      <a:pt x="54" y="42"/>
                    </a:lnTo>
                    <a:lnTo>
                      <a:pt x="72" y="24"/>
                    </a:lnTo>
                    <a:lnTo>
                      <a:pt x="72" y="24"/>
                    </a:lnTo>
                    <a:lnTo>
                      <a:pt x="72" y="0"/>
                    </a:lnTo>
                    <a:lnTo>
                      <a:pt x="72" y="0"/>
                    </a:lnTo>
                    <a:close/>
                  </a:path>
                </a:pathLst>
              </a:custGeom>
              <a:gradFill rotWithShape="0">
                <a:gsLst>
                  <a:gs pos="0">
                    <a:schemeClr val="accent2"/>
                  </a:gs>
                  <a:gs pos="100000">
                    <a:schemeClr val="accent2">
                      <a:gamma/>
                      <a:shade val="94118"/>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0281" name="Freeform 41"/>
              <p:cNvSpPr>
                <a:spLocks/>
              </p:cNvSpPr>
              <p:nvPr/>
            </p:nvSpPr>
            <p:spPr bwMode="hidden">
              <a:xfrm>
                <a:off x="4505" y="4073"/>
                <a:ext cx="705" cy="108"/>
              </a:xfrm>
              <a:custGeom>
                <a:avLst/>
                <a:gdLst>
                  <a:gd name="T0" fmla="*/ 299 w 705"/>
                  <a:gd name="T1" fmla="*/ 90 h 108"/>
                  <a:gd name="T2" fmla="*/ 221 w 705"/>
                  <a:gd name="T3" fmla="*/ 90 h 108"/>
                  <a:gd name="T4" fmla="*/ 143 w 705"/>
                  <a:gd name="T5" fmla="*/ 78 h 108"/>
                  <a:gd name="T6" fmla="*/ 0 w 705"/>
                  <a:gd name="T7" fmla="*/ 48 h 108"/>
                  <a:gd name="T8" fmla="*/ 0 w 705"/>
                  <a:gd name="T9" fmla="*/ 66 h 108"/>
                  <a:gd name="T10" fmla="*/ 143 w 705"/>
                  <a:gd name="T11" fmla="*/ 96 h 108"/>
                  <a:gd name="T12" fmla="*/ 221 w 705"/>
                  <a:gd name="T13" fmla="*/ 108 h 108"/>
                  <a:gd name="T14" fmla="*/ 299 w 705"/>
                  <a:gd name="T15" fmla="*/ 108 h 108"/>
                  <a:gd name="T16" fmla="*/ 412 w 705"/>
                  <a:gd name="T17" fmla="*/ 102 h 108"/>
                  <a:gd name="T18" fmla="*/ 520 w 705"/>
                  <a:gd name="T19" fmla="*/ 84 h 108"/>
                  <a:gd name="T20" fmla="*/ 615 w 705"/>
                  <a:gd name="T21" fmla="*/ 60 h 108"/>
                  <a:gd name="T22" fmla="*/ 705 w 705"/>
                  <a:gd name="T23" fmla="*/ 24 h 108"/>
                  <a:gd name="T24" fmla="*/ 705 w 705"/>
                  <a:gd name="T25" fmla="*/ 0 h 108"/>
                  <a:gd name="T26" fmla="*/ 615 w 705"/>
                  <a:gd name="T27" fmla="*/ 42 h 108"/>
                  <a:gd name="T28" fmla="*/ 520 w 705"/>
                  <a:gd name="T29" fmla="*/ 66 h 108"/>
                  <a:gd name="T30" fmla="*/ 412 w 705"/>
                  <a:gd name="T31" fmla="*/ 84 h 108"/>
                  <a:gd name="T32" fmla="*/ 299 w 705"/>
                  <a:gd name="T33" fmla="*/ 90 h 108"/>
                  <a:gd name="T34" fmla="*/ 299 w 705"/>
                  <a:gd name="T35" fmla="*/ 90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705" h="108">
                    <a:moveTo>
                      <a:pt x="299" y="90"/>
                    </a:moveTo>
                    <a:lnTo>
                      <a:pt x="221" y="90"/>
                    </a:lnTo>
                    <a:lnTo>
                      <a:pt x="143" y="78"/>
                    </a:lnTo>
                    <a:lnTo>
                      <a:pt x="0" y="48"/>
                    </a:lnTo>
                    <a:lnTo>
                      <a:pt x="0" y="66"/>
                    </a:lnTo>
                    <a:lnTo>
                      <a:pt x="143" y="96"/>
                    </a:lnTo>
                    <a:lnTo>
                      <a:pt x="221" y="108"/>
                    </a:lnTo>
                    <a:lnTo>
                      <a:pt x="299" y="108"/>
                    </a:lnTo>
                    <a:lnTo>
                      <a:pt x="412" y="102"/>
                    </a:lnTo>
                    <a:lnTo>
                      <a:pt x="520" y="84"/>
                    </a:lnTo>
                    <a:lnTo>
                      <a:pt x="615" y="60"/>
                    </a:lnTo>
                    <a:lnTo>
                      <a:pt x="705" y="24"/>
                    </a:lnTo>
                    <a:lnTo>
                      <a:pt x="705" y="0"/>
                    </a:lnTo>
                    <a:lnTo>
                      <a:pt x="615" y="42"/>
                    </a:lnTo>
                    <a:lnTo>
                      <a:pt x="520" y="66"/>
                    </a:lnTo>
                    <a:lnTo>
                      <a:pt x="412" y="84"/>
                    </a:lnTo>
                    <a:lnTo>
                      <a:pt x="299" y="90"/>
                    </a:lnTo>
                    <a:lnTo>
                      <a:pt x="299" y="90"/>
                    </a:lnTo>
                    <a:close/>
                  </a:path>
                </a:pathLst>
              </a:custGeom>
              <a:gradFill rotWithShape="0">
                <a:gsLst>
                  <a:gs pos="0">
                    <a:schemeClr val="accent2"/>
                  </a:gs>
                  <a:gs pos="100000">
                    <a:schemeClr val="accent2">
                      <a:gamma/>
                      <a:shade val="94118"/>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0282" name="Freeform 42"/>
              <p:cNvSpPr>
                <a:spLocks/>
              </p:cNvSpPr>
              <p:nvPr/>
            </p:nvSpPr>
            <p:spPr bwMode="hidden">
              <a:xfrm>
                <a:off x="5336" y="3654"/>
                <a:ext cx="143" cy="341"/>
              </a:xfrm>
              <a:custGeom>
                <a:avLst/>
                <a:gdLst>
                  <a:gd name="T0" fmla="*/ 119 w 143"/>
                  <a:gd name="T1" fmla="*/ 114 h 341"/>
                  <a:gd name="T2" fmla="*/ 113 w 143"/>
                  <a:gd name="T3" fmla="*/ 173 h 341"/>
                  <a:gd name="T4" fmla="*/ 89 w 143"/>
                  <a:gd name="T5" fmla="*/ 239 h 341"/>
                  <a:gd name="T6" fmla="*/ 47 w 143"/>
                  <a:gd name="T7" fmla="*/ 293 h 341"/>
                  <a:gd name="T8" fmla="*/ 0 w 143"/>
                  <a:gd name="T9" fmla="*/ 341 h 341"/>
                  <a:gd name="T10" fmla="*/ 29 w 143"/>
                  <a:gd name="T11" fmla="*/ 341 h 341"/>
                  <a:gd name="T12" fmla="*/ 77 w 143"/>
                  <a:gd name="T13" fmla="*/ 287 h 341"/>
                  <a:gd name="T14" fmla="*/ 113 w 143"/>
                  <a:gd name="T15" fmla="*/ 233 h 341"/>
                  <a:gd name="T16" fmla="*/ 137 w 143"/>
                  <a:gd name="T17" fmla="*/ 173 h 341"/>
                  <a:gd name="T18" fmla="*/ 143 w 143"/>
                  <a:gd name="T19" fmla="*/ 114 h 341"/>
                  <a:gd name="T20" fmla="*/ 137 w 143"/>
                  <a:gd name="T21" fmla="*/ 60 h 341"/>
                  <a:gd name="T22" fmla="*/ 119 w 143"/>
                  <a:gd name="T23" fmla="*/ 0 h 341"/>
                  <a:gd name="T24" fmla="*/ 89 w 143"/>
                  <a:gd name="T25" fmla="*/ 0 h 341"/>
                  <a:gd name="T26" fmla="*/ 113 w 143"/>
                  <a:gd name="T27" fmla="*/ 60 h 341"/>
                  <a:gd name="T28" fmla="*/ 119 w 143"/>
                  <a:gd name="T29" fmla="*/ 114 h 341"/>
                  <a:gd name="T30" fmla="*/ 119 w 143"/>
                  <a:gd name="T31" fmla="*/ 114 h 3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43" h="341">
                    <a:moveTo>
                      <a:pt x="119" y="114"/>
                    </a:moveTo>
                    <a:lnTo>
                      <a:pt x="113" y="173"/>
                    </a:lnTo>
                    <a:lnTo>
                      <a:pt x="89" y="239"/>
                    </a:lnTo>
                    <a:lnTo>
                      <a:pt x="47" y="293"/>
                    </a:lnTo>
                    <a:lnTo>
                      <a:pt x="0" y="341"/>
                    </a:lnTo>
                    <a:lnTo>
                      <a:pt x="29" y="341"/>
                    </a:lnTo>
                    <a:lnTo>
                      <a:pt x="77" y="287"/>
                    </a:lnTo>
                    <a:lnTo>
                      <a:pt x="113" y="233"/>
                    </a:lnTo>
                    <a:lnTo>
                      <a:pt x="137" y="173"/>
                    </a:lnTo>
                    <a:lnTo>
                      <a:pt x="143" y="114"/>
                    </a:lnTo>
                    <a:lnTo>
                      <a:pt x="137" y="60"/>
                    </a:lnTo>
                    <a:lnTo>
                      <a:pt x="119" y="0"/>
                    </a:lnTo>
                    <a:lnTo>
                      <a:pt x="89" y="0"/>
                    </a:lnTo>
                    <a:lnTo>
                      <a:pt x="113" y="60"/>
                    </a:lnTo>
                    <a:lnTo>
                      <a:pt x="119" y="114"/>
                    </a:lnTo>
                    <a:lnTo>
                      <a:pt x="119" y="114"/>
                    </a:lnTo>
                    <a:close/>
                  </a:path>
                </a:pathLst>
              </a:custGeom>
              <a:gradFill rotWithShape="0">
                <a:gsLst>
                  <a:gs pos="0">
                    <a:schemeClr val="accent2"/>
                  </a:gs>
                  <a:gs pos="100000">
                    <a:schemeClr val="accent2">
                      <a:gamma/>
                      <a:shade val="94118"/>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0283" name="Freeform 43"/>
              <p:cNvSpPr>
                <a:spLocks/>
              </p:cNvSpPr>
              <p:nvPr/>
            </p:nvSpPr>
            <p:spPr bwMode="hidden">
              <a:xfrm>
                <a:off x="5061" y="3624"/>
                <a:ext cx="83" cy="90"/>
              </a:xfrm>
              <a:custGeom>
                <a:avLst/>
                <a:gdLst>
                  <a:gd name="T0" fmla="*/ 59 w 83"/>
                  <a:gd name="T1" fmla="*/ 90 h 90"/>
                  <a:gd name="T2" fmla="*/ 83 w 83"/>
                  <a:gd name="T3" fmla="*/ 84 h 90"/>
                  <a:gd name="T4" fmla="*/ 71 w 83"/>
                  <a:gd name="T5" fmla="*/ 60 h 90"/>
                  <a:gd name="T6" fmla="*/ 53 w 83"/>
                  <a:gd name="T7" fmla="*/ 42 h 90"/>
                  <a:gd name="T8" fmla="*/ 6 w 83"/>
                  <a:gd name="T9" fmla="*/ 0 h 90"/>
                  <a:gd name="T10" fmla="*/ 0 w 83"/>
                  <a:gd name="T11" fmla="*/ 18 h 90"/>
                  <a:gd name="T12" fmla="*/ 35 w 83"/>
                  <a:gd name="T13" fmla="*/ 48 h 90"/>
                  <a:gd name="T14" fmla="*/ 59 w 83"/>
                  <a:gd name="T15" fmla="*/ 90 h 90"/>
                  <a:gd name="T16" fmla="*/ 59 w 83"/>
                  <a:gd name="T17" fmla="*/ 90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3" h="90">
                    <a:moveTo>
                      <a:pt x="59" y="90"/>
                    </a:moveTo>
                    <a:lnTo>
                      <a:pt x="83" y="84"/>
                    </a:lnTo>
                    <a:lnTo>
                      <a:pt x="71" y="60"/>
                    </a:lnTo>
                    <a:lnTo>
                      <a:pt x="53" y="42"/>
                    </a:lnTo>
                    <a:lnTo>
                      <a:pt x="6" y="0"/>
                    </a:lnTo>
                    <a:lnTo>
                      <a:pt x="0" y="18"/>
                    </a:lnTo>
                    <a:lnTo>
                      <a:pt x="35" y="48"/>
                    </a:lnTo>
                    <a:lnTo>
                      <a:pt x="59" y="90"/>
                    </a:lnTo>
                    <a:lnTo>
                      <a:pt x="59" y="90"/>
                    </a:lnTo>
                    <a:close/>
                  </a:path>
                </a:pathLst>
              </a:custGeom>
              <a:gradFill rotWithShape="0">
                <a:gsLst>
                  <a:gs pos="0">
                    <a:schemeClr val="accent2"/>
                  </a:gs>
                  <a:gs pos="100000">
                    <a:schemeClr val="accent2">
                      <a:gamma/>
                      <a:shade val="94118"/>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0284" name="Freeform 44"/>
              <p:cNvSpPr>
                <a:spLocks/>
              </p:cNvSpPr>
              <p:nvPr/>
            </p:nvSpPr>
            <p:spPr bwMode="hidden">
              <a:xfrm>
                <a:off x="4445" y="3552"/>
                <a:ext cx="717" cy="431"/>
              </a:xfrm>
              <a:custGeom>
                <a:avLst/>
                <a:gdLst>
                  <a:gd name="T0" fmla="*/ 693 w 717"/>
                  <a:gd name="T1" fmla="*/ 216 h 431"/>
                  <a:gd name="T2" fmla="*/ 687 w 717"/>
                  <a:gd name="T3" fmla="*/ 257 h 431"/>
                  <a:gd name="T4" fmla="*/ 669 w 717"/>
                  <a:gd name="T5" fmla="*/ 293 h 431"/>
                  <a:gd name="T6" fmla="*/ 633 w 717"/>
                  <a:gd name="T7" fmla="*/ 329 h 431"/>
                  <a:gd name="T8" fmla="*/ 598 w 717"/>
                  <a:gd name="T9" fmla="*/ 359 h 431"/>
                  <a:gd name="T10" fmla="*/ 544 w 717"/>
                  <a:gd name="T11" fmla="*/ 383 h 431"/>
                  <a:gd name="T12" fmla="*/ 490 w 717"/>
                  <a:gd name="T13" fmla="*/ 401 h 431"/>
                  <a:gd name="T14" fmla="*/ 424 w 717"/>
                  <a:gd name="T15" fmla="*/ 413 h 431"/>
                  <a:gd name="T16" fmla="*/ 359 w 717"/>
                  <a:gd name="T17" fmla="*/ 419 h 431"/>
                  <a:gd name="T18" fmla="*/ 293 w 717"/>
                  <a:gd name="T19" fmla="*/ 413 h 431"/>
                  <a:gd name="T20" fmla="*/ 227 w 717"/>
                  <a:gd name="T21" fmla="*/ 401 h 431"/>
                  <a:gd name="T22" fmla="*/ 173 w 717"/>
                  <a:gd name="T23" fmla="*/ 383 h 431"/>
                  <a:gd name="T24" fmla="*/ 119 w 717"/>
                  <a:gd name="T25" fmla="*/ 359 h 431"/>
                  <a:gd name="T26" fmla="*/ 84 w 717"/>
                  <a:gd name="T27" fmla="*/ 329 h 431"/>
                  <a:gd name="T28" fmla="*/ 48 w 717"/>
                  <a:gd name="T29" fmla="*/ 293 h 431"/>
                  <a:gd name="T30" fmla="*/ 30 w 717"/>
                  <a:gd name="T31" fmla="*/ 257 h 431"/>
                  <a:gd name="T32" fmla="*/ 24 w 717"/>
                  <a:gd name="T33" fmla="*/ 216 h 431"/>
                  <a:gd name="T34" fmla="*/ 30 w 717"/>
                  <a:gd name="T35" fmla="*/ 174 h 431"/>
                  <a:gd name="T36" fmla="*/ 48 w 717"/>
                  <a:gd name="T37" fmla="*/ 138 h 431"/>
                  <a:gd name="T38" fmla="*/ 84 w 717"/>
                  <a:gd name="T39" fmla="*/ 102 h 431"/>
                  <a:gd name="T40" fmla="*/ 119 w 717"/>
                  <a:gd name="T41" fmla="*/ 72 h 431"/>
                  <a:gd name="T42" fmla="*/ 173 w 717"/>
                  <a:gd name="T43" fmla="*/ 48 h 431"/>
                  <a:gd name="T44" fmla="*/ 227 w 717"/>
                  <a:gd name="T45" fmla="*/ 30 h 431"/>
                  <a:gd name="T46" fmla="*/ 293 w 717"/>
                  <a:gd name="T47" fmla="*/ 18 h 431"/>
                  <a:gd name="T48" fmla="*/ 359 w 717"/>
                  <a:gd name="T49" fmla="*/ 12 h 431"/>
                  <a:gd name="T50" fmla="*/ 418 w 717"/>
                  <a:gd name="T51" fmla="*/ 18 h 431"/>
                  <a:gd name="T52" fmla="*/ 478 w 717"/>
                  <a:gd name="T53" fmla="*/ 30 h 431"/>
                  <a:gd name="T54" fmla="*/ 532 w 717"/>
                  <a:gd name="T55" fmla="*/ 48 h 431"/>
                  <a:gd name="T56" fmla="*/ 580 w 717"/>
                  <a:gd name="T57" fmla="*/ 66 h 431"/>
                  <a:gd name="T58" fmla="*/ 586 w 717"/>
                  <a:gd name="T59" fmla="*/ 48 h 431"/>
                  <a:gd name="T60" fmla="*/ 478 w 717"/>
                  <a:gd name="T61" fmla="*/ 12 h 431"/>
                  <a:gd name="T62" fmla="*/ 418 w 717"/>
                  <a:gd name="T63" fmla="*/ 6 h 431"/>
                  <a:gd name="T64" fmla="*/ 359 w 717"/>
                  <a:gd name="T65" fmla="*/ 0 h 431"/>
                  <a:gd name="T66" fmla="*/ 287 w 717"/>
                  <a:gd name="T67" fmla="*/ 6 h 431"/>
                  <a:gd name="T68" fmla="*/ 221 w 717"/>
                  <a:gd name="T69" fmla="*/ 18 h 431"/>
                  <a:gd name="T70" fmla="*/ 161 w 717"/>
                  <a:gd name="T71" fmla="*/ 36 h 431"/>
                  <a:gd name="T72" fmla="*/ 107 w 717"/>
                  <a:gd name="T73" fmla="*/ 66 h 431"/>
                  <a:gd name="T74" fmla="*/ 60 w 717"/>
                  <a:gd name="T75" fmla="*/ 96 h 431"/>
                  <a:gd name="T76" fmla="*/ 30 w 717"/>
                  <a:gd name="T77" fmla="*/ 132 h 431"/>
                  <a:gd name="T78" fmla="*/ 6 w 717"/>
                  <a:gd name="T79" fmla="*/ 174 h 431"/>
                  <a:gd name="T80" fmla="*/ 0 w 717"/>
                  <a:gd name="T81" fmla="*/ 216 h 431"/>
                  <a:gd name="T82" fmla="*/ 6 w 717"/>
                  <a:gd name="T83" fmla="*/ 257 h 431"/>
                  <a:gd name="T84" fmla="*/ 30 w 717"/>
                  <a:gd name="T85" fmla="*/ 299 h 431"/>
                  <a:gd name="T86" fmla="*/ 60 w 717"/>
                  <a:gd name="T87" fmla="*/ 335 h 431"/>
                  <a:gd name="T88" fmla="*/ 107 w 717"/>
                  <a:gd name="T89" fmla="*/ 371 h 431"/>
                  <a:gd name="T90" fmla="*/ 161 w 717"/>
                  <a:gd name="T91" fmla="*/ 395 h 431"/>
                  <a:gd name="T92" fmla="*/ 221 w 717"/>
                  <a:gd name="T93" fmla="*/ 413 h 431"/>
                  <a:gd name="T94" fmla="*/ 287 w 717"/>
                  <a:gd name="T95" fmla="*/ 425 h 431"/>
                  <a:gd name="T96" fmla="*/ 359 w 717"/>
                  <a:gd name="T97" fmla="*/ 431 h 431"/>
                  <a:gd name="T98" fmla="*/ 430 w 717"/>
                  <a:gd name="T99" fmla="*/ 425 h 431"/>
                  <a:gd name="T100" fmla="*/ 496 w 717"/>
                  <a:gd name="T101" fmla="*/ 413 h 431"/>
                  <a:gd name="T102" fmla="*/ 562 w 717"/>
                  <a:gd name="T103" fmla="*/ 395 h 431"/>
                  <a:gd name="T104" fmla="*/ 610 w 717"/>
                  <a:gd name="T105" fmla="*/ 371 h 431"/>
                  <a:gd name="T106" fmla="*/ 657 w 717"/>
                  <a:gd name="T107" fmla="*/ 335 h 431"/>
                  <a:gd name="T108" fmla="*/ 687 w 717"/>
                  <a:gd name="T109" fmla="*/ 299 h 431"/>
                  <a:gd name="T110" fmla="*/ 711 w 717"/>
                  <a:gd name="T111" fmla="*/ 257 h 431"/>
                  <a:gd name="T112" fmla="*/ 717 w 717"/>
                  <a:gd name="T113" fmla="*/ 216 h 431"/>
                  <a:gd name="T114" fmla="*/ 717 w 717"/>
                  <a:gd name="T115" fmla="*/ 204 h 431"/>
                  <a:gd name="T116" fmla="*/ 711 w 717"/>
                  <a:gd name="T117" fmla="*/ 192 h 431"/>
                  <a:gd name="T118" fmla="*/ 687 w 717"/>
                  <a:gd name="T119" fmla="*/ 198 h 431"/>
                  <a:gd name="T120" fmla="*/ 693 w 717"/>
                  <a:gd name="T121" fmla="*/ 210 h 431"/>
                  <a:gd name="T122" fmla="*/ 693 w 717"/>
                  <a:gd name="T123" fmla="*/ 216 h 431"/>
                  <a:gd name="T124" fmla="*/ 693 w 717"/>
                  <a:gd name="T125" fmla="*/ 216 h 4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717" h="431">
                    <a:moveTo>
                      <a:pt x="693" y="216"/>
                    </a:moveTo>
                    <a:lnTo>
                      <a:pt x="687" y="257"/>
                    </a:lnTo>
                    <a:lnTo>
                      <a:pt x="669" y="293"/>
                    </a:lnTo>
                    <a:lnTo>
                      <a:pt x="633" y="329"/>
                    </a:lnTo>
                    <a:lnTo>
                      <a:pt x="598" y="359"/>
                    </a:lnTo>
                    <a:lnTo>
                      <a:pt x="544" y="383"/>
                    </a:lnTo>
                    <a:lnTo>
                      <a:pt x="490" y="401"/>
                    </a:lnTo>
                    <a:lnTo>
                      <a:pt x="424" y="413"/>
                    </a:lnTo>
                    <a:lnTo>
                      <a:pt x="359" y="419"/>
                    </a:lnTo>
                    <a:lnTo>
                      <a:pt x="293" y="413"/>
                    </a:lnTo>
                    <a:lnTo>
                      <a:pt x="227" y="401"/>
                    </a:lnTo>
                    <a:lnTo>
                      <a:pt x="173" y="383"/>
                    </a:lnTo>
                    <a:lnTo>
                      <a:pt x="119" y="359"/>
                    </a:lnTo>
                    <a:lnTo>
                      <a:pt x="84" y="329"/>
                    </a:lnTo>
                    <a:lnTo>
                      <a:pt x="48" y="293"/>
                    </a:lnTo>
                    <a:lnTo>
                      <a:pt x="30" y="257"/>
                    </a:lnTo>
                    <a:lnTo>
                      <a:pt x="24" y="216"/>
                    </a:lnTo>
                    <a:lnTo>
                      <a:pt x="30" y="174"/>
                    </a:lnTo>
                    <a:lnTo>
                      <a:pt x="48" y="138"/>
                    </a:lnTo>
                    <a:lnTo>
                      <a:pt x="84" y="102"/>
                    </a:lnTo>
                    <a:lnTo>
                      <a:pt x="119" y="72"/>
                    </a:lnTo>
                    <a:lnTo>
                      <a:pt x="173" y="48"/>
                    </a:lnTo>
                    <a:lnTo>
                      <a:pt x="227" y="30"/>
                    </a:lnTo>
                    <a:lnTo>
                      <a:pt x="293" y="18"/>
                    </a:lnTo>
                    <a:lnTo>
                      <a:pt x="359" y="12"/>
                    </a:lnTo>
                    <a:lnTo>
                      <a:pt x="418" y="18"/>
                    </a:lnTo>
                    <a:lnTo>
                      <a:pt x="478" y="30"/>
                    </a:lnTo>
                    <a:lnTo>
                      <a:pt x="532" y="48"/>
                    </a:lnTo>
                    <a:lnTo>
                      <a:pt x="580" y="66"/>
                    </a:lnTo>
                    <a:lnTo>
                      <a:pt x="586" y="48"/>
                    </a:lnTo>
                    <a:lnTo>
                      <a:pt x="478" y="12"/>
                    </a:lnTo>
                    <a:lnTo>
                      <a:pt x="418" y="6"/>
                    </a:lnTo>
                    <a:lnTo>
                      <a:pt x="359" y="0"/>
                    </a:lnTo>
                    <a:lnTo>
                      <a:pt x="287" y="6"/>
                    </a:lnTo>
                    <a:lnTo>
                      <a:pt x="221" y="18"/>
                    </a:lnTo>
                    <a:lnTo>
                      <a:pt x="161" y="36"/>
                    </a:lnTo>
                    <a:lnTo>
                      <a:pt x="107" y="66"/>
                    </a:lnTo>
                    <a:lnTo>
                      <a:pt x="60" y="96"/>
                    </a:lnTo>
                    <a:lnTo>
                      <a:pt x="30" y="132"/>
                    </a:lnTo>
                    <a:lnTo>
                      <a:pt x="6" y="174"/>
                    </a:lnTo>
                    <a:lnTo>
                      <a:pt x="0" y="216"/>
                    </a:lnTo>
                    <a:lnTo>
                      <a:pt x="6" y="257"/>
                    </a:lnTo>
                    <a:lnTo>
                      <a:pt x="30" y="299"/>
                    </a:lnTo>
                    <a:lnTo>
                      <a:pt x="60" y="335"/>
                    </a:lnTo>
                    <a:lnTo>
                      <a:pt x="107" y="371"/>
                    </a:lnTo>
                    <a:lnTo>
                      <a:pt x="161" y="395"/>
                    </a:lnTo>
                    <a:lnTo>
                      <a:pt x="221" y="413"/>
                    </a:lnTo>
                    <a:lnTo>
                      <a:pt x="287" y="425"/>
                    </a:lnTo>
                    <a:lnTo>
                      <a:pt x="359" y="431"/>
                    </a:lnTo>
                    <a:lnTo>
                      <a:pt x="430" y="425"/>
                    </a:lnTo>
                    <a:lnTo>
                      <a:pt x="496" y="413"/>
                    </a:lnTo>
                    <a:lnTo>
                      <a:pt x="562" y="395"/>
                    </a:lnTo>
                    <a:lnTo>
                      <a:pt x="610" y="371"/>
                    </a:lnTo>
                    <a:lnTo>
                      <a:pt x="657" y="335"/>
                    </a:lnTo>
                    <a:lnTo>
                      <a:pt x="687" y="299"/>
                    </a:lnTo>
                    <a:lnTo>
                      <a:pt x="711" y="257"/>
                    </a:lnTo>
                    <a:lnTo>
                      <a:pt x="717" y="216"/>
                    </a:lnTo>
                    <a:lnTo>
                      <a:pt x="717" y="204"/>
                    </a:lnTo>
                    <a:lnTo>
                      <a:pt x="711" y="192"/>
                    </a:lnTo>
                    <a:lnTo>
                      <a:pt x="687" y="198"/>
                    </a:lnTo>
                    <a:lnTo>
                      <a:pt x="693" y="210"/>
                    </a:lnTo>
                    <a:lnTo>
                      <a:pt x="693" y="216"/>
                    </a:lnTo>
                    <a:lnTo>
                      <a:pt x="693" y="216"/>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0285" name="Freeform 45"/>
              <p:cNvSpPr>
                <a:spLocks/>
              </p:cNvSpPr>
              <p:nvPr/>
            </p:nvSpPr>
            <p:spPr bwMode="hidden">
              <a:xfrm>
                <a:off x="4349" y="3510"/>
                <a:ext cx="909" cy="533"/>
              </a:xfrm>
              <a:custGeom>
                <a:avLst/>
                <a:gdLst>
                  <a:gd name="T0" fmla="*/ 616 w 909"/>
                  <a:gd name="T1" fmla="*/ 0 h 533"/>
                  <a:gd name="T2" fmla="*/ 616 w 909"/>
                  <a:gd name="T3" fmla="*/ 18 h 533"/>
                  <a:gd name="T4" fmla="*/ 724 w 909"/>
                  <a:gd name="T5" fmla="*/ 60 h 533"/>
                  <a:gd name="T6" fmla="*/ 765 w 909"/>
                  <a:gd name="T7" fmla="*/ 84 h 533"/>
                  <a:gd name="T8" fmla="*/ 807 w 909"/>
                  <a:gd name="T9" fmla="*/ 114 h 533"/>
                  <a:gd name="T10" fmla="*/ 837 w 909"/>
                  <a:gd name="T11" fmla="*/ 144 h 533"/>
                  <a:gd name="T12" fmla="*/ 861 w 909"/>
                  <a:gd name="T13" fmla="*/ 180 h 533"/>
                  <a:gd name="T14" fmla="*/ 873 w 909"/>
                  <a:gd name="T15" fmla="*/ 216 h 533"/>
                  <a:gd name="T16" fmla="*/ 879 w 909"/>
                  <a:gd name="T17" fmla="*/ 258 h 533"/>
                  <a:gd name="T18" fmla="*/ 873 w 909"/>
                  <a:gd name="T19" fmla="*/ 311 h 533"/>
                  <a:gd name="T20" fmla="*/ 843 w 909"/>
                  <a:gd name="T21" fmla="*/ 359 h 533"/>
                  <a:gd name="T22" fmla="*/ 807 w 909"/>
                  <a:gd name="T23" fmla="*/ 401 h 533"/>
                  <a:gd name="T24" fmla="*/ 753 w 909"/>
                  <a:gd name="T25" fmla="*/ 443 h 533"/>
                  <a:gd name="T26" fmla="*/ 694 w 909"/>
                  <a:gd name="T27" fmla="*/ 473 h 533"/>
                  <a:gd name="T28" fmla="*/ 622 w 909"/>
                  <a:gd name="T29" fmla="*/ 497 h 533"/>
                  <a:gd name="T30" fmla="*/ 538 w 909"/>
                  <a:gd name="T31" fmla="*/ 509 h 533"/>
                  <a:gd name="T32" fmla="*/ 455 w 909"/>
                  <a:gd name="T33" fmla="*/ 515 h 533"/>
                  <a:gd name="T34" fmla="*/ 371 w 909"/>
                  <a:gd name="T35" fmla="*/ 509 h 533"/>
                  <a:gd name="T36" fmla="*/ 287 w 909"/>
                  <a:gd name="T37" fmla="*/ 497 h 533"/>
                  <a:gd name="T38" fmla="*/ 215 w 909"/>
                  <a:gd name="T39" fmla="*/ 473 h 533"/>
                  <a:gd name="T40" fmla="*/ 156 w 909"/>
                  <a:gd name="T41" fmla="*/ 443 h 533"/>
                  <a:gd name="T42" fmla="*/ 102 w 909"/>
                  <a:gd name="T43" fmla="*/ 401 h 533"/>
                  <a:gd name="T44" fmla="*/ 66 w 909"/>
                  <a:gd name="T45" fmla="*/ 359 h 533"/>
                  <a:gd name="T46" fmla="*/ 36 w 909"/>
                  <a:gd name="T47" fmla="*/ 311 h 533"/>
                  <a:gd name="T48" fmla="*/ 30 w 909"/>
                  <a:gd name="T49" fmla="*/ 258 h 533"/>
                  <a:gd name="T50" fmla="*/ 36 w 909"/>
                  <a:gd name="T51" fmla="*/ 222 h 533"/>
                  <a:gd name="T52" fmla="*/ 48 w 909"/>
                  <a:gd name="T53" fmla="*/ 186 h 533"/>
                  <a:gd name="T54" fmla="*/ 66 w 909"/>
                  <a:gd name="T55" fmla="*/ 156 h 533"/>
                  <a:gd name="T56" fmla="*/ 90 w 909"/>
                  <a:gd name="T57" fmla="*/ 126 h 533"/>
                  <a:gd name="T58" fmla="*/ 66 w 909"/>
                  <a:gd name="T59" fmla="*/ 114 h 533"/>
                  <a:gd name="T60" fmla="*/ 36 w 909"/>
                  <a:gd name="T61" fmla="*/ 144 h 533"/>
                  <a:gd name="T62" fmla="*/ 18 w 909"/>
                  <a:gd name="T63" fmla="*/ 180 h 533"/>
                  <a:gd name="T64" fmla="*/ 6 w 909"/>
                  <a:gd name="T65" fmla="*/ 216 h 533"/>
                  <a:gd name="T66" fmla="*/ 0 w 909"/>
                  <a:gd name="T67" fmla="*/ 258 h 533"/>
                  <a:gd name="T68" fmla="*/ 12 w 909"/>
                  <a:gd name="T69" fmla="*/ 311 h 533"/>
                  <a:gd name="T70" fmla="*/ 36 w 909"/>
                  <a:gd name="T71" fmla="*/ 365 h 533"/>
                  <a:gd name="T72" fmla="*/ 78 w 909"/>
                  <a:gd name="T73" fmla="*/ 413 h 533"/>
                  <a:gd name="T74" fmla="*/ 132 w 909"/>
                  <a:gd name="T75" fmla="*/ 449 h 533"/>
                  <a:gd name="T76" fmla="*/ 203 w 909"/>
                  <a:gd name="T77" fmla="*/ 485 h 533"/>
                  <a:gd name="T78" fmla="*/ 275 w 909"/>
                  <a:gd name="T79" fmla="*/ 509 h 533"/>
                  <a:gd name="T80" fmla="*/ 365 w 909"/>
                  <a:gd name="T81" fmla="*/ 527 h 533"/>
                  <a:gd name="T82" fmla="*/ 455 w 909"/>
                  <a:gd name="T83" fmla="*/ 533 h 533"/>
                  <a:gd name="T84" fmla="*/ 544 w 909"/>
                  <a:gd name="T85" fmla="*/ 527 h 533"/>
                  <a:gd name="T86" fmla="*/ 634 w 909"/>
                  <a:gd name="T87" fmla="*/ 509 h 533"/>
                  <a:gd name="T88" fmla="*/ 712 w 909"/>
                  <a:gd name="T89" fmla="*/ 485 h 533"/>
                  <a:gd name="T90" fmla="*/ 777 w 909"/>
                  <a:gd name="T91" fmla="*/ 449 h 533"/>
                  <a:gd name="T92" fmla="*/ 831 w 909"/>
                  <a:gd name="T93" fmla="*/ 413 h 533"/>
                  <a:gd name="T94" fmla="*/ 873 w 909"/>
                  <a:gd name="T95" fmla="*/ 365 h 533"/>
                  <a:gd name="T96" fmla="*/ 897 w 909"/>
                  <a:gd name="T97" fmla="*/ 311 h 533"/>
                  <a:gd name="T98" fmla="*/ 909 w 909"/>
                  <a:gd name="T99" fmla="*/ 258 h 533"/>
                  <a:gd name="T100" fmla="*/ 903 w 909"/>
                  <a:gd name="T101" fmla="*/ 216 h 533"/>
                  <a:gd name="T102" fmla="*/ 885 w 909"/>
                  <a:gd name="T103" fmla="*/ 174 h 533"/>
                  <a:gd name="T104" fmla="*/ 861 w 909"/>
                  <a:gd name="T105" fmla="*/ 132 h 533"/>
                  <a:gd name="T106" fmla="*/ 825 w 909"/>
                  <a:gd name="T107" fmla="*/ 102 h 533"/>
                  <a:gd name="T108" fmla="*/ 783 w 909"/>
                  <a:gd name="T109" fmla="*/ 66 h 533"/>
                  <a:gd name="T110" fmla="*/ 735 w 909"/>
                  <a:gd name="T111" fmla="*/ 42 h 533"/>
                  <a:gd name="T112" fmla="*/ 616 w 909"/>
                  <a:gd name="T113" fmla="*/ 0 h 533"/>
                  <a:gd name="T114" fmla="*/ 616 w 909"/>
                  <a:gd name="T115" fmla="*/ 0 h 5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909" h="533">
                    <a:moveTo>
                      <a:pt x="616" y="0"/>
                    </a:moveTo>
                    <a:lnTo>
                      <a:pt x="616" y="18"/>
                    </a:lnTo>
                    <a:lnTo>
                      <a:pt x="724" y="60"/>
                    </a:lnTo>
                    <a:lnTo>
                      <a:pt x="765" y="84"/>
                    </a:lnTo>
                    <a:lnTo>
                      <a:pt x="807" y="114"/>
                    </a:lnTo>
                    <a:lnTo>
                      <a:pt x="837" y="144"/>
                    </a:lnTo>
                    <a:lnTo>
                      <a:pt x="861" y="180"/>
                    </a:lnTo>
                    <a:lnTo>
                      <a:pt x="873" y="216"/>
                    </a:lnTo>
                    <a:lnTo>
                      <a:pt x="879" y="258"/>
                    </a:lnTo>
                    <a:lnTo>
                      <a:pt x="873" y="311"/>
                    </a:lnTo>
                    <a:lnTo>
                      <a:pt x="843" y="359"/>
                    </a:lnTo>
                    <a:lnTo>
                      <a:pt x="807" y="401"/>
                    </a:lnTo>
                    <a:lnTo>
                      <a:pt x="753" y="443"/>
                    </a:lnTo>
                    <a:lnTo>
                      <a:pt x="694" y="473"/>
                    </a:lnTo>
                    <a:lnTo>
                      <a:pt x="622" y="497"/>
                    </a:lnTo>
                    <a:lnTo>
                      <a:pt x="538" y="509"/>
                    </a:lnTo>
                    <a:lnTo>
                      <a:pt x="455" y="515"/>
                    </a:lnTo>
                    <a:lnTo>
                      <a:pt x="371" y="509"/>
                    </a:lnTo>
                    <a:lnTo>
                      <a:pt x="287" y="497"/>
                    </a:lnTo>
                    <a:lnTo>
                      <a:pt x="215" y="473"/>
                    </a:lnTo>
                    <a:lnTo>
                      <a:pt x="156" y="443"/>
                    </a:lnTo>
                    <a:lnTo>
                      <a:pt x="102" y="401"/>
                    </a:lnTo>
                    <a:lnTo>
                      <a:pt x="66" y="359"/>
                    </a:lnTo>
                    <a:lnTo>
                      <a:pt x="36" y="311"/>
                    </a:lnTo>
                    <a:lnTo>
                      <a:pt x="30" y="258"/>
                    </a:lnTo>
                    <a:lnTo>
                      <a:pt x="36" y="222"/>
                    </a:lnTo>
                    <a:lnTo>
                      <a:pt x="48" y="186"/>
                    </a:lnTo>
                    <a:lnTo>
                      <a:pt x="66" y="156"/>
                    </a:lnTo>
                    <a:lnTo>
                      <a:pt x="90" y="126"/>
                    </a:lnTo>
                    <a:lnTo>
                      <a:pt x="66" y="114"/>
                    </a:lnTo>
                    <a:lnTo>
                      <a:pt x="36" y="144"/>
                    </a:lnTo>
                    <a:lnTo>
                      <a:pt x="18" y="180"/>
                    </a:lnTo>
                    <a:lnTo>
                      <a:pt x="6" y="216"/>
                    </a:lnTo>
                    <a:lnTo>
                      <a:pt x="0" y="258"/>
                    </a:lnTo>
                    <a:lnTo>
                      <a:pt x="12" y="311"/>
                    </a:lnTo>
                    <a:lnTo>
                      <a:pt x="36" y="365"/>
                    </a:lnTo>
                    <a:lnTo>
                      <a:pt x="78" y="413"/>
                    </a:lnTo>
                    <a:lnTo>
                      <a:pt x="132" y="449"/>
                    </a:lnTo>
                    <a:lnTo>
                      <a:pt x="203" y="485"/>
                    </a:lnTo>
                    <a:lnTo>
                      <a:pt x="275" y="509"/>
                    </a:lnTo>
                    <a:lnTo>
                      <a:pt x="365" y="527"/>
                    </a:lnTo>
                    <a:lnTo>
                      <a:pt x="455" y="533"/>
                    </a:lnTo>
                    <a:lnTo>
                      <a:pt x="544" y="527"/>
                    </a:lnTo>
                    <a:lnTo>
                      <a:pt x="634" y="509"/>
                    </a:lnTo>
                    <a:lnTo>
                      <a:pt x="712" y="485"/>
                    </a:lnTo>
                    <a:lnTo>
                      <a:pt x="777" y="449"/>
                    </a:lnTo>
                    <a:lnTo>
                      <a:pt x="831" y="413"/>
                    </a:lnTo>
                    <a:lnTo>
                      <a:pt x="873" y="365"/>
                    </a:lnTo>
                    <a:lnTo>
                      <a:pt x="897" y="311"/>
                    </a:lnTo>
                    <a:lnTo>
                      <a:pt x="909" y="258"/>
                    </a:lnTo>
                    <a:lnTo>
                      <a:pt x="903" y="216"/>
                    </a:lnTo>
                    <a:lnTo>
                      <a:pt x="885" y="174"/>
                    </a:lnTo>
                    <a:lnTo>
                      <a:pt x="861" y="132"/>
                    </a:lnTo>
                    <a:lnTo>
                      <a:pt x="825" y="102"/>
                    </a:lnTo>
                    <a:lnTo>
                      <a:pt x="783" y="66"/>
                    </a:lnTo>
                    <a:lnTo>
                      <a:pt x="735" y="42"/>
                    </a:lnTo>
                    <a:lnTo>
                      <a:pt x="616" y="0"/>
                    </a:lnTo>
                    <a:lnTo>
                      <a:pt x="616" y="0"/>
                    </a:lnTo>
                    <a:close/>
                  </a:path>
                </a:pathLst>
              </a:custGeom>
              <a:gradFill rotWithShape="0">
                <a:gsLst>
                  <a:gs pos="0">
                    <a:schemeClr val="accent2">
                      <a:gamma/>
                      <a:tint val="96863"/>
                      <a:invGamma/>
                    </a:schemeClr>
                  </a:gs>
                  <a:gs pos="100000">
                    <a:schemeClr val="accent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0286" name="Freeform 46"/>
              <p:cNvSpPr>
                <a:spLocks/>
              </p:cNvSpPr>
              <p:nvPr/>
            </p:nvSpPr>
            <p:spPr bwMode="hidden">
              <a:xfrm>
                <a:off x="4564" y="3492"/>
                <a:ext cx="365" cy="66"/>
              </a:xfrm>
              <a:custGeom>
                <a:avLst/>
                <a:gdLst>
                  <a:gd name="T0" fmla="*/ 240 w 365"/>
                  <a:gd name="T1" fmla="*/ 18 h 66"/>
                  <a:gd name="T2" fmla="*/ 299 w 365"/>
                  <a:gd name="T3" fmla="*/ 24 h 66"/>
                  <a:gd name="T4" fmla="*/ 359 w 365"/>
                  <a:gd name="T5" fmla="*/ 30 h 66"/>
                  <a:gd name="T6" fmla="*/ 365 w 365"/>
                  <a:gd name="T7" fmla="*/ 12 h 66"/>
                  <a:gd name="T8" fmla="*/ 305 w 365"/>
                  <a:gd name="T9" fmla="*/ 6 h 66"/>
                  <a:gd name="T10" fmla="*/ 240 w 365"/>
                  <a:gd name="T11" fmla="*/ 0 h 66"/>
                  <a:gd name="T12" fmla="*/ 174 w 365"/>
                  <a:gd name="T13" fmla="*/ 6 h 66"/>
                  <a:gd name="T14" fmla="*/ 114 w 365"/>
                  <a:gd name="T15" fmla="*/ 12 h 66"/>
                  <a:gd name="T16" fmla="*/ 0 w 365"/>
                  <a:gd name="T17" fmla="*/ 42 h 66"/>
                  <a:gd name="T18" fmla="*/ 0 w 365"/>
                  <a:gd name="T19" fmla="*/ 66 h 66"/>
                  <a:gd name="T20" fmla="*/ 54 w 365"/>
                  <a:gd name="T21" fmla="*/ 48 h 66"/>
                  <a:gd name="T22" fmla="*/ 114 w 365"/>
                  <a:gd name="T23" fmla="*/ 30 h 66"/>
                  <a:gd name="T24" fmla="*/ 174 w 365"/>
                  <a:gd name="T25" fmla="*/ 24 h 66"/>
                  <a:gd name="T26" fmla="*/ 240 w 365"/>
                  <a:gd name="T27" fmla="*/ 18 h 66"/>
                  <a:gd name="T28" fmla="*/ 240 w 365"/>
                  <a:gd name="T29" fmla="*/ 18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365" h="66">
                    <a:moveTo>
                      <a:pt x="240" y="18"/>
                    </a:moveTo>
                    <a:lnTo>
                      <a:pt x="299" y="24"/>
                    </a:lnTo>
                    <a:lnTo>
                      <a:pt x="359" y="30"/>
                    </a:lnTo>
                    <a:lnTo>
                      <a:pt x="365" y="12"/>
                    </a:lnTo>
                    <a:lnTo>
                      <a:pt x="305" y="6"/>
                    </a:lnTo>
                    <a:lnTo>
                      <a:pt x="240" y="0"/>
                    </a:lnTo>
                    <a:lnTo>
                      <a:pt x="174" y="6"/>
                    </a:lnTo>
                    <a:lnTo>
                      <a:pt x="114" y="12"/>
                    </a:lnTo>
                    <a:lnTo>
                      <a:pt x="0" y="42"/>
                    </a:lnTo>
                    <a:lnTo>
                      <a:pt x="0" y="66"/>
                    </a:lnTo>
                    <a:lnTo>
                      <a:pt x="54" y="48"/>
                    </a:lnTo>
                    <a:lnTo>
                      <a:pt x="114" y="30"/>
                    </a:lnTo>
                    <a:lnTo>
                      <a:pt x="174" y="24"/>
                    </a:lnTo>
                    <a:lnTo>
                      <a:pt x="240" y="18"/>
                    </a:lnTo>
                    <a:lnTo>
                      <a:pt x="240" y="18"/>
                    </a:lnTo>
                    <a:close/>
                  </a:path>
                </a:pathLst>
              </a:custGeom>
              <a:gradFill rotWithShape="0">
                <a:gsLst>
                  <a:gs pos="0">
                    <a:schemeClr val="accent2">
                      <a:gamma/>
                      <a:tint val="96863"/>
                      <a:invGamma/>
                    </a:schemeClr>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0287" name="Freeform 47"/>
              <p:cNvSpPr>
                <a:spLocks/>
              </p:cNvSpPr>
              <p:nvPr/>
            </p:nvSpPr>
            <p:spPr bwMode="hidden">
              <a:xfrm>
                <a:off x="4463" y="3558"/>
                <a:ext cx="66" cy="48"/>
              </a:xfrm>
              <a:custGeom>
                <a:avLst/>
                <a:gdLst>
                  <a:gd name="T0" fmla="*/ 66 w 66"/>
                  <a:gd name="T1" fmla="*/ 18 h 48"/>
                  <a:gd name="T2" fmla="*/ 48 w 66"/>
                  <a:gd name="T3" fmla="*/ 0 h 48"/>
                  <a:gd name="T4" fmla="*/ 24 w 66"/>
                  <a:gd name="T5" fmla="*/ 12 h 48"/>
                  <a:gd name="T6" fmla="*/ 0 w 66"/>
                  <a:gd name="T7" fmla="*/ 30 h 48"/>
                  <a:gd name="T8" fmla="*/ 12 w 66"/>
                  <a:gd name="T9" fmla="*/ 48 h 48"/>
                  <a:gd name="T10" fmla="*/ 42 w 66"/>
                  <a:gd name="T11" fmla="*/ 30 h 48"/>
                  <a:gd name="T12" fmla="*/ 66 w 66"/>
                  <a:gd name="T13" fmla="*/ 18 h 48"/>
                  <a:gd name="T14" fmla="*/ 66 w 66"/>
                  <a:gd name="T15" fmla="*/ 18 h 4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6" h="48">
                    <a:moveTo>
                      <a:pt x="66" y="18"/>
                    </a:moveTo>
                    <a:lnTo>
                      <a:pt x="48" y="0"/>
                    </a:lnTo>
                    <a:lnTo>
                      <a:pt x="24" y="12"/>
                    </a:lnTo>
                    <a:lnTo>
                      <a:pt x="0" y="30"/>
                    </a:lnTo>
                    <a:lnTo>
                      <a:pt x="12" y="48"/>
                    </a:lnTo>
                    <a:lnTo>
                      <a:pt x="42" y="30"/>
                    </a:lnTo>
                    <a:lnTo>
                      <a:pt x="66" y="18"/>
                    </a:lnTo>
                    <a:lnTo>
                      <a:pt x="66" y="18"/>
                    </a:lnTo>
                    <a:close/>
                  </a:path>
                </a:pathLst>
              </a:custGeom>
              <a:gradFill rotWithShape="0">
                <a:gsLst>
                  <a:gs pos="0">
                    <a:schemeClr val="accent2">
                      <a:gamma/>
                      <a:tint val="96863"/>
                      <a:invGamma/>
                    </a:schemeClr>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0288" name="Oval 48"/>
              <p:cNvSpPr>
                <a:spLocks noChangeArrowheads="1"/>
              </p:cNvSpPr>
              <p:nvPr/>
            </p:nvSpPr>
            <p:spPr bwMode="hidden">
              <a:xfrm>
                <a:off x="4546" y="3608"/>
                <a:ext cx="518" cy="319"/>
              </a:xfrm>
              <a:prstGeom prst="ellipse">
                <a:avLst/>
              </a:prstGeom>
              <a:gradFill rotWithShape="0">
                <a:gsLst>
                  <a:gs pos="0">
                    <a:schemeClr val="accent2">
                      <a:gamma/>
                      <a:shade val="94118"/>
                      <a:invGamma/>
                    </a:schemeClr>
                  </a:gs>
                  <a:gs pos="100000">
                    <a:schemeClr val="accent2"/>
                  </a:gs>
                </a:gsLst>
                <a:lin ang="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cs-CZ"/>
              </a:p>
            </p:txBody>
          </p:sp>
          <p:sp>
            <p:nvSpPr>
              <p:cNvPr id="10289" name="Oval 49"/>
              <p:cNvSpPr>
                <a:spLocks noChangeArrowheads="1"/>
              </p:cNvSpPr>
              <p:nvPr/>
            </p:nvSpPr>
            <p:spPr bwMode="hidden">
              <a:xfrm>
                <a:off x="4578" y="3630"/>
                <a:ext cx="446" cy="271"/>
              </a:xfrm>
              <a:prstGeom prst="ellipse">
                <a:avLst/>
              </a:prstGeom>
              <a:gradFill rotWithShape="0">
                <a:gsLst>
                  <a:gs pos="0">
                    <a:schemeClr val="accent2">
                      <a:gamma/>
                      <a:tint val="96863"/>
                      <a:invGamma/>
                    </a:schemeClr>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cs-CZ"/>
              </a:p>
            </p:txBody>
          </p:sp>
          <p:sp>
            <p:nvSpPr>
              <p:cNvPr id="10290" name="Oval 50"/>
              <p:cNvSpPr>
                <a:spLocks noChangeArrowheads="1"/>
              </p:cNvSpPr>
              <p:nvPr/>
            </p:nvSpPr>
            <p:spPr bwMode="hidden">
              <a:xfrm>
                <a:off x="4610" y="3650"/>
                <a:ext cx="386" cy="233"/>
              </a:xfrm>
              <a:prstGeom prst="ellipse">
                <a:avLst/>
              </a:prstGeom>
              <a:gradFill rotWithShape="0">
                <a:gsLst>
                  <a:gs pos="0">
                    <a:schemeClr val="accent2"/>
                  </a:gs>
                  <a:gs pos="100000">
                    <a:schemeClr val="accent2">
                      <a:gamma/>
                      <a:shade val="94118"/>
                      <a:invGamma/>
                    </a:schemeClr>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cs-CZ"/>
              </a:p>
            </p:txBody>
          </p:sp>
          <p:sp>
            <p:nvSpPr>
              <p:cNvPr id="10291" name="Oval 51"/>
              <p:cNvSpPr>
                <a:spLocks noChangeArrowheads="1"/>
              </p:cNvSpPr>
              <p:nvPr/>
            </p:nvSpPr>
            <p:spPr bwMode="hidden">
              <a:xfrm>
                <a:off x="4654" y="3678"/>
                <a:ext cx="298" cy="177"/>
              </a:xfrm>
              <a:prstGeom prst="ellipse">
                <a:avLst/>
              </a:prstGeom>
              <a:gradFill rotWithShape="0">
                <a:gsLst>
                  <a:gs pos="0">
                    <a:schemeClr val="accent2">
                      <a:gamma/>
                      <a:shade val="94118"/>
                      <a:invGamma/>
                    </a:schemeClr>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cs-CZ"/>
              </a:p>
            </p:txBody>
          </p:sp>
          <p:sp>
            <p:nvSpPr>
              <p:cNvPr id="10292" name="Oval 52"/>
              <p:cNvSpPr>
                <a:spLocks noChangeArrowheads="1"/>
              </p:cNvSpPr>
              <p:nvPr/>
            </p:nvSpPr>
            <p:spPr bwMode="hidden">
              <a:xfrm>
                <a:off x="4690" y="3698"/>
                <a:ext cx="222" cy="139"/>
              </a:xfrm>
              <a:prstGeom prst="ellipse">
                <a:avLst/>
              </a:prstGeom>
              <a:gradFill rotWithShape="0">
                <a:gsLst>
                  <a:gs pos="0">
                    <a:schemeClr val="accent2"/>
                  </a:gs>
                  <a:gs pos="100000">
                    <a:schemeClr val="accent2">
                      <a:gamma/>
                      <a:shade val="94118"/>
                      <a:invGamma/>
                    </a:schemeClr>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cs-CZ"/>
              </a:p>
            </p:txBody>
          </p:sp>
          <p:sp>
            <p:nvSpPr>
              <p:cNvPr id="10293" name="Oval 53"/>
              <p:cNvSpPr>
                <a:spLocks noChangeArrowheads="1"/>
              </p:cNvSpPr>
              <p:nvPr/>
            </p:nvSpPr>
            <p:spPr bwMode="hidden">
              <a:xfrm>
                <a:off x="4738" y="3728"/>
                <a:ext cx="126" cy="81"/>
              </a:xfrm>
              <a:prstGeom prst="ellipse">
                <a:avLst/>
              </a:prstGeom>
              <a:gradFill rotWithShape="0">
                <a:gsLst>
                  <a:gs pos="0">
                    <a:schemeClr val="accent2">
                      <a:gamma/>
                      <a:shade val="96863"/>
                      <a:invGamma/>
                    </a:schemeClr>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cs-CZ"/>
              </a:p>
            </p:txBody>
          </p:sp>
        </p:grpSp>
        <p:grpSp>
          <p:nvGrpSpPr>
            <p:cNvPr id="10294" name="Group 54"/>
            <p:cNvGrpSpPr>
              <a:grpSpLocks/>
            </p:cNvGrpSpPr>
            <p:nvPr userDrawn="1"/>
          </p:nvGrpSpPr>
          <p:grpSpPr bwMode="auto">
            <a:xfrm>
              <a:off x="5280" y="3024"/>
              <a:ext cx="425" cy="258"/>
              <a:chOff x="5280" y="3024"/>
              <a:chExt cx="425" cy="258"/>
            </a:xfrm>
          </p:grpSpPr>
          <p:sp>
            <p:nvSpPr>
              <p:cNvPr id="10295" name="Freeform 55"/>
              <p:cNvSpPr>
                <a:spLocks/>
              </p:cNvSpPr>
              <p:nvPr/>
            </p:nvSpPr>
            <p:spPr bwMode="hidden">
              <a:xfrm>
                <a:off x="5280" y="3186"/>
                <a:ext cx="383" cy="96"/>
              </a:xfrm>
              <a:custGeom>
                <a:avLst/>
                <a:gdLst>
                  <a:gd name="T0" fmla="*/ 209 w 382"/>
                  <a:gd name="T1" fmla="*/ 96 h 96"/>
                  <a:gd name="T2" fmla="*/ 143 w 382"/>
                  <a:gd name="T3" fmla="*/ 90 h 96"/>
                  <a:gd name="T4" fmla="*/ 83 w 382"/>
                  <a:gd name="T5" fmla="*/ 66 h 96"/>
                  <a:gd name="T6" fmla="*/ 35 w 382"/>
                  <a:gd name="T7" fmla="*/ 36 h 96"/>
                  <a:gd name="T8" fmla="*/ 6 w 382"/>
                  <a:gd name="T9" fmla="*/ 0 h 96"/>
                  <a:gd name="T10" fmla="*/ 0 w 382"/>
                  <a:gd name="T11" fmla="*/ 6 h 96"/>
                  <a:gd name="T12" fmla="*/ 29 w 382"/>
                  <a:gd name="T13" fmla="*/ 42 h 96"/>
                  <a:gd name="T14" fmla="*/ 77 w 382"/>
                  <a:gd name="T15" fmla="*/ 72 h 96"/>
                  <a:gd name="T16" fmla="*/ 137 w 382"/>
                  <a:gd name="T17" fmla="*/ 90 h 96"/>
                  <a:gd name="T18" fmla="*/ 209 w 382"/>
                  <a:gd name="T19" fmla="*/ 96 h 96"/>
                  <a:gd name="T20" fmla="*/ 263 w 382"/>
                  <a:gd name="T21" fmla="*/ 90 h 96"/>
                  <a:gd name="T22" fmla="*/ 311 w 382"/>
                  <a:gd name="T23" fmla="*/ 84 h 96"/>
                  <a:gd name="T24" fmla="*/ 352 w 382"/>
                  <a:gd name="T25" fmla="*/ 66 h 96"/>
                  <a:gd name="T26" fmla="*/ 382 w 382"/>
                  <a:gd name="T27" fmla="*/ 42 h 96"/>
                  <a:gd name="T28" fmla="*/ 376 w 382"/>
                  <a:gd name="T29" fmla="*/ 42 h 96"/>
                  <a:gd name="T30" fmla="*/ 346 w 382"/>
                  <a:gd name="T31" fmla="*/ 66 h 96"/>
                  <a:gd name="T32" fmla="*/ 305 w 382"/>
                  <a:gd name="T33" fmla="*/ 78 h 96"/>
                  <a:gd name="T34" fmla="*/ 263 w 382"/>
                  <a:gd name="T35" fmla="*/ 90 h 96"/>
                  <a:gd name="T36" fmla="*/ 209 w 382"/>
                  <a:gd name="T37" fmla="*/ 96 h 96"/>
                  <a:gd name="T38" fmla="*/ 209 w 382"/>
                  <a:gd name="T39" fmla="*/ 96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382" h="96">
                    <a:moveTo>
                      <a:pt x="209" y="96"/>
                    </a:moveTo>
                    <a:lnTo>
                      <a:pt x="143" y="90"/>
                    </a:lnTo>
                    <a:lnTo>
                      <a:pt x="83" y="66"/>
                    </a:lnTo>
                    <a:lnTo>
                      <a:pt x="35" y="36"/>
                    </a:lnTo>
                    <a:lnTo>
                      <a:pt x="6" y="0"/>
                    </a:lnTo>
                    <a:lnTo>
                      <a:pt x="0" y="6"/>
                    </a:lnTo>
                    <a:lnTo>
                      <a:pt x="29" y="42"/>
                    </a:lnTo>
                    <a:lnTo>
                      <a:pt x="77" y="72"/>
                    </a:lnTo>
                    <a:lnTo>
                      <a:pt x="137" y="90"/>
                    </a:lnTo>
                    <a:lnTo>
                      <a:pt x="209" y="96"/>
                    </a:lnTo>
                    <a:lnTo>
                      <a:pt x="263" y="90"/>
                    </a:lnTo>
                    <a:lnTo>
                      <a:pt x="311" y="84"/>
                    </a:lnTo>
                    <a:lnTo>
                      <a:pt x="352" y="66"/>
                    </a:lnTo>
                    <a:lnTo>
                      <a:pt x="382" y="42"/>
                    </a:lnTo>
                    <a:lnTo>
                      <a:pt x="376" y="42"/>
                    </a:lnTo>
                    <a:lnTo>
                      <a:pt x="346" y="66"/>
                    </a:lnTo>
                    <a:lnTo>
                      <a:pt x="305" y="78"/>
                    </a:lnTo>
                    <a:lnTo>
                      <a:pt x="263" y="90"/>
                    </a:lnTo>
                    <a:lnTo>
                      <a:pt x="209" y="96"/>
                    </a:lnTo>
                    <a:lnTo>
                      <a:pt x="209" y="96"/>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0296" name="Freeform 56"/>
              <p:cNvSpPr>
                <a:spLocks/>
              </p:cNvSpPr>
              <p:nvPr/>
            </p:nvSpPr>
            <p:spPr bwMode="hidden">
              <a:xfrm>
                <a:off x="5315" y="3024"/>
                <a:ext cx="258" cy="54"/>
              </a:xfrm>
              <a:custGeom>
                <a:avLst/>
                <a:gdLst>
                  <a:gd name="T0" fmla="*/ 174 w 258"/>
                  <a:gd name="T1" fmla="*/ 0 h 54"/>
                  <a:gd name="T2" fmla="*/ 216 w 258"/>
                  <a:gd name="T3" fmla="*/ 6 h 54"/>
                  <a:gd name="T4" fmla="*/ 258 w 258"/>
                  <a:gd name="T5" fmla="*/ 12 h 54"/>
                  <a:gd name="T6" fmla="*/ 252 w 258"/>
                  <a:gd name="T7" fmla="*/ 6 h 54"/>
                  <a:gd name="T8" fmla="*/ 216 w 258"/>
                  <a:gd name="T9" fmla="*/ 0 h 54"/>
                  <a:gd name="T10" fmla="*/ 174 w 258"/>
                  <a:gd name="T11" fmla="*/ 0 h 54"/>
                  <a:gd name="T12" fmla="*/ 120 w 258"/>
                  <a:gd name="T13" fmla="*/ 6 h 54"/>
                  <a:gd name="T14" fmla="*/ 78 w 258"/>
                  <a:gd name="T15" fmla="*/ 12 h 54"/>
                  <a:gd name="T16" fmla="*/ 36 w 258"/>
                  <a:gd name="T17" fmla="*/ 30 h 54"/>
                  <a:gd name="T18" fmla="*/ 0 w 258"/>
                  <a:gd name="T19" fmla="*/ 48 h 54"/>
                  <a:gd name="T20" fmla="*/ 6 w 258"/>
                  <a:gd name="T21" fmla="*/ 54 h 54"/>
                  <a:gd name="T22" fmla="*/ 36 w 258"/>
                  <a:gd name="T23" fmla="*/ 36 h 54"/>
                  <a:gd name="T24" fmla="*/ 78 w 258"/>
                  <a:gd name="T25" fmla="*/ 18 h 54"/>
                  <a:gd name="T26" fmla="*/ 120 w 258"/>
                  <a:gd name="T27" fmla="*/ 6 h 54"/>
                  <a:gd name="T28" fmla="*/ 174 w 258"/>
                  <a:gd name="T29" fmla="*/ 0 h 54"/>
                  <a:gd name="T30" fmla="*/ 174 w 258"/>
                  <a:gd name="T31" fmla="*/ 0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58" h="54">
                    <a:moveTo>
                      <a:pt x="174" y="0"/>
                    </a:moveTo>
                    <a:lnTo>
                      <a:pt x="216" y="6"/>
                    </a:lnTo>
                    <a:lnTo>
                      <a:pt x="258" y="12"/>
                    </a:lnTo>
                    <a:lnTo>
                      <a:pt x="252" y="6"/>
                    </a:lnTo>
                    <a:lnTo>
                      <a:pt x="216" y="0"/>
                    </a:lnTo>
                    <a:lnTo>
                      <a:pt x="174" y="0"/>
                    </a:lnTo>
                    <a:lnTo>
                      <a:pt x="120" y="6"/>
                    </a:lnTo>
                    <a:lnTo>
                      <a:pt x="78" y="12"/>
                    </a:lnTo>
                    <a:lnTo>
                      <a:pt x="36" y="30"/>
                    </a:lnTo>
                    <a:lnTo>
                      <a:pt x="0" y="48"/>
                    </a:lnTo>
                    <a:lnTo>
                      <a:pt x="6" y="54"/>
                    </a:lnTo>
                    <a:lnTo>
                      <a:pt x="36" y="36"/>
                    </a:lnTo>
                    <a:lnTo>
                      <a:pt x="78" y="18"/>
                    </a:lnTo>
                    <a:lnTo>
                      <a:pt x="120" y="6"/>
                    </a:lnTo>
                    <a:lnTo>
                      <a:pt x="174" y="0"/>
                    </a:lnTo>
                    <a:lnTo>
                      <a:pt x="174" y="0"/>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0297" name="Freeform 57"/>
              <p:cNvSpPr>
                <a:spLocks/>
              </p:cNvSpPr>
              <p:nvPr/>
            </p:nvSpPr>
            <p:spPr bwMode="hidden">
              <a:xfrm>
                <a:off x="5645" y="3066"/>
                <a:ext cx="60" cy="156"/>
              </a:xfrm>
              <a:custGeom>
                <a:avLst/>
                <a:gdLst>
                  <a:gd name="T0" fmla="*/ 54 w 60"/>
                  <a:gd name="T1" fmla="*/ 90 h 156"/>
                  <a:gd name="T2" fmla="*/ 48 w 60"/>
                  <a:gd name="T3" fmla="*/ 126 h 156"/>
                  <a:gd name="T4" fmla="*/ 24 w 60"/>
                  <a:gd name="T5" fmla="*/ 156 h 156"/>
                  <a:gd name="T6" fmla="*/ 30 w 60"/>
                  <a:gd name="T7" fmla="*/ 156 h 156"/>
                  <a:gd name="T8" fmla="*/ 54 w 60"/>
                  <a:gd name="T9" fmla="*/ 126 h 156"/>
                  <a:gd name="T10" fmla="*/ 60 w 60"/>
                  <a:gd name="T11" fmla="*/ 90 h 156"/>
                  <a:gd name="T12" fmla="*/ 54 w 60"/>
                  <a:gd name="T13" fmla="*/ 66 h 156"/>
                  <a:gd name="T14" fmla="*/ 48 w 60"/>
                  <a:gd name="T15" fmla="*/ 42 h 156"/>
                  <a:gd name="T16" fmla="*/ 30 w 60"/>
                  <a:gd name="T17" fmla="*/ 18 h 156"/>
                  <a:gd name="T18" fmla="*/ 6 w 60"/>
                  <a:gd name="T19" fmla="*/ 0 h 156"/>
                  <a:gd name="T20" fmla="*/ 0 w 60"/>
                  <a:gd name="T21" fmla="*/ 6 h 156"/>
                  <a:gd name="T22" fmla="*/ 24 w 60"/>
                  <a:gd name="T23" fmla="*/ 24 h 156"/>
                  <a:gd name="T24" fmla="*/ 42 w 60"/>
                  <a:gd name="T25" fmla="*/ 42 h 156"/>
                  <a:gd name="T26" fmla="*/ 48 w 60"/>
                  <a:gd name="T27" fmla="*/ 66 h 156"/>
                  <a:gd name="T28" fmla="*/ 54 w 60"/>
                  <a:gd name="T29" fmla="*/ 90 h 156"/>
                  <a:gd name="T30" fmla="*/ 54 w 60"/>
                  <a:gd name="T31" fmla="*/ 90 h 1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60" h="156">
                    <a:moveTo>
                      <a:pt x="54" y="90"/>
                    </a:moveTo>
                    <a:lnTo>
                      <a:pt x="48" y="126"/>
                    </a:lnTo>
                    <a:lnTo>
                      <a:pt x="24" y="156"/>
                    </a:lnTo>
                    <a:lnTo>
                      <a:pt x="30" y="156"/>
                    </a:lnTo>
                    <a:lnTo>
                      <a:pt x="54" y="126"/>
                    </a:lnTo>
                    <a:lnTo>
                      <a:pt x="60" y="90"/>
                    </a:lnTo>
                    <a:lnTo>
                      <a:pt x="54" y="66"/>
                    </a:lnTo>
                    <a:lnTo>
                      <a:pt x="48" y="42"/>
                    </a:lnTo>
                    <a:lnTo>
                      <a:pt x="30" y="18"/>
                    </a:lnTo>
                    <a:lnTo>
                      <a:pt x="6" y="0"/>
                    </a:lnTo>
                    <a:lnTo>
                      <a:pt x="0" y="6"/>
                    </a:lnTo>
                    <a:lnTo>
                      <a:pt x="24" y="24"/>
                    </a:lnTo>
                    <a:lnTo>
                      <a:pt x="42" y="42"/>
                    </a:lnTo>
                    <a:lnTo>
                      <a:pt x="48" y="66"/>
                    </a:lnTo>
                    <a:lnTo>
                      <a:pt x="54" y="90"/>
                    </a:lnTo>
                    <a:lnTo>
                      <a:pt x="54" y="90"/>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0298" name="Freeform 58"/>
              <p:cNvSpPr>
                <a:spLocks/>
              </p:cNvSpPr>
              <p:nvPr/>
            </p:nvSpPr>
            <p:spPr bwMode="hidden">
              <a:xfrm>
                <a:off x="5375" y="3246"/>
                <a:ext cx="192" cy="18"/>
              </a:xfrm>
              <a:custGeom>
                <a:avLst/>
                <a:gdLst>
                  <a:gd name="T0" fmla="*/ 114 w 192"/>
                  <a:gd name="T1" fmla="*/ 12 h 18"/>
                  <a:gd name="T2" fmla="*/ 72 w 192"/>
                  <a:gd name="T3" fmla="*/ 6 h 18"/>
                  <a:gd name="T4" fmla="*/ 30 w 192"/>
                  <a:gd name="T5" fmla="*/ 0 h 18"/>
                  <a:gd name="T6" fmla="*/ 0 w 192"/>
                  <a:gd name="T7" fmla="*/ 0 h 18"/>
                  <a:gd name="T8" fmla="*/ 54 w 192"/>
                  <a:gd name="T9" fmla="*/ 12 h 18"/>
                  <a:gd name="T10" fmla="*/ 114 w 192"/>
                  <a:gd name="T11" fmla="*/ 18 h 18"/>
                  <a:gd name="T12" fmla="*/ 156 w 192"/>
                  <a:gd name="T13" fmla="*/ 18 h 18"/>
                  <a:gd name="T14" fmla="*/ 192 w 192"/>
                  <a:gd name="T15" fmla="*/ 12 h 18"/>
                  <a:gd name="T16" fmla="*/ 186 w 192"/>
                  <a:gd name="T17" fmla="*/ 0 h 18"/>
                  <a:gd name="T18" fmla="*/ 150 w 192"/>
                  <a:gd name="T19" fmla="*/ 6 h 18"/>
                  <a:gd name="T20" fmla="*/ 114 w 192"/>
                  <a:gd name="T21" fmla="*/ 12 h 18"/>
                  <a:gd name="T22" fmla="*/ 114 w 192"/>
                  <a:gd name="T23" fmla="*/ 12 h 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92" h="18">
                    <a:moveTo>
                      <a:pt x="114" y="12"/>
                    </a:moveTo>
                    <a:lnTo>
                      <a:pt x="72" y="6"/>
                    </a:lnTo>
                    <a:lnTo>
                      <a:pt x="30" y="0"/>
                    </a:lnTo>
                    <a:lnTo>
                      <a:pt x="0" y="0"/>
                    </a:lnTo>
                    <a:lnTo>
                      <a:pt x="54" y="12"/>
                    </a:lnTo>
                    <a:lnTo>
                      <a:pt x="114" y="18"/>
                    </a:lnTo>
                    <a:lnTo>
                      <a:pt x="156" y="18"/>
                    </a:lnTo>
                    <a:lnTo>
                      <a:pt x="192" y="12"/>
                    </a:lnTo>
                    <a:lnTo>
                      <a:pt x="186" y="0"/>
                    </a:lnTo>
                    <a:lnTo>
                      <a:pt x="150" y="6"/>
                    </a:lnTo>
                    <a:lnTo>
                      <a:pt x="114" y="12"/>
                    </a:lnTo>
                    <a:lnTo>
                      <a:pt x="114" y="12"/>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0299" name="Freeform 59"/>
              <p:cNvSpPr>
                <a:spLocks/>
              </p:cNvSpPr>
              <p:nvPr/>
            </p:nvSpPr>
            <p:spPr bwMode="hidden">
              <a:xfrm>
                <a:off x="5304" y="3042"/>
                <a:ext cx="161" cy="186"/>
              </a:xfrm>
              <a:custGeom>
                <a:avLst/>
                <a:gdLst>
                  <a:gd name="T0" fmla="*/ 11 w 161"/>
                  <a:gd name="T1" fmla="*/ 114 h 186"/>
                  <a:gd name="T2" fmla="*/ 17 w 161"/>
                  <a:gd name="T3" fmla="*/ 96 h 186"/>
                  <a:gd name="T4" fmla="*/ 23 w 161"/>
                  <a:gd name="T5" fmla="*/ 78 h 186"/>
                  <a:gd name="T6" fmla="*/ 53 w 161"/>
                  <a:gd name="T7" fmla="*/ 42 h 186"/>
                  <a:gd name="T8" fmla="*/ 101 w 161"/>
                  <a:gd name="T9" fmla="*/ 18 h 186"/>
                  <a:gd name="T10" fmla="*/ 155 w 161"/>
                  <a:gd name="T11" fmla="*/ 6 h 186"/>
                  <a:gd name="T12" fmla="*/ 161 w 161"/>
                  <a:gd name="T13" fmla="*/ 0 h 186"/>
                  <a:gd name="T14" fmla="*/ 95 w 161"/>
                  <a:gd name="T15" fmla="*/ 12 h 186"/>
                  <a:gd name="T16" fmla="*/ 47 w 161"/>
                  <a:gd name="T17" fmla="*/ 36 h 186"/>
                  <a:gd name="T18" fmla="*/ 11 w 161"/>
                  <a:gd name="T19" fmla="*/ 72 h 186"/>
                  <a:gd name="T20" fmla="*/ 5 w 161"/>
                  <a:gd name="T21" fmla="*/ 90 h 186"/>
                  <a:gd name="T22" fmla="*/ 0 w 161"/>
                  <a:gd name="T23" fmla="*/ 114 h 186"/>
                  <a:gd name="T24" fmla="*/ 11 w 161"/>
                  <a:gd name="T25" fmla="*/ 150 h 186"/>
                  <a:gd name="T26" fmla="*/ 23 w 161"/>
                  <a:gd name="T27" fmla="*/ 168 h 186"/>
                  <a:gd name="T28" fmla="*/ 41 w 161"/>
                  <a:gd name="T29" fmla="*/ 186 h 186"/>
                  <a:gd name="T30" fmla="*/ 65 w 161"/>
                  <a:gd name="T31" fmla="*/ 186 h 186"/>
                  <a:gd name="T32" fmla="*/ 41 w 161"/>
                  <a:gd name="T33" fmla="*/ 168 h 186"/>
                  <a:gd name="T34" fmla="*/ 23 w 161"/>
                  <a:gd name="T35" fmla="*/ 150 h 186"/>
                  <a:gd name="T36" fmla="*/ 17 w 161"/>
                  <a:gd name="T37" fmla="*/ 132 h 186"/>
                  <a:gd name="T38" fmla="*/ 11 w 161"/>
                  <a:gd name="T39" fmla="*/ 114 h 186"/>
                  <a:gd name="T40" fmla="*/ 11 w 161"/>
                  <a:gd name="T41" fmla="*/ 114 h 1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61" h="186">
                    <a:moveTo>
                      <a:pt x="11" y="114"/>
                    </a:moveTo>
                    <a:lnTo>
                      <a:pt x="17" y="96"/>
                    </a:lnTo>
                    <a:lnTo>
                      <a:pt x="23" y="78"/>
                    </a:lnTo>
                    <a:lnTo>
                      <a:pt x="53" y="42"/>
                    </a:lnTo>
                    <a:lnTo>
                      <a:pt x="101" y="18"/>
                    </a:lnTo>
                    <a:lnTo>
                      <a:pt x="155" y="6"/>
                    </a:lnTo>
                    <a:lnTo>
                      <a:pt x="161" y="0"/>
                    </a:lnTo>
                    <a:lnTo>
                      <a:pt x="95" y="12"/>
                    </a:lnTo>
                    <a:lnTo>
                      <a:pt x="47" y="36"/>
                    </a:lnTo>
                    <a:lnTo>
                      <a:pt x="11" y="72"/>
                    </a:lnTo>
                    <a:lnTo>
                      <a:pt x="5" y="90"/>
                    </a:lnTo>
                    <a:lnTo>
                      <a:pt x="0" y="114"/>
                    </a:lnTo>
                    <a:lnTo>
                      <a:pt x="11" y="150"/>
                    </a:lnTo>
                    <a:lnTo>
                      <a:pt x="23" y="168"/>
                    </a:lnTo>
                    <a:lnTo>
                      <a:pt x="41" y="186"/>
                    </a:lnTo>
                    <a:lnTo>
                      <a:pt x="65" y="186"/>
                    </a:lnTo>
                    <a:lnTo>
                      <a:pt x="41" y="168"/>
                    </a:lnTo>
                    <a:lnTo>
                      <a:pt x="23" y="150"/>
                    </a:lnTo>
                    <a:lnTo>
                      <a:pt x="17" y="132"/>
                    </a:lnTo>
                    <a:lnTo>
                      <a:pt x="11" y="114"/>
                    </a:lnTo>
                    <a:lnTo>
                      <a:pt x="11" y="114"/>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0300" name="Freeform 60"/>
              <p:cNvSpPr>
                <a:spLocks/>
              </p:cNvSpPr>
              <p:nvPr/>
            </p:nvSpPr>
            <p:spPr bwMode="hidden">
              <a:xfrm>
                <a:off x="5489" y="3042"/>
                <a:ext cx="186" cy="210"/>
              </a:xfrm>
              <a:custGeom>
                <a:avLst/>
                <a:gdLst>
                  <a:gd name="T0" fmla="*/ 0 w 185"/>
                  <a:gd name="T1" fmla="*/ 6 h 210"/>
                  <a:gd name="T2" fmla="*/ 66 w 185"/>
                  <a:gd name="T3" fmla="*/ 12 h 210"/>
                  <a:gd name="T4" fmla="*/ 119 w 185"/>
                  <a:gd name="T5" fmla="*/ 36 h 210"/>
                  <a:gd name="T6" fmla="*/ 155 w 185"/>
                  <a:gd name="T7" fmla="*/ 72 h 210"/>
                  <a:gd name="T8" fmla="*/ 161 w 185"/>
                  <a:gd name="T9" fmla="*/ 90 h 210"/>
                  <a:gd name="T10" fmla="*/ 167 w 185"/>
                  <a:gd name="T11" fmla="*/ 114 h 210"/>
                  <a:gd name="T12" fmla="*/ 161 w 185"/>
                  <a:gd name="T13" fmla="*/ 138 h 210"/>
                  <a:gd name="T14" fmla="*/ 149 w 185"/>
                  <a:gd name="T15" fmla="*/ 162 h 210"/>
                  <a:gd name="T16" fmla="*/ 119 w 185"/>
                  <a:gd name="T17" fmla="*/ 180 h 210"/>
                  <a:gd name="T18" fmla="*/ 90 w 185"/>
                  <a:gd name="T19" fmla="*/ 198 h 210"/>
                  <a:gd name="T20" fmla="*/ 96 w 185"/>
                  <a:gd name="T21" fmla="*/ 210 h 210"/>
                  <a:gd name="T22" fmla="*/ 131 w 185"/>
                  <a:gd name="T23" fmla="*/ 192 h 210"/>
                  <a:gd name="T24" fmla="*/ 161 w 185"/>
                  <a:gd name="T25" fmla="*/ 168 h 210"/>
                  <a:gd name="T26" fmla="*/ 179 w 185"/>
                  <a:gd name="T27" fmla="*/ 144 h 210"/>
                  <a:gd name="T28" fmla="*/ 185 w 185"/>
                  <a:gd name="T29" fmla="*/ 114 h 210"/>
                  <a:gd name="T30" fmla="*/ 179 w 185"/>
                  <a:gd name="T31" fmla="*/ 90 h 210"/>
                  <a:gd name="T32" fmla="*/ 173 w 185"/>
                  <a:gd name="T33" fmla="*/ 66 h 210"/>
                  <a:gd name="T34" fmla="*/ 155 w 185"/>
                  <a:gd name="T35" fmla="*/ 48 h 210"/>
                  <a:gd name="T36" fmla="*/ 131 w 185"/>
                  <a:gd name="T37" fmla="*/ 30 h 210"/>
                  <a:gd name="T38" fmla="*/ 72 w 185"/>
                  <a:gd name="T39" fmla="*/ 6 h 210"/>
                  <a:gd name="T40" fmla="*/ 0 w 185"/>
                  <a:gd name="T41" fmla="*/ 0 h 210"/>
                  <a:gd name="T42" fmla="*/ 0 w 185"/>
                  <a:gd name="T43" fmla="*/ 6 h 210"/>
                  <a:gd name="T44" fmla="*/ 0 w 185"/>
                  <a:gd name="T45" fmla="*/ 6 h 210"/>
                  <a:gd name="T46" fmla="*/ 0 w 185"/>
                  <a:gd name="T47" fmla="*/ 6 h 2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85" h="210">
                    <a:moveTo>
                      <a:pt x="0" y="6"/>
                    </a:moveTo>
                    <a:lnTo>
                      <a:pt x="66" y="12"/>
                    </a:lnTo>
                    <a:lnTo>
                      <a:pt x="119" y="36"/>
                    </a:lnTo>
                    <a:lnTo>
                      <a:pt x="155" y="72"/>
                    </a:lnTo>
                    <a:lnTo>
                      <a:pt x="161" y="90"/>
                    </a:lnTo>
                    <a:lnTo>
                      <a:pt x="167" y="114"/>
                    </a:lnTo>
                    <a:lnTo>
                      <a:pt x="161" y="138"/>
                    </a:lnTo>
                    <a:lnTo>
                      <a:pt x="149" y="162"/>
                    </a:lnTo>
                    <a:lnTo>
                      <a:pt x="119" y="180"/>
                    </a:lnTo>
                    <a:lnTo>
                      <a:pt x="90" y="198"/>
                    </a:lnTo>
                    <a:lnTo>
                      <a:pt x="96" y="210"/>
                    </a:lnTo>
                    <a:lnTo>
                      <a:pt x="131" y="192"/>
                    </a:lnTo>
                    <a:lnTo>
                      <a:pt x="161" y="168"/>
                    </a:lnTo>
                    <a:lnTo>
                      <a:pt x="179" y="144"/>
                    </a:lnTo>
                    <a:lnTo>
                      <a:pt x="185" y="114"/>
                    </a:lnTo>
                    <a:lnTo>
                      <a:pt x="179" y="90"/>
                    </a:lnTo>
                    <a:lnTo>
                      <a:pt x="173" y="66"/>
                    </a:lnTo>
                    <a:lnTo>
                      <a:pt x="155" y="48"/>
                    </a:lnTo>
                    <a:lnTo>
                      <a:pt x="131" y="30"/>
                    </a:lnTo>
                    <a:lnTo>
                      <a:pt x="72" y="6"/>
                    </a:lnTo>
                    <a:lnTo>
                      <a:pt x="0" y="0"/>
                    </a:lnTo>
                    <a:lnTo>
                      <a:pt x="0" y="6"/>
                    </a:lnTo>
                    <a:lnTo>
                      <a:pt x="0" y="6"/>
                    </a:lnTo>
                    <a:lnTo>
                      <a:pt x="0" y="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0301" name="Freeform 61"/>
              <p:cNvSpPr>
                <a:spLocks noEditPoints="1"/>
              </p:cNvSpPr>
              <p:nvPr/>
            </p:nvSpPr>
            <p:spPr bwMode="hidden">
              <a:xfrm>
                <a:off x="5345" y="3058"/>
                <a:ext cx="299" cy="186"/>
              </a:xfrm>
              <a:custGeom>
                <a:avLst/>
                <a:gdLst>
                  <a:gd name="T0" fmla="*/ 150 w 299"/>
                  <a:gd name="T1" fmla="*/ 0 h 186"/>
                  <a:gd name="T2" fmla="*/ 90 w 299"/>
                  <a:gd name="T3" fmla="*/ 6 h 186"/>
                  <a:gd name="T4" fmla="*/ 42 w 299"/>
                  <a:gd name="T5" fmla="*/ 30 h 186"/>
                  <a:gd name="T6" fmla="*/ 12 w 299"/>
                  <a:gd name="T7" fmla="*/ 54 h 186"/>
                  <a:gd name="T8" fmla="*/ 6 w 299"/>
                  <a:gd name="T9" fmla="*/ 72 h 186"/>
                  <a:gd name="T10" fmla="*/ 0 w 299"/>
                  <a:gd name="T11" fmla="*/ 90 h 186"/>
                  <a:gd name="T12" fmla="*/ 6 w 299"/>
                  <a:gd name="T13" fmla="*/ 108 h 186"/>
                  <a:gd name="T14" fmla="*/ 12 w 299"/>
                  <a:gd name="T15" fmla="*/ 126 h 186"/>
                  <a:gd name="T16" fmla="*/ 42 w 299"/>
                  <a:gd name="T17" fmla="*/ 156 h 186"/>
                  <a:gd name="T18" fmla="*/ 90 w 299"/>
                  <a:gd name="T19" fmla="*/ 180 h 186"/>
                  <a:gd name="T20" fmla="*/ 150 w 299"/>
                  <a:gd name="T21" fmla="*/ 186 h 186"/>
                  <a:gd name="T22" fmla="*/ 209 w 299"/>
                  <a:gd name="T23" fmla="*/ 180 h 186"/>
                  <a:gd name="T24" fmla="*/ 257 w 299"/>
                  <a:gd name="T25" fmla="*/ 156 h 186"/>
                  <a:gd name="T26" fmla="*/ 287 w 299"/>
                  <a:gd name="T27" fmla="*/ 126 h 186"/>
                  <a:gd name="T28" fmla="*/ 299 w 299"/>
                  <a:gd name="T29" fmla="*/ 108 h 186"/>
                  <a:gd name="T30" fmla="*/ 299 w 299"/>
                  <a:gd name="T31" fmla="*/ 90 h 186"/>
                  <a:gd name="T32" fmla="*/ 299 w 299"/>
                  <a:gd name="T33" fmla="*/ 72 h 186"/>
                  <a:gd name="T34" fmla="*/ 287 w 299"/>
                  <a:gd name="T35" fmla="*/ 54 h 186"/>
                  <a:gd name="T36" fmla="*/ 257 w 299"/>
                  <a:gd name="T37" fmla="*/ 30 h 186"/>
                  <a:gd name="T38" fmla="*/ 209 w 299"/>
                  <a:gd name="T39" fmla="*/ 6 h 186"/>
                  <a:gd name="T40" fmla="*/ 150 w 299"/>
                  <a:gd name="T41" fmla="*/ 0 h 186"/>
                  <a:gd name="T42" fmla="*/ 150 w 299"/>
                  <a:gd name="T43" fmla="*/ 0 h 186"/>
                  <a:gd name="T44" fmla="*/ 150 w 299"/>
                  <a:gd name="T45" fmla="*/ 180 h 186"/>
                  <a:gd name="T46" fmla="*/ 96 w 299"/>
                  <a:gd name="T47" fmla="*/ 174 h 186"/>
                  <a:gd name="T48" fmla="*/ 48 w 299"/>
                  <a:gd name="T49" fmla="*/ 156 h 186"/>
                  <a:gd name="T50" fmla="*/ 18 w 299"/>
                  <a:gd name="T51" fmla="*/ 126 h 186"/>
                  <a:gd name="T52" fmla="*/ 12 w 299"/>
                  <a:gd name="T53" fmla="*/ 108 h 186"/>
                  <a:gd name="T54" fmla="*/ 6 w 299"/>
                  <a:gd name="T55" fmla="*/ 90 h 186"/>
                  <a:gd name="T56" fmla="*/ 12 w 299"/>
                  <a:gd name="T57" fmla="*/ 72 h 186"/>
                  <a:gd name="T58" fmla="*/ 18 w 299"/>
                  <a:gd name="T59" fmla="*/ 54 h 186"/>
                  <a:gd name="T60" fmla="*/ 48 w 299"/>
                  <a:gd name="T61" fmla="*/ 30 h 186"/>
                  <a:gd name="T62" fmla="*/ 96 w 299"/>
                  <a:gd name="T63" fmla="*/ 12 h 186"/>
                  <a:gd name="T64" fmla="*/ 150 w 299"/>
                  <a:gd name="T65" fmla="*/ 6 h 186"/>
                  <a:gd name="T66" fmla="*/ 203 w 299"/>
                  <a:gd name="T67" fmla="*/ 12 h 186"/>
                  <a:gd name="T68" fmla="*/ 251 w 299"/>
                  <a:gd name="T69" fmla="*/ 30 h 186"/>
                  <a:gd name="T70" fmla="*/ 281 w 299"/>
                  <a:gd name="T71" fmla="*/ 54 h 186"/>
                  <a:gd name="T72" fmla="*/ 293 w 299"/>
                  <a:gd name="T73" fmla="*/ 72 h 186"/>
                  <a:gd name="T74" fmla="*/ 293 w 299"/>
                  <a:gd name="T75" fmla="*/ 90 h 186"/>
                  <a:gd name="T76" fmla="*/ 293 w 299"/>
                  <a:gd name="T77" fmla="*/ 108 h 186"/>
                  <a:gd name="T78" fmla="*/ 281 w 299"/>
                  <a:gd name="T79" fmla="*/ 126 h 186"/>
                  <a:gd name="T80" fmla="*/ 251 w 299"/>
                  <a:gd name="T81" fmla="*/ 156 h 186"/>
                  <a:gd name="T82" fmla="*/ 203 w 299"/>
                  <a:gd name="T83" fmla="*/ 174 h 186"/>
                  <a:gd name="T84" fmla="*/ 150 w 299"/>
                  <a:gd name="T85" fmla="*/ 180 h 186"/>
                  <a:gd name="T86" fmla="*/ 150 w 299"/>
                  <a:gd name="T87" fmla="*/ 180 h 1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299" h="186">
                    <a:moveTo>
                      <a:pt x="150" y="0"/>
                    </a:moveTo>
                    <a:lnTo>
                      <a:pt x="90" y="6"/>
                    </a:lnTo>
                    <a:lnTo>
                      <a:pt x="42" y="30"/>
                    </a:lnTo>
                    <a:lnTo>
                      <a:pt x="12" y="54"/>
                    </a:lnTo>
                    <a:lnTo>
                      <a:pt x="6" y="72"/>
                    </a:lnTo>
                    <a:lnTo>
                      <a:pt x="0" y="90"/>
                    </a:lnTo>
                    <a:lnTo>
                      <a:pt x="6" y="108"/>
                    </a:lnTo>
                    <a:lnTo>
                      <a:pt x="12" y="126"/>
                    </a:lnTo>
                    <a:lnTo>
                      <a:pt x="42" y="156"/>
                    </a:lnTo>
                    <a:lnTo>
                      <a:pt x="90" y="180"/>
                    </a:lnTo>
                    <a:lnTo>
                      <a:pt x="150" y="186"/>
                    </a:lnTo>
                    <a:lnTo>
                      <a:pt x="209" y="180"/>
                    </a:lnTo>
                    <a:lnTo>
                      <a:pt x="257" y="156"/>
                    </a:lnTo>
                    <a:lnTo>
                      <a:pt x="287" y="126"/>
                    </a:lnTo>
                    <a:lnTo>
                      <a:pt x="299" y="108"/>
                    </a:lnTo>
                    <a:lnTo>
                      <a:pt x="299" y="90"/>
                    </a:lnTo>
                    <a:lnTo>
                      <a:pt x="299" y="72"/>
                    </a:lnTo>
                    <a:lnTo>
                      <a:pt x="287" y="54"/>
                    </a:lnTo>
                    <a:lnTo>
                      <a:pt x="257" y="30"/>
                    </a:lnTo>
                    <a:lnTo>
                      <a:pt x="209" y="6"/>
                    </a:lnTo>
                    <a:lnTo>
                      <a:pt x="150" y="0"/>
                    </a:lnTo>
                    <a:lnTo>
                      <a:pt x="150" y="0"/>
                    </a:lnTo>
                    <a:close/>
                    <a:moveTo>
                      <a:pt x="150" y="180"/>
                    </a:moveTo>
                    <a:lnTo>
                      <a:pt x="96" y="174"/>
                    </a:lnTo>
                    <a:lnTo>
                      <a:pt x="48" y="156"/>
                    </a:lnTo>
                    <a:lnTo>
                      <a:pt x="18" y="126"/>
                    </a:lnTo>
                    <a:lnTo>
                      <a:pt x="12" y="108"/>
                    </a:lnTo>
                    <a:lnTo>
                      <a:pt x="6" y="90"/>
                    </a:lnTo>
                    <a:lnTo>
                      <a:pt x="12" y="72"/>
                    </a:lnTo>
                    <a:lnTo>
                      <a:pt x="18" y="54"/>
                    </a:lnTo>
                    <a:lnTo>
                      <a:pt x="48" y="30"/>
                    </a:lnTo>
                    <a:lnTo>
                      <a:pt x="96" y="12"/>
                    </a:lnTo>
                    <a:lnTo>
                      <a:pt x="150" y="6"/>
                    </a:lnTo>
                    <a:lnTo>
                      <a:pt x="203" y="12"/>
                    </a:lnTo>
                    <a:lnTo>
                      <a:pt x="251" y="30"/>
                    </a:lnTo>
                    <a:lnTo>
                      <a:pt x="281" y="54"/>
                    </a:lnTo>
                    <a:lnTo>
                      <a:pt x="293" y="72"/>
                    </a:lnTo>
                    <a:lnTo>
                      <a:pt x="293" y="90"/>
                    </a:lnTo>
                    <a:lnTo>
                      <a:pt x="293" y="108"/>
                    </a:lnTo>
                    <a:lnTo>
                      <a:pt x="281" y="126"/>
                    </a:lnTo>
                    <a:lnTo>
                      <a:pt x="251" y="156"/>
                    </a:lnTo>
                    <a:lnTo>
                      <a:pt x="203" y="174"/>
                    </a:lnTo>
                    <a:lnTo>
                      <a:pt x="150" y="180"/>
                    </a:lnTo>
                    <a:lnTo>
                      <a:pt x="150" y="180"/>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grpSp>
            <p:nvGrpSpPr>
              <p:cNvPr id="10302" name="Group 62"/>
              <p:cNvGrpSpPr>
                <a:grpSpLocks/>
              </p:cNvGrpSpPr>
              <p:nvPr/>
            </p:nvGrpSpPr>
            <p:grpSpPr bwMode="auto">
              <a:xfrm>
                <a:off x="5381" y="3085"/>
                <a:ext cx="227" cy="132"/>
                <a:chOff x="5381" y="3085"/>
                <a:chExt cx="227" cy="132"/>
              </a:xfrm>
            </p:grpSpPr>
            <p:sp>
              <p:nvSpPr>
                <p:cNvPr id="10303" name="Oval 63"/>
                <p:cNvSpPr>
                  <a:spLocks noChangeArrowheads="1"/>
                </p:cNvSpPr>
                <p:nvPr userDrawn="1"/>
              </p:nvSpPr>
              <p:spPr bwMode="hidden">
                <a:xfrm>
                  <a:off x="5381" y="3085"/>
                  <a:ext cx="227" cy="132"/>
                </a:xfrm>
                <a:prstGeom prst="ellipse">
                  <a:avLst/>
                </a:prstGeom>
                <a:gradFill rotWithShape="0">
                  <a:gsLst>
                    <a:gs pos="0">
                      <a:schemeClr val="bg1"/>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cs-CZ"/>
                </a:p>
              </p:txBody>
            </p:sp>
            <p:sp>
              <p:nvSpPr>
                <p:cNvPr id="10304" name="Oval 64"/>
                <p:cNvSpPr>
                  <a:spLocks noChangeArrowheads="1"/>
                </p:cNvSpPr>
                <p:nvPr userDrawn="1"/>
              </p:nvSpPr>
              <p:spPr bwMode="hidden">
                <a:xfrm>
                  <a:off x="5403" y="3099"/>
                  <a:ext cx="182" cy="102"/>
                </a:xfrm>
                <a:prstGeom prst="ellipse">
                  <a:avLst/>
                </a:prstGeom>
                <a:gradFill rotWithShape="0">
                  <a:gsLst>
                    <a:gs pos="0">
                      <a:schemeClr val="accent2"/>
                    </a:gs>
                    <a:gs pos="100000">
                      <a:schemeClr val="bg1"/>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cs-CZ"/>
                </a:p>
              </p:txBody>
            </p:sp>
            <p:sp>
              <p:nvSpPr>
                <p:cNvPr id="10305" name="Oval 65"/>
                <p:cNvSpPr>
                  <a:spLocks noChangeArrowheads="1"/>
                </p:cNvSpPr>
                <p:nvPr userDrawn="1"/>
              </p:nvSpPr>
              <p:spPr bwMode="hidden">
                <a:xfrm>
                  <a:off x="5431" y="3109"/>
                  <a:ext cx="125" cy="82"/>
                </a:xfrm>
                <a:prstGeom prst="ellipse">
                  <a:avLst/>
                </a:prstGeom>
                <a:gradFill rotWithShape="0">
                  <a:gsLst>
                    <a:gs pos="0">
                      <a:schemeClr val="bg1"/>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cs-CZ"/>
                </a:p>
              </p:txBody>
            </p:sp>
            <p:sp>
              <p:nvSpPr>
                <p:cNvPr id="10306" name="Oval 66"/>
                <p:cNvSpPr>
                  <a:spLocks noChangeArrowheads="1"/>
                </p:cNvSpPr>
                <p:nvPr userDrawn="1"/>
              </p:nvSpPr>
              <p:spPr bwMode="hidden">
                <a:xfrm>
                  <a:off x="5458" y="3125"/>
                  <a:ext cx="73" cy="47"/>
                </a:xfrm>
                <a:prstGeom prst="ellipse">
                  <a:avLst/>
                </a:prstGeom>
                <a:gradFill rotWithShape="0">
                  <a:gsLst>
                    <a:gs pos="0">
                      <a:schemeClr val="accent2"/>
                    </a:gs>
                    <a:gs pos="100000">
                      <a:schemeClr val="bg1"/>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cs-CZ"/>
                </a:p>
              </p:txBody>
            </p:sp>
          </p:grpSp>
        </p:grpSp>
      </p:grpSp>
      <p:sp>
        <p:nvSpPr>
          <p:cNvPr id="10307" name="Rectangle 67"/>
          <p:cNvSpPr>
            <a:spLocks noGrp="1" noChangeArrowheads="1"/>
          </p:cNvSpPr>
          <p:nvPr>
            <p:ph type="title"/>
          </p:nvPr>
        </p:nvSpPr>
        <p:spPr bwMode="auto">
          <a:xfrm>
            <a:off x="457200" y="277813"/>
            <a:ext cx="8229600" cy="1139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1" compatLnSpc="1">
            <a:prstTxWarp prst="textNoShape">
              <a:avLst/>
            </a:prstTxWarp>
          </a:bodyPr>
          <a:lstStyle/>
          <a:p>
            <a:pPr lvl="0"/>
            <a:r>
              <a:rPr lang="en-US"/>
              <a:t>Klepnutím lze upravit styl předlohy nadpisů.</a:t>
            </a:r>
          </a:p>
        </p:txBody>
      </p:sp>
      <p:sp>
        <p:nvSpPr>
          <p:cNvPr id="10308" name="Rectangle 68"/>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t>Klepnutím lze upravit styly předlohy textu.</a:t>
            </a:r>
          </a:p>
          <a:p>
            <a:pPr lvl="1"/>
            <a:r>
              <a:rPr lang="en-US"/>
              <a:t>Druhá úroveň</a:t>
            </a:r>
          </a:p>
          <a:p>
            <a:pPr lvl="2"/>
            <a:r>
              <a:rPr lang="en-US"/>
              <a:t>Třetí úroveň</a:t>
            </a:r>
          </a:p>
          <a:p>
            <a:pPr lvl="3"/>
            <a:r>
              <a:rPr lang="en-US"/>
              <a:t>Čtvrtá úroveň</a:t>
            </a:r>
          </a:p>
          <a:p>
            <a:pPr lvl="4"/>
            <a:r>
              <a:rPr lang="en-US"/>
              <a:t>Pátá úroveň</a:t>
            </a:r>
          </a:p>
        </p:txBody>
      </p:sp>
      <p:sp>
        <p:nvSpPr>
          <p:cNvPr id="10309" name="Rectangle 69"/>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400">
                <a:effectLst>
                  <a:outerShdw blurRad="38100" dist="38100" dir="2700000" algn="tl">
                    <a:srgbClr val="000000"/>
                  </a:outerShdw>
                </a:effectLst>
              </a:defRPr>
            </a:lvl1pPr>
          </a:lstStyle>
          <a:p>
            <a:endParaRPr lang="en-US"/>
          </a:p>
        </p:txBody>
      </p:sp>
      <p:sp>
        <p:nvSpPr>
          <p:cNvPr id="10310" name="Rectangle 70"/>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defRPr sz="1400">
                <a:effectLst>
                  <a:outerShdw blurRad="38100" dist="38100" dir="2700000" algn="tl">
                    <a:srgbClr val="000000"/>
                  </a:outerShdw>
                </a:effectLst>
              </a:defRPr>
            </a:lvl1pPr>
          </a:lstStyle>
          <a:p>
            <a:endParaRPr lang="en-US"/>
          </a:p>
        </p:txBody>
      </p:sp>
      <p:sp>
        <p:nvSpPr>
          <p:cNvPr id="10311" name="Rectangle 71"/>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400">
                <a:effectLst>
                  <a:outerShdw blurRad="38100" dist="38100" dir="2700000" algn="tl">
                    <a:srgbClr val="000000"/>
                  </a:outerShdw>
                </a:effectLst>
              </a:defRPr>
            </a:lvl1pPr>
          </a:lstStyle>
          <a:p>
            <a:fld id="{A0CA97E5-0209-4490-B003-5799A616B569}" type="slidenum">
              <a:rPr lang="en-US"/>
              <a:pPr/>
              <a:t>‹#›</a:t>
            </a:fld>
            <a:endParaRPr lang="en-US"/>
          </a:p>
        </p:txBody>
      </p:sp>
    </p:spTree>
  </p:cSld>
  <p:clrMap bg1="dk2" tx1="lt1" bg2="dk1" tx2="lt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ransition spd="med">
    <p:checke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0307"/>
                                        </p:tgtEl>
                                        <p:attrNameLst>
                                          <p:attrName>style.visibility</p:attrName>
                                        </p:attrNameLst>
                                      </p:cBhvr>
                                      <p:to>
                                        <p:strVal val="visible"/>
                                      </p:to>
                                    </p:set>
                                    <p:animEffect transition="in" filter="fade">
                                      <p:cBhvr>
                                        <p:cTn id="7" dur="2000"/>
                                        <p:tgtEl>
                                          <p:spTgt spid="10307"/>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0308"/>
                                        </p:tgtEl>
                                        <p:attrNameLst>
                                          <p:attrName>style.visibility</p:attrName>
                                        </p:attrNameLst>
                                      </p:cBhvr>
                                      <p:to>
                                        <p:strVal val="visible"/>
                                      </p:to>
                                    </p:set>
                                    <p:animEffect transition="in" filter="fade">
                                      <p:cBhvr>
                                        <p:cTn id="10" dur="2000"/>
                                        <p:tgtEl>
                                          <p:spTgt spid="1030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307" grpId="0"/>
      <p:bldP spid="10308" grpId="0">
        <p:tmplLst>
          <p:tmpl>
            <p:tnLst>
              <p:par>
                <p:cTn presetID="10" presetClass="entr" presetSubtype="0" fill="hold" nodeType="withEffect">
                  <p:stCondLst>
                    <p:cond delay="0"/>
                  </p:stCondLst>
                  <p:childTnLst>
                    <p:set>
                      <p:cBhvr>
                        <p:cTn dur="1" fill="hold">
                          <p:stCondLst>
                            <p:cond delay="0"/>
                          </p:stCondLst>
                        </p:cTn>
                        <p:tgtEl>
                          <p:spTgt spid="10308"/>
                        </p:tgtEl>
                        <p:attrNameLst>
                          <p:attrName>style.visibility</p:attrName>
                        </p:attrNameLst>
                      </p:cBhvr>
                      <p:to>
                        <p:strVal val="visible"/>
                      </p:to>
                    </p:set>
                    <p:animEffect transition="in" filter="fade">
                      <p:cBhvr>
                        <p:cTn dur="2000"/>
                        <p:tgtEl>
                          <p:spTgt spid="10308"/>
                        </p:tgtEl>
                      </p:cBhvr>
                    </p:animEffect>
                  </p:childTnLst>
                </p:cTn>
              </p:par>
            </p:tnLst>
          </p:tmpl>
        </p:tmplLst>
      </p:bldP>
    </p:bldLst>
  </p:timing>
  <p:txStyles>
    <p:titleStyle>
      <a:lvl1pPr algn="ctr" rtl="0" fontAlgn="base">
        <a:spcBef>
          <a:spcPct val="0"/>
        </a:spcBef>
        <a:spcAft>
          <a:spcPct val="0"/>
        </a:spcAft>
        <a:defRPr sz="4400" kern="1200">
          <a:solidFill>
            <a:schemeClr val="tx2"/>
          </a:solidFill>
          <a:effectLst>
            <a:outerShdw blurRad="38100" dist="38100" dir="2700000" algn="tl">
              <a:srgbClr val="000000"/>
            </a:outerShdw>
          </a:effectLst>
          <a:latin typeface="+mj-lt"/>
          <a:ea typeface="+mj-ea"/>
          <a:cs typeface="+mj-cs"/>
        </a:defRPr>
      </a:lvl1pPr>
      <a:lvl2pPr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2pPr>
      <a:lvl3pPr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3pPr>
      <a:lvl4pPr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4pPr>
      <a:lvl5pPr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9pPr>
    </p:titleStyle>
    <p:bodyStyle>
      <a:lvl1pPr marL="342900" indent="-342900" algn="l" rtl="0" fontAlgn="base">
        <a:spcBef>
          <a:spcPct val="20000"/>
        </a:spcBef>
        <a:spcAft>
          <a:spcPct val="0"/>
        </a:spcAft>
        <a:buClr>
          <a:schemeClr val="hlink"/>
        </a:buClr>
        <a:buSzPct val="80000"/>
        <a:buFont typeface="Wingdings" panose="05000000000000000000" pitchFamily="2" charset="2"/>
        <a:buChar char="Ø"/>
        <a:defRPr sz="3200" kern="1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Clr>
          <a:schemeClr val="tx2"/>
        </a:buClr>
        <a:buSzPct val="50000"/>
        <a:buFont typeface="Wingdings" panose="05000000000000000000" pitchFamily="2" charset="2"/>
        <a:buChar char="l"/>
        <a:defRPr sz="2800" kern="1200">
          <a:solidFill>
            <a:schemeClr val="tx1"/>
          </a:solidFill>
          <a:effectLst>
            <a:outerShdw blurRad="38100" dist="38100" dir="2700000" algn="tl">
              <a:srgbClr val="000000"/>
            </a:outerShdw>
          </a:effectLst>
          <a:latin typeface="+mn-lt"/>
          <a:ea typeface="+mn-ea"/>
          <a:cs typeface="+mn-cs"/>
        </a:defRPr>
      </a:lvl2pPr>
      <a:lvl3pPr marL="1143000" indent="-228600" algn="l" rtl="0" fontAlgn="base">
        <a:spcBef>
          <a:spcPct val="20000"/>
        </a:spcBef>
        <a:spcAft>
          <a:spcPct val="0"/>
        </a:spcAft>
        <a:buClr>
          <a:schemeClr val="accent2"/>
        </a:buClr>
        <a:buChar char="•"/>
        <a:defRPr sz="2400" kern="1200">
          <a:solidFill>
            <a:schemeClr val="tx1"/>
          </a:solidFill>
          <a:effectLst>
            <a:outerShdw blurRad="38100" dist="38100" dir="2700000" algn="tl">
              <a:srgbClr val="000000"/>
            </a:outerShdw>
          </a:effectLst>
          <a:latin typeface="+mn-lt"/>
          <a:ea typeface="+mn-ea"/>
          <a:cs typeface="+mn-cs"/>
        </a:defRPr>
      </a:lvl3pPr>
      <a:lvl4pPr marL="1600200" indent="-228600" algn="l" rtl="0" fontAlgn="base">
        <a:spcBef>
          <a:spcPct val="20000"/>
        </a:spcBef>
        <a:spcAft>
          <a:spcPct val="0"/>
        </a:spcAft>
        <a:buClr>
          <a:schemeClr val="folHlink"/>
        </a:buClr>
        <a:buSzPct val="50000"/>
        <a:buFont typeface="Wingdings" panose="05000000000000000000" pitchFamily="2" charset="2"/>
        <a:buChar char="l"/>
        <a:defRPr sz="2000" kern="1200">
          <a:solidFill>
            <a:schemeClr val="tx1"/>
          </a:solidFill>
          <a:effectLst>
            <a:outerShdw blurRad="38100" dist="38100" dir="2700000" algn="tl">
              <a:srgbClr val="000000"/>
            </a:outerShdw>
          </a:effectLst>
          <a:latin typeface="+mn-lt"/>
          <a:ea typeface="+mn-ea"/>
          <a:cs typeface="+mn-cs"/>
        </a:defRPr>
      </a:lvl4pPr>
      <a:lvl5pPr marL="2057400" indent="-228600" algn="l" rtl="0" fontAlgn="base">
        <a:spcBef>
          <a:spcPct val="20000"/>
        </a:spcBef>
        <a:spcAft>
          <a:spcPct val="0"/>
        </a:spcAft>
        <a:buClr>
          <a:schemeClr val="hlink"/>
        </a:buClr>
        <a:buChar char="•"/>
        <a:defRPr sz="2000" kern="1200">
          <a:solidFill>
            <a:schemeClr val="tx1"/>
          </a:solidFill>
          <a:effectLst>
            <a:outerShdw blurRad="38100" dist="38100" dir="2700000" algn="tl">
              <a:srgbClr val="000000"/>
            </a:outerShdw>
          </a:effectLst>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r>
              <a:rPr lang="cs-CZ" dirty="0"/>
              <a:t>Aliance a válka</a:t>
            </a:r>
            <a:endParaRPr lang="en-US" dirty="0"/>
          </a:p>
        </p:txBody>
      </p:sp>
      <p:sp>
        <p:nvSpPr>
          <p:cNvPr id="2051" name="Rectangle 3"/>
          <p:cNvSpPr>
            <a:spLocks noGrp="1" noChangeArrowheads="1"/>
          </p:cNvSpPr>
          <p:nvPr>
            <p:ph type="subTitle" idx="1"/>
          </p:nvPr>
        </p:nvSpPr>
        <p:spPr/>
        <p:txBody>
          <a:bodyPr/>
          <a:lstStyle/>
          <a:p>
            <a:r>
              <a:rPr lang="cs-CZ" altLang="cs-CZ" sz="2400" dirty="0"/>
              <a:t>Pomáhají aliance zabránit vypuknutí vojenského konfliktu, nebo jsou naopak příčinami jejich vzniku?</a:t>
            </a:r>
          </a:p>
          <a:p>
            <a:endParaRPr lang="en-US" sz="2400" dirty="0"/>
          </a:p>
        </p:txBody>
      </p:sp>
    </p:spTree>
  </p:cSld>
  <p:clrMapOvr>
    <a:masterClrMapping/>
  </p:clrMapOvr>
  <p:transition spd="med">
    <p:checke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z="3200" dirty="0" smtClean="0"/>
              <a:t>Revizionistické aliance a zvýšené riziko vypuknutí konfliktu</a:t>
            </a:r>
            <a:endParaRPr lang="cs-CZ" sz="3200" dirty="0"/>
          </a:p>
        </p:txBody>
      </p:sp>
      <p:sp>
        <p:nvSpPr>
          <p:cNvPr id="3" name="Zástupný symbol pro obsah 2"/>
          <p:cNvSpPr>
            <a:spLocks noGrp="1"/>
          </p:cNvSpPr>
          <p:nvPr>
            <p:ph idx="1"/>
          </p:nvPr>
        </p:nvSpPr>
        <p:spPr/>
        <p:txBody>
          <a:bodyPr/>
          <a:lstStyle/>
          <a:p>
            <a:pPr algn="just"/>
            <a:r>
              <a:rPr lang="cs-CZ" sz="1200" dirty="0" smtClean="0"/>
              <a:t>Cílem těchto aliancí je změnit status quo, obvykle mají ofenzivní cíle.</a:t>
            </a:r>
          </a:p>
          <a:p>
            <a:pPr algn="just"/>
            <a:r>
              <a:rPr lang="cs-CZ" sz="1200" dirty="0" smtClean="0"/>
              <a:t>Také fungování těchto aliancí může vést k většímu riziku vypuknutí ozbrojeného konfliktu. Podle Thomase </a:t>
            </a:r>
            <a:r>
              <a:rPr lang="cs-CZ" sz="1200" dirty="0" err="1" smtClean="0"/>
              <a:t>Christensena</a:t>
            </a:r>
            <a:r>
              <a:rPr lang="cs-CZ" sz="1200" dirty="0" smtClean="0"/>
              <a:t> je v tomto případě důležitá role nejsilnějšího aktéra v rámci revizionistické aliance. Pokud je „umírněný a rozumný“ ve svých cílech, úspěšné uplatňování </a:t>
            </a:r>
            <a:r>
              <a:rPr lang="cs-CZ" sz="1200" dirty="0" err="1" smtClean="0"/>
              <a:t>koercivní</a:t>
            </a:r>
            <a:r>
              <a:rPr lang="cs-CZ" sz="1200" dirty="0" smtClean="0"/>
              <a:t> diplomacie vůči revizionistické alianci či její odstrašování je možné (případ SSSR v období studené války).</a:t>
            </a:r>
          </a:p>
          <a:p>
            <a:pPr algn="just"/>
            <a:r>
              <a:rPr lang="cs-CZ" sz="1200" dirty="0" smtClean="0"/>
              <a:t>Pokud tohle neplatí a nejsilnější člen revizionistické aliance není umírněný ve svých cílech, pak úspěšná realizace </a:t>
            </a:r>
            <a:r>
              <a:rPr lang="cs-CZ" sz="1200" dirty="0" err="1" smtClean="0"/>
              <a:t>koercivní</a:t>
            </a:r>
            <a:r>
              <a:rPr lang="cs-CZ" sz="1200" dirty="0" smtClean="0"/>
              <a:t> strategie či odstrašování dlouhodobě nepravděpodobná (případ nacistického Německa).</a:t>
            </a:r>
          </a:p>
          <a:p>
            <a:pPr algn="just"/>
            <a:r>
              <a:rPr lang="cs-CZ" sz="1200" dirty="0" smtClean="0"/>
              <a:t>V rámci revizionistické aliance nemají obvykle jednotliví aktéři stejnou oddanost specifickým revizionistickým cílům. Tato dynamika je často nejzřetelnější během občanských válek a lokálních konfliktů. Přímo vojensky angažovaní revizionističtí aktéři  jsou často velmi neochotní k jednáním o míru, teritoriálním kompromisům či k jiným vstřícným krokům. Jsou více motivování revidovat stávající status quo, neboť jim jde o jejich přežití či vitální zájmy. Podporu mají zejména u revizionistických aktérů ze stejného regionu, naopak geograficky vzdálení členové stejné revizionistické aliance mají k vypuknutí či eskalaci ozbrojeného konfliktu často zdrženlivější postoj (za studené války byla tato dynamika zřetelná na straně komunistického bloku zejména během války ve Vietnamu).</a:t>
            </a:r>
          </a:p>
          <a:p>
            <a:pPr algn="just"/>
            <a:r>
              <a:rPr lang="cs-CZ" sz="1200" dirty="0" smtClean="0"/>
              <a:t>Noví kandidáti o členství v revizionistické alianci mají častokrát potřebu dokázat oddanost revizionistickým cílům aliance = více agresivní a neukázněné chování, které zvyšuje riziko ozbrojeného konfliktu s protivníky revizionistické aliance.</a:t>
            </a:r>
          </a:p>
          <a:p>
            <a:pPr algn="just"/>
            <a:r>
              <a:rPr lang="cs-CZ" sz="1200" dirty="0" smtClean="0"/>
              <a:t>V hierarchicky uspořádaných revizionistických aliancích může mít soupeření nejsilnějších členů o vůdcovství a prestiž uvnitř aliance významný dopad na revizionismus aliance. V rámci tohoto soupeření se jednotliví členové staví do pozice „obhájců“ revizionistických cílů a zaujímají radikálnější postoje s cílem vylepšit svou pozici v hierarchie revizionistické aliance či hnutí.</a:t>
            </a:r>
          </a:p>
          <a:p>
            <a:pPr algn="just"/>
            <a:r>
              <a:rPr lang="cs-CZ" sz="1200" dirty="0" smtClean="0"/>
              <a:t>Dlouhodobě může takové soupeření vést ke konfliktu mezi jednotlivými členy revizionistické aliance, ale krátkodobě může být pro protivníky revizionistické aliance obtížnější tuto alianci účinně odstrašovat či vůči ní s úspěchem uplatňovat </a:t>
            </a:r>
            <a:r>
              <a:rPr lang="cs-CZ" sz="1200" dirty="0" err="1" smtClean="0"/>
              <a:t>koercivní</a:t>
            </a:r>
            <a:r>
              <a:rPr lang="cs-CZ" sz="1200" dirty="0" smtClean="0"/>
              <a:t> diplomacii. </a:t>
            </a:r>
            <a:endParaRPr lang="cs-CZ" sz="1200" dirty="0"/>
          </a:p>
        </p:txBody>
      </p:sp>
    </p:spTree>
    <p:extLst>
      <p:ext uri="{BB962C8B-B14F-4D97-AF65-F5344CB8AC3E}">
        <p14:creationId xmlns:p14="http://schemas.microsoft.com/office/powerpoint/2010/main" val="1304564903"/>
      </p:ext>
    </p:extLst>
  </p:cSld>
  <p:clrMapOvr>
    <a:masterClrMapping/>
  </p:clrMapOvr>
  <p:transition spd="med">
    <p:checke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CFC2656-1CCE-424E-924A-1AFC88B5B6E9}"/>
              </a:ext>
            </a:extLst>
          </p:cNvPr>
          <p:cNvSpPr>
            <a:spLocks noGrp="1"/>
          </p:cNvSpPr>
          <p:nvPr>
            <p:ph type="title"/>
          </p:nvPr>
        </p:nvSpPr>
        <p:spPr/>
        <p:txBody>
          <a:bodyPr/>
          <a:lstStyle/>
          <a:p>
            <a:r>
              <a:rPr lang="cs-CZ" sz="3600" dirty="0"/>
              <a:t>Koncept </a:t>
            </a:r>
            <a:r>
              <a:rPr lang="cs-CZ" sz="3600" dirty="0" err="1" smtClean="0"/>
              <a:t>intraaliačního</a:t>
            </a:r>
            <a:r>
              <a:rPr lang="cs-CZ" sz="3600" dirty="0" smtClean="0"/>
              <a:t> </a:t>
            </a:r>
            <a:r>
              <a:rPr lang="cs-CZ" sz="3600" dirty="0"/>
              <a:t>usměrnění (</a:t>
            </a:r>
            <a:r>
              <a:rPr lang="cs-CZ" sz="3600" dirty="0" err="1"/>
              <a:t>alliance</a:t>
            </a:r>
            <a:r>
              <a:rPr lang="cs-CZ" sz="3600" dirty="0"/>
              <a:t> </a:t>
            </a:r>
            <a:r>
              <a:rPr lang="cs-CZ" sz="3600" dirty="0" err="1"/>
              <a:t>restraint</a:t>
            </a:r>
            <a:r>
              <a:rPr lang="cs-CZ" sz="3600" dirty="0"/>
              <a:t>)</a:t>
            </a:r>
          </a:p>
        </p:txBody>
      </p:sp>
      <p:sp>
        <p:nvSpPr>
          <p:cNvPr id="3" name="Zástupný symbol pro obsah 2">
            <a:extLst>
              <a:ext uri="{FF2B5EF4-FFF2-40B4-BE49-F238E27FC236}">
                <a16:creationId xmlns:a16="http://schemas.microsoft.com/office/drawing/2014/main" id="{41509ECB-87AC-425A-AB42-A60232FF5E86}"/>
              </a:ext>
            </a:extLst>
          </p:cNvPr>
          <p:cNvSpPr>
            <a:spLocks noGrp="1"/>
          </p:cNvSpPr>
          <p:nvPr>
            <p:ph idx="1"/>
          </p:nvPr>
        </p:nvSpPr>
        <p:spPr/>
        <p:txBody>
          <a:bodyPr/>
          <a:lstStyle/>
          <a:p>
            <a:pPr algn="just"/>
            <a:r>
              <a:rPr lang="cs-CZ" sz="1000" dirty="0"/>
              <a:t>Představuje jednu z možných odpovědí státu na dilema, kterému čelí = jak zabránit válce mezi aliančním partnerem a jiným státem.</a:t>
            </a:r>
          </a:p>
          <a:p>
            <a:pPr algn="just"/>
            <a:r>
              <a:rPr lang="cs-CZ" sz="1000" dirty="0"/>
              <a:t>Jde o aktuální či předpokládanou diplomatickou snahu státu s cílem ovlivnit svého spojence, aby nerealizoval navrhovanou vojenskou politiku či nepokračoval v již existující politice.</a:t>
            </a:r>
          </a:p>
          <a:p>
            <a:pPr algn="just"/>
            <a:r>
              <a:rPr lang="cs-CZ" sz="1000" dirty="0"/>
              <a:t>Předmětem omezování/usměrňování jsou vojenské politiky jiných států (válka, vojenská intervence, prodeje zbraní, proliferace zbraní hromadného ničení, vytváření aliancí s jinými státy), nikoliv veškerý soubor možných aliančních politik. Jedná se také o snahy o ovlivňování/usměrňování v rámci aliance, nikoliv o veškeré snahy v mezinárodním prostředí ovlivnit bezpečnostní politiku jiných států.</a:t>
            </a:r>
          </a:p>
          <a:p>
            <a:pPr algn="just"/>
            <a:r>
              <a:rPr lang="cs-CZ" sz="1000" dirty="0"/>
              <a:t>Jedná se o snahu/pokus = může skončit úspěchem (usměrnění spojence) nebo neúspěchem (usměrňovaný stát pokračuje navzdory výhradám a snahám spojence ve své politice).</a:t>
            </a:r>
          </a:p>
          <a:p>
            <a:pPr algn="just"/>
            <a:r>
              <a:rPr lang="cs-CZ" sz="1000" dirty="0"/>
              <a:t>Prvním autorem, který soustavněji řeší tuto problematiku byl v 70. letech historik Paul </a:t>
            </a:r>
            <a:r>
              <a:rPr lang="cs-CZ" sz="1000" dirty="0" err="1"/>
              <a:t>Schroeder</a:t>
            </a:r>
            <a:r>
              <a:rPr lang="cs-CZ" sz="1000" dirty="0"/>
              <a:t>, který argumentoval, že aliance neslouží jen k zajištění bezpečnosti (agregaci mocenských kapacit), ale také jako nástroj řízení, kontroly či usměrňování politiky spojeneckých zemí.</a:t>
            </a:r>
          </a:p>
          <a:p>
            <a:pPr algn="just"/>
            <a:r>
              <a:rPr lang="cs-CZ" sz="1000" dirty="0" err="1"/>
              <a:t>Glenn</a:t>
            </a:r>
            <a:r>
              <a:rPr lang="cs-CZ" sz="1000" dirty="0"/>
              <a:t> </a:t>
            </a:r>
            <a:r>
              <a:rPr lang="cs-CZ" sz="1000" dirty="0" err="1"/>
              <a:t>Snyder</a:t>
            </a:r>
            <a:r>
              <a:rPr lang="cs-CZ" sz="1000" dirty="0"/>
              <a:t> považuje usměrňování spojence za způsob, jakým může stát snížit riziko chycení do pasti v rámci dynamiky aliančního bezpečnostního dilematu.</a:t>
            </a:r>
          </a:p>
          <a:p>
            <a:pPr algn="just"/>
            <a:r>
              <a:rPr lang="cs-CZ" sz="1000" dirty="0"/>
              <a:t>Podle </a:t>
            </a:r>
            <a:r>
              <a:rPr lang="cs-CZ" sz="1000" dirty="0" err="1"/>
              <a:t>Snydera</a:t>
            </a:r>
            <a:r>
              <a:rPr lang="cs-CZ" sz="1000" dirty="0"/>
              <a:t> může vést vytvoření aliance k usměrnění spojence třemi způsoby:</a:t>
            </a:r>
          </a:p>
          <a:p>
            <a:pPr algn="just"/>
            <a:r>
              <a:rPr lang="cs-CZ" sz="1000" dirty="0"/>
              <a:t>1) Ujištění spojence o podpoře, aby se cítil bezpečnější;</a:t>
            </a:r>
          </a:p>
          <a:p>
            <a:pPr algn="just"/>
            <a:r>
              <a:rPr lang="cs-CZ" sz="1000" dirty="0"/>
              <a:t>2) Vytvoření závislosti, aby se spojenec neodvážil ohrozit fungování aliance;</a:t>
            </a:r>
          </a:p>
          <a:p>
            <a:pPr algn="just"/>
            <a:r>
              <a:rPr lang="cs-CZ" sz="1000" dirty="0"/>
              <a:t>3) Vytvoření norem a pravidel chování, které usměrňují vojenskou politiku spojeneckého státu;</a:t>
            </a:r>
          </a:p>
          <a:p>
            <a:pPr algn="just"/>
            <a:r>
              <a:rPr lang="cs-CZ" sz="1000" dirty="0"/>
              <a:t>Patricia </a:t>
            </a:r>
            <a:r>
              <a:rPr lang="cs-CZ" sz="1000" dirty="0" err="1"/>
              <a:t>Weitsman</a:t>
            </a:r>
            <a:r>
              <a:rPr lang="cs-CZ" sz="1000" dirty="0"/>
              <a:t> s tímto konceptem pracují v případě tzv. „</a:t>
            </a:r>
            <a:r>
              <a:rPr lang="cs-CZ" sz="1000" dirty="0" err="1"/>
              <a:t>tethering</a:t>
            </a:r>
            <a:r>
              <a:rPr lang="cs-CZ" sz="1000" dirty="0"/>
              <a:t> </a:t>
            </a:r>
            <a:r>
              <a:rPr lang="cs-CZ" sz="1000" dirty="0" err="1"/>
              <a:t>alliances</a:t>
            </a:r>
            <a:r>
              <a:rPr lang="cs-CZ" sz="1000" dirty="0"/>
              <a:t>“, jejichž účelem je udržet mír mezi spojeneckými státy.</a:t>
            </a:r>
          </a:p>
          <a:p>
            <a:pPr algn="just"/>
            <a:r>
              <a:rPr lang="cs-CZ" sz="1000" dirty="0"/>
              <a:t>Nejnověji se problematice </a:t>
            </a:r>
            <a:r>
              <a:rPr lang="cs-CZ" sz="1000" dirty="0" err="1"/>
              <a:t>intraaliančního</a:t>
            </a:r>
            <a:r>
              <a:rPr lang="cs-CZ" sz="1000" dirty="0"/>
              <a:t> usměrnění věnuje Jeremy </a:t>
            </a:r>
            <a:r>
              <a:rPr lang="cs-CZ" sz="1000" dirty="0" err="1"/>
              <a:t>Pressman</a:t>
            </a:r>
            <a:r>
              <a:rPr lang="cs-CZ" sz="1000" dirty="0"/>
              <a:t> </a:t>
            </a:r>
            <a:r>
              <a:rPr lang="cs-CZ" sz="1000" i="1" dirty="0"/>
              <a:t>(</a:t>
            </a:r>
            <a:r>
              <a:rPr lang="cs-CZ" sz="1000" i="1" dirty="0" err="1"/>
              <a:t>Warring</a:t>
            </a:r>
            <a:r>
              <a:rPr lang="cs-CZ" sz="1000" i="1" dirty="0"/>
              <a:t> </a:t>
            </a:r>
            <a:r>
              <a:rPr lang="cs-CZ" sz="1000" i="1" dirty="0" err="1"/>
              <a:t>Friends</a:t>
            </a:r>
            <a:r>
              <a:rPr lang="cs-CZ" sz="1000" i="1" dirty="0"/>
              <a:t>: </a:t>
            </a:r>
            <a:r>
              <a:rPr lang="cs-CZ" sz="1000" i="1" dirty="0" err="1"/>
              <a:t>Alliance</a:t>
            </a:r>
            <a:r>
              <a:rPr lang="cs-CZ" sz="1000" i="1" dirty="0"/>
              <a:t> </a:t>
            </a:r>
            <a:r>
              <a:rPr lang="cs-CZ" sz="1000" i="1" dirty="0" err="1"/>
              <a:t>Restraint</a:t>
            </a:r>
            <a:r>
              <a:rPr lang="cs-CZ" sz="1000" i="1" dirty="0"/>
              <a:t> in International </a:t>
            </a:r>
            <a:r>
              <a:rPr lang="cs-CZ" sz="1000" i="1" dirty="0" err="1"/>
              <a:t>Politics</a:t>
            </a:r>
            <a:r>
              <a:rPr lang="cs-CZ" sz="1000" dirty="0"/>
              <a:t>, 2013</a:t>
            </a:r>
            <a:r>
              <a:rPr lang="cs-CZ" sz="1000" dirty="0" smtClean="0"/>
              <a:t>).</a:t>
            </a:r>
          </a:p>
          <a:p>
            <a:pPr algn="just"/>
            <a:r>
              <a:rPr lang="cs-CZ" sz="1000" dirty="0" smtClean="0"/>
              <a:t>V rámci své práce dochází ke čtyřem hlavním závěrům:</a:t>
            </a:r>
          </a:p>
          <a:p>
            <a:pPr algn="just"/>
            <a:r>
              <a:rPr lang="cs-CZ" sz="1000" dirty="0" smtClean="0"/>
              <a:t>1) Některé státy vytvářejí aliance s cíle usměrnit či kontrolovat své nové spojence;</a:t>
            </a:r>
          </a:p>
          <a:p>
            <a:pPr algn="just"/>
            <a:r>
              <a:rPr lang="cs-CZ" sz="1000" dirty="0" smtClean="0"/>
              <a:t>2) Úspěch či selhání snah o usměrnění závisí na ochotě nejmocnějšího člena aliance mobilizovat svoje mocenské zdroje za tímto účelem (může přitom používat pozitivní či negativní pobídky). Pokud nejmocnější člen aliance mobilizuje svoje zdroje, může přimět slabší členy aliance ke změně jejich vojenské politiky (USA během Suezské krize v roce 1956). Stejně tak platí, že pokud nejsilnější člen aliance mobilizuje svoje zdroje k realizaci určité vojenské aliance, snahy o jeho usměrnění ze strany slabších spojenců pravděpodobně neuspějí.</a:t>
            </a:r>
          </a:p>
          <a:p>
            <a:pPr algn="just"/>
            <a:r>
              <a:rPr lang="cs-CZ" sz="1000" dirty="0" smtClean="0"/>
              <a:t>3) Mezi faktory ovlivňující schopnost státu mobilizovat zdroje k usměrnění spojence patří oklamání/přetvářka, jednotné vedení, národně bezpečnostní priority a přítomnost politických alternativ.</a:t>
            </a:r>
          </a:p>
          <a:p>
            <a:pPr algn="just"/>
            <a:r>
              <a:rPr lang="cs-CZ" sz="1000" dirty="0" smtClean="0"/>
              <a:t>4) </a:t>
            </a:r>
            <a:r>
              <a:rPr lang="cs-CZ" sz="1000" dirty="0" err="1" smtClean="0"/>
              <a:t>Intraaliační</a:t>
            </a:r>
            <a:r>
              <a:rPr lang="cs-CZ" sz="1000" dirty="0" smtClean="0"/>
              <a:t> usměrnění je odlišné od snah o ovlivnění zahraniční politiky mezi státy, které </a:t>
            </a:r>
            <a:r>
              <a:rPr lang="cs-CZ" sz="1000" smtClean="0"/>
              <a:t>nejsou spojenci.</a:t>
            </a:r>
            <a:endParaRPr lang="cs-CZ" sz="1000" dirty="0"/>
          </a:p>
        </p:txBody>
      </p:sp>
    </p:spTree>
    <p:extLst>
      <p:ext uri="{BB962C8B-B14F-4D97-AF65-F5344CB8AC3E}">
        <p14:creationId xmlns:p14="http://schemas.microsoft.com/office/powerpoint/2010/main" val="4006933667"/>
      </p:ext>
    </p:extLst>
  </p:cSld>
  <p:clrMapOvr>
    <a:masterClrMapping/>
  </p:clrMapOvr>
  <p:transition spd="med">
    <p:checke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z="3200" dirty="0"/>
              <a:t>Neexistence konsensu o přesném vztahu mezi aliancemi a válkou</a:t>
            </a:r>
          </a:p>
        </p:txBody>
      </p:sp>
      <p:sp>
        <p:nvSpPr>
          <p:cNvPr id="3" name="Zástupný symbol pro obsah 2"/>
          <p:cNvSpPr>
            <a:spLocks noGrp="1"/>
          </p:cNvSpPr>
          <p:nvPr>
            <p:ph idx="1"/>
          </p:nvPr>
        </p:nvSpPr>
        <p:spPr/>
        <p:txBody>
          <a:bodyPr/>
          <a:lstStyle/>
          <a:p>
            <a:pPr algn="just"/>
            <a:r>
              <a:rPr lang="cs-CZ" sz="2200" dirty="0"/>
              <a:t>Navzdory existenci velkého počtu empirických studií zkoumajících vztah mezi vytvářením aliancí a vypuknutím válečného konfliktu = jen málo robustních závěrů.</a:t>
            </a:r>
          </a:p>
          <a:p>
            <a:pPr algn="just"/>
            <a:r>
              <a:rPr lang="cs-CZ" sz="2200" dirty="0"/>
              <a:t>Stávající zjištění jsou kontradiktorní a obvykle mají jen omezenou výpovědní hodnotu.</a:t>
            </a:r>
          </a:p>
          <a:p>
            <a:pPr algn="just"/>
            <a:r>
              <a:rPr lang="cs-CZ" sz="2200" dirty="0"/>
              <a:t>Odborníci se neshodují na tom, jak velký vliv mají aliance na chování členských států a jakým směrem jejich chování ovlivňují.</a:t>
            </a:r>
          </a:p>
          <a:p>
            <a:pPr algn="just"/>
            <a:r>
              <a:rPr lang="cs-CZ" sz="2200" dirty="0"/>
              <a:t>V návaznosti na to, že se zatím nepodařil prokázat jasný a konzistentní empirický vztah mezi aliancemi a válkou, někteří odborníci argumentují, že aliance nepředstavují významný faktor vzniku ozbrojených mezistátních konfliktů.</a:t>
            </a:r>
          </a:p>
        </p:txBody>
      </p:sp>
    </p:spTree>
    <p:extLst>
      <p:ext uri="{BB962C8B-B14F-4D97-AF65-F5344CB8AC3E}">
        <p14:creationId xmlns:p14="http://schemas.microsoft.com/office/powerpoint/2010/main" val="3529397389"/>
      </p:ext>
    </p:extLst>
  </p:cSld>
  <p:clrMapOvr>
    <a:masterClrMapping/>
  </p:clrMapOvr>
  <p:transition spd="med">
    <p:checke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Argument 1: Aliance vedou k válkám mezi státy</a:t>
            </a:r>
          </a:p>
        </p:txBody>
      </p:sp>
      <p:sp>
        <p:nvSpPr>
          <p:cNvPr id="3" name="Zástupný symbol pro obsah 2"/>
          <p:cNvSpPr>
            <a:spLocks noGrp="1"/>
          </p:cNvSpPr>
          <p:nvPr>
            <p:ph idx="1"/>
          </p:nvPr>
        </p:nvSpPr>
        <p:spPr/>
        <p:txBody>
          <a:bodyPr/>
          <a:lstStyle/>
          <a:p>
            <a:pPr algn="just"/>
            <a:r>
              <a:rPr lang="cs-CZ" sz="1600" dirty="0"/>
              <a:t>Už Thukydides identifikoval aliance jako možnou příčinu vzniku ozbrojeného konfliktu - Peloponéská válka mezi Spartou a Athénami a jejich aliancemi;</a:t>
            </a:r>
          </a:p>
          <a:p>
            <a:pPr algn="just"/>
            <a:r>
              <a:rPr lang="cs-CZ" sz="1600" dirty="0"/>
              <a:t>Ve své slavné </a:t>
            </a:r>
            <a:r>
              <a:rPr lang="cs-CZ" sz="1600" b="1" dirty="0" err="1"/>
              <a:t>Farewell</a:t>
            </a:r>
            <a:r>
              <a:rPr lang="cs-CZ" sz="1600" b="1" dirty="0"/>
              <a:t> </a:t>
            </a:r>
            <a:r>
              <a:rPr lang="cs-CZ" sz="1600" b="1" dirty="0" err="1"/>
              <a:t>Address</a:t>
            </a:r>
            <a:r>
              <a:rPr lang="cs-CZ" sz="1600" b="1" dirty="0"/>
              <a:t> (1786) </a:t>
            </a:r>
            <a:r>
              <a:rPr lang="cs-CZ" sz="1600" dirty="0"/>
              <a:t>George Washington varoval Američany, aby se USA vyhýbaly vstupu do „svazujících“ aliancí.</a:t>
            </a:r>
          </a:p>
          <a:p>
            <a:pPr algn="just"/>
            <a:r>
              <a:rPr lang="cs-CZ" sz="1600" dirty="0"/>
              <a:t>Washington varoval, že aliance by USA zavedly do konfliktů nemajících ospravedlnění, které jim nepřinesou žádný prospěch  s výjimkou obrany spojence.</a:t>
            </a:r>
          </a:p>
          <a:p>
            <a:pPr algn="just"/>
            <a:r>
              <a:rPr lang="cs-CZ" sz="1600" dirty="0"/>
              <a:t>Současně varoval, že aliance zhorší vztahy USA s jinými státy, jimž se nedostane postavení amerických spojenců.</a:t>
            </a:r>
          </a:p>
          <a:p>
            <a:pPr algn="just"/>
            <a:r>
              <a:rPr lang="cs-CZ" sz="1600" dirty="0"/>
              <a:t>Obával se, že rozhodování USA o vstupu do válek nebude vycházet z vůle amerického lidu, ale bude ovlivňováno zájmy amerických spojenců.</a:t>
            </a:r>
          </a:p>
          <a:p>
            <a:pPr algn="just"/>
            <a:r>
              <a:rPr lang="cs-CZ" sz="1600" dirty="0"/>
              <a:t>Vznik soupeřících a svazujících aliancí byl řadou odborníků či politiků považován za hlavní příčinu vypuknutí 1. světové války (slavnou se stala kritika aliancí ve slavné knize </a:t>
            </a:r>
            <a:r>
              <a:rPr lang="cs-CZ" sz="1600" b="1" dirty="0" err="1"/>
              <a:t>The</a:t>
            </a:r>
            <a:r>
              <a:rPr lang="cs-CZ" sz="1600" b="1" dirty="0"/>
              <a:t> </a:t>
            </a:r>
            <a:r>
              <a:rPr lang="cs-CZ" sz="1600" b="1" dirty="0" err="1"/>
              <a:t>Guns</a:t>
            </a:r>
            <a:r>
              <a:rPr lang="cs-CZ" sz="1600" b="1" dirty="0"/>
              <a:t> </a:t>
            </a:r>
            <a:r>
              <a:rPr lang="cs-CZ" sz="1600" b="1" dirty="0" err="1"/>
              <a:t>of</a:t>
            </a:r>
            <a:r>
              <a:rPr lang="cs-CZ" sz="1600" b="1" dirty="0"/>
              <a:t> August </a:t>
            </a:r>
            <a:r>
              <a:rPr lang="cs-CZ" sz="1600" dirty="0"/>
              <a:t>prominentní americké historičky Barbary </a:t>
            </a:r>
            <a:r>
              <a:rPr lang="cs-CZ" sz="1600" dirty="0" err="1"/>
              <a:t>Tuchman</a:t>
            </a:r>
            <a:r>
              <a:rPr lang="cs-CZ" sz="1600" dirty="0"/>
              <a:t>).</a:t>
            </a:r>
          </a:p>
          <a:p>
            <a:pPr algn="just"/>
            <a:r>
              <a:rPr lang="cs-CZ" sz="1600" dirty="0"/>
              <a:t>Z pohledu jejich kritiků vojenské aliance zvyšují pravděpodobnost vypuknutí ozbrojených konfliktů také tím, že vysílají nejasné signály ohledně síly, rozhodnosti a agresivitě členů aliance pro daný okamžik či do budoucna.</a:t>
            </a:r>
          </a:p>
        </p:txBody>
      </p:sp>
    </p:spTree>
    <p:extLst>
      <p:ext uri="{BB962C8B-B14F-4D97-AF65-F5344CB8AC3E}">
        <p14:creationId xmlns:p14="http://schemas.microsoft.com/office/powerpoint/2010/main" val="3538175301"/>
      </p:ext>
    </p:extLst>
  </p:cSld>
  <p:clrMapOvr>
    <a:masterClrMapping/>
  </p:clrMapOvr>
  <p:transition spd="med">
    <p:checke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z="2400" dirty="0"/>
              <a:t>Aliance jako jedna z hlavních příčin vypuknutí 1. světové války – základní argument</a:t>
            </a:r>
          </a:p>
        </p:txBody>
      </p:sp>
      <p:sp>
        <p:nvSpPr>
          <p:cNvPr id="3" name="Zástupný symbol pro obsah 2"/>
          <p:cNvSpPr>
            <a:spLocks noGrp="1"/>
          </p:cNvSpPr>
          <p:nvPr>
            <p:ph idx="1"/>
          </p:nvPr>
        </p:nvSpPr>
        <p:spPr/>
        <p:txBody>
          <a:bodyPr/>
          <a:lstStyle/>
          <a:p>
            <a:pPr algn="just"/>
            <a:r>
              <a:rPr lang="cs-CZ" sz="1600" dirty="0"/>
              <a:t>Bismarck vytvořil komplikovanou síť bilaterálních a trilaterálních aliancí, které měly zabránit agregaci mocenských kapacit a zabránit vzniku spojenectví schopných ohrozit status quo v Evropě.</a:t>
            </a:r>
          </a:p>
          <a:p>
            <a:pPr algn="just"/>
            <a:r>
              <a:rPr lang="cs-CZ" sz="1600" dirty="0"/>
              <a:t>Bismarckův alianční systém ale vedl k vytváření proti sobě stojících aliancí, které pod rostoucím tlakem závodů ve zbrojení způsobily polarizací mezinárodního konfliktu do dvou antagonistických bloků.</a:t>
            </a:r>
          </a:p>
          <a:p>
            <a:pPr algn="just"/>
            <a:r>
              <a:rPr lang="cs-CZ" sz="1600" dirty="0"/>
              <a:t>Aliance poskytly politický rámec, skrze nějž došlo ke konsolidaci vojenských závazků a tento vývoj vedly následně k dalšímu utužování a rigiditě aliancí. </a:t>
            </a:r>
          </a:p>
          <a:p>
            <a:pPr algn="just"/>
            <a:r>
              <a:rPr lang="cs-CZ" sz="1600" dirty="0"/>
              <a:t>Z nástroje fragmentace vojenské moci se tak aliance postupně transformovaly v nástroj její agregace.</a:t>
            </a:r>
          </a:p>
          <a:p>
            <a:pPr algn="just"/>
            <a:r>
              <a:rPr lang="cs-CZ" sz="1600" dirty="0"/>
              <a:t>Konsolidace defenzivních aliancí v předvečer první světové války společně se závody ve zbrojení učinila pravděpodobnějším zatažení států do války („chycení do pasti“) prostřednictvím kroků jejich spojence.</a:t>
            </a:r>
          </a:p>
          <a:p>
            <a:pPr algn="just"/>
            <a:r>
              <a:rPr lang="cs-CZ" sz="1600" dirty="0"/>
              <a:t>Konsolidace aliancí napomohla procesu řetězové reakce mezinárodního chování států ústícímu ve vypuknutí války.</a:t>
            </a:r>
          </a:p>
          <a:p>
            <a:pPr algn="just"/>
            <a:r>
              <a:rPr lang="cs-CZ" sz="1600" dirty="0"/>
              <a:t>Jakmile válka vypukla, existence konsolidovaných a svazujících aliancí fakticky garantovala, že se konflikt změní v celosvětovou válku.</a:t>
            </a:r>
          </a:p>
        </p:txBody>
      </p:sp>
    </p:spTree>
    <p:extLst>
      <p:ext uri="{BB962C8B-B14F-4D97-AF65-F5344CB8AC3E}">
        <p14:creationId xmlns:p14="http://schemas.microsoft.com/office/powerpoint/2010/main" val="2449512164"/>
      </p:ext>
    </p:extLst>
  </p:cSld>
  <p:clrMapOvr>
    <a:masterClrMapping/>
  </p:clrMapOvr>
  <p:transition spd="med">
    <p:checke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z="3600" dirty="0"/>
              <a:t>Argument 2: Aliance přispívají k zachování míru mezi státy</a:t>
            </a:r>
          </a:p>
        </p:txBody>
      </p:sp>
      <p:sp>
        <p:nvSpPr>
          <p:cNvPr id="3" name="Zástupný symbol pro obsah 2"/>
          <p:cNvSpPr>
            <a:spLocks noGrp="1"/>
          </p:cNvSpPr>
          <p:nvPr>
            <p:ph idx="1"/>
          </p:nvPr>
        </p:nvSpPr>
        <p:spPr/>
        <p:txBody>
          <a:bodyPr/>
          <a:lstStyle/>
          <a:p>
            <a:pPr algn="just"/>
            <a:r>
              <a:rPr lang="cs-CZ" sz="2400" dirty="0"/>
              <a:t>Řada odborníků argumentuje, že opatrné využívání aliancí proti potenciálnímu agresorovi pomůže k jeho odstrašení a zabrání vypuknutí války.</a:t>
            </a:r>
          </a:p>
          <a:p>
            <a:pPr algn="just"/>
            <a:r>
              <a:rPr lang="cs-CZ" sz="2400" dirty="0"/>
              <a:t>Mezinárodní systém je stabilní, pokud v něm existuje rovnováha moci. Aliance slouží k nastolení a udržení mocenské rovnováhy v mezinárodním systému.</a:t>
            </a:r>
          </a:p>
          <a:p>
            <a:pPr algn="just"/>
            <a:r>
              <a:rPr lang="cs-CZ" sz="2400" dirty="0"/>
              <a:t>Existující aliance fungují jako obecný nástroj odstrašování v mezinárodním systému.</a:t>
            </a:r>
          </a:p>
          <a:p>
            <a:pPr algn="just"/>
            <a:r>
              <a:rPr lang="cs-CZ" sz="2400" dirty="0"/>
              <a:t>Aliance jsou často využívány jako nástroj usměrňování bezpečnostních politik členských států s cílem zajistit mír a stabilitu.</a:t>
            </a:r>
          </a:p>
          <a:p>
            <a:pPr algn="just"/>
            <a:endParaRPr lang="cs-CZ" sz="2400" dirty="0"/>
          </a:p>
        </p:txBody>
      </p:sp>
    </p:spTree>
    <p:extLst>
      <p:ext uri="{BB962C8B-B14F-4D97-AF65-F5344CB8AC3E}">
        <p14:creationId xmlns:p14="http://schemas.microsoft.com/office/powerpoint/2010/main" val="991926338"/>
      </p:ext>
    </p:extLst>
  </p:cSld>
  <p:clrMapOvr>
    <a:masterClrMapping/>
  </p:clrMapOvr>
  <p:transition spd="med">
    <p:checke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z="2800" dirty="0"/>
              <a:t>Závěry některých empirických studií věnujících se vztahu mezi aliancemi a válkou</a:t>
            </a:r>
          </a:p>
        </p:txBody>
      </p:sp>
      <p:sp>
        <p:nvSpPr>
          <p:cNvPr id="3" name="Zástupný symbol pro obsah 2"/>
          <p:cNvSpPr>
            <a:spLocks noGrp="1"/>
          </p:cNvSpPr>
          <p:nvPr>
            <p:ph idx="1"/>
          </p:nvPr>
        </p:nvSpPr>
        <p:spPr/>
        <p:txBody>
          <a:bodyPr/>
          <a:lstStyle/>
          <a:p>
            <a:pPr algn="just"/>
            <a:r>
              <a:rPr lang="cs-CZ" sz="1300" dirty="0">
                <a:effectLst>
                  <a:outerShdw blurRad="38100" dist="38100" dir="2700000" algn="tl">
                    <a:srgbClr val="000000">
                      <a:alpha val="43137"/>
                    </a:srgbClr>
                  </a:outerShdw>
                </a:effectLst>
              </a:rPr>
              <a:t>Na počátku moderního výzkumu stála vlivná studie Davida Singera a Melvina </a:t>
            </a:r>
            <a:r>
              <a:rPr lang="cs-CZ" sz="1300" dirty="0" err="1">
                <a:effectLst>
                  <a:outerShdw blurRad="38100" dist="38100" dir="2700000" algn="tl">
                    <a:srgbClr val="000000">
                      <a:alpha val="43137"/>
                    </a:srgbClr>
                  </a:outerShdw>
                </a:effectLst>
              </a:rPr>
              <a:t>Smalla</a:t>
            </a:r>
            <a:r>
              <a:rPr lang="cs-CZ" sz="1300" dirty="0">
                <a:effectLst>
                  <a:outerShdw blurRad="38100" dist="38100" dir="2700000" algn="tl">
                    <a:srgbClr val="000000">
                      <a:alpha val="43137"/>
                    </a:srgbClr>
                  </a:outerShdw>
                </a:effectLst>
              </a:rPr>
              <a:t>, jejichž rozsáhlá empirická práce z poloviny 60. let došla ke dvěma hlavním závěrům:</a:t>
            </a:r>
          </a:p>
          <a:p>
            <a:pPr algn="just"/>
            <a:r>
              <a:rPr lang="cs-CZ" sz="1300" b="1" i="1" dirty="0">
                <a:effectLst>
                  <a:outerShdw blurRad="38100" dist="38100" dir="2700000" algn="tl">
                    <a:srgbClr val="000000">
                      <a:alpha val="43137"/>
                    </a:srgbClr>
                  </a:outerShdw>
                </a:effectLst>
              </a:rPr>
              <a:t>a) Aliance nepomáhají zabránit válce a nepodporují dosažení míru, jsou spojeny s válkou, přestože pravděpodobně nejsou příčinou války;</a:t>
            </a:r>
          </a:p>
          <a:p>
            <a:pPr algn="just"/>
            <a:r>
              <a:rPr lang="cs-CZ" sz="1300" b="1" i="1" dirty="0">
                <a:effectLst>
                  <a:outerShdw blurRad="38100" dist="38100" dir="2700000" algn="tl">
                    <a:srgbClr val="000000">
                      <a:alpha val="43137"/>
                    </a:srgbClr>
                  </a:outerShdw>
                </a:effectLst>
              </a:rPr>
              <a:t>b) Hlavní důsledek existence aliancí spočívá v rozšíření války ve chvíli, kdy začala, válečné aliance jsou důležité pro rozsah a ničivost války;</a:t>
            </a:r>
          </a:p>
          <a:p>
            <a:pPr algn="just"/>
            <a:r>
              <a:rPr lang="cs-CZ" sz="1300" dirty="0">
                <a:effectLst>
                  <a:outerShdw blurRad="38100" dist="38100" dir="2700000" algn="tl">
                    <a:srgbClr val="000000">
                      <a:alpha val="43137"/>
                    </a:srgbClr>
                  </a:outerShdw>
                </a:effectLst>
              </a:rPr>
              <a:t>Pokud šlo o jejich první závěr, řada následných studií dospěla k opačným závěrům I dnes platí, že pokud jde o základní vztah mezi aliancemi a válkou (zda ji činí více či méně pravděpodobnou), výzkumníci dosáhli velmi málo robustních zjištění. Výsledky jednotlivých studií jsou kontradiktorní a větší světlo do této výzkumné problematiky nevneslo ani zahrnutí dalších intervenujících proměnných (např. systémové polarizace).</a:t>
            </a:r>
          </a:p>
          <a:p>
            <a:pPr algn="just"/>
            <a:r>
              <a:rPr lang="cs-CZ" sz="1300" dirty="0">
                <a:effectLst>
                  <a:outerShdw blurRad="38100" dist="38100" dir="2700000" algn="tl">
                    <a:srgbClr val="000000">
                      <a:alpha val="43137"/>
                    </a:srgbClr>
                  </a:outerShdw>
                </a:effectLst>
              </a:rPr>
              <a:t>Přesvědčivější podpora existuje, pro druhý závěr Singera a </a:t>
            </a:r>
            <a:r>
              <a:rPr lang="cs-CZ" sz="1300" dirty="0" err="1">
                <a:effectLst>
                  <a:outerShdw blurRad="38100" dist="38100" dir="2700000" algn="tl">
                    <a:srgbClr val="000000">
                      <a:alpha val="43137"/>
                    </a:srgbClr>
                  </a:outerShdw>
                </a:effectLst>
              </a:rPr>
              <a:t>Smalla</a:t>
            </a:r>
            <a:r>
              <a:rPr lang="cs-CZ" sz="1300" dirty="0">
                <a:effectLst>
                  <a:outerShdw blurRad="38100" dist="38100" dir="2700000" algn="tl">
                    <a:srgbClr val="000000">
                      <a:alpha val="43137"/>
                    </a:srgbClr>
                  </a:outerShdw>
                </a:effectLst>
              </a:rPr>
              <a:t>, tedy že aliance napomáhají rozšíření konfliktu. Řada autorů (např. </a:t>
            </a:r>
            <a:r>
              <a:rPr lang="cs-CZ" sz="1300" dirty="0" err="1">
                <a:effectLst>
                  <a:outerShdw blurRad="38100" dist="38100" dir="2700000" algn="tl">
                    <a:srgbClr val="000000">
                      <a:alpha val="43137"/>
                    </a:srgbClr>
                  </a:outerShdw>
                </a:effectLst>
              </a:rPr>
              <a:t>Oren</a:t>
            </a:r>
            <a:r>
              <a:rPr lang="cs-CZ" sz="1300" dirty="0">
                <a:effectLst>
                  <a:outerShdw blurRad="38100" dist="38100" dir="2700000" algn="tl">
                    <a:srgbClr val="000000">
                      <a:alpha val="43137"/>
                    </a:srgbClr>
                  </a:outerShdw>
                </a:effectLst>
              </a:rPr>
              <a:t>, </a:t>
            </a:r>
            <a:r>
              <a:rPr lang="cs-CZ" sz="1300" dirty="0" err="1">
                <a:effectLst>
                  <a:outerShdw blurRad="38100" dist="38100" dir="2700000" algn="tl">
                    <a:srgbClr val="000000">
                      <a:alpha val="43137"/>
                    </a:srgbClr>
                  </a:outerShdw>
                </a:effectLst>
              </a:rPr>
              <a:t>Sabrosky</a:t>
            </a:r>
            <a:r>
              <a:rPr lang="cs-CZ" sz="1300" dirty="0">
                <a:effectLst>
                  <a:outerShdw blurRad="38100" dist="38100" dir="2700000" algn="tl">
                    <a:srgbClr val="000000">
                      <a:alpha val="43137"/>
                    </a:srgbClr>
                  </a:outerShdw>
                </a:effectLst>
              </a:rPr>
              <a:t>, </a:t>
            </a:r>
            <a:r>
              <a:rPr lang="cs-CZ" sz="1300" dirty="0" err="1">
                <a:effectLst>
                  <a:outerShdw blurRad="38100" dist="38100" dir="2700000" algn="tl">
                    <a:srgbClr val="000000">
                      <a:alpha val="43137"/>
                    </a:srgbClr>
                  </a:outerShdw>
                </a:effectLst>
              </a:rPr>
              <a:t>Siverson</a:t>
            </a:r>
            <a:r>
              <a:rPr lang="cs-CZ" sz="1300" dirty="0">
                <a:effectLst>
                  <a:outerShdw blurRad="38100" dist="38100" dir="2700000" algn="tl">
                    <a:srgbClr val="000000">
                      <a:alpha val="43137"/>
                    </a:srgbClr>
                  </a:outerShdw>
                </a:effectLst>
              </a:rPr>
              <a:t>, </a:t>
            </a:r>
            <a:r>
              <a:rPr lang="cs-CZ" sz="1300" dirty="0" err="1">
                <a:effectLst>
                  <a:outerShdw blurRad="38100" dist="38100" dir="2700000" algn="tl">
                    <a:srgbClr val="000000">
                      <a:alpha val="43137"/>
                    </a:srgbClr>
                  </a:outerShdw>
                </a:effectLst>
              </a:rPr>
              <a:t>Bueno</a:t>
            </a:r>
            <a:r>
              <a:rPr lang="cs-CZ" sz="1300" dirty="0">
                <a:effectLst>
                  <a:outerShdw blurRad="38100" dist="38100" dir="2700000" algn="tl">
                    <a:srgbClr val="000000">
                      <a:alpha val="43137"/>
                    </a:srgbClr>
                  </a:outerShdw>
                </a:effectLst>
              </a:rPr>
              <a:t> de </a:t>
            </a:r>
            <a:r>
              <a:rPr lang="cs-CZ" sz="1300" dirty="0" err="1">
                <a:effectLst>
                  <a:outerShdw blurRad="38100" dist="38100" dir="2700000" algn="tl">
                    <a:srgbClr val="000000">
                      <a:alpha val="43137"/>
                    </a:srgbClr>
                  </a:outerShdw>
                </a:effectLst>
              </a:rPr>
              <a:t>Mesquita</a:t>
            </a:r>
            <a:r>
              <a:rPr lang="cs-CZ" sz="1300" dirty="0">
                <a:effectLst>
                  <a:outerShdw blurRad="38100" dist="38100" dir="2700000" algn="tl">
                    <a:srgbClr val="000000">
                      <a:alpha val="43137"/>
                    </a:srgbClr>
                  </a:outerShdw>
                </a:effectLst>
              </a:rPr>
              <a:t>) předložila podložené empirické závěry o tom, že státy v alianci vstupují častěji do válečných konfliktů, než státy mimo aliance.</a:t>
            </a:r>
          </a:p>
          <a:p>
            <a:pPr algn="just"/>
            <a:r>
              <a:rPr lang="cs-CZ" sz="1300" dirty="0">
                <a:effectLst>
                  <a:outerShdw blurRad="38100" dist="38100" dir="2700000" algn="tl">
                    <a:srgbClr val="000000">
                      <a:alpha val="43137"/>
                    </a:srgbClr>
                  </a:outerShdw>
                </a:effectLst>
              </a:rPr>
              <a:t>Problémem nicméně je, že spolehlivost partnerů v alianci je poměrně nízká. </a:t>
            </a:r>
          </a:p>
          <a:p>
            <a:pPr algn="just"/>
            <a:r>
              <a:rPr lang="cs-CZ" sz="1300" dirty="0">
                <a:effectLst>
                  <a:outerShdw blurRad="38100" dist="38100" dir="2700000" algn="tl">
                    <a:srgbClr val="000000">
                      <a:alpha val="43137"/>
                    </a:srgbClr>
                  </a:outerShdw>
                </a:effectLst>
              </a:rPr>
              <a:t>Nedávný výzkum Michaela </a:t>
            </a:r>
            <a:r>
              <a:rPr lang="cs-CZ" sz="1300" dirty="0" err="1">
                <a:effectLst>
                  <a:outerShdw blurRad="38100" dist="38100" dir="2700000" algn="tl">
                    <a:srgbClr val="000000">
                      <a:alpha val="43137"/>
                    </a:srgbClr>
                  </a:outerShdw>
                </a:effectLst>
              </a:rPr>
              <a:t>Tomze</a:t>
            </a:r>
            <a:r>
              <a:rPr lang="cs-CZ" sz="1300" dirty="0">
                <a:effectLst>
                  <a:outerShdw blurRad="38100" dist="38100" dir="2700000" algn="tl">
                    <a:srgbClr val="000000">
                      <a:alpha val="43137"/>
                    </a:srgbClr>
                  </a:outerShdw>
                </a:effectLst>
              </a:rPr>
              <a:t> a </a:t>
            </a:r>
            <a:r>
              <a:rPr lang="cs-CZ" sz="1300" dirty="0" err="1">
                <a:effectLst>
                  <a:outerShdw blurRad="38100" dist="38100" dir="2700000" algn="tl">
                    <a:srgbClr val="000000">
                      <a:alpha val="43137"/>
                    </a:srgbClr>
                  </a:outerShdw>
                </a:effectLst>
              </a:rPr>
              <a:t>Jessicy</a:t>
            </a:r>
            <a:r>
              <a:rPr lang="cs-CZ" sz="1300" dirty="0">
                <a:effectLst>
                  <a:outerShdw blurRad="38100" dist="38100" dir="2700000" algn="tl">
                    <a:srgbClr val="000000">
                      <a:alpha val="43137"/>
                    </a:srgbClr>
                  </a:outerShdw>
                </a:effectLst>
              </a:rPr>
              <a:t> </a:t>
            </a:r>
            <a:r>
              <a:rPr lang="cs-CZ" sz="1300" dirty="0" err="1">
                <a:effectLst>
                  <a:outerShdw blurRad="38100" dist="38100" dir="2700000" algn="tl">
                    <a:srgbClr val="000000">
                      <a:alpha val="43137"/>
                    </a:srgbClr>
                  </a:outerShdw>
                </a:effectLst>
              </a:rPr>
              <a:t>Weeks</a:t>
            </a:r>
            <a:r>
              <a:rPr lang="cs-CZ" sz="1300" dirty="0">
                <a:effectLst>
                  <a:outerShdw blurRad="38100" dist="38100" dir="2700000" algn="tl">
                    <a:srgbClr val="000000">
                      <a:alpha val="43137"/>
                    </a:srgbClr>
                  </a:outerShdw>
                </a:effectLst>
              </a:rPr>
              <a:t> (2015):</a:t>
            </a:r>
          </a:p>
          <a:p>
            <a:pPr algn="just"/>
            <a:r>
              <a:rPr lang="cs-CZ" sz="1300" dirty="0">
                <a:effectLst>
                  <a:outerShdw blurRad="38100" dist="38100" dir="2700000" algn="tl">
                    <a:srgbClr val="000000">
                      <a:alpha val="43137"/>
                    </a:srgbClr>
                  </a:outerShdw>
                </a:effectLst>
              </a:rPr>
              <a:t>Poukazují na 3 výzkumné problémy v této oblasti, které souvisejí s tím, že izolovat v rámci výzkumu efekt působení aliance na chování států je velmi obtížné.</a:t>
            </a:r>
          </a:p>
          <a:p>
            <a:pPr algn="just"/>
            <a:r>
              <a:rPr lang="cs-CZ" sz="1300" b="1" i="1" dirty="0">
                <a:effectLst>
                  <a:outerShdw blurRad="38100" dist="38100" dir="2700000" algn="tl">
                    <a:srgbClr val="000000">
                      <a:alpha val="43137"/>
                    </a:srgbClr>
                  </a:outerShdw>
                </a:effectLst>
              </a:rPr>
              <a:t>a) Země si nevolí své spojence náhodně, je proto obtížné říci, zda intervence v konfliktu byla dána členstvím v alianci, nebo by k ní došlo i bez její existence.</a:t>
            </a:r>
          </a:p>
          <a:p>
            <a:pPr algn="just"/>
            <a:r>
              <a:rPr lang="cs-CZ" sz="1300" b="1" i="1" dirty="0">
                <a:effectLst>
                  <a:outerShdw blurRad="38100" dist="38100" dir="2700000" algn="tl">
                    <a:srgbClr val="000000">
                      <a:alpha val="43137"/>
                    </a:srgbClr>
                  </a:outerShdw>
                </a:effectLst>
              </a:rPr>
              <a:t>b) alianční závazky jsou aktivovány v malém počtu případů, což dává pozorovatelům poměrně málo relevantních dat, z nichž lze vyvodit hodnověrné závěry.</a:t>
            </a:r>
          </a:p>
          <a:p>
            <a:pPr algn="just"/>
            <a:r>
              <a:rPr lang="cs-CZ" sz="1300" b="1" i="1" dirty="0">
                <a:effectLst>
                  <a:outerShdw blurRad="38100" dist="38100" dir="2700000" algn="tl">
                    <a:srgbClr val="000000">
                      <a:alpha val="43137"/>
                    </a:srgbClr>
                  </a:outerShdw>
                </a:effectLst>
              </a:rPr>
              <a:t>c) u mnoha studií je problém s výběrem dat = spolehlivé aliance jsou testovány málokdy, zatímco nespolehlivé aliance jsou vybírány v disproporčně velkém počtu případů</a:t>
            </a:r>
            <a:r>
              <a:rPr lang="cs-CZ" sz="1400" b="1" i="1" dirty="0">
                <a:effectLst>
                  <a:outerShdw blurRad="38100" dist="38100" dir="2700000" algn="tl">
                    <a:srgbClr val="000000">
                      <a:alpha val="43137"/>
                    </a:srgbClr>
                  </a:outerShdw>
                </a:effectLst>
              </a:rPr>
              <a:t>.</a:t>
            </a:r>
          </a:p>
          <a:p>
            <a:endParaRPr lang="cs-CZ" sz="1400" dirty="0">
              <a:effectLst>
                <a:outerShdw blurRad="38100" dist="38100" dir="2700000" algn="tl">
                  <a:srgbClr val="000000">
                    <a:alpha val="43137"/>
                  </a:srgbClr>
                </a:outerShdw>
              </a:effectLst>
            </a:endParaRPr>
          </a:p>
          <a:p>
            <a:endParaRPr lang="cs-CZ" sz="1400" dirty="0"/>
          </a:p>
        </p:txBody>
      </p:sp>
    </p:spTree>
    <p:extLst>
      <p:ext uri="{BB962C8B-B14F-4D97-AF65-F5344CB8AC3E}">
        <p14:creationId xmlns:p14="http://schemas.microsoft.com/office/powerpoint/2010/main" val="543509390"/>
      </p:ext>
    </p:extLst>
  </p:cSld>
  <p:clrMapOvr>
    <a:masterClrMapping/>
  </p:clrMapOvr>
  <p:transition spd="med">
    <p:checke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DA04982-AFF2-4C75-AA78-EE2A674F1B84}"/>
              </a:ext>
            </a:extLst>
          </p:cNvPr>
          <p:cNvSpPr>
            <a:spLocks noGrp="1"/>
          </p:cNvSpPr>
          <p:nvPr>
            <p:ph type="title"/>
          </p:nvPr>
        </p:nvSpPr>
        <p:spPr/>
        <p:txBody>
          <a:bodyPr/>
          <a:lstStyle/>
          <a:p>
            <a:r>
              <a:rPr lang="cs-CZ" sz="3200" dirty="0"/>
              <a:t>Proč je obtížné identifikovat robustní empirický vztah mezi aliancemi a válkou?</a:t>
            </a:r>
          </a:p>
        </p:txBody>
      </p:sp>
      <p:sp>
        <p:nvSpPr>
          <p:cNvPr id="3" name="Zástupný symbol pro obsah 2">
            <a:extLst>
              <a:ext uri="{FF2B5EF4-FFF2-40B4-BE49-F238E27FC236}">
                <a16:creationId xmlns:a16="http://schemas.microsoft.com/office/drawing/2014/main" id="{7834CBD2-F1BF-457E-9416-31B7FC56CED5}"/>
              </a:ext>
            </a:extLst>
          </p:cNvPr>
          <p:cNvSpPr>
            <a:spLocks noGrp="1"/>
          </p:cNvSpPr>
          <p:nvPr>
            <p:ph idx="1"/>
          </p:nvPr>
        </p:nvSpPr>
        <p:spPr/>
        <p:txBody>
          <a:bodyPr/>
          <a:lstStyle/>
          <a:p>
            <a:pPr algn="just"/>
            <a:r>
              <a:rPr lang="cs-CZ" sz="1350" dirty="0"/>
              <a:t>Například </a:t>
            </a:r>
            <a:r>
              <a:rPr lang="cs-CZ" sz="1350" dirty="0" err="1"/>
              <a:t>Alastair</a:t>
            </a:r>
            <a:r>
              <a:rPr lang="cs-CZ" sz="1350" dirty="0"/>
              <a:t> Smith soudí, že jedno možné vysvětlení může spočívat v tom, že aliance poskytují informace rozdílným aktérům – potenciálním protivníkům, stejně jako spojencům (Smith 1995).</a:t>
            </a:r>
          </a:p>
          <a:p>
            <a:pPr algn="just"/>
            <a:r>
              <a:rPr lang="cs-CZ" sz="1350" dirty="0"/>
              <a:t>Aliance tak současně může podporovat opatrné chování na straně protivníků, ale současně povzbudit aliančního partnera k realizaci asertivní či hazardérské zahraniční politiky. Obráceně mohou signály o nespolehlivosti aliančních partnerů vyvolat rozkol v alianci a povzbudit její protivníky k agresivní akci.</a:t>
            </a:r>
          </a:p>
          <a:p>
            <a:pPr algn="just"/>
            <a:r>
              <a:rPr lang="cs-CZ" sz="1350" dirty="0"/>
              <a:t>Na tento problém poukazuje také </a:t>
            </a:r>
            <a:r>
              <a:rPr lang="cs-CZ" sz="1350" dirty="0" err="1"/>
              <a:t>Glenn</a:t>
            </a:r>
            <a:r>
              <a:rPr lang="cs-CZ" sz="1350" dirty="0"/>
              <a:t> </a:t>
            </a:r>
            <a:r>
              <a:rPr lang="cs-CZ" sz="1350" dirty="0" err="1"/>
              <a:t>Snyder</a:t>
            </a:r>
            <a:r>
              <a:rPr lang="cs-CZ" sz="1350" dirty="0"/>
              <a:t> a další autoři v podobě konceptu aliančního bezpečnostního dilematu.</a:t>
            </a:r>
          </a:p>
          <a:p>
            <a:pPr algn="just"/>
            <a:r>
              <a:rPr lang="cs-CZ" sz="1350" dirty="0"/>
              <a:t>Brett Ashley Leeds (2008) kritizuje Smithe a </a:t>
            </a:r>
            <a:r>
              <a:rPr lang="cs-CZ" sz="1350" dirty="0" err="1"/>
              <a:t>Snydera</a:t>
            </a:r>
            <a:r>
              <a:rPr lang="cs-CZ" sz="1350" dirty="0"/>
              <a:t> za to, že pracují s předpokladem, podle nějž státy nemohou kontrolovat povahu svých aliančních závazků a to, jaké informace odesílají svým spojencům a potenciálním protivníkům. Poukazuje v této souvislosti na skutečnost, že alianční smlouva obvykle zahrnuje detailní diskuzi podmínek, za nichž dojde k naplnění aliančních závazků. </a:t>
            </a:r>
          </a:p>
          <a:p>
            <a:pPr algn="just"/>
            <a:r>
              <a:rPr lang="cs-CZ" sz="1350" dirty="0"/>
              <a:t>Podle Leedse by mělo platit, že rozdílné typy závazků zakotvených v alianční smlouvě budou ovlivňovat kalkulace na straně spojenců i potenciálních protivníků aliance.</a:t>
            </a:r>
          </a:p>
          <a:p>
            <a:pPr algn="just"/>
            <a:r>
              <a:rPr lang="cs-CZ" sz="1350" dirty="0"/>
              <a:t>Ve svém výzkumu Leeds testoval tři hypotézy týkající se charakteru aliančních závazku obsažených ve smlouvách a dospěl k závěru, že aliance ovlivňují pravděpodobnost vypuknutí ozbrojeného konfliktu, ale výsledný dopad jejich působení se bude odvíjet od typu aliančních závazků. </a:t>
            </a:r>
          </a:p>
          <a:p>
            <a:pPr algn="just"/>
            <a:r>
              <a:rPr lang="cs-CZ" sz="1350" dirty="0"/>
              <a:t>V případě obranných aliancí převažuje odstrašující efekt  a pravděpodobnost vypuknutí militarizovaného sporu se snižuje. Naopak v případě ofenzivních aliancí a příslibů o neútočení mají uzavřené smlouvy katalyzační efekt ve vztahu k riziku vypuknutí války. Zvyšuje se důvěra vyzyvatele, že dosáhne svých cílů prostřednictvím agrese.</a:t>
            </a:r>
          </a:p>
        </p:txBody>
      </p:sp>
    </p:spTree>
    <p:extLst>
      <p:ext uri="{BB962C8B-B14F-4D97-AF65-F5344CB8AC3E}">
        <p14:creationId xmlns:p14="http://schemas.microsoft.com/office/powerpoint/2010/main" val="1643526646"/>
      </p:ext>
    </p:extLst>
  </p:cSld>
  <p:clrMapOvr>
    <a:masterClrMapping/>
  </p:clrMapOvr>
  <p:transition spd="med">
    <p:checke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50AFC04-01C5-4687-9D3A-B1EDBB6EDA0C}"/>
              </a:ext>
            </a:extLst>
          </p:cNvPr>
          <p:cNvSpPr>
            <a:spLocks noGrp="1"/>
          </p:cNvSpPr>
          <p:nvPr>
            <p:ph type="title"/>
          </p:nvPr>
        </p:nvSpPr>
        <p:spPr/>
        <p:txBody>
          <a:bodyPr/>
          <a:lstStyle/>
          <a:p>
            <a:r>
              <a:rPr lang="cs-CZ" sz="3200" dirty="0"/>
              <a:t>Dezorganizace a neshody uvnitř aliancí jako faktor zvyšující riziko války</a:t>
            </a:r>
          </a:p>
        </p:txBody>
      </p:sp>
      <p:sp>
        <p:nvSpPr>
          <p:cNvPr id="3" name="Zástupný symbol pro obsah 2">
            <a:extLst>
              <a:ext uri="{FF2B5EF4-FFF2-40B4-BE49-F238E27FC236}">
                <a16:creationId xmlns:a16="http://schemas.microsoft.com/office/drawing/2014/main" id="{2BA11BF4-E8ED-4A1D-93C0-43713D687571}"/>
              </a:ext>
            </a:extLst>
          </p:cNvPr>
          <p:cNvSpPr>
            <a:spLocks noGrp="1"/>
          </p:cNvSpPr>
          <p:nvPr>
            <p:ph idx="1"/>
          </p:nvPr>
        </p:nvSpPr>
        <p:spPr/>
        <p:txBody>
          <a:bodyPr/>
          <a:lstStyle/>
          <a:p>
            <a:pPr algn="just"/>
            <a:r>
              <a:rPr lang="cs-CZ" sz="1400" dirty="0"/>
              <a:t>Četné historické příklady ukazují, že dezorganizace a neshody uvnitř aliancí a mezi jejich hlavními členy činí udržování míru prostřednictvím </a:t>
            </a:r>
            <a:r>
              <a:rPr lang="cs-CZ" sz="1400" b="1" dirty="0" err="1"/>
              <a:t>koercivní</a:t>
            </a:r>
            <a:r>
              <a:rPr lang="cs-CZ" sz="1400" b="1" dirty="0"/>
              <a:t> (nátlakové) diplomacie</a:t>
            </a:r>
            <a:r>
              <a:rPr lang="cs-CZ" sz="1400" dirty="0"/>
              <a:t> velmi obtížným. </a:t>
            </a:r>
          </a:p>
          <a:p>
            <a:pPr algn="just"/>
            <a:r>
              <a:rPr lang="cs-CZ" sz="1400" dirty="0"/>
              <a:t>V případě špatně fungujících aliancí a neshod mezi členy vysílá aliance navenek často nejasné a matoucí signály.</a:t>
            </a:r>
          </a:p>
          <a:p>
            <a:pPr algn="just"/>
            <a:r>
              <a:rPr lang="cs-CZ" sz="1400" dirty="0"/>
              <a:t>Absence efektivní </a:t>
            </a:r>
            <a:r>
              <a:rPr lang="cs-CZ" sz="1400" dirty="0" err="1"/>
              <a:t>interalianční</a:t>
            </a:r>
            <a:r>
              <a:rPr lang="cs-CZ" sz="1400" dirty="0"/>
              <a:t> koordinace může vést k nepředvídaným a přehnaným signálům ohledně současné slabosti aliance, lhostejnosti jejích členů a nedostatku vůle jednat. Na druhou stranu může taková situace uvnitř aliance signalizovat nebezpečný stupeň ambicí a agresivity, která se může projevit okamžitě či v budoucnosti.</a:t>
            </a:r>
          </a:p>
          <a:p>
            <a:pPr algn="just"/>
            <a:r>
              <a:rPr lang="cs-CZ" sz="1400" dirty="0"/>
              <a:t>Absence koheze a nejistota ohledně vůdcovství uvnitř aliance oslabují dva základní prvky úspěšné </a:t>
            </a:r>
            <a:r>
              <a:rPr lang="cs-CZ" sz="1400" dirty="0" err="1"/>
              <a:t>koercivní</a:t>
            </a:r>
            <a:r>
              <a:rPr lang="cs-CZ" sz="1400" dirty="0"/>
              <a:t> (nátlakové) diplomacie, jimiž jsou:</a:t>
            </a:r>
          </a:p>
          <a:p>
            <a:pPr algn="just"/>
            <a:r>
              <a:rPr lang="cs-CZ" sz="1400" dirty="0"/>
              <a:t>A) Existence věrohodné hrozby, že cílový stát bude potrestán, pokud se dopustí určitého zakázaného chování;</a:t>
            </a:r>
          </a:p>
          <a:p>
            <a:pPr algn="just"/>
            <a:r>
              <a:rPr lang="cs-CZ" sz="1400" dirty="0"/>
              <a:t>B) Věrohodné ujištění cílovému aktéru, že v případě, že se nedopustí chování, od něhož jej aliance odrazuje, jeho vitální zájmy neutrpí kvůli tomu, že přistoupil na požadavky států provádějících nátlakovou diplomacii.</a:t>
            </a:r>
          </a:p>
          <a:p>
            <a:pPr algn="just"/>
            <a:r>
              <a:rPr lang="cs-CZ" sz="1400" dirty="0"/>
              <a:t>Podle Thomase </a:t>
            </a:r>
            <a:r>
              <a:rPr lang="cs-CZ" sz="1400" dirty="0" err="1"/>
              <a:t>Christensena</a:t>
            </a:r>
            <a:r>
              <a:rPr lang="cs-CZ" sz="1400" dirty="0"/>
              <a:t> (2011) platí, že naznačené problémy ohledně nedostatku koordinace a absence vůdcovství/vedení jsou pro aliance typické zejména v době jejich formování a dále v situaci, kdy se musí adaptovat na významné změny v mezinárodním prostředí.</a:t>
            </a:r>
          </a:p>
          <a:p>
            <a:pPr algn="just"/>
            <a:r>
              <a:rPr lang="cs-CZ" sz="1400" dirty="0"/>
              <a:t>Problémy koordinace a nedostatečného vedení uvnitř aliance se týkají všech aliancí, bez ohledu na jejich charakter, a problémy, kterým státy v tomto směru čelí jsou posilovány dynamikou působení aliančního bezpečnostního dilematu.</a:t>
            </a:r>
          </a:p>
        </p:txBody>
      </p:sp>
    </p:spTree>
    <p:extLst>
      <p:ext uri="{BB962C8B-B14F-4D97-AF65-F5344CB8AC3E}">
        <p14:creationId xmlns:p14="http://schemas.microsoft.com/office/powerpoint/2010/main" val="1262035292"/>
      </p:ext>
    </p:extLst>
  </p:cSld>
  <p:clrMapOvr>
    <a:masterClrMapping/>
  </p:clrMapOvr>
  <p:transition spd="med">
    <p:checke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z="2400" dirty="0" smtClean="0"/>
              <a:t>Problémy koordinace a nedostatečného vedení v rámci NATO a vypuknutí rusko-gruzínské války v roce 2008</a:t>
            </a:r>
            <a:endParaRPr lang="cs-CZ" sz="2400" dirty="0"/>
          </a:p>
        </p:txBody>
      </p:sp>
      <p:sp>
        <p:nvSpPr>
          <p:cNvPr id="3" name="Zástupný symbol pro obsah 2"/>
          <p:cNvSpPr>
            <a:spLocks noGrp="1"/>
          </p:cNvSpPr>
          <p:nvPr>
            <p:ph idx="1"/>
          </p:nvPr>
        </p:nvSpPr>
        <p:spPr/>
        <p:txBody>
          <a:bodyPr/>
          <a:lstStyle/>
          <a:p>
            <a:pPr algn="just"/>
            <a:r>
              <a:rPr lang="cs-CZ" sz="1200" dirty="0" smtClean="0"/>
              <a:t>Z nedávných konfliktů upozorňuje Thomas </a:t>
            </a:r>
            <a:r>
              <a:rPr lang="cs-CZ" sz="1200" dirty="0" err="1" smtClean="0"/>
              <a:t>Christensen</a:t>
            </a:r>
            <a:r>
              <a:rPr lang="cs-CZ" sz="1200" dirty="0" smtClean="0"/>
              <a:t> na rusko-gruzínskou válku z roku 2008 jako na příklad konfliktu, k jehož vypuknutí přispěly neshody v NATO, problémy s koordinací postojů členských států a problematické vůdcovství ze strany USA.</a:t>
            </a:r>
          </a:p>
          <a:p>
            <a:pPr algn="just"/>
            <a:r>
              <a:rPr lang="cs-CZ" sz="1200" dirty="0" smtClean="0"/>
              <a:t>Na summitu NATO v Bukurešti daly USA najevo podporu budoucímu vstupu Gruzie do NATO. Vstup Gruzie je podporovaný Bushovou administrativou, Kongresem a politiky napříč obou hlavních politických stran.</a:t>
            </a:r>
          </a:p>
          <a:p>
            <a:pPr algn="just"/>
            <a:r>
              <a:rPr lang="cs-CZ" sz="1200" dirty="0" smtClean="0"/>
              <a:t>Americký postoj nicméně nemá v této době podporu některých klíčových spojenců (například Francie či Německa).</a:t>
            </a:r>
          </a:p>
          <a:p>
            <a:pPr algn="just"/>
            <a:r>
              <a:rPr lang="cs-CZ" sz="1200" dirty="0" smtClean="0"/>
              <a:t>Rusko sleduje tento vývoj se znepokojením a hodnotí jej v kontextu předcházejících kroků USA (plán rozmístění části protiraketové obrany ve střední Evropě a zejména vyhlášení nezávislosti Kosova a jeho mezinárodní uznání Spojenými státy a EU), které jsou interpretovány jako směřující k oslabení Ruska a dalšímu omezení jeho vlivu.</a:t>
            </a:r>
          </a:p>
          <a:p>
            <a:pPr algn="just"/>
            <a:r>
              <a:rPr lang="cs-CZ" sz="1200" dirty="0" smtClean="0"/>
              <a:t>Z ruského pohledu má vstup Gruzie do NATO podrýt ruskou pozici na Kavkaze. Z ruského pohledu tak země současně čelila hrozbě dlouhodobé zranitelnosti, ale krátkodobě zde byla s ohledem na neshody členských států NATO a slabou vojenskou pozici aliance v regionu příležitost provést akci k eliminaci možného budoucího bezpečnostního problému (</a:t>
            </a:r>
            <a:r>
              <a:rPr lang="cs-CZ" sz="1200" dirty="0" err="1" smtClean="0"/>
              <a:t>window</a:t>
            </a:r>
            <a:r>
              <a:rPr lang="cs-CZ" sz="1200" dirty="0" smtClean="0"/>
              <a:t> </a:t>
            </a:r>
            <a:r>
              <a:rPr lang="cs-CZ" sz="1200" dirty="0" err="1" smtClean="0"/>
              <a:t>of</a:t>
            </a:r>
            <a:r>
              <a:rPr lang="cs-CZ" sz="1200" dirty="0" smtClean="0"/>
              <a:t> </a:t>
            </a:r>
            <a:r>
              <a:rPr lang="cs-CZ" sz="1200" dirty="0" err="1" smtClean="0"/>
              <a:t>opportunity</a:t>
            </a:r>
            <a:r>
              <a:rPr lang="cs-CZ" sz="1200" dirty="0" smtClean="0"/>
              <a:t>).</a:t>
            </a:r>
          </a:p>
          <a:p>
            <a:pPr algn="just"/>
            <a:r>
              <a:rPr lang="cs-CZ" sz="1200" dirty="0" smtClean="0"/>
              <a:t>V této situaci nebylo podle </a:t>
            </a:r>
            <a:r>
              <a:rPr lang="cs-CZ" sz="1200" dirty="0" err="1" smtClean="0"/>
              <a:t>Christensena</a:t>
            </a:r>
            <a:r>
              <a:rPr lang="cs-CZ" sz="1200" dirty="0" smtClean="0"/>
              <a:t> překvapivé, že se Rusko rozhodlo použít vojenskou sílu proti Gruzii s cílem oslabit pozici země podporou nezávislosti separatistických regionů Jižní </a:t>
            </a:r>
            <a:r>
              <a:rPr lang="cs-CZ" sz="1200" dirty="0" err="1"/>
              <a:t>O</a:t>
            </a:r>
            <a:r>
              <a:rPr lang="cs-CZ" sz="1200" dirty="0" err="1" smtClean="0"/>
              <a:t>setie</a:t>
            </a:r>
            <a:r>
              <a:rPr lang="cs-CZ" sz="1200" dirty="0" smtClean="0"/>
              <a:t> a Abcházie, dát Gruzii a svým způsobem i NATO za vyučenou a prokázat schopnost ochrany svých vitálních zájmů i za použití ozbrojené síly.</a:t>
            </a:r>
          </a:p>
          <a:p>
            <a:pPr algn="just"/>
            <a:r>
              <a:rPr lang="cs-CZ" sz="1200" dirty="0" smtClean="0"/>
              <a:t>Situaci pak Rusku podle </a:t>
            </a:r>
            <a:r>
              <a:rPr lang="cs-CZ" sz="1200" dirty="0" err="1" smtClean="0"/>
              <a:t>Christensena</a:t>
            </a:r>
            <a:r>
              <a:rPr lang="cs-CZ" sz="1200" dirty="0" smtClean="0"/>
              <a:t> usnadnila i nekoordinovaná </a:t>
            </a:r>
            <a:r>
              <a:rPr lang="cs-CZ" sz="1200" dirty="0" err="1" smtClean="0"/>
              <a:t>protoaliační</a:t>
            </a:r>
            <a:r>
              <a:rPr lang="cs-CZ" sz="1200" dirty="0" smtClean="0"/>
              <a:t> politika mezi USA a Gruzií, která gruzínského prezidenta </a:t>
            </a:r>
            <a:r>
              <a:rPr lang="cs-CZ" sz="1200" dirty="0" err="1" smtClean="0"/>
              <a:t>Saakašviliho</a:t>
            </a:r>
            <a:r>
              <a:rPr lang="cs-CZ" sz="1200" dirty="0" smtClean="0"/>
              <a:t> povzbudila v rozhodnutí použít proti Jižní </a:t>
            </a:r>
            <a:r>
              <a:rPr lang="cs-CZ" sz="1200" dirty="0" err="1" smtClean="0"/>
              <a:t>Osetii</a:t>
            </a:r>
            <a:r>
              <a:rPr lang="cs-CZ" sz="1200" dirty="0" smtClean="0"/>
              <a:t> vojenskou sílu. </a:t>
            </a:r>
            <a:r>
              <a:rPr lang="cs-CZ" sz="1200" dirty="0" err="1" smtClean="0"/>
              <a:t>Saakašvili</a:t>
            </a:r>
            <a:r>
              <a:rPr lang="cs-CZ" sz="1200" dirty="0" smtClean="0"/>
              <a:t> se domníval, že díky předcházející podpoře ze strany USA (diplomatické i v podobě předcházejících dodávek vojenské techniky) se Rusko neodváží vojensky zakročit.</a:t>
            </a:r>
            <a:endParaRPr lang="cs-CZ" sz="1200" dirty="0"/>
          </a:p>
        </p:txBody>
      </p:sp>
    </p:spTree>
    <p:extLst>
      <p:ext uri="{BB962C8B-B14F-4D97-AF65-F5344CB8AC3E}">
        <p14:creationId xmlns:p14="http://schemas.microsoft.com/office/powerpoint/2010/main" val="203976598"/>
      </p:ext>
    </p:extLst>
  </p:cSld>
  <p:clrMapOvr>
    <a:masterClrMapping/>
  </p:clrMapOvr>
  <p:transition spd="med">
    <p:checker/>
  </p:transition>
</p:sld>
</file>

<file path=ppt/theme/theme1.xml><?xml version="1.0" encoding="utf-8"?>
<a:theme xmlns:a="http://schemas.openxmlformats.org/drawingml/2006/main" name="Kruhy na vodě">
  <a:themeElements>
    <a:clrScheme name="Kruhy na vodě 3">
      <a:dk1>
        <a:srgbClr val="008AE8"/>
      </a:dk1>
      <a:lt1>
        <a:srgbClr val="FFFFFF"/>
      </a:lt1>
      <a:dk2>
        <a:srgbClr val="0068AE"/>
      </a:dk2>
      <a:lt2>
        <a:srgbClr val="CCECFF"/>
      </a:lt2>
      <a:accent1>
        <a:srgbClr val="009999"/>
      </a:accent1>
      <a:accent2>
        <a:srgbClr val="0088E4"/>
      </a:accent2>
      <a:accent3>
        <a:srgbClr val="AAB9D3"/>
      </a:accent3>
      <a:accent4>
        <a:srgbClr val="DADADA"/>
      </a:accent4>
      <a:accent5>
        <a:srgbClr val="AACACA"/>
      </a:accent5>
      <a:accent6>
        <a:srgbClr val="007BCF"/>
      </a:accent6>
      <a:hlink>
        <a:srgbClr val="99FF99"/>
      </a:hlink>
      <a:folHlink>
        <a:srgbClr val="AFE1FF"/>
      </a:folHlink>
    </a:clrScheme>
    <a:fontScheme name="Kruhy na vodě">
      <a:majorFont>
        <a:latin typeface="Arial"/>
        <a:ea typeface=""/>
        <a:cs typeface=""/>
      </a:majorFont>
      <a:minorFont>
        <a:latin typeface="Arial"/>
        <a:ea typeface=""/>
        <a:cs typeface=""/>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Kruhy na vodě 1">
        <a:dk1>
          <a:srgbClr val="2B2B85"/>
        </a:dk1>
        <a:lt1>
          <a:srgbClr val="FFFFFF"/>
        </a:lt1>
        <a:dk2>
          <a:srgbClr val="00254A"/>
        </a:dk2>
        <a:lt2>
          <a:srgbClr val="C0C0C0"/>
        </a:lt2>
        <a:accent1>
          <a:srgbClr val="0099FF"/>
        </a:accent1>
        <a:accent2>
          <a:srgbClr val="006699"/>
        </a:accent2>
        <a:accent3>
          <a:srgbClr val="AAACB1"/>
        </a:accent3>
        <a:accent4>
          <a:srgbClr val="DADADA"/>
        </a:accent4>
        <a:accent5>
          <a:srgbClr val="AACAFF"/>
        </a:accent5>
        <a:accent6>
          <a:srgbClr val="005C8A"/>
        </a:accent6>
        <a:hlink>
          <a:srgbClr val="99CCFF"/>
        </a:hlink>
        <a:folHlink>
          <a:srgbClr val="8F8FB5"/>
        </a:folHlink>
      </a:clrScheme>
      <a:clrMap bg1="dk2" tx1="lt1" bg2="dk1" tx2="lt2" accent1="accent1" accent2="accent2" accent3="accent3" accent4="accent4" accent5="accent5" accent6="accent6" hlink="hlink" folHlink="folHlink"/>
    </a:extraClrScheme>
    <a:extraClrScheme>
      <a:clrScheme name="Kruhy na vodě 2">
        <a:dk1>
          <a:srgbClr val="3B4B5D"/>
        </a:dk1>
        <a:lt1>
          <a:srgbClr val="FFFFFF"/>
        </a:lt1>
        <a:dk2>
          <a:srgbClr val="466886"/>
        </a:dk2>
        <a:lt2>
          <a:srgbClr val="CCECFF"/>
        </a:lt2>
        <a:accent1>
          <a:srgbClr val="6D9D97"/>
        </a:accent1>
        <a:accent2>
          <a:srgbClr val="53718C"/>
        </a:accent2>
        <a:accent3>
          <a:srgbClr val="B0B9C3"/>
        </a:accent3>
        <a:accent4>
          <a:srgbClr val="DADADA"/>
        </a:accent4>
        <a:accent5>
          <a:srgbClr val="BACCC9"/>
        </a:accent5>
        <a:accent6>
          <a:srgbClr val="4A667E"/>
        </a:accent6>
        <a:hlink>
          <a:srgbClr val="99CCFF"/>
        </a:hlink>
        <a:folHlink>
          <a:srgbClr val="A97CF2"/>
        </a:folHlink>
      </a:clrScheme>
      <a:clrMap bg1="dk2" tx1="lt1" bg2="dk1" tx2="lt2" accent1="accent1" accent2="accent2" accent3="accent3" accent4="accent4" accent5="accent5" accent6="accent6" hlink="hlink" folHlink="folHlink"/>
    </a:extraClrScheme>
    <a:extraClrScheme>
      <a:clrScheme name="Kruhy na vodě 3">
        <a:dk1>
          <a:srgbClr val="008AE8"/>
        </a:dk1>
        <a:lt1>
          <a:srgbClr val="FFFFFF"/>
        </a:lt1>
        <a:dk2>
          <a:srgbClr val="0068AE"/>
        </a:dk2>
        <a:lt2>
          <a:srgbClr val="CCECFF"/>
        </a:lt2>
        <a:accent1>
          <a:srgbClr val="009999"/>
        </a:accent1>
        <a:accent2>
          <a:srgbClr val="0088E4"/>
        </a:accent2>
        <a:accent3>
          <a:srgbClr val="AAB9D3"/>
        </a:accent3>
        <a:accent4>
          <a:srgbClr val="DADADA"/>
        </a:accent4>
        <a:accent5>
          <a:srgbClr val="AACACA"/>
        </a:accent5>
        <a:accent6>
          <a:srgbClr val="007BCF"/>
        </a:accent6>
        <a:hlink>
          <a:srgbClr val="99FF99"/>
        </a:hlink>
        <a:folHlink>
          <a:srgbClr val="AFE1FF"/>
        </a:folHlink>
      </a:clrScheme>
      <a:clrMap bg1="dk2" tx1="lt1" bg2="dk1" tx2="lt2" accent1="accent1" accent2="accent2" accent3="accent3" accent4="accent4" accent5="accent5" accent6="accent6" hlink="hlink" folHlink="folHlink"/>
    </a:extraClrScheme>
    <a:extraClrScheme>
      <a:clrScheme name="Kruhy na vodě 4">
        <a:dk1>
          <a:srgbClr val="9B69FF"/>
        </a:dk1>
        <a:lt1>
          <a:srgbClr val="FFFFFF"/>
        </a:lt1>
        <a:dk2>
          <a:srgbClr val="666699"/>
        </a:dk2>
        <a:lt2>
          <a:srgbClr val="D9D9FF"/>
        </a:lt2>
        <a:accent1>
          <a:srgbClr val="66CCFF"/>
        </a:accent1>
        <a:accent2>
          <a:srgbClr val="9966FF"/>
        </a:accent2>
        <a:accent3>
          <a:srgbClr val="B8B8CA"/>
        </a:accent3>
        <a:accent4>
          <a:srgbClr val="DADADA"/>
        </a:accent4>
        <a:accent5>
          <a:srgbClr val="B8E2FF"/>
        </a:accent5>
        <a:accent6>
          <a:srgbClr val="8A5CE7"/>
        </a:accent6>
        <a:hlink>
          <a:srgbClr val="0099CC"/>
        </a:hlink>
        <a:folHlink>
          <a:srgbClr val="003399"/>
        </a:folHlink>
      </a:clrScheme>
      <a:clrMap bg1="dk2" tx1="lt1" bg2="dk1" tx2="lt2" accent1="accent1" accent2="accent2" accent3="accent3" accent4="accent4" accent5="accent5" accent6="accent6" hlink="hlink" folHlink="folHlink"/>
    </a:extraClrScheme>
    <a:extraClrScheme>
      <a:clrScheme name="Kruhy na vodě 5">
        <a:dk1>
          <a:srgbClr val="008080"/>
        </a:dk1>
        <a:lt1>
          <a:srgbClr val="FFFFFF"/>
        </a:lt1>
        <a:dk2>
          <a:srgbClr val="006666"/>
        </a:dk2>
        <a:lt2>
          <a:srgbClr val="FFFFCC"/>
        </a:lt2>
        <a:accent1>
          <a:srgbClr val="0099FF"/>
        </a:accent1>
        <a:accent2>
          <a:srgbClr val="008080"/>
        </a:accent2>
        <a:accent3>
          <a:srgbClr val="AAB8B8"/>
        </a:accent3>
        <a:accent4>
          <a:srgbClr val="DADADA"/>
        </a:accent4>
        <a:accent5>
          <a:srgbClr val="AACAFF"/>
        </a:accent5>
        <a:accent6>
          <a:srgbClr val="007373"/>
        </a:accent6>
        <a:hlink>
          <a:srgbClr val="1ACE9F"/>
        </a:hlink>
        <a:folHlink>
          <a:srgbClr val="A5B5CD"/>
        </a:folHlink>
      </a:clrScheme>
      <a:clrMap bg1="dk2" tx1="lt1" bg2="dk1" tx2="lt2" accent1="accent1" accent2="accent2" accent3="accent3" accent4="accent4" accent5="accent5" accent6="accent6" hlink="hlink" folHlink="folHlink"/>
    </a:extraClrScheme>
    <a:extraClrScheme>
      <a:clrScheme name="Kruhy na vodě 6">
        <a:dk1>
          <a:srgbClr val="CDD9D1"/>
        </a:dk1>
        <a:lt1>
          <a:srgbClr val="FFFFFF"/>
        </a:lt1>
        <a:dk2>
          <a:srgbClr val="A3BBA9"/>
        </a:dk2>
        <a:lt2>
          <a:srgbClr val="007D80"/>
        </a:lt2>
        <a:accent1>
          <a:srgbClr val="9CA8A4"/>
        </a:accent1>
        <a:accent2>
          <a:srgbClr val="CBD7CE"/>
        </a:accent2>
        <a:accent3>
          <a:srgbClr val="CEDAD1"/>
        </a:accent3>
        <a:accent4>
          <a:srgbClr val="DADADA"/>
        </a:accent4>
        <a:accent5>
          <a:srgbClr val="CBD1CF"/>
        </a:accent5>
        <a:accent6>
          <a:srgbClr val="B8C3BA"/>
        </a:accent6>
        <a:hlink>
          <a:srgbClr val="009900"/>
        </a:hlink>
        <a:folHlink>
          <a:srgbClr val="009999"/>
        </a:folHlink>
      </a:clrScheme>
      <a:clrMap bg1="dk2" tx1="lt1" bg2="dk1" tx2="lt2" accent1="accent1" accent2="accent2" accent3="accent3" accent4="accent4" accent5="accent5" accent6="accent6" hlink="hlink" folHlink="folHlink"/>
    </a:extraClrScheme>
    <a:extraClrScheme>
      <a:clrScheme name="Kruhy na vodě 7">
        <a:dk1>
          <a:srgbClr val="686B5D"/>
        </a:dk1>
        <a:lt1>
          <a:srgbClr val="DCDAD0"/>
        </a:lt1>
        <a:dk2>
          <a:srgbClr val="525040"/>
        </a:dk2>
        <a:lt2>
          <a:srgbClr val="D3D2A6"/>
        </a:lt2>
        <a:accent1>
          <a:srgbClr val="5D8770"/>
        </a:accent1>
        <a:accent2>
          <a:srgbClr val="686B5D"/>
        </a:accent2>
        <a:accent3>
          <a:srgbClr val="B3B3AF"/>
        </a:accent3>
        <a:accent4>
          <a:srgbClr val="BCBAB1"/>
        </a:accent4>
        <a:accent5>
          <a:srgbClr val="B6C3BB"/>
        </a:accent5>
        <a:accent6>
          <a:srgbClr val="5E6053"/>
        </a:accent6>
        <a:hlink>
          <a:srgbClr val="85B7A9"/>
        </a:hlink>
        <a:folHlink>
          <a:srgbClr val="B89362"/>
        </a:folHlink>
      </a:clrScheme>
      <a:clrMap bg1="dk2" tx1="lt1" bg2="dk1" tx2="lt2" accent1="accent1" accent2="accent2" accent3="accent3" accent4="accent4" accent5="accent5" accent6="accent6" hlink="hlink" folHlink="folHlink"/>
    </a:extraClrScheme>
    <a:extraClrScheme>
      <a:clrScheme name="Kruhy na vodě 8">
        <a:dk1>
          <a:srgbClr val="000000"/>
        </a:dk1>
        <a:lt1>
          <a:srgbClr val="EAEAEA"/>
        </a:lt1>
        <a:dk2>
          <a:srgbClr val="000000"/>
        </a:dk2>
        <a:lt2>
          <a:srgbClr val="B2B2B2"/>
        </a:lt2>
        <a:accent1>
          <a:srgbClr val="A4BCC4"/>
        </a:accent1>
        <a:accent2>
          <a:srgbClr val="FFFFFF"/>
        </a:accent2>
        <a:accent3>
          <a:srgbClr val="F3F3F3"/>
        </a:accent3>
        <a:accent4>
          <a:srgbClr val="000000"/>
        </a:accent4>
        <a:accent5>
          <a:srgbClr val="CFDADE"/>
        </a:accent5>
        <a:accent6>
          <a:srgbClr val="E7E7E7"/>
        </a:accent6>
        <a:hlink>
          <a:srgbClr val="0066FF"/>
        </a:hlink>
        <a:folHlink>
          <a:srgbClr val="00CC66"/>
        </a:folHlink>
      </a:clrScheme>
      <a:clrMap bg1="lt1" tx1="dk1" bg2="lt2" tx2="dk2" accent1="accent1" accent2="accent2" accent3="accent3" accent4="accent4" accent5="accent5" accent6="accent6" hlink="hlink" folHlink="folHlink"/>
    </a:extraClrScheme>
    <a:extraClrScheme>
      <a:clrScheme name="Kruhy na vodě 9">
        <a:dk1>
          <a:srgbClr val="000000"/>
        </a:dk1>
        <a:lt1>
          <a:srgbClr val="D7D1B9"/>
        </a:lt1>
        <a:dk2>
          <a:srgbClr val="B39257"/>
        </a:dk2>
        <a:lt2>
          <a:srgbClr val="B1A887"/>
        </a:lt2>
        <a:accent1>
          <a:srgbClr val="FFCC66"/>
        </a:accent1>
        <a:accent2>
          <a:srgbClr val="E6E3AC"/>
        </a:accent2>
        <a:accent3>
          <a:srgbClr val="E8E5D9"/>
        </a:accent3>
        <a:accent4>
          <a:srgbClr val="000000"/>
        </a:accent4>
        <a:accent5>
          <a:srgbClr val="FFE2B8"/>
        </a:accent5>
        <a:accent6>
          <a:srgbClr val="D0CE9B"/>
        </a:accent6>
        <a:hlink>
          <a:srgbClr val="666633"/>
        </a:hlink>
        <a:folHlink>
          <a:srgbClr val="9C980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Ripple</Template>
  <TotalTime>1660</TotalTime>
  <Words>2268</Words>
  <Application>Microsoft Office PowerPoint</Application>
  <PresentationFormat>Předvádění na obrazovce (4:3)</PresentationFormat>
  <Paragraphs>91</Paragraphs>
  <Slides>11</Slides>
  <Notes>0</Notes>
  <HiddenSlides>0</HiddenSlides>
  <MMClips>0</MMClips>
  <ScaleCrop>false</ScaleCrop>
  <HeadingPairs>
    <vt:vector size="6" baseType="variant">
      <vt:variant>
        <vt:lpstr>Použitá písma</vt:lpstr>
      </vt:variant>
      <vt:variant>
        <vt:i4>2</vt:i4>
      </vt:variant>
      <vt:variant>
        <vt:lpstr>Motiv</vt:lpstr>
      </vt:variant>
      <vt:variant>
        <vt:i4>1</vt:i4>
      </vt:variant>
      <vt:variant>
        <vt:lpstr>Nadpisy snímků</vt:lpstr>
      </vt:variant>
      <vt:variant>
        <vt:i4>11</vt:i4>
      </vt:variant>
    </vt:vector>
  </HeadingPairs>
  <TitlesOfParts>
    <vt:vector size="14" baseType="lpstr">
      <vt:lpstr>Arial</vt:lpstr>
      <vt:lpstr>Wingdings</vt:lpstr>
      <vt:lpstr>Kruhy na vodě</vt:lpstr>
      <vt:lpstr>Aliance a válka</vt:lpstr>
      <vt:lpstr>Neexistence konsensu o přesném vztahu mezi aliancemi a válkou</vt:lpstr>
      <vt:lpstr>Argument 1: Aliance vedou k válkám mezi státy</vt:lpstr>
      <vt:lpstr>Aliance jako jedna z hlavních příčin vypuknutí 1. světové války – základní argument</vt:lpstr>
      <vt:lpstr>Argument 2: Aliance přispívají k zachování míru mezi státy</vt:lpstr>
      <vt:lpstr>Závěry některých empirických studií věnujících se vztahu mezi aliancemi a válkou</vt:lpstr>
      <vt:lpstr>Proč je obtížné identifikovat robustní empirický vztah mezi aliancemi a válkou?</vt:lpstr>
      <vt:lpstr>Dezorganizace a neshody uvnitř aliancí jako faktor zvyšující riziko války</vt:lpstr>
      <vt:lpstr>Problémy koordinace a nedostatečného vedení v rámci NATO a vypuknutí rusko-gruzínské války v roce 2008</vt:lpstr>
      <vt:lpstr>Revizionistické aliance a zvýšené riziko vypuknutí konfliktu</vt:lpstr>
      <vt:lpstr>Koncept intraaliačního usměrnění (alliance restraint)</vt:lpstr>
    </vt:vector>
  </TitlesOfParts>
  <Company>mu</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Zahraniční politika administrativy G. Bushe st.</dc:title>
  <dc:creator>Petr Suchý</dc:creator>
  <cp:lastModifiedBy>Petr Vilímek</cp:lastModifiedBy>
  <cp:revision>115</cp:revision>
  <dcterms:created xsi:type="dcterms:W3CDTF">2005-04-25T12:17:40Z</dcterms:created>
  <dcterms:modified xsi:type="dcterms:W3CDTF">2018-05-17T12:44:02Z</dcterms:modified>
</cp:coreProperties>
</file>