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65" r:id="rId4"/>
    <p:sldId id="262" r:id="rId5"/>
    <p:sldId id="276" r:id="rId6"/>
    <p:sldId id="267" r:id="rId7"/>
    <p:sldId id="259" r:id="rId8"/>
    <p:sldId id="260" r:id="rId9"/>
    <p:sldId id="261" r:id="rId10"/>
    <p:sldId id="264" r:id="rId11"/>
    <p:sldId id="272" r:id="rId12"/>
    <p:sldId id="270" r:id="rId13"/>
    <p:sldId id="273" r:id="rId14"/>
    <p:sldId id="277" r:id="rId15"/>
    <p:sldId id="274" r:id="rId16"/>
    <p:sldId id="278" r:id="rId17"/>
    <p:sldId id="275" r:id="rId18"/>
    <p:sldId id="258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197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DFAAE6-0E8D-41A7-B659-CDB2B1148C78}" type="doc">
      <dgm:prSet loTypeId="urn:microsoft.com/office/officeart/2005/8/layout/venn2" loCatId="relationship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6C9C3FB7-A840-4AAA-8028-7D97227239D2}">
      <dgm:prSet phldrT="[Text]"/>
      <dgm:spPr/>
      <dgm:t>
        <a:bodyPr/>
        <a:lstStyle/>
        <a:p>
          <a:r>
            <a:rPr lang="cs-CZ" dirty="0" smtClean="0"/>
            <a:t>Fašismus</a:t>
          </a:r>
          <a:endParaRPr lang="cs-CZ" dirty="0"/>
        </a:p>
      </dgm:t>
    </dgm:pt>
    <dgm:pt modelId="{48F8E0E2-7FFC-4957-848E-23BA6CC3E525}" type="parTrans" cxnId="{05D97A40-C39F-4410-87CB-1791178B7D50}">
      <dgm:prSet/>
      <dgm:spPr/>
      <dgm:t>
        <a:bodyPr/>
        <a:lstStyle/>
        <a:p>
          <a:endParaRPr lang="cs-CZ"/>
        </a:p>
      </dgm:t>
    </dgm:pt>
    <dgm:pt modelId="{21CE5F8C-D043-4C01-A576-F3D2D0D78CCA}" type="sibTrans" cxnId="{05D97A40-C39F-4410-87CB-1791178B7D50}">
      <dgm:prSet/>
      <dgm:spPr/>
      <dgm:t>
        <a:bodyPr/>
        <a:lstStyle/>
        <a:p>
          <a:endParaRPr lang="cs-CZ"/>
        </a:p>
      </dgm:t>
    </dgm:pt>
    <dgm:pt modelId="{02979227-1481-4335-A4FF-D1C9A2B78899}">
      <dgm:prSet phldrT="[Text]"/>
      <dgm:spPr/>
      <dgm:t>
        <a:bodyPr/>
        <a:lstStyle/>
        <a:p>
          <a:r>
            <a:rPr lang="cs-CZ" dirty="0" smtClean="0"/>
            <a:t>Národní socialismus (nacismus)</a:t>
          </a:r>
          <a:endParaRPr lang="cs-CZ" dirty="0"/>
        </a:p>
      </dgm:t>
    </dgm:pt>
    <dgm:pt modelId="{B529BA1F-4193-4CD3-98B6-764E9E71CEF1}" type="parTrans" cxnId="{70BDC343-A66E-47AE-870D-C554EACA7DB5}">
      <dgm:prSet/>
      <dgm:spPr/>
      <dgm:t>
        <a:bodyPr/>
        <a:lstStyle/>
        <a:p>
          <a:endParaRPr lang="cs-CZ"/>
        </a:p>
      </dgm:t>
    </dgm:pt>
    <dgm:pt modelId="{206ECA97-D84F-4AFA-B8DD-5D0DBA0EB24A}" type="sibTrans" cxnId="{70BDC343-A66E-47AE-870D-C554EACA7DB5}">
      <dgm:prSet/>
      <dgm:spPr/>
      <dgm:t>
        <a:bodyPr/>
        <a:lstStyle/>
        <a:p>
          <a:endParaRPr lang="cs-CZ"/>
        </a:p>
      </dgm:t>
    </dgm:pt>
    <dgm:pt modelId="{1D8A7DC7-4D69-4FBB-BCA3-D052DED35A71}" type="pres">
      <dgm:prSet presAssocID="{61DFAAE6-0E8D-41A7-B659-CDB2B1148C7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379D242-B798-41C4-8C8E-85D6412A53BE}" type="pres">
      <dgm:prSet presAssocID="{61DFAAE6-0E8D-41A7-B659-CDB2B1148C78}" presName="comp1" presStyleCnt="0"/>
      <dgm:spPr/>
      <dgm:t>
        <a:bodyPr/>
        <a:lstStyle/>
        <a:p>
          <a:endParaRPr lang="cs-CZ"/>
        </a:p>
      </dgm:t>
    </dgm:pt>
    <dgm:pt modelId="{826B8EF3-70B9-41DB-BF6C-084FA4DD52D3}" type="pres">
      <dgm:prSet presAssocID="{61DFAAE6-0E8D-41A7-B659-CDB2B1148C78}" presName="circle1" presStyleLbl="node1" presStyleIdx="0" presStyleCnt="2" custLinFactNeighborX="-863" custLinFactNeighborY="-1063"/>
      <dgm:spPr/>
      <dgm:t>
        <a:bodyPr/>
        <a:lstStyle/>
        <a:p>
          <a:endParaRPr lang="cs-CZ"/>
        </a:p>
      </dgm:t>
    </dgm:pt>
    <dgm:pt modelId="{1DE1A2A4-AD47-43A6-9118-BE69E7E5B725}" type="pres">
      <dgm:prSet presAssocID="{61DFAAE6-0E8D-41A7-B659-CDB2B1148C78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2AC46A-CC5E-4A83-B02A-FA31CD7C0DD9}" type="pres">
      <dgm:prSet presAssocID="{61DFAAE6-0E8D-41A7-B659-CDB2B1148C78}" presName="comp2" presStyleCnt="0"/>
      <dgm:spPr/>
      <dgm:t>
        <a:bodyPr/>
        <a:lstStyle/>
        <a:p>
          <a:endParaRPr lang="cs-CZ"/>
        </a:p>
      </dgm:t>
    </dgm:pt>
    <dgm:pt modelId="{BEE92302-25AB-46B0-A6B9-5050CD00BD85}" type="pres">
      <dgm:prSet presAssocID="{61DFAAE6-0E8D-41A7-B659-CDB2B1148C78}" presName="circle2" presStyleLbl="node1" presStyleIdx="1" presStyleCnt="2"/>
      <dgm:spPr/>
      <dgm:t>
        <a:bodyPr/>
        <a:lstStyle/>
        <a:p>
          <a:endParaRPr lang="cs-CZ"/>
        </a:p>
      </dgm:t>
    </dgm:pt>
    <dgm:pt modelId="{7C214DF6-E0FA-4286-886E-ADE7F3054486}" type="pres">
      <dgm:prSet presAssocID="{61DFAAE6-0E8D-41A7-B659-CDB2B1148C78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491FAD5-9C17-48FC-9B71-C38E066CC809}" type="presOf" srcId="{6C9C3FB7-A840-4AAA-8028-7D97227239D2}" destId="{1DE1A2A4-AD47-43A6-9118-BE69E7E5B725}" srcOrd="1" destOrd="0" presId="urn:microsoft.com/office/officeart/2005/8/layout/venn2"/>
    <dgm:cxn modelId="{2E22DDB4-8D1C-44B0-8035-95BF76EA741B}" type="presOf" srcId="{02979227-1481-4335-A4FF-D1C9A2B78899}" destId="{BEE92302-25AB-46B0-A6B9-5050CD00BD85}" srcOrd="0" destOrd="0" presId="urn:microsoft.com/office/officeart/2005/8/layout/venn2"/>
    <dgm:cxn modelId="{634B2342-517E-4AFC-B1CD-15CB5CE1CD27}" type="presOf" srcId="{02979227-1481-4335-A4FF-D1C9A2B78899}" destId="{7C214DF6-E0FA-4286-886E-ADE7F3054486}" srcOrd="1" destOrd="0" presId="urn:microsoft.com/office/officeart/2005/8/layout/venn2"/>
    <dgm:cxn modelId="{72504321-72E3-4EED-B4D0-AF1B869C191F}" type="presOf" srcId="{6C9C3FB7-A840-4AAA-8028-7D97227239D2}" destId="{826B8EF3-70B9-41DB-BF6C-084FA4DD52D3}" srcOrd="0" destOrd="0" presId="urn:microsoft.com/office/officeart/2005/8/layout/venn2"/>
    <dgm:cxn modelId="{9659051E-0E89-4411-A2E6-4E283538C1E2}" type="presOf" srcId="{61DFAAE6-0E8D-41A7-B659-CDB2B1148C78}" destId="{1D8A7DC7-4D69-4FBB-BCA3-D052DED35A71}" srcOrd="0" destOrd="0" presId="urn:microsoft.com/office/officeart/2005/8/layout/venn2"/>
    <dgm:cxn modelId="{05D97A40-C39F-4410-87CB-1791178B7D50}" srcId="{61DFAAE6-0E8D-41A7-B659-CDB2B1148C78}" destId="{6C9C3FB7-A840-4AAA-8028-7D97227239D2}" srcOrd="0" destOrd="0" parTransId="{48F8E0E2-7FFC-4957-848E-23BA6CC3E525}" sibTransId="{21CE5F8C-D043-4C01-A576-F3D2D0D78CCA}"/>
    <dgm:cxn modelId="{70BDC343-A66E-47AE-870D-C554EACA7DB5}" srcId="{61DFAAE6-0E8D-41A7-B659-CDB2B1148C78}" destId="{02979227-1481-4335-A4FF-D1C9A2B78899}" srcOrd="1" destOrd="0" parTransId="{B529BA1F-4193-4CD3-98B6-764E9E71CEF1}" sibTransId="{206ECA97-D84F-4AFA-B8DD-5D0DBA0EB24A}"/>
    <dgm:cxn modelId="{357CD6A3-5C86-468A-80F9-A4D86D7316BA}" type="presParOf" srcId="{1D8A7DC7-4D69-4FBB-BCA3-D052DED35A71}" destId="{8379D242-B798-41C4-8C8E-85D6412A53BE}" srcOrd="0" destOrd="0" presId="urn:microsoft.com/office/officeart/2005/8/layout/venn2"/>
    <dgm:cxn modelId="{3250C009-06E2-4C53-BFD2-3D761745B48A}" type="presParOf" srcId="{8379D242-B798-41C4-8C8E-85D6412A53BE}" destId="{826B8EF3-70B9-41DB-BF6C-084FA4DD52D3}" srcOrd="0" destOrd="0" presId="urn:microsoft.com/office/officeart/2005/8/layout/venn2"/>
    <dgm:cxn modelId="{B646F2BE-532C-4A62-AD15-4C64BA1E794B}" type="presParOf" srcId="{8379D242-B798-41C4-8C8E-85D6412A53BE}" destId="{1DE1A2A4-AD47-43A6-9118-BE69E7E5B725}" srcOrd="1" destOrd="0" presId="urn:microsoft.com/office/officeart/2005/8/layout/venn2"/>
    <dgm:cxn modelId="{6F461482-DC32-4181-8423-7BCE1BA759CE}" type="presParOf" srcId="{1D8A7DC7-4D69-4FBB-BCA3-D052DED35A71}" destId="{F32AC46A-CC5E-4A83-B02A-FA31CD7C0DD9}" srcOrd="1" destOrd="0" presId="urn:microsoft.com/office/officeart/2005/8/layout/venn2"/>
    <dgm:cxn modelId="{A4385AF5-4D55-4131-8887-686C81530C31}" type="presParOf" srcId="{F32AC46A-CC5E-4A83-B02A-FA31CD7C0DD9}" destId="{BEE92302-25AB-46B0-A6B9-5050CD00BD85}" srcOrd="0" destOrd="0" presId="urn:microsoft.com/office/officeart/2005/8/layout/venn2"/>
    <dgm:cxn modelId="{B2C86BBC-A906-4616-BA84-84F216831D43}" type="presParOf" srcId="{F32AC46A-CC5E-4A83-B02A-FA31CD7C0DD9}" destId="{7C214DF6-E0FA-4286-886E-ADE7F305448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A9A1CA-1CB1-4FC3-B771-148420B98183}" type="doc">
      <dgm:prSet loTypeId="urn:microsoft.com/office/officeart/2005/8/layout/rings+Icon" loCatId="relationship" qsTypeId="urn:microsoft.com/office/officeart/2005/8/quickstyle/3d4" qsCatId="3D" csTypeId="urn:microsoft.com/office/officeart/2005/8/colors/accent2_2" csCatId="accent2" phldr="1"/>
      <dgm:spPr/>
    </dgm:pt>
    <dgm:pt modelId="{B6C4AF03-EF37-4F35-9B92-8A8104DC2271}">
      <dgm:prSet phldrT="[Text]"/>
      <dgm:spPr/>
      <dgm:t>
        <a:bodyPr/>
        <a:lstStyle/>
        <a:p>
          <a:r>
            <a:rPr lang="cs-CZ" dirty="0" smtClean="0"/>
            <a:t>Fašismus</a:t>
          </a:r>
          <a:endParaRPr lang="cs-CZ" dirty="0"/>
        </a:p>
      </dgm:t>
    </dgm:pt>
    <dgm:pt modelId="{65843FDF-51FF-4193-B9E0-F7AF1DDC482D}" type="parTrans" cxnId="{FB01CF40-1951-4613-8243-3062466CAEAD}">
      <dgm:prSet/>
      <dgm:spPr/>
      <dgm:t>
        <a:bodyPr/>
        <a:lstStyle/>
        <a:p>
          <a:endParaRPr lang="cs-CZ"/>
        </a:p>
      </dgm:t>
    </dgm:pt>
    <dgm:pt modelId="{25D4273E-FD03-4EFA-A419-77D754DBBCE8}" type="sibTrans" cxnId="{FB01CF40-1951-4613-8243-3062466CAEAD}">
      <dgm:prSet/>
      <dgm:spPr/>
      <dgm:t>
        <a:bodyPr/>
        <a:lstStyle/>
        <a:p>
          <a:endParaRPr lang="cs-CZ"/>
        </a:p>
      </dgm:t>
    </dgm:pt>
    <dgm:pt modelId="{0CC03E82-07D4-4704-BB96-9732CA4D7035}">
      <dgm:prSet phldrT="[Text]"/>
      <dgm:spPr/>
      <dgm:t>
        <a:bodyPr/>
        <a:lstStyle/>
        <a:p>
          <a:r>
            <a:rPr lang="cs-CZ" dirty="0" smtClean="0"/>
            <a:t>Národní socialismus</a:t>
          </a:r>
          <a:endParaRPr lang="cs-CZ" dirty="0"/>
        </a:p>
      </dgm:t>
    </dgm:pt>
    <dgm:pt modelId="{95821D6C-C9C9-46EA-81D5-FC69CCA12631}" type="parTrans" cxnId="{CE1E98AD-AA0B-4250-9AD7-2612571144D6}">
      <dgm:prSet/>
      <dgm:spPr/>
      <dgm:t>
        <a:bodyPr/>
        <a:lstStyle/>
        <a:p>
          <a:endParaRPr lang="cs-CZ"/>
        </a:p>
      </dgm:t>
    </dgm:pt>
    <dgm:pt modelId="{6A282ADE-DECB-4CBB-BB73-578C7C4FF249}" type="sibTrans" cxnId="{CE1E98AD-AA0B-4250-9AD7-2612571144D6}">
      <dgm:prSet/>
      <dgm:spPr/>
      <dgm:t>
        <a:bodyPr/>
        <a:lstStyle/>
        <a:p>
          <a:endParaRPr lang="cs-CZ"/>
        </a:p>
      </dgm:t>
    </dgm:pt>
    <dgm:pt modelId="{9FB2E1A4-B1EB-4ABE-A8ED-F6D7F7423056}" type="pres">
      <dgm:prSet presAssocID="{35A9A1CA-1CB1-4FC3-B771-148420B98183}" presName="Name0" presStyleCnt="0">
        <dgm:presLayoutVars>
          <dgm:chMax val="7"/>
          <dgm:dir/>
          <dgm:resizeHandles val="exact"/>
        </dgm:presLayoutVars>
      </dgm:prSet>
      <dgm:spPr/>
    </dgm:pt>
    <dgm:pt modelId="{3CAA33D1-7BFF-4AA1-AC2D-858F59C81B5C}" type="pres">
      <dgm:prSet presAssocID="{35A9A1CA-1CB1-4FC3-B771-148420B98183}" presName="ellipse1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F45E322-5BC5-477E-B653-C7FAD9868C8A}" type="pres">
      <dgm:prSet presAssocID="{35A9A1CA-1CB1-4FC3-B771-148420B98183}" presName="ellipse2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318AB6C-E5DC-4459-AA8B-2C24B7D7B787}" type="presOf" srcId="{0CC03E82-07D4-4704-BB96-9732CA4D7035}" destId="{1F45E322-5BC5-477E-B653-C7FAD9868C8A}" srcOrd="0" destOrd="0" presId="urn:microsoft.com/office/officeart/2005/8/layout/rings+Icon"/>
    <dgm:cxn modelId="{CE1E98AD-AA0B-4250-9AD7-2612571144D6}" srcId="{35A9A1CA-1CB1-4FC3-B771-148420B98183}" destId="{0CC03E82-07D4-4704-BB96-9732CA4D7035}" srcOrd="1" destOrd="0" parTransId="{95821D6C-C9C9-46EA-81D5-FC69CCA12631}" sibTransId="{6A282ADE-DECB-4CBB-BB73-578C7C4FF249}"/>
    <dgm:cxn modelId="{FB01CF40-1951-4613-8243-3062466CAEAD}" srcId="{35A9A1CA-1CB1-4FC3-B771-148420B98183}" destId="{B6C4AF03-EF37-4F35-9B92-8A8104DC2271}" srcOrd="0" destOrd="0" parTransId="{65843FDF-51FF-4193-B9E0-F7AF1DDC482D}" sibTransId="{25D4273E-FD03-4EFA-A419-77D754DBBCE8}"/>
    <dgm:cxn modelId="{3623B6B6-34D7-4ABC-8A35-6E9B5910B79A}" type="presOf" srcId="{35A9A1CA-1CB1-4FC3-B771-148420B98183}" destId="{9FB2E1A4-B1EB-4ABE-A8ED-F6D7F7423056}" srcOrd="0" destOrd="0" presId="urn:microsoft.com/office/officeart/2005/8/layout/rings+Icon"/>
    <dgm:cxn modelId="{7B3D499B-A5F5-44FA-B34C-5441BAA62F35}" type="presOf" srcId="{B6C4AF03-EF37-4F35-9B92-8A8104DC2271}" destId="{3CAA33D1-7BFF-4AA1-AC2D-858F59C81B5C}" srcOrd="0" destOrd="0" presId="urn:microsoft.com/office/officeart/2005/8/layout/rings+Icon"/>
    <dgm:cxn modelId="{A6635825-BA04-4D5B-9D25-9C0CBB873A94}" type="presParOf" srcId="{9FB2E1A4-B1EB-4ABE-A8ED-F6D7F7423056}" destId="{3CAA33D1-7BFF-4AA1-AC2D-858F59C81B5C}" srcOrd="0" destOrd="0" presId="urn:microsoft.com/office/officeart/2005/8/layout/rings+Icon"/>
    <dgm:cxn modelId="{3B615658-AF2A-49F7-A64C-E336C3381DC8}" type="presParOf" srcId="{9FB2E1A4-B1EB-4ABE-A8ED-F6D7F7423056}" destId="{1F45E322-5BC5-477E-B653-C7FAD9868C8A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DFAAE6-0E8D-41A7-B659-CDB2B1148C78}" type="doc">
      <dgm:prSet loTypeId="urn:microsoft.com/office/officeart/2005/8/layout/venn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6C9C3FB7-A840-4AAA-8028-7D97227239D2}">
      <dgm:prSet phldrT="[Text]"/>
      <dgm:spPr/>
      <dgm:t>
        <a:bodyPr/>
        <a:lstStyle/>
        <a:p>
          <a:r>
            <a:rPr lang="cs-CZ" dirty="0" smtClean="0"/>
            <a:t>Národní socialismus  </a:t>
          </a:r>
          <a:endParaRPr lang="cs-CZ" dirty="0"/>
        </a:p>
      </dgm:t>
    </dgm:pt>
    <dgm:pt modelId="{48F8E0E2-7FFC-4957-848E-23BA6CC3E525}" type="parTrans" cxnId="{05D97A40-C39F-4410-87CB-1791178B7D50}">
      <dgm:prSet/>
      <dgm:spPr/>
      <dgm:t>
        <a:bodyPr/>
        <a:lstStyle/>
        <a:p>
          <a:endParaRPr lang="cs-CZ"/>
        </a:p>
      </dgm:t>
    </dgm:pt>
    <dgm:pt modelId="{21CE5F8C-D043-4C01-A576-F3D2D0D78CCA}" type="sibTrans" cxnId="{05D97A40-C39F-4410-87CB-1791178B7D50}">
      <dgm:prSet/>
      <dgm:spPr/>
      <dgm:t>
        <a:bodyPr/>
        <a:lstStyle/>
        <a:p>
          <a:endParaRPr lang="cs-CZ"/>
        </a:p>
      </dgm:t>
    </dgm:pt>
    <dgm:pt modelId="{02979227-1481-4335-A4FF-D1C9A2B78899}">
      <dgm:prSet phldrT="[Text]"/>
      <dgm:spPr/>
      <dgm:t>
        <a:bodyPr/>
        <a:lstStyle/>
        <a:p>
          <a:r>
            <a:rPr lang="cs-CZ" dirty="0" smtClean="0"/>
            <a:t>Nacismus </a:t>
          </a:r>
          <a:endParaRPr lang="cs-CZ" dirty="0"/>
        </a:p>
      </dgm:t>
    </dgm:pt>
    <dgm:pt modelId="{B529BA1F-4193-4CD3-98B6-764E9E71CEF1}" type="parTrans" cxnId="{70BDC343-A66E-47AE-870D-C554EACA7DB5}">
      <dgm:prSet/>
      <dgm:spPr/>
      <dgm:t>
        <a:bodyPr/>
        <a:lstStyle/>
        <a:p>
          <a:endParaRPr lang="cs-CZ"/>
        </a:p>
      </dgm:t>
    </dgm:pt>
    <dgm:pt modelId="{206ECA97-D84F-4AFA-B8DD-5D0DBA0EB24A}" type="sibTrans" cxnId="{70BDC343-A66E-47AE-870D-C554EACA7DB5}">
      <dgm:prSet/>
      <dgm:spPr/>
      <dgm:t>
        <a:bodyPr/>
        <a:lstStyle/>
        <a:p>
          <a:endParaRPr lang="cs-CZ"/>
        </a:p>
      </dgm:t>
    </dgm:pt>
    <dgm:pt modelId="{1D8A7DC7-4D69-4FBB-BCA3-D052DED35A71}" type="pres">
      <dgm:prSet presAssocID="{61DFAAE6-0E8D-41A7-B659-CDB2B1148C7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379D242-B798-41C4-8C8E-85D6412A53BE}" type="pres">
      <dgm:prSet presAssocID="{61DFAAE6-0E8D-41A7-B659-CDB2B1148C78}" presName="comp1" presStyleCnt="0"/>
      <dgm:spPr/>
      <dgm:t>
        <a:bodyPr/>
        <a:lstStyle/>
        <a:p>
          <a:endParaRPr lang="cs-CZ"/>
        </a:p>
      </dgm:t>
    </dgm:pt>
    <dgm:pt modelId="{826B8EF3-70B9-41DB-BF6C-084FA4DD52D3}" type="pres">
      <dgm:prSet presAssocID="{61DFAAE6-0E8D-41A7-B659-CDB2B1148C78}" presName="circle1" presStyleLbl="node1" presStyleIdx="0" presStyleCnt="2" custLinFactNeighborX="-863" custLinFactNeighborY="-1063"/>
      <dgm:spPr/>
      <dgm:t>
        <a:bodyPr/>
        <a:lstStyle/>
        <a:p>
          <a:endParaRPr lang="cs-CZ"/>
        </a:p>
      </dgm:t>
    </dgm:pt>
    <dgm:pt modelId="{1DE1A2A4-AD47-43A6-9118-BE69E7E5B725}" type="pres">
      <dgm:prSet presAssocID="{61DFAAE6-0E8D-41A7-B659-CDB2B1148C78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2AC46A-CC5E-4A83-B02A-FA31CD7C0DD9}" type="pres">
      <dgm:prSet presAssocID="{61DFAAE6-0E8D-41A7-B659-CDB2B1148C78}" presName="comp2" presStyleCnt="0"/>
      <dgm:spPr/>
      <dgm:t>
        <a:bodyPr/>
        <a:lstStyle/>
        <a:p>
          <a:endParaRPr lang="cs-CZ"/>
        </a:p>
      </dgm:t>
    </dgm:pt>
    <dgm:pt modelId="{BEE92302-25AB-46B0-A6B9-5050CD00BD85}" type="pres">
      <dgm:prSet presAssocID="{61DFAAE6-0E8D-41A7-B659-CDB2B1148C78}" presName="circle2" presStyleLbl="node1" presStyleIdx="1" presStyleCnt="2"/>
      <dgm:spPr/>
      <dgm:t>
        <a:bodyPr/>
        <a:lstStyle/>
        <a:p>
          <a:endParaRPr lang="cs-CZ"/>
        </a:p>
      </dgm:t>
    </dgm:pt>
    <dgm:pt modelId="{7C214DF6-E0FA-4286-886E-ADE7F3054486}" type="pres">
      <dgm:prSet presAssocID="{61DFAAE6-0E8D-41A7-B659-CDB2B1148C78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395CC69-BB06-43E1-A219-200CE60E0B97}" type="presOf" srcId="{6C9C3FB7-A840-4AAA-8028-7D97227239D2}" destId="{1DE1A2A4-AD47-43A6-9118-BE69E7E5B725}" srcOrd="1" destOrd="0" presId="urn:microsoft.com/office/officeart/2005/8/layout/venn2"/>
    <dgm:cxn modelId="{BABA9CAA-370B-40FA-A6F5-8B3BC5B2DF30}" type="presOf" srcId="{61DFAAE6-0E8D-41A7-B659-CDB2B1148C78}" destId="{1D8A7DC7-4D69-4FBB-BCA3-D052DED35A71}" srcOrd="0" destOrd="0" presId="urn:microsoft.com/office/officeart/2005/8/layout/venn2"/>
    <dgm:cxn modelId="{05D97A40-C39F-4410-87CB-1791178B7D50}" srcId="{61DFAAE6-0E8D-41A7-B659-CDB2B1148C78}" destId="{6C9C3FB7-A840-4AAA-8028-7D97227239D2}" srcOrd="0" destOrd="0" parTransId="{48F8E0E2-7FFC-4957-848E-23BA6CC3E525}" sibTransId="{21CE5F8C-D043-4C01-A576-F3D2D0D78CCA}"/>
    <dgm:cxn modelId="{18D10A34-0117-4100-8062-9C95B78E81DE}" type="presOf" srcId="{02979227-1481-4335-A4FF-D1C9A2B78899}" destId="{7C214DF6-E0FA-4286-886E-ADE7F3054486}" srcOrd="1" destOrd="0" presId="urn:microsoft.com/office/officeart/2005/8/layout/venn2"/>
    <dgm:cxn modelId="{50519A62-7027-4D11-A55F-BE904EEB2764}" type="presOf" srcId="{02979227-1481-4335-A4FF-D1C9A2B78899}" destId="{BEE92302-25AB-46B0-A6B9-5050CD00BD85}" srcOrd="0" destOrd="0" presId="urn:microsoft.com/office/officeart/2005/8/layout/venn2"/>
    <dgm:cxn modelId="{70BDC343-A66E-47AE-870D-C554EACA7DB5}" srcId="{61DFAAE6-0E8D-41A7-B659-CDB2B1148C78}" destId="{02979227-1481-4335-A4FF-D1C9A2B78899}" srcOrd="1" destOrd="0" parTransId="{B529BA1F-4193-4CD3-98B6-764E9E71CEF1}" sibTransId="{206ECA97-D84F-4AFA-B8DD-5D0DBA0EB24A}"/>
    <dgm:cxn modelId="{926F1B7B-1875-4289-8467-BB492A08317A}" type="presOf" srcId="{6C9C3FB7-A840-4AAA-8028-7D97227239D2}" destId="{826B8EF3-70B9-41DB-BF6C-084FA4DD52D3}" srcOrd="0" destOrd="0" presId="urn:microsoft.com/office/officeart/2005/8/layout/venn2"/>
    <dgm:cxn modelId="{20820717-28C8-45C1-8F40-3865FED44133}" type="presParOf" srcId="{1D8A7DC7-4D69-4FBB-BCA3-D052DED35A71}" destId="{8379D242-B798-41C4-8C8E-85D6412A53BE}" srcOrd="0" destOrd="0" presId="urn:microsoft.com/office/officeart/2005/8/layout/venn2"/>
    <dgm:cxn modelId="{1C200F21-AD5A-4D22-9BBC-41794F58BC72}" type="presParOf" srcId="{8379D242-B798-41C4-8C8E-85D6412A53BE}" destId="{826B8EF3-70B9-41DB-BF6C-084FA4DD52D3}" srcOrd="0" destOrd="0" presId="urn:microsoft.com/office/officeart/2005/8/layout/venn2"/>
    <dgm:cxn modelId="{81D78655-2A4F-4CB6-B063-735570DFD39E}" type="presParOf" srcId="{8379D242-B798-41C4-8C8E-85D6412A53BE}" destId="{1DE1A2A4-AD47-43A6-9118-BE69E7E5B725}" srcOrd="1" destOrd="0" presId="urn:microsoft.com/office/officeart/2005/8/layout/venn2"/>
    <dgm:cxn modelId="{6424288F-1172-4D8B-92C1-B5D83FBAA828}" type="presParOf" srcId="{1D8A7DC7-4D69-4FBB-BCA3-D052DED35A71}" destId="{F32AC46A-CC5E-4A83-B02A-FA31CD7C0DD9}" srcOrd="1" destOrd="0" presId="urn:microsoft.com/office/officeart/2005/8/layout/venn2"/>
    <dgm:cxn modelId="{E5EEEF44-D55F-4615-8122-4F72B2F12CC7}" type="presParOf" srcId="{F32AC46A-CC5E-4A83-B02A-FA31CD7C0DD9}" destId="{BEE92302-25AB-46B0-A6B9-5050CD00BD85}" srcOrd="0" destOrd="0" presId="urn:microsoft.com/office/officeart/2005/8/layout/venn2"/>
    <dgm:cxn modelId="{D4E04ACF-2CA9-4A20-AF85-09C18BF9DDA0}" type="presParOf" srcId="{F32AC46A-CC5E-4A83-B02A-FA31CD7C0DD9}" destId="{7C214DF6-E0FA-4286-886E-ADE7F305448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41C608-5F51-4632-AA59-69BB30EC2F47}" type="doc">
      <dgm:prSet loTypeId="urn:microsoft.com/office/officeart/2005/8/layout/arrow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CBC25165-F3CC-4C90-B5BF-E14107B48187}">
      <dgm:prSet phldrT="[Text]"/>
      <dgm:spPr/>
      <dgm:t>
        <a:bodyPr/>
        <a:lstStyle/>
        <a:p>
          <a:r>
            <a:rPr lang="cs-CZ" dirty="0" smtClean="0"/>
            <a:t>Národní socialismus </a:t>
          </a:r>
          <a:endParaRPr lang="cs-CZ" dirty="0"/>
        </a:p>
      </dgm:t>
    </dgm:pt>
    <dgm:pt modelId="{1E61035C-F646-418C-A8C0-F7D03C1B8146}" type="parTrans" cxnId="{CE043FA7-C3BF-4217-9DAD-B3E66F97048E}">
      <dgm:prSet/>
      <dgm:spPr/>
      <dgm:t>
        <a:bodyPr/>
        <a:lstStyle/>
        <a:p>
          <a:endParaRPr lang="cs-CZ"/>
        </a:p>
      </dgm:t>
    </dgm:pt>
    <dgm:pt modelId="{143F99C1-03B4-4A4E-B472-0018041C11E1}" type="sibTrans" cxnId="{CE043FA7-C3BF-4217-9DAD-B3E66F97048E}">
      <dgm:prSet/>
      <dgm:spPr/>
      <dgm:t>
        <a:bodyPr/>
        <a:lstStyle/>
        <a:p>
          <a:endParaRPr lang="cs-CZ"/>
        </a:p>
      </dgm:t>
    </dgm:pt>
    <dgm:pt modelId="{BE8E588E-489E-4279-A02B-D2B2BD79F26F}">
      <dgm:prSet phldrT="[Text]"/>
      <dgm:spPr/>
      <dgm:t>
        <a:bodyPr/>
        <a:lstStyle/>
        <a:p>
          <a:r>
            <a:rPr lang="cs-CZ" dirty="0" smtClean="0"/>
            <a:t>Nacismus </a:t>
          </a:r>
          <a:endParaRPr lang="cs-CZ" dirty="0"/>
        </a:p>
      </dgm:t>
    </dgm:pt>
    <dgm:pt modelId="{8D3C0E63-4009-49E1-B307-8F756916BBBC}" type="parTrans" cxnId="{F6199569-9078-41BF-B857-441736866A96}">
      <dgm:prSet/>
      <dgm:spPr/>
      <dgm:t>
        <a:bodyPr/>
        <a:lstStyle/>
        <a:p>
          <a:endParaRPr lang="cs-CZ"/>
        </a:p>
      </dgm:t>
    </dgm:pt>
    <dgm:pt modelId="{9E10E67E-B2FF-4CD2-95C8-7D490E664E20}" type="sibTrans" cxnId="{F6199569-9078-41BF-B857-441736866A96}">
      <dgm:prSet/>
      <dgm:spPr/>
      <dgm:t>
        <a:bodyPr/>
        <a:lstStyle/>
        <a:p>
          <a:endParaRPr lang="cs-CZ"/>
        </a:p>
      </dgm:t>
    </dgm:pt>
    <dgm:pt modelId="{8280AF3A-1E8B-41C1-A0A5-B380226E45DD}" type="pres">
      <dgm:prSet presAssocID="{3D41C608-5F51-4632-AA59-69BB30EC2F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441FC49-6AC1-47DE-B611-E1E298393E1E}" type="pres">
      <dgm:prSet presAssocID="{CBC25165-F3CC-4C90-B5BF-E14107B4818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4925A7-7D21-425E-8188-68A2DF130933}" type="pres">
      <dgm:prSet presAssocID="{BE8E588E-489E-4279-A02B-D2B2BD79F26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9F8D43E-D70A-4E63-8886-8B0FA209BED5}" type="presOf" srcId="{CBC25165-F3CC-4C90-B5BF-E14107B48187}" destId="{4441FC49-6AC1-47DE-B611-E1E298393E1E}" srcOrd="0" destOrd="0" presId="urn:microsoft.com/office/officeart/2005/8/layout/arrow5"/>
    <dgm:cxn modelId="{DCF92A65-E466-4E25-ACF5-C167C1C0E7BD}" type="presOf" srcId="{3D41C608-5F51-4632-AA59-69BB30EC2F47}" destId="{8280AF3A-1E8B-41C1-A0A5-B380226E45DD}" srcOrd="0" destOrd="0" presId="urn:microsoft.com/office/officeart/2005/8/layout/arrow5"/>
    <dgm:cxn modelId="{CE043FA7-C3BF-4217-9DAD-B3E66F97048E}" srcId="{3D41C608-5F51-4632-AA59-69BB30EC2F47}" destId="{CBC25165-F3CC-4C90-B5BF-E14107B48187}" srcOrd="0" destOrd="0" parTransId="{1E61035C-F646-418C-A8C0-F7D03C1B8146}" sibTransId="{143F99C1-03B4-4A4E-B472-0018041C11E1}"/>
    <dgm:cxn modelId="{F6199569-9078-41BF-B857-441736866A96}" srcId="{3D41C608-5F51-4632-AA59-69BB30EC2F47}" destId="{BE8E588E-489E-4279-A02B-D2B2BD79F26F}" srcOrd="1" destOrd="0" parTransId="{8D3C0E63-4009-49E1-B307-8F756916BBBC}" sibTransId="{9E10E67E-B2FF-4CD2-95C8-7D490E664E20}"/>
    <dgm:cxn modelId="{8109DD08-F557-4C45-A003-5C1AB635AD1D}" type="presOf" srcId="{BE8E588E-489E-4279-A02B-D2B2BD79F26F}" destId="{CE4925A7-7D21-425E-8188-68A2DF130933}" srcOrd="0" destOrd="0" presId="urn:microsoft.com/office/officeart/2005/8/layout/arrow5"/>
    <dgm:cxn modelId="{1FE79F79-8C84-4B4B-B64E-E051E80CB033}" type="presParOf" srcId="{8280AF3A-1E8B-41C1-A0A5-B380226E45DD}" destId="{4441FC49-6AC1-47DE-B611-E1E298393E1E}" srcOrd="0" destOrd="0" presId="urn:microsoft.com/office/officeart/2005/8/layout/arrow5"/>
    <dgm:cxn modelId="{EE85A25F-3CDE-4157-A9AC-4A2C3A16C6B3}" type="presParOf" srcId="{8280AF3A-1E8B-41C1-A0A5-B380226E45DD}" destId="{CE4925A7-7D21-425E-8188-68A2DF13093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A8C8AD-52A5-4D91-A421-3320C7DCF5BD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 phldr="1"/>
      <dgm:spPr/>
    </dgm:pt>
    <dgm:pt modelId="{41EA6D5C-3E6C-42ED-9B7D-3F006EED83F1}">
      <dgm:prSet phldrT="[Text]"/>
      <dgm:spPr/>
      <dgm:t>
        <a:bodyPr/>
        <a:lstStyle/>
        <a:p>
          <a:r>
            <a:rPr lang="cs-CZ" dirty="0" smtClean="0"/>
            <a:t>Fašismus – hlavní nekonfesní proud (Národní obec fašistická – R. Gajda)</a:t>
          </a:r>
          <a:endParaRPr lang="cs-CZ" dirty="0"/>
        </a:p>
      </dgm:t>
    </dgm:pt>
    <dgm:pt modelId="{789A3DDA-3E92-4631-BC13-4C1A744EBC27}" type="parTrans" cxnId="{2E84F329-421A-4C07-9A25-2BF20F6CA30A}">
      <dgm:prSet/>
      <dgm:spPr/>
      <dgm:t>
        <a:bodyPr/>
        <a:lstStyle/>
        <a:p>
          <a:endParaRPr lang="cs-CZ"/>
        </a:p>
      </dgm:t>
    </dgm:pt>
    <dgm:pt modelId="{AD0BE986-9DA4-409C-862F-AF0A14737233}" type="sibTrans" cxnId="{2E84F329-421A-4C07-9A25-2BF20F6CA30A}">
      <dgm:prSet/>
      <dgm:spPr/>
      <dgm:t>
        <a:bodyPr/>
        <a:lstStyle/>
        <a:p>
          <a:endParaRPr lang="cs-CZ"/>
        </a:p>
      </dgm:t>
    </dgm:pt>
    <dgm:pt modelId="{F2A90900-F935-440A-A1B6-D5E8A6604E6E}">
      <dgm:prSet phldrT="[Text]"/>
      <dgm:spPr/>
      <dgm:t>
        <a:bodyPr/>
        <a:lstStyle/>
        <a:p>
          <a:r>
            <a:rPr lang="cs-CZ" dirty="0" smtClean="0"/>
            <a:t>„Fašizující“ proudy národního socialismu a dalších politických směrů (Národní liga, Vlajka apod.)</a:t>
          </a:r>
          <a:endParaRPr lang="cs-CZ" dirty="0"/>
        </a:p>
      </dgm:t>
    </dgm:pt>
    <dgm:pt modelId="{CB383DAE-400A-4089-BA8D-6C7F711A2B39}" type="parTrans" cxnId="{B412F907-87D4-4C88-A510-DCEFF03F3761}">
      <dgm:prSet/>
      <dgm:spPr/>
      <dgm:t>
        <a:bodyPr/>
        <a:lstStyle/>
        <a:p>
          <a:endParaRPr lang="cs-CZ"/>
        </a:p>
      </dgm:t>
    </dgm:pt>
    <dgm:pt modelId="{762FA026-2DCF-4819-93FB-2F4ECC4F6439}" type="sibTrans" cxnId="{B412F907-87D4-4C88-A510-DCEFF03F3761}">
      <dgm:prSet/>
      <dgm:spPr/>
      <dgm:t>
        <a:bodyPr/>
        <a:lstStyle/>
        <a:p>
          <a:endParaRPr lang="cs-CZ"/>
        </a:p>
      </dgm:t>
    </dgm:pt>
    <dgm:pt modelId="{5C1AA494-C048-44C0-BA60-B34AC6379D80}">
      <dgm:prSet phldrT="[Text]"/>
      <dgm:spPr/>
      <dgm:t>
        <a:bodyPr/>
        <a:lstStyle/>
        <a:p>
          <a:r>
            <a:rPr lang="cs-CZ" dirty="0" smtClean="0"/>
            <a:t>Klerofašismus (</a:t>
          </a:r>
          <a:r>
            <a:rPr lang="cs-CZ" dirty="0" err="1" smtClean="0"/>
            <a:t>Scheinostův</a:t>
          </a:r>
          <a:r>
            <a:rPr lang="cs-CZ" dirty="0" smtClean="0"/>
            <a:t> proud v NOF)</a:t>
          </a:r>
          <a:endParaRPr lang="cs-CZ" dirty="0"/>
        </a:p>
      </dgm:t>
    </dgm:pt>
    <dgm:pt modelId="{0EF16AF4-A32A-4736-910A-612384DB75EC}" type="parTrans" cxnId="{48CD6552-5726-413F-8EBF-B074ADB125F0}">
      <dgm:prSet/>
      <dgm:spPr/>
      <dgm:t>
        <a:bodyPr/>
        <a:lstStyle/>
        <a:p>
          <a:endParaRPr lang="cs-CZ"/>
        </a:p>
      </dgm:t>
    </dgm:pt>
    <dgm:pt modelId="{4F59AEBC-3ABA-4C0F-BD67-DCDFEA77947D}" type="sibTrans" cxnId="{48CD6552-5726-413F-8EBF-B074ADB125F0}">
      <dgm:prSet/>
      <dgm:spPr/>
      <dgm:t>
        <a:bodyPr/>
        <a:lstStyle/>
        <a:p>
          <a:endParaRPr lang="cs-CZ"/>
        </a:p>
      </dgm:t>
    </dgm:pt>
    <dgm:pt modelId="{E5DFAC2C-5B39-4F7A-A49D-F1ADC6C84CE8}" type="pres">
      <dgm:prSet presAssocID="{0EA8C8AD-52A5-4D91-A421-3320C7DCF5BD}" presName="compositeShape" presStyleCnt="0">
        <dgm:presLayoutVars>
          <dgm:chMax val="7"/>
          <dgm:dir/>
          <dgm:resizeHandles val="exact"/>
        </dgm:presLayoutVars>
      </dgm:prSet>
      <dgm:spPr/>
    </dgm:pt>
    <dgm:pt modelId="{318640DA-B65A-4A5C-BB36-FDB6F92B587A}" type="pres">
      <dgm:prSet presAssocID="{41EA6D5C-3E6C-42ED-9B7D-3F006EED83F1}" presName="circ1" presStyleLbl="vennNode1" presStyleIdx="0" presStyleCnt="3"/>
      <dgm:spPr/>
      <dgm:t>
        <a:bodyPr/>
        <a:lstStyle/>
        <a:p>
          <a:endParaRPr lang="cs-CZ"/>
        </a:p>
      </dgm:t>
    </dgm:pt>
    <dgm:pt modelId="{A9DE2C4D-1411-4493-A5E2-4A779B95AE7D}" type="pres">
      <dgm:prSet presAssocID="{41EA6D5C-3E6C-42ED-9B7D-3F006EED83F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6DFAAD-A3DA-4F82-BE4F-B4C8BFE54EA7}" type="pres">
      <dgm:prSet presAssocID="{F2A90900-F935-440A-A1B6-D5E8A6604E6E}" presName="circ2" presStyleLbl="vennNode1" presStyleIdx="1" presStyleCnt="3"/>
      <dgm:spPr/>
      <dgm:t>
        <a:bodyPr/>
        <a:lstStyle/>
        <a:p>
          <a:endParaRPr lang="cs-CZ"/>
        </a:p>
      </dgm:t>
    </dgm:pt>
    <dgm:pt modelId="{6D5D527D-8DED-4878-8DEF-1A1693696623}" type="pres">
      <dgm:prSet presAssocID="{F2A90900-F935-440A-A1B6-D5E8A6604E6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B3245D-F1F9-454B-8C3D-E48EB09C5F87}" type="pres">
      <dgm:prSet presAssocID="{5C1AA494-C048-44C0-BA60-B34AC6379D80}" presName="circ3" presStyleLbl="vennNode1" presStyleIdx="2" presStyleCnt="3"/>
      <dgm:spPr/>
      <dgm:t>
        <a:bodyPr/>
        <a:lstStyle/>
        <a:p>
          <a:endParaRPr lang="cs-CZ"/>
        </a:p>
      </dgm:t>
    </dgm:pt>
    <dgm:pt modelId="{B86556E8-9B75-4AA0-BC8D-8999A5A96048}" type="pres">
      <dgm:prSet presAssocID="{5C1AA494-C048-44C0-BA60-B34AC6379D8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46796D3-2B05-4118-BE41-042E1055261A}" type="presOf" srcId="{41EA6D5C-3E6C-42ED-9B7D-3F006EED83F1}" destId="{A9DE2C4D-1411-4493-A5E2-4A779B95AE7D}" srcOrd="1" destOrd="0" presId="urn:microsoft.com/office/officeart/2005/8/layout/venn1"/>
    <dgm:cxn modelId="{D9123D0A-3012-4679-B025-C1F355344864}" type="presOf" srcId="{F2A90900-F935-440A-A1B6-D5E8A6604E6E}" destId="{4D6DFAAD-A3DA-4F82-BE4F-B4C8BFE54EA7}" srcOrd="0" destOrd="0" presId="urn:microsoft.com/office/officeart/2005/8/layout/venn1"/>
    <dgm:cxn modelId="{2E84F329-421A-4C07-9A25-2BF20F6CA30A}" srcId="{0EA8C8AD-52A5-4D91-A421-3320C7DCF5BD}" destId="{41EA6D5C-3E6C-42ED-9B7D-3F006EED83F1}" srcOrd="0" destOrd="0" parTransId="{789A3DDA-3E92-4631-BC13-4C1A744EBC27}" sibTransId="{AD0BE986-9DA4-409C-862F-AF0A14737233}"/>
    <dgm:cxn modelId="{6A0AC757-F7CB-4874-BBA8-CF7640B8E82E}" type="presOf" srcId="{0EA8C8AD-52A5-4D91-A421-3320C7DCF5BD}" destId="{E5DFAC2C-5B39-4F7A-A49D-F1ADC6C84CE8}" srcOrd="0" destOrd="0" presId="urn:microsoft.com/office/officeart/2005/8/layout/venn1"/>
    <dgm:cxn modelId="{93587272-E46C-42D7-94A0-383393500C32}" type="presOf" srcId="{F2A90900-F935-440A-A1B6-D5E8A6604E6E}" destId="{6D5D527D-8DED-4878-8DEF-1A1693696623}" srcOrd="1" destOrd="0" presId="urn:microsoft.com/office/officeart/2005/8/layout/venn1"/>
    <dgm:cxn modelId="{05DC2021-F210-4062-9255-8953D54ABFC9}" type="presOf" srcId="{41EA6D5C-3E6C-42ED-9B7D-3F006EED83F1}" destId="{318640DA-B65A-4A5C-BB36-FDB6F92B587A}" srcOrd="0" destOrd="0" presId="urn:microsoft.com/office/officeart/2005/8/layout/venn1"/>
    <dgm:cxn modelId="{48CD6552-5726-413F-8EBF-B074ADB125F0}" srcId="{0EA8C8AD-52A5-4D91-A421-3320C7DCF5BD}" destId="{5C1AA494-C048-44C0-BA60-B34AC6379D80}" srcOrd="2" destOrd="0" parTransId="{0EF16AF4-A32A-4736-910A-612384DB75EC}" sibTransId="{4F59AEBC-3ABA-4C0F-BD67-DCDFEA77947D}"/>
    <dgm:cxn modelId="{5CE0F151-CA1A-4F14-A10B-51800E044112}" type="presOf" srcId="{5C1AA494-C048-44C0-BA60-B34AC6379D80}" destId="{F6B3245D-F1F9-454B-8C3D-E48EB09C5F87}" srcOrd="0" destOrd="0" presId="urn:microsoft.com/office/officeart/2005/8/layout/venn1"/>
    <dgm:cxn modelId="{1167318D-4810-47F9-BF87-4AEC2B4AAF5D}" type="presOf" srcId="{5C1AA494-C048-44C0-BA60-B34AC6379D80}" destId="{B86556E8-9B75-4AA0-BC8D-8999A5A96048}" srcOrd="1" destOrd="0" presId="urn:microsoft.com/office/officeart/2005/8/layout/venn1"/>
    <dgm:cxn modelId="{B412F907-87D4-4C88-A510-DCEFF03F3761}" srcId="{0EA8C8AD-52A5-4D91-A421-3320C7DCF5BD}" destId="{F2A90900-F935-440A-A1B6-D5E8A6604E6E}" srcOrd="1" destOrd="0" parTransId="{CB383DAE-400A-4089-BA8D-6C7F711A2B39}" sibTransId="{762FA026-2DCF-4819-93FB-2F4ECC4F6439}"/>
    <dgm:cxn modelId="{DAF24D52-3B10-4A9C-ABF4-6DFB678E81C6}" type="presParOf" srcId="{E5DFAC2C-5B39-4F7A-A49D-F1ADC6C84CE8}" destId="{318640DA-B65A-4A5C-BB36-FDB6F92B587A}" srcOrd="0" destOrd="0" presId="urn:microsoft.com/office/officeart/2005/8/layout/venn1"/>
    <dgm:cxn modelId="{D5C67F86-0526-4FBB-84BA-7A8B9FF1C4B2}" type="presParOf" srcId="{E5DFAC2C-5B39-4F7A-A49D-F1ADC6C84CE8}" destId="{A9DE2C4D-1411-4493-A5E2-4A779B95AE7D}" srcOrd="1" destOrd="0" presId="urn:microsoft.com/office/officeart/2005/8/layout/venn1"/>
    <dgm:cxn modelId="{49FB6403-3F44-4F4D-983D-5DC0B1204AD6}" type="presParOf" srcId="{E5DFAC2C-5B39-4F7A-A49D-F1ADC6C84CE8}" destId="{4D6DFAAD-A3DA-4F82-BE4F-B4C8BFE54EA7}" srcOrd="2" destOrd="0" presId="urn:microsoft.com/office/officeart/2005/8/layout/venn1"/>
    <dgm:cxn modelId="{CEF201FA-B08B-4BCA-A548-7B991778BBDC}" type="presParOf" srcId="{E5DFAC2C-5B39-4F7A-A49D-F1ADC6C84CE8}" destId="{6D5D527D-8DED-4878-8DEF-1A1693696623}" srcOrd="3" destOrd="0" presId="urn:microsoft.com/office/officeart/2005/8/layout/venn1"/>
    <dgm:cxn modelId="{513E171A-2161-493A-9247-984E9A9FACE8}" type="presParOf" srcId="{E5DFAC2C-5B39-4F7A-A49D-F1ADC6C84CE8}" destId="{F6B3245D-F1F9-454B-8C3D-E48EB09C5F87}" srcOrd="4" destOrd="0" presId="urn:microsoft.com/office/officeart/2005/8/layout/venn1"/>
    <dgm:cxn modelId="{BD4D6B2B-676B-4A4B-9E7B-B9A7DFEB3A59}" type="presParOf" srcId="{E5DFAC2C-5B39-4F7A-A49D-F1ADC6C84CE8}" destId="{B86556E8-9B75-4AA0-BC8D-8999A5A9604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19B80E-E484-4433-8EFA-9259C88942DA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 phldr="1"/>
      <dgm:spPr/>
    </dgm:pt>
    <dgm:pt modelId="{CC165370-7E1A-448E-995B-153D93962A8B}">
      <dgm:prSet phldrT="[Text]"/>
      <dgm:spPr/>
      <dgm:t>
        <a:bodyPr/>
        <a:lstStyle/>
        <a:p>
          <a:r>
            <a:rPr lang="cs-CZ" dirty="0" smtClean="0"/>
            <a:t>Tradiční nekonfesní (</a:t>
          </a:r>
          <a:r>
            <a:rPr lang="cs-CZ" dirty="0" err="1" smtClean="0"/>
            <a:t>neo</a:t>
          </a:r>
          <a:r>
            <a:rPr lang="cs-CZ" dirty="0" smtClean="0"/>
            <a:t>)fašismus (Národní čest)</a:t>
          </a:r>
          <a:endParaRPr lang="cs-CZ" dirty="0"/>
        </a:p>
      </dgm:t>
    </dgm:pt>
    <dgm:pt modelId="{B3551029-4D4D-4D24-B545-114EBB1B3A45}" type="parTrans" cxnId="{C3A28B98-B944-45B3-88BE-FD6518609BA7}">
      <dgm:prSet/>
      <dgm:spPr/>
      <dgm:t>
        <a:bodyPr/>
        <a:lstStyle/>
        <a:p>
          <a:endParaRPr lang="cs-CZ"/>
        </a:p>
      </dgm:t>
    </dgm:pt>
    <dgm:pt modelId="{2B063FA5-691B-4FA9-817D-9CEB28174F5F}" type="sibTrans" cxnId="{C3A28B98-B944-45B3-88BE-FD6518609BA7}">
      <dgm:prSet/>
      <dgm:spPr/>
      <dgm:t>
        <a:bodyPr/>
        <a:lstStyle/>
        <a:p>
          <a:endParaRPr lang="cs-CZ"/>
        </a:p>
      </dgm:t>
    </dgm:pt>
    <dgm:pt modelId="{AA08F39F-16E9-4B62-9C19-6307855DBB61}">
      <dgm:prSet phldrT="[Text]"/>
      <dgm:spPr/>
      <dgm:t>
        <a:bodyPr/>
        <a:lstStyle/>
        <a:p>
          <a:r>
            <a:rPr lang="cs-CZ" dirty="0" smtClean="0"/>
            <a:t>„Moderní“ neofašismus (Revolta - </a:t>
          </a:r>
          <a:r>
            <a:rPr lang="cs-CZ" dirty="0" err="1" smtClean="0"/>
            <a:t>Casa</a:t>
          </a:r>
          <a:r>
            <a:rPr lang="cs-CZ" dirty="0" smtClean="0"/>
            <a:t> </a:t>
          </a:r>
          <a:r>
            <a:rPr lang="cs-CZ" dirty="0" err="1" smtClean="0"/>
            <a:t>Pound</a:t>
          </a:r>
          <a:r>
            <a:rPr lang="cs-CZ" dirty="0" smtClean="0"/>
            <a:t>)</a:t>
          </a:r>
          <a:endParaRPr lang="cs-CZ" dirty="0"/>
        </a:p>
      </dgm:t>
    </dgm:pt>
    <dgm:pt modelId="{C23F3A90-C210-4F44-9BD6-D5B8B3907AB1}" type="parTrans" cxnId="{DEA00F8C-61A5-463C-A278-E79C83CB4024}">
      <dgm:prSet/>
      <dgm:spPr/>
      <dgm:t>
        <a:bodyPr/>
        <a:lstStyle/>
        <a:p>
          <a:endParaRPr lang="cs-CZ"/>
        </a:p>
      </dgm:t>
    </dgm:pt>
    <dgm:pt modelId="{893DA2FC-D8FF-4060-9D5E-873953AF2C9B}" type="sibTrans" cxnId="{DEA00F8C-61A5-463C-A278-E79C83CB4024}">
      <dgm:prSet/>
      <dgm:spPr/>
      <dgm:t>
        <a:bodyPr/>
        <a:lstStyle/>
        <a:p>
          <a:endParaRPr lang="cs-CZ"/>
        </a:p>
      </dgm:t>
    </dgm:pt>
    <dgm:pt modelId="{B985BBF0-4627-46DE-BB71-4E4A24C2BFDC}">
      <dgm:prSet phldrT="[Text]"/>
      <dgm:spPr/>
      <dgm:t>
        <a:bodyPr/>
        <a:lstStyle/>
        <a:p>
          <a:r>
            <a:rPr lang="cs-CZ" dirty="0" smtClean="0"/>
            <a:t>(</a:t>
          </a:r>
          <a:r>
            <a:rPr lang="cs-CZ" dirty="0" err="1" smtClean="0"/>
            <a:t>Neo</a:t>
          </a:r>
          <a:r>
            <a:rPr lang="cs-CZ" dirty="0" smtClean="0"/>
            <a:t>)klerofašismus (HNS) </a:t>
          </a:r>
          <a:endParaRPr lang="cs-CZ" dirty="0"/>
        </a:p>
      </dgm:t>
    </dgm:pt>
    <dgm:pt modelId="{8E715F19-6E21-4496-9BF4-9BB2005EB82C}" type="parTrans" cxnId="{D22C1E05-DABE-4E2E-BE09-5555E17AB56D}">
      <dgm:prSet/>
      <dgm:spPr/>
      <dgm:t>
        <a:bodyPr/>
        <a:lstStyle/>
        <a:p>
          <a:endParaRPr lang="cs-CZ"/>
        </a:p>
      </dgm:t>
    </dgm:pt>
    <dgm:pt modelId="{9C179A4D-E581-4725-A8F7-480167CF68F1}" type="sibTrans" cxnId="{D22C1E05-DABE-4E2E-BE09-5555E17AB56D}">
      <dgm:prSet/>
      <dgm:spPr/>
      <dgm:t>
        <a:bodyPr/>
        <a:lstStyle/>
        <a:p>
          <a:endParaRPr lang="cs-CZ"/>
        </a:p>
      </dgm:t>
    </dgm:pt>
    <dgm:pt modelId="{6C91F14B-884F-4E36-ACE3-3FF96435D557}" type="pres">
      <dgm:prSet presAssocID="{4019B80E-E484-4433-8EFA-9259C88942DA}" presName="compositeShape" presStyleCnt="0">
        <dgm:presLayoutVars>
          <dgm:chMax val="7"/>
          <dgm:dir/>
          <dgm:resizeHandles val="exact"/>
        </dgm:presLayoutVars>
      </dgm:prSet>
      <dgm:spPr/>
    </dgm:pt>
    <dgm:pt modelId="{68A789CA-AEA1-4307-ABF7-CABE06268D8C}" type="pres">
      <dgm:prSet presAssocID="{CC165370-7E1A-448E-995B-153D93962A8B}" presName="circ1" presStyleLbl="vennNode1" presStyleIdx="0" presStyleCnt="3"/>
      <dgm:spPr/>
      <dgm:t>
        <a:bodyPr/>
        <a:lstStyle/>
        <a:p>
          <a:endParaRPr lang="cs-CZ"/>
        </a:p>
      </dgm:t>
    </dgm:pt>
    <dgm:pt modelId="{044B4C28-C45F-4C2C-BDFD-F66F00DDDD35}" type="pres">
      <dgm:prSet presAssocID="{CC165370-7E1A-448E-995B-153D93962A8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C9B521-36A8-45A3-90B5-329FEB2AA682}" type="pres">
      <dgm:prSet presAssocID="{AA08F39F-16E9-4B62-9C19-6307855DBB61}" presName="circ2" presStyleLbl="vennNode1" presStyleIdx="1" presStyleCnt="3"/>
      <dgm:spPr/>
      <dgm:t>
        <a:bodyPr/>
        <a:lstStyle/>
        <a:p>
          <a:endParaRPr lang="cs-CZ"/>
        </a:p>
      </dgm:t>
    </dgm:pt>
    <dgm:pt modelId="{567ACABD-5E52-4812-BF2F-14C23C7D8635}" type="pres">
      <dgm:prSet presAssocID="{AA08F39F-16E9-4B62-9C19-6307855DBB6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4AB787-DF9E-4727-9F7A-3499AAAFD564}" type="pres">
      <dgm:prSet presAssocID="{B985BBF0-4627-46DE-BB71-4E4A24C2BFDC}" presName="circ3" presStyleLbl="vennNode1" presStyleIdx="2" presStyleCnt="3"/>
      <dgm:spPr/>
      <dgm:t>
        <a:bodyPr/>
        <a:lstStyle/>
        <a:p>
          <a:endParaRPr lang="cs-CZ"/>
        </a:p>
      </dgm:t>
    </dgm:pt>
    <dgm:pt modelId="{E8374FE8-DF2B-4B1A-B5A8-ED24C454340F}" type="pres">
      <dgm:prSet presAssocID="{B985BBF0-4627-46DE-BB71-4E4A24C2BFD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BF8B7EF-EDEE-4800-9128-AE64392FF7D0}" type="presOf" srcId="{4019B80E-E484-4433-8EFA-9259C88942DA}" destId="{6C91F14B-884F-4E36-ACE3-3FF96435D557}" srcOrd="0" destOrd="0" presId="urn:microsoft.com/office/officeart/2005/8/layout/venn1"/>
    <dgm:cxn modelId="{DEA00F8C-61A5-463C-A278-E79C83CB4024}" srcId="{4019B80E-E484-4433-8EFA-9259C88942DA}" destId="{AA08F39F-16E9-4B62-9C19-6307855DBB61}" srcOrd="1" destOrd="0" parTransId="{C23F3A90-C210-4F44-9BD6-D5B8B3907AB1}" sibTransId="{893DA2FC-D8FF-4060-9D5E-873953AF2C9B}"/>
    <dgm:cxn modelId="{D2F540BA-B8CF-4E8E-ABAD-D55FE79D0684}" type="presOf" srcId="{CC165370-7E1A-448E-995B-153D93962A8B}" destId="{68A789CA-AEA1-4307-ABF7-CABE06268D8C}" srcOrd="0" destOrd="0" presId="urn:microsoft.com/office/officeart/2005/8/layout/venn1"/>
    <dgm:cxn modelId="{C3A28B98-B944-45B3-88BE-FD6518609BA7}" srcId="{4019B80E-E484-4433-8EFA-9259C88942DA}" destId="{CC165370-7E1A-448E-995B-153D93962A8B}" srcOrd="0" destOrd="0" parTransId="{B3551029-4D4D-4D24-B545-114EBB1B3A45}" sibTransId="{2B063FA5-691B-4FA9-817D-9CEB28174F5F}"/>
    <dgm:cxn modelId="{2A66E607-D5C3-40A4-8F7C-7E4F1B35B8FB}" type="presOf" srcId="{AA08F39F-16E9-4B62-9C19-6307855DBB61}" destId="{567ACABD-5E52-4812-BF2F-14C23C7D8635}" srcOrd="1" destOrd="0" presId="urn:microsoft.com/office/officeart/2005/8/layout/venn1"/>
    <dgm:cxn modelId="{0D723B48-6391-4259-98BA-FDB871271266}" type="presOf" srcId="{B985BBF0-4627-46DE-BB71-4E4A24C2BFDC}" destId="{E8374FE8-DF2B-4B1A-B5A8-ED24C454340F}" srcOrd="1" destOrd="0" presId="urn:microsoft.com/office/officeart/2005/8/layout/venn1"/>
    <dgm:cxn modelId="{D22C1E05-DABE-4E2E-BE09-5555E17AB56D}" srcId="{4019B80E-E484-4433-8EFA-9259C88942DA}" destId="{B985BBF0-4627-46DE-BB71-4E4A24C2BFDC}" srcOrd="2" destOrd="0" parTransId="{8E715F19-6E21-4496-9BF4-9BB2005EB82C}" sibTransId="{9C179A4D-E581-4725-A8F7-480167CF68F1}"/>
    <dgm:cxn modelId="{9CA6D58C-23F7-4D30-8DE2-9B55AA653F6D}" type="presOf" srcId="{AA08F39F-16E9-4B62-9C19-6307855DBB61}" destId="{ECC9B521-36A8-45A3-90B5-329FEB2AA682}" srcOrd="0" destOrd="0" presId="urn:microsoft.com/office/officeart/2005/8/layout/venn1"/>
    <dgm:cxn modelId="{885644A3-4CB7-4460-A991-9F4802E91E3E}" type="presOf" srcId="{CC165370-7E1A-448E-995B-153D93962A8B}" destId="{044B4C28-C45F-4C2C-BDFD-F66F00DDDD35}" srcOrd="1" destOrd="0" presId="urn:microsoft.com/office/officeart/2005/8/layout/venn1"/>
    <dgm:cxn modelId="{FA31CAEC-DD6A-4803-86F2-722D85952460}" type="presOf" srcId="{B985BBF0-4627-46DE-BB71-4E4A24C2BFDC}" destId="{2E4AB787-DF9E-4727-9F7A-3499AAAFD564}" srcOrd="0" destOrd="0" presId="urn:microsoft.com/office/officeart/2005/8/layout/venn1"/>
    <dgm:cxn modelId="{7D9B1373-E18F-42D9-B821-F91553E02188}" type="presParOf" srcId="{6C91F14B-884F-4E36-ACE3-3FF96435D557}" destId="{68A789CA-AEA1-4307-ABF7-CABE06268D8C}" srcOrd="0" destOrd="0" presId="urn:microsoft.com/office/officeart/2005/8/layout/venn1"/>
    <dgm:cxn modelId="{E79AC782-082B-4D19-ACCA-B434ED27D72E}" type="presParOf" srcId="{6C91F14B-884F-4E36-ACE3-3FF96435D557}" destId="{044B4C28-C45F-4C2C-BDFD-F66F00DDDD35}" srcOrd="1" destOrd="0" presId="urn:microsoft.com/office/officeart/2005/8/layout/venn1"/>
    <dgm:cxn modelId="{DD2E9EC7-DD3C-4E82-A209-696921054D32}" type="presParOf" srcId="{6C91F14B-884F-4E36-ACE3-3FF96435D557}" destId="{ECC9B521-36A8-45A3-90B5-329FEB2AA682}" srcOrd="2" destOrd="0" presId="urn:microsoft.com/office/officeart/2005/8/layout/venn1"/>
    <dgm:cxn modelId="{F7B3B102-D19B-4200-A339-06FC8E93206C}" type="presParOf" srcId="{6C91F14B-884F-4E36-ACE3-3FF96435D557}" destId="{567ACABD-5E52-4812-BF2F-14C23C7D8635}" srcOrd="3" destOrd="0" presId="urn:microsoft.com/office/officeart/2005/8/layout/venn1"/>
    <dgm:cxn modelId="{9D953C7A-D563-4B82-ABEC-936163B5D3C6}" type="presParOf" srcId="{6C91F14B-884F-4E36-ACE3-3FF96435D557}" destId="{2E4AB787-DF9E-4727-9F7A-3499AAAFD564}" srcOrd="4" destOrd="0" presId="urn:microsoft.com/office/officeart/2005/8/layout/venn1"/>
    <dgm:cxn modelId="{F949DBF9-999A-4510-8869-5AA3E2D3ABCA}" type="presParOf" srcId="{6C91F14B-884F-4E36-ACE3-3FF96435D557}" destId="{E8374FE8-DF2B-4B1A-B5A8-ED24C454340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2F2412-8BD0-4F7E-AD96-B9B5D3EB0BB1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 phldr="1"/>
      <dgm:spPr/>
    </dgm:pt>
    <dgm:pt modelId="{F59392AA-75BF-409D-922B-6F9A7784E493}">
      <dgm:prSet phldrT="[Text]"/>
      <dgm:spPr/>
      <dgm:t>
        <a:bodyPr/>
        <a:lstStyle/>
        <a:p>
          <a:r>
            <a:rPr lang="cs-CZ" dirty="0" smtClean="0"/>
            <a:t>„Jungovský“ (revoluční NS)</a:t>
          </a:r>
        </a:p>
      </dgm:t>
    </dgm:pt>
    <dgm:pt modelId="{8E49B24C-54EB-416B-9AAE-B281A5B9B9EC}" type="parTrans" cxnId="{3F1F33B4-DD66-4E09-9062-3FD908FAF408}">
      <dgm:prSet/>
      <dgm:spPr/>
      <dgm:t>
        <a:bodyPr/>
        <a:lstStyle/>
        <a:p>
          <a:endParaRPr lang="cs-CZ"/>
        </a:p>
      </dgm:t>
    </dgm:pt>
    <dgm:pt modelId="{9B2802F9-AD73-404F-AF48-D62438CF96E8}" type="sibTrans" cxnId="{3F1F33B4-DD66-4E09-9062-3FD908FAF408}">
      <dgm:prSet/>
      <dgm:spPr/>
      <dgm:t>
        <a:bodyPr/>
        <a:lstStyle/>
        <a:p>
          <a:endParaRPr lang="cs-CZ"/>
        </a:p>
      </dgm:t>
    </dgm:pt>
    <dgm:pt modelId="{607A2451-B3A7-4B13-A0A4-C0126DC9BBAB}">
      <dgm:prSet phldrT="[Text]"/>
      <dgm:spPr/>
      <dgm:t>
        <a:bodyPr/>
        <a:lstStyle/>
        <a:p>
          <a:r>
            <a:rPr lang="cs-CZ" dirty="0" smtClean="0"/>
            <a:t>„Frankův“ (fanaticky hitlerovský NS)</a:t>
          </a:r>
        </a:p>
      </dgm:t>
    </dgm:pt>
    <dgm:pt modelId="{C91EC13A-8644-4A79-BEB0-956B95EC0B30}" type="parTrans" cxnId="{499A49BC-5775-49B2-97BA-35997F56C197}">
      <dgm:prSet/>
      <dgm:spPr/>
      <dgm:t>
        <a:bodyPr/>
        <a:lstStyle/>
        <a:p>
          <a:endParaRPr lang="cs-CZ"/>
        </a:p>
      </dgm:t>
    </dgm:pt>
    <dgm:pt modelId="{E64693C7-8ECC-4BDA-8BF8-EF46B8DC0283}" type="sibTrans" cxnId="{499A49BC-5775-49B2-97BA-35997F56C197}">
      <dgm:prSet/>
      <dgm:spPr/>
      <dgm:t>
        <a:bodyPr/>
        <a:lstStyle/>
        <a:p>
          <a:endParaRPr lang="cs-CZ"/>
        </a:p>
      </dgm:t>
    </dgm:pt>
    <dgm:pt modelId="{34168D13-493C-4A3F-9A98-2BF63E524C63}">
      <dgm:prSet phldrT="[Text]"/>
      <dgm:spPr/>
      <dgm:t>
        <a:bodyPr/>
        <a:lstStyle/>
        <a:p>
          <a:r>
            <a:rPr lang="cs-CZ" dirty="0" smtClean="0"/>
            <a:t>„Henleinovský“ (pragmaticky NS, jistý „nacifikovaný post-</a:t>
          </a:r>
          <a:r>
            <a:rPr lang="cs-CZ" dirty="0" err="1" smtClean="0"/>
            <a:t>Spannismus</a:t>
          </a:r>
          <a:r>
            <a:rPr lang="cs-CZ" dirty="0" smtClean="0"/>
            <a:t>“) </a:t>
          </a:r>
          <a:endParaRPr lang="cs-CZ" dirty="0"/>
        </a:p>
      </dgm:t>
    </dgm:pt>
    <dgm:pt modelId="{F0A0C3D6-F2BB-46EC-9578-CFD9B30C141D}" type="parTrans" cxnId="{F25EBA27-9788-4001-AA92-6CCD880B7A17}">
      <dgm:prSet/>
      <dgm:spPr/>
      <dgm:t>
        <a:bodyPr/>
        <a:lstStyle/>
        <a:p>
          <a:endParaRPr lang="cs-CZ"/>
        </a:p>
      </dgm:t>
    </dgm:pt>
    <dgm:pt modelId="{B982FEFA-1C74-4E10-8777-E4B5E18E0FD2}" type="sibTrans" cxnId="{F25EBA27-9788-4001-AA92-6CCD880B7A17}">
      <dgm:prSet/>
      <dgm:spPr/>
      <dgm:t>
        <a:bodyPr/>
        <a:lstStyle/>
        <a:p>
          <a:endParaRPr lang="cs-CZ"/>
        </a:p>
      </dgm:t>
    </dgm:pt>
    <dgm:pt modelId="{D2755889-9929-4E1E-9985-FE4AC2FAB3BF}" type="pres">
      <dgm:prSet presAssocID="{312F2412-8BD0-4F7E-AD96-B9B5D3EB0BB1}" presName="compositeShape" presStyleCnt="0">
        <dgm:presLayoutVars>
          <dgm:chMax val="7"/>
          <dgm:dir/>
          <dgm:resizeHandles val="exact"/>
        </dgm:presLayoutVars>
      </dgm:prSet>
      <dgm:spPr/>
    </dgm:pt>
    <dgm:pt modelId="{E32BC483-A132-4DF1-9FDC-D16C64DB679F}" type="pres">
      <dgm:prSet presAssocID="{F59392AA-75BF-409D-922B-6F9A7784E493}" presName="circ1" presStyleLbl="vennNode1" presStyleIdx="0" presStyleCnt="3" custLinFactNeighborX="81" custLinFactNeighborY="-3527"/>
      <dgm:spPr/>
      <dgm:t>
        <a:bodyPr/>
        <a:lstStyle/>
        <a:p>
          <a:endParaRPr lang="cs-CZ"/>
        </a:p>
      </dgm:t>
    </dgm:pt>
    <dgm:pt modelId="{EFAF94A7-8D89-4D34-A358-EBEE731CDDDF}" type="pres">
      <dgm:prSet presAssocID="{F59392AA-75BF-409D-922B-6F9A7784E49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BB8A58-B2E6-4DFA-BC88-2EA87D28057B}" type="pres">
      <dgm:prSet presAssocID="{607A2451-B3A7-4B13-A0A4-C0126DC9BBAB}" presName="circ2" presStyleLbl="vennNode1" presStyleIdx="1" presStyleCnt="3" custLinFactNeighborX="-1489" custLinFactNeighborY="-138"/>
      <dgm:spPr/>
      <dgm:t>
        <a:bodyPr/>
        <a:lstStyle/>
        <a:p>
          <a:endParaRPr lang="cs-CZ"/>
        </a:p>
      </dgm:t>
    </dgm:pt>
    <dgm:pt modelId="{83114C98-6A9B-4017-9865-D0B1DB3510CC}" type="pres">
      <dgm:prSet presAssocID="{607A2451-B3A7-4B13-A0A4-C0126DC9BBA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CEC4B7F-A993-49EA-A5DA-BF590DC917A8}" type="pres">
      <dgm:prSet presAssocID="{34168D13-493C-4A3F-9A98-2BF63E524C63}" presName="circ3" presStyleLbl="vennNode1" presStyleIdx="2" presStyleCnt="3"/>
      <dgm:spPr/>
      <dgm:t>
        <a:bodyPr/>
        <a:lstStyle/>
        <a:p>
          <a:endParaRPr lang="cs-CZ"/>
        </a:p>
      </dgm:t>
    </dgm:pt>
    <dgm:pt modelId="{9C8A18A1-C309-403E-879F-F0E3C7FCE957}" type="pres">
      <dgm:prSet presAssocID="{34168D13-493C-4A3F-9A98-2BF63E524C6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99A49BC-5775-49B2-97BA-35997F56C197}" srcId="{312F2412-8BD0-4F7E-AD96-B9B5D3EB0BB1}" destId="{607A2451-B3A7-4B13-A0A4-C0126DC9BBAB}" srcOrd="1" destOrd="0" parTransId="{C91EC13A-8644-4A79-BEB0-956B95EC0B30}" sibTransId="{E64693C7-8ECC-4BDA-8BF8-EF46B8DC0283}"/>
    <dgm:cxn modelId="{A92BFFF4-E8B3-46E1-B8AA-6DE85571D249}" type="presOf" srcId="{607A2451-B3A7-4B13-A0A4-C0126DC9BBAB}" destId="{02BB8A58-B2E6-4DFA-BC88-2EA87D28057B}" srcOrd="0" destOrd="0" presId="urn:microsoft.com/office/officeart/2005/8/layout/venn1"/>
    <dgm:cxn modelId="{082FC729-9597-44F2-B8DD-D9DA4A4BE906}" type="presOf" srcId="{34168D13-493C-4A3F-9A98-2BF63E524C63}" destId="{1CEC4B7F-A993-49EA-A5DA-BF590DC917A8}" srcOrd="0" destOrd="0" presId="urn:microsoft.com/office/officeart/2005/8/layout/venn1"/>
    <dgm:cxn modelId="{F25EBA27-9788-4001-AA92-6CCD880B7A17}" srcId="{312F2412-8BD0-4F7E-AD96-B9B5D3EB0BB1}" destId="{34168D13-493C-4A3F-9A98-2BF63E524C63}" srcOrd="2" destOrd="0" parTransId="{F0A0C3D6-F2BB-46EC-9578-CFD9B30C141D}" sibTransId="{B982FEFA-1C74-4E10-8777-E4B5E18E0FD2}"/>
    <dgm:cxn modelId="{AC244070-56F6-4942-A2D5-9D9361A75DFC}" type="presOf" srcId="{F59392AA-75BF-409D-922B-6F9A7784E493}" destId="{EFAF94A7-8D89-4D34-A358-EBEE731CDDDF}" srcOrd="1" destOrd="0" presId="urn:microsoft.com/office/officeart/2005/8/layout/venn1"/>
    <dgm:cxn modelId="{3F1F33B4-DD66-4E09-9062-3FD908FAF408}" srcId="{312F2412-8BD0-4F7E-AD96-B9B5D3EB0BB1}" destId="{F59392AA-75BF-409D-922B-6F9A7784E493}" srcOrd="0" destOrd="0" parTransId="{8E49B24C-54EB-416B-9AAE-B281A5B9B9EC}" sibTransId="{9B2802F9-AD73-404F-AF48-D62438CF96E8}"/>
    <dgm:cxn modelId="{B32CB2E7-50B2-44EF-A597-333DE41D2B85}" type="presOf" srcId="{312F2412-8BD0-4F7E-AD96-B9B5D3EB0BB1}" destId="{D2755889-9929-4E1E-9985-FE4AC2FAB3BF}" srcOrd="0" destOrd="0" presId="urn:microsoft.com/office/officeart/2005/8/layout/venn1"/>
    <dgm:cxn modelId="{B1D0EDF0-ED85-4DF0-91F5-40DB4E3A94EC}" type="presOf" srcId="{607A2451-B3A7-4B13-A0A4-C0126DC9BBAB}" destId="{83114C98-6A9B-4017-9865-D0B1DB3510CC}" srcOrd="1" destOrd="0" presId="urn:microsoft.com/office/officeart/2005/8/layout/venn1"/>
    <dgm:cxn modelId="{8F981ED7-F7B7-4A5A-BB90-03BE23BFFC03}" type="presOf" srcId="{F59392AA-75BF-409D-922B-6F9A7784E493}" destId="{E32BC483-A132-4DF1-9FDC-D16C64DB679F}" srcOrd="0" destOrd="0" presId="urn:microsoft.com/office/officeart/2005/8/layout/venn1"/>
    <dgm:cxn modelId="{E383C580-23FA-423B-83A0-8E363A4FCD9A}" type="presOf" srcId="{34168D13-493C-4A3F-9A98-2BF63E524C63}" destId="{9C8A18A1-C309-403E-879F-F0E3C7FCE957}" srcOrd="1" destOrd="0" presId="urn:microsoft.com/office/officeart/2005/8/layout/venn1"/>
    <dgm:cxn modelId="{8991AEF3-C61E-48DB-8802-383D8B4A0484}" type="presParOf" srcId="{D2755889-9929-4E1E-9985-FE4AC2FAB3BF}" destId="{E32BC483-A132-4DF1-9FDC-D16C64DB679F}" srcOrd="0" destOrd="0" presId="urn:microsoft.com/office/officeart/2005/8/layout/venn1"/>
    <dgm:cxn modelId="{3C9A15D4-C380-459C-B22E-EF147FDA26FD}" type="presParOf" srcId="{D2755889-9929-4E1E-9985-FE4AC2FAB3BF}" destId="{EFAF94A7-8D89-4D34-A358-EBEE731CDDDF}" srcOrd="1" destOrd="0" presId="urn:microsoft.com/office/officeart/2005/8/layout/venn1"/>
    <dgm:cxn modelId="{844F2852-D808-4623-AE5D-BF6D1E271835}" type="presParOf" srcId="{D2755889-9929-4E1E-9985-FE4AC2FAB3BF}" destId="{02BB8A58-B2E6-4DFA-BC88-2EA87D28057B}" srcOrd="2" destOrd="0" presId="urn:microsoft.com/office/officeart/2005/8/layout/venn1"/>
    <dgm:cxn modelId="{5B4CF19E-2B92-43A9-BD85-9FB69605D704}" type="presParOf" srcId="{D2755889-9929-4E1E-9985-FE4AC2FAB3BF}" destId="{83114C98-6A9B-4017-9865-D0B1DB3510CC}" srcOrd="3" destOrd="0" presId="urn:microsoft.com/office/officeart/2005/8/layout/venn1"/>
    <dgm:cxn modelId="{44A1B10E-48F1-42C6-B39A-DB08C4D812BC}" type="presParOf" srcId="{D2755889-9929-4E1E-9985-FE4AC2FAB3BF}" destId="{1CEC4B7F-A993-49EA-A5DA-BF590DC917A8}" srcOrd="4" destOrd="0" presId="urn:microsoft.com/office/officeart/2005/8/layout/venn1"/>
    <dgm:cxn modelId="{2F9D20CB-7767-44E3-B218-39B549C644D2}" type="presParOf" srcId="{D2755889-9929-4E1E-9985-FE4AC2FAB3BF}" destId="{9C8A18A1-C309-403E-879F-F0E3C7FCE95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A7D5B8-5D57-4F97-B5FB-2CA050876EE6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 phldr="1"/>
      <dgm:spPr/>
    </dgm:pt>
    <dgm:pt modelId="{983E9F1D-0688-4646-8891-5896180A5F1A}">
      <dgm:prSet phldrT="[Text]"/>
      <dgm:spPr/>
      <dgm:t>
        <a:bodyPr/>
        <a:lstStyle/>
        <a:p>
          <a:r>
            <a:rPr lang="cs-CZ" dirty="0" smtClean="0"/>
            <a:t>Autonomistický vlajkařský (Rys-Rozsévač apod.)</a:t>
          </a:r>
          <a:endParaRPr lang="cs-CZ" dirty="0"/>
        </a:p>
      </dgm:t>
    </dgm:pt>
    <dgm:pt modelId="{1D913661-4308-4337-8F45-86E37D0C65F2}" type="parTrans" cxnId="{EA067F04-F11F-4D74-A95E-74A903A900CD}">
      <dgm:prSet/>
      <dgm:spPr/>
      <dgm:t>
        <a:bodyPr/>
        <a:lstStyle/>
        <a:p>
          <a:endParaRPr lang="cs-CZ"/>
        </a:p>
      </dgm:t>
    </dgm:pt>
    <dgm:pt modelId="{FA871926-C727-4527-BDF6-30276AFD222E}" type="sibTrans" cxnId="{EA067F04-F11F-4D74-A95E-74A903A900CD}">
      <dgm:prSet/>
      <dgm:spPr/>
      <dgm:t>
        <a:bodyPr/>
        <a:lstStyle/>
        <a:p>
          <a:endParaRPr lang="cs-CZ"/>
        </a:p>
      </dgm:t>
    </dgm:pt>
    <dgm:pt modelId="{5BECD8B6-03BD-4756-962A-30B5927E6A2E}">
      <dgm:prSet phldrT="[Text]"/>
      <dgm:spPr/>
      <dgm:t>
        <a:bodyPr/>
        <a:lstStyle/>
        <a:p>
          <a:r>
            <a:rPr lang="cs-CZ" dirty="0" smtClean="0"/>
            <a:t>Moravistický NS</a:t>
          </a:r>
          <a:endParaRPr lang="cs-CZ" dirty="0"/>
        </a:p>
      </dgm:t>
    </dgm:pt>
    <dgm:pt modelId="{918B533F-3697-43BA-A224-051DCD0AA85A}" type="parTrans" cxnId="{C29ACB74-626C-4A2E-AB7C-C1038D4863AD}">
      <dgm:prSet/>
      <dgm:spPr/>
      <dgm:t>
        <a:bodyPr/>
        <a:lstStyle/>
        <a:p>
          <a:endParaRPr lang="cs-CZ"/>
        </a:p>
      </dgm:t>
    </dgm:pt>
    <dgm:pt modelId="{D35F0183-C2BC-4DD9-B44A-295C4A404B49}" type="sibTrans" cxnId="{C29ACB74-626C-4A2E-AB7C-C1038D4863AD}">
      <dgm:prSet/>
      <dgm:spPr/>
      <dgm:t>
        <a:bodyPr/>
        <a:lstStyle/>
        <a:p>
          <a:endParaRPr lang="cs-CZ"/>
        </a:p>
      </dgm:t>
    </dgm:pt>
    <dgm:pt modelId="{25C502FB-AF3E-43A8-AA52-A40C5D579076}">
      <dgm:prSet phldrT="[Text]"/>
      <dgm:spPr/>
      <dgm:t>
        <a:bodyPr/>
        <a:lstStyle/>
        <a:p>
          <a:r>
            <a:rPr lang="cs-CZ" dirty="0" smtClean="0"/>
            <a:t>„Oddaně loajální““ (Emanuel Moravec)</a:t>
          </a:r>
          <a:endParaRPr lang="cs-CZ" dirty="0"/>
        </a:p>
      </dgm:t>
    </dgm:pt>
    <dgm:pt modelId="{2E3C6ADF-2A17-4977-AD28-1591F8B0F0DA}" type="parTrans" cxnId="{2F9B8E58-2BE2-4480-A558-80A2E0397F3B}">
      <dgm:prSet/>
      <dgm:spPr/>
      <dgm:t>
        <a:bodyPr/>
        <a:lstStyle/>
        <a:p>
          <a:endParaRPr lang="cs-CZ"/>
        </a:p>
      </dgm:t>
    </dgm:pt>
    <dgm:pt modelId="{D22DF2A8-4449-4E25-88F1-302A4C97E95E}" type="sibTrans" cxnId="{2F9B8E58-2BE2-4480-A558-80A2E0397F3B}">
      <dgm:prSet/>
      <dgm:spPr/>
      <dgm:t>
        <a:bodyPr/>
        <a:lstStyle/>
        <a:p>
          <a:endParaRPr lang="cs-CZ"/>
        </a:p>
      </dgm:t>
    </dgm:pt>
    <dgm:pt modelId="{99507D66-E682-40B1-A39F-0E1D475399F1}" type="pres">
      <dgm:prSet presAssocID="{A9A7D5B8-5D57-4F97-B5FB-2CA050876EE6}" presName="compositeShape" presStyleCnt="0">
        <dgm:presLayoutVars>
          <dgm:chMax val="7"/>
          <dgm:dir/>
          <dgm:resizeHandles val="exact"/>
        </dgm:presLayoutVars>
      </dgm:prSet>
      <dgm:spPr/>
    </dgm:pt>
    <dgm:pt modelId="{E40367E8-B171-4653-BF13-3F5CA513DCBD}" type="pres">
      <dgm:prSet presAssocID="{983E9F1D-0688-4646-8891-5896180A5F1A}" presName="circ1" presStyleLbl="vennNode1" presStyleIdx="0" presStyleCnt="3"/>
      <dgm:spPr/>
      <dgm:t>
        <a:bodyPr/>
        <a:lstStyle/>
        <a:p>
          <a:endParaRPr lang="cs-CZ"/>
        </a:p>
      </dgm:t>
    </dgm:pt>
    <dgm:pt modelId="{54C2EC89-BE15-4AA0-A273-F960767999BD}" type="pres">
      <dgm:prSet presAssocID="{983E9F1D-0688-4646-8891-5896180A5F1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56B0B6-DB31-4C67-B556-6225F55596EC}" type="pres">
      <dgm:prSet presAssocID="{5BECD8B6-03BD-4756-962A-30B5927E6A2E}" presName="circ2" presStyleLbl="vennNode1" presStyleIdx="1" presStyleCnt="3"/>
      <dgm:spPr/>
      <dgm:t>
        <a:bodyPr/>
        <a:lstStyle/>
        <a:p>
          <a:endParaRPr lang="cs-CZ"/>
        </a:p>
      </dgm:t>
    </dgm:pt>
    <dgm:pt modelId="{8025616B-4F89-473E-9386-713F99EF3333}" type="pres">
      <dgm:prSet presAssocID="{5BECD8B6-03BD-4756-962A-30B5927E6A2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6A16EC-56ED-40EF-B8D1-F484434CD477}" type="pres">
      <dgm:prSet presAssocID="{25C502FB-AF3E-43A8-AA52-A40C5D579076}" presName="circ3" presStyleLbl="vennNode1" presStyleIdx="2" presStyleCnt="3"/>
      <dgm:spPr/>
      <dgm:t>
        <a:bodyPr/>
        <a:lstStyle/>
        <a:p>
          <a:endParaRPr lang="cs-CZ"/>
        </a:p>
      </dgm:t>
    </dgm:pt>
    <dgm:pt modelId="{F3523CA8-B6FC-4CCE-9181-1E3471A6BE50}" type="pres">
      <dgm:prSet presAssocID="{25C502FB-AF3E-43A8-AA52-A40C5D57907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F9B8E58-2BE2-4480-A558-80A2E0397F3B}" srcId="{A9A7D5B8-5D57-4F97-B5FB-2CA050876EE6}" destId="{25C502FB-AF3E-43A8-AA52-A40C5D579076}" srcOrd="2" destOrd="0" parTransId="{2E3C6ADF-2A17-4977-AD28-1591F8B0F0DA}" sibTransId="{D22DF2A8-4449-4E25-88F1-302A4C97E95E}"/>
    <dgm:cxn modelId="{EA067F04-F11F-4D74-A95E-74A903A900CD}" srcId="{A9A7D5B8-5D57-4F97-B5FB-2CA050876EE6}" destId="{983E9F1D-0688-4646-8891-5896180A5F1A}" srcOrd="0" destOrd="0" parTransId="{1D913661-4308-4337-8F45-86E37D0C65F2}" sibTransId="{FA871926-C727-4527-BDF6-30276AFD222E}"/>
    <dgm:cxn modelId="{3210A320-9DA8-41FC-A858-D38A106936F7}" type="presOf" srcId="{25C502FB-AF3E-43A8-AA52-A40C5D579076}" destId="{F3523CA8-B6FC-4CCE-9181-1E3471A6BE50}" srcOrd="1" destOrd="0" presId="urn:microsoft.com/office/officeart/2005/8/layout/venn1"/>
    <dgm:cxn modelId="{192807A1-D5D4-407C-87B2-6731BEF2E42C}" type="presOf" srcId="{983E9F1D-0688-4646-8891-5896180A5F1A}" destId="{54C2EC89-BE15-4AA0-A273-F960767999BD}" srcOrd="1" destOrd="0" presId="urn:microsoft.com/office/officeart/2005/8/layout/venn1"/>
    <dgm:cxn modelId="{C29ACB74-626C-4A2E-AB7C-C1038D4863AD}" srcId="{A9A7D5B8-5D57-4F97-B5FB-2CA050876EE6}" destId="{5BECD8B6-03BD-4756-962A-30B5927E6A2E}" srcOrd="1" destOrd="0" parTransId="{918B533F-3697-43BA-A224-051DCD0AA85A}" sibTransId="{D35F0183-C2BC-4DD9-B44A-295C4A404B49}"/>
    <dgm:cxn modelId="{3E4A9565-37DE-443D-B58D-DAA7166EAA56}" type="presOf" srcId="{A9A7D5B8-5D57-4F97-B5FB-2CA050876EE6}" destId="{99507D66-E682-40B1-A39F-0E1D475399F1}" srcOrd="0" destOrd="0" presId="urn:microsoft.com/office/officeart/2005/8/layout/venn1"/>
    <dgm:cxn modelId="{CF4C8AC9-9F4A-448B-8980-D2E1C29EE870}" type="presOf" srcId="{5BECD8B6-03BD-4756-962A-30B5927E6A2E}" destId="{8025616B-4F89-473E-9386-713F99EF3333}" srcOrd="1" destOrd="0" presId="urn:microsoft.com/office/officeart/2005/8/layout/venn1"/>
    <dgm:cxn modelId="{90993CB4-C97B-491D-873C-1622020D0083}" type="presOf" srcId="{983E9F1D-0688-4646-8891-5896180A5F1A}" destId="{E40367E8-B171-4653-BF13-3F5CA513DCBD}" srcOrd="0" destOrd="0" presId="urn:microsoft.com/office/officeart/2005/8/layout/venn1"/>
    <dgm:cxn modelId="{C47AC4B0-40C0-4D3A-9D75-319DDA241E7E}" type="presOf" srcId="{25C502FB-AF3E-43A8-AA52-A40C5D579076}" destId="{216A16EC-56ED-40EF-B8D1-F484434CD477}" srcOrd="0" destOrd="0" presId="urn:microsoft.com/office/officeart/2005/8/layout/venn1"/>
    <dgm:cxn modelId="{02F516C2-9ACC-4166-9A43-4DE561926728}" type="presOf" srcId="{5BECD8B6-03BD-4756-962A-30B5927E6A2E}" destId="{5856B0B6-DB31-4C67-B556-6225F55596EC}" srcOrd="0" destOrd="0" presId="urn:microsoft.com/office/officeart/2005/8/layout/venn1"/>
    <dgm:cxn modelId="{9E59D461-7B91-4315-ABD9-B4CBCF146275}" type="presParOf" srcId="{99507D66-E682-40B1-A39F-0E1D475399F1}" destId="{E40367E8-B171-4653-BF13-3F5CA513DCBD}" srcOrd="0" destOrd="0" presId="urn:microsoft.com/office/officeart/2005/8/layout/venn1"/>
    <dgm:cxn modelId="{4D9EA710-009F-4052-B7A4-C28C9F16A063}" type="presParOf" srcId="{99507D66-E682-40B1-A39F-0E1D475399F1}" destId="{54C2EC89-BE15-4AA0-A273-F960767999BD}" srcOrd="1" destOrd="0" presId="urn:microsoft.com/office/officeart/2005/8/layout/venn1"/>
    <dgm:cxn modelId="{840AD435-02D1-43EC-925F-21DBF08EB7A2}" type="presParOf" srcId="{99507D66-E682-40B1-A39F-0E1D475399F1}" destId="{5856B0B6-DB31-4C67-B556-6225F55596EC}" srcOrd="2" destOrd="0" presId="urn:microsoft.com/office/officeart/2005/8/layout/venn1"/>
    <dgm:cxn modelId="{B503780B-94EE-4D52-872C-81D6F70E6129}" type="presParOf" srcId="{99507D66-E682-40B1-A39F-0E1D475399F1}" destId="{8025616B-4F89-473E-9386-713F99EF3333}" srcOrd="3" destOrd="0" presId="urn:microsoft.com/office/officeart/2005/8/layout/venn1"/>
    <dgm:cxn modelId="{87E1D65F-62F8-4262-A579-A4E6F10DBE30}" type="presParOf" srcId="{99507D66-E682-40B1-A39F-0E1D475399F1}" destId="{216A16EC-56ED-40EF-B8D1-F484434CD477}" srcOrd="4" destOrd="0" presId="urn:microsoft.com/office/officeart/2005/8/layout/venn1"/>
    <dgm:cxn modelId="{DA5D5B99-3E0F-40D7-B145-2519663EC200}" type="presParOf" srcId="{99507D66-E682-40B1-A39F-0E1D475399F1}" destId="{F3523CA8-B6FC-4CCE-9181-1E3471A6BE5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DDA1FC-6A3A-420D-9CC3-F0CE67A5699C}" type="doc">
      <dgm:prSet loTypeId="urn:microsoft.com/office/officeart/2005/8/layout/venn1" loCatId="relationship" qsTypeId="urn:microsoft.com/office/officeart/2005/8/quickstyle/simple1" qsCatId="simple" csTypeId="urn:microsoft.com/office/officeart/2005/8/colors/accent2_2" csCatId="accent2" phldr="1"/>
      <dgm:spPr/>
    </dgm:pt>
    <dgm:pt modelId="{28470DD8-3CE9-4817-B251-5ED61F29AFEF}">
      <dgm:prSet phldrT="[Text]"/>
      <dgm:spPr/>
      <dgm:t>
        <a:bodyPr/>
        <a:lstStyle/>
        <a:p>
          <a:r>
            <a:rPr lang="cs-CZ" dirty="0" smtClean="0"/>
            <a:t>Tradiční (</a:t>
          </a:r>
          <a:r>
            <a:rPr lang="cs-CZ" dirty="0" err="1" smtClean="0"/>
            <a:t>neo</a:t>
          </a:r>
          <a:r>
            <a:rPr lang="cs-CZ" dirty="0" smtClean="0"/>
            <a:t>)nacismus (např. Roman „Elmar“ Skružný“, Rytíři slunečního Kruhu, většina Svobodného/Národního odporu)  </a:t>
          </a:r>
          <a:endParaRPr lang="cs-CZ" dirty="0"/>
        </a:p>
      </dgm:t>
    </dgm:pt>
    <dgm:pt modelId="{5985BC3F-50D3-4446-B159-CEBECA11F44B}" type="parTrans" cxnId="{EBF66BCC-3E5E-42CC-A07C-9D312CF45EE5}">
      <dgm:prSet/>
      <dgm:spPr/>
      <dgm:t>
        <a:bodyPr/>
        <a:lstStyle/>
        <a:p>
          <a:endParaRPr lang="cs-CZ"/>
        </a:p>
      </dgm:t>
    </dgm:pt>
    <dgm:pt modelId="{8E099322-15E8-4866-8610-801276D4022A}" type="sibTrans" cxnId="{EBF66BCC-3E5E-42CC-A07C-9D312CF45EE5}">
      <dgm:prSet/>
      <dgm:spPr/>
      <dgm:t>
        <a:bodyPr/>
        <a:lstStyle/>
        <a:p>
          <a:endParaRPr lang="cs-CZ"/>
        </a:p>
      </dgm:t>
    </dgm:pt>
    <dgm:pt modelId="{B13F8229-E15E-4F9C-956B-93A119E6D08B}">
      <dgm:prSet phldrT="[Text]"/>
      <dgm:spPr/>
      <dgm:t>
        <a:bodyPr/>
        <a:lstStyle/>
        <a:p>
          <a:r>
            <a:rPr lang="cs-CZ" dirty="0" err="1" smtClean="0"/>
            <a:t>Panárijský</a:t>
          </a:r>
          <a:r>
            <a:rPr lang="cs-CZ" dirty="0" smtClean="0"/>
            <a:t> neonacismus (část Bohemia </a:t>
          </a:r>
          <a:r>
            <a:rPr lang="cs-CZ" dirty="0" err="1" smtClean="0"/>
            <a:t>Hammerskins</a:t>
          </a:r>
          <a:r>
            <a:rPr lang="cs-CZ" dirty="0" smtClean="0"/>
            <a:t> a NO) </a:t>
          </a:r>
          <a:endParaRPr lang="cs-CZ" dirty="0"/>
        </a:p>
      </dgm:t>
    </dgm:pt>
    <dgm:pt modelId="{549F4586-EED8-4C5B-870E-1CEDCCAB4095}" type="parTrans" cxnId="{D94357FE-927B-427E-8D8D-14C50B186238}">
      <dgm:prSet/>
      <dgm:spPr/>
      <dgm:t>
        <a:bodyPr/>
        <a:lstStyle/>
        <a:p>
          <a:endParaRPr lang="cs-CZ"/>
        </a:p>
      </dgm:t>
    </dgm:pt>
    <dgm:pt modelId="{96B8A62D-4DBE-4D0E-884B-F4B37C509741}" type="sibTrans" cxnId="{D94357FE-927B-427E-8D8D-14C50B186238}">
      <dgm:prSet/>
      <dgm:spPr/>
      <dgm:t>
        <a:bodyPr/>
        <a:lstStyle/>
        <a:p>
          <a:endParaRPr lang="cs-CZ"/>
        </a:p>
      </dgm:t>
    </dgm:pt>
    <dgm:pt modelId="{CE74ACD8-3617-4FE3-AFA7-85826668147A}">
      <dgm:prSet phldrT="[Text]"/>
      <dgm:spPr/>
      <dgm:t>
        <a:bodyPr/>
        <a:lstStyle/>
        <a:p>
          <a:r>
            <a:rPr lang="cs-CZ" dirty="0" err="1" smtClean="0"/>
            <a:t>Strasserovský</a:t>
          </a:r>
          <a:r>
            <a:rPr lang="cs-CZ" dirty="0" smtClean="0"/>
            <a:t> neonacismus </a:t>
          </a:r>
        </a:p>
        <a:p>
          <a:r>
            <a:rPr lang="cs-CZ" dirty="0" smtClean="0"/>
            <a:t>(Část Autonomních nacionalistů)</a:t>
          </a:r>
          <a:endParaRPr lang="cs-CZ" dirty="0"/>
        </a:p>
      </dgm:t>
    </dgm:pt>
    <dgm:pt modelId="{9691CD36-882D-45C6-92AA-1A2A8A30AF89}" type="parTrans" cxnId="{252C20CD-0C3C-47CF-BF1C-74CDCB35E3A7}">
      <dgm:prSet/>
      <dgm:spPr/>
      <dgm:t>
        <a:bodyPr/>
        <a:lstStyle/>
        <a:p>
          <a:endParaRPr lang="cs-CZ"/>
        </a:p>
      </dgm:t>
    </dgm:pt>
    <dgm:pt modelId="{FF6E3E8D-2641-4478-8902-514202DDB837}" type="sibTrans" cxnId="{252C20CD-0C3C-47CF-BF1C-74CDCB35E3A7}">
      <dgm:prSet/>
      <dgm:spPr/>
      <dgm:t>
        <a:bodyPr/>
        <a:lstStyle/>
        <a:p>
          <a:endParaRPr lang="cs-CZ"/>
        </a:p>
      </dgm:t>
    </dgm:pt>
    <dgm:pt modelId="{CEE2455E-9162-4A1C-BA72-F84CF3CC3407}">
      <dgm:prSet/>
      <dgm:spPr/>
      <dgm:t>
        <a:bodyPr/>
        <a:lstStyle/>
        <a:p>
          <a:r>
            <a:rPr lang="cs-CZ" dirty="0" smtClean="0"/>
            <a:t>Post-vlajkařský neonacismus (Politický klub Vlajka, část NO)</a:t>
          </a:r>
          <a:endParaRPr lang="cs-CZ" dirty="0"/>
        </a:p>
      </dgm:t>
    </dgm:pt>
    <dgm:pt modelId="{E1BD4D65-EFA2-4518-B44D-5D6071F60A0E}" type="parTrans" cxnId="{63EBEC0F-788E-41D1-8DD0-FA59C0CC4510}">
      <dgm:prSet/>
      <dgm:spPr/>
      <dgm:t>
        <a:bodyPr/>
        <a:lstStyle/>
        <a:p>
          <a:endParaRPr lang="cs-CZ"/>
        </a:p>
      </dgm:t>
    </dgm:pt>
    <dgm:pt modelId="{2D4956EE-52FD-41D9-B0F3-6014B38F5BE0}" type="sibTrans" cxnId="{63EBEC0F-788E-41D1-8DD0-FA59C0CC4510}">
      <dgm:prSet/>
      <dgm:spPr/>
      <dgm:t>
        <a:bodyPr/>
        <a:lstStyle/>
        <a:p>
          <a:endParaRPr lang="cs-CZ"/>
        </a:p>
      </dgm:t>
    </dgm:pt>
    <dgm:pt modelId="{9382A1B1-DC47-4A49-86CA-CEF95974C069}" type="pres">
      <dgm:prSet presAssocID="{2ADDA1FC-6A3A-420D-9CC3-F0CE67A5699C}" presName="compositeShape" presStyleCnt="0">
        <dgm:presLayoutVars>
          <dgm:chMax val="7"/>
          <dgm:dir/>
          <dgm:resizeHandles val="exact"/>
        </dgm:presLayoutVars>
      </dgm:prSet>
      <dgm:spPr/>
    </dgm:pt>
    <dgm:pt modelId="{E6AA05FC-6773-445F-9D2A-C05AD2F932C6}" type="pres">
      <dgm:prSet presAssocID="{28470DD8-3CE9-4817-B251-5ED61F29AFEF}" presName="circ1" presStyleLbl="vennNode1" presStyleIdx="0" presStyleCnt="4"/>
      <dgm:spPr/>
      <dgm:t>
        <a:bodyPr/>
        <a:lstStyle/>
        <a:p>
          <a:endParaRPr lang="cs-CZ"/>
        </a:p>
      </dgm:t>
    </dgm:pt>
    <dgm:pt modelId="{B6329A66-E2D4-4A1A-B32B-E2441AA4015E}" type="pres">
      <dgm:prSet presAssocID="{28470DD8-3CE9-4817-B251-5ED61F29AFE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94DE40-2361-4C1E-875A-0816936CCA5B}" type="pres">
      <dgm:prSet presAssocID="{B13F8229-E15E-4F9C-956B-93A119E6D08B}" presName="circ2" presStyleLbl="vennNode1" presStyleIdx="1" presStyleCnt="4"/>
      <dgm:spPr/>
      <dgm:t>
        <a:bodyPr/>
        <a:lstStyle/>
        <a:p>
          <a:endParaRPr lang="cs-CZ"/>
        </a:p>
      </dgm:t>
    </dgm:pt>
    <dgm:pt modelId="{E23D7001-E84D-4F8E-8519-A2929EC25A42}" type="pres">
      <dgm:prSet presAssocID="{B13F8229-E15E-4F9C-956B-93A119E6D08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16187D-49B6-48FC-98BE-0BA7929EAFC6}" type="pres">
      <dgm:prSet presAssocID="{CEE2455E-9162-4A1C-BA72-F84CF3CC3407}" presName="circ3" presStyleLbl="vennNode1" presStyleIdx="2" presStyleCnt="4"/>
      <dgm:spPr/>
      <dgm:t>
        <a:bodyPr/>
        <a:lstStyle/>
        <a:p>
          <a:endParaRPr lang="cs-CZ"/>
        </a:p>
      </dgm:t>
    </dgm:pt>
    <dgm:pt modelId="{D76F6404-6B2B-43BE-A1A4-945245724B2F}" type="pres">
      <dgm:prSet presAssocID="{CEE2455E-9162-4A1C-BA72-F84CF3CC340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2B3D018-DA6D-4C80-A37D-BB8945067FB6}" type="pres">
      <dgm:prSet presAssocID="{CE74ACD8-3617-4FE3-AFA7-85826668147A}" presName="circ4" presStyleLbl="vennNode1" presStyleIdx="3" presStyleCnt="4"/>
      <dgm:spPr/>
      <dgm:t>
        <a:bodyPr/>
        <a:lstStyle/>
        <a:p>
          <a:endParaRPr lang="cs-CZ"/>
        </a:p>
      </dgm:t>
    </dgm:pt>
    <dgm:pt modelId="{68941E61-3B10-454D-AF0C-1E863CABE8BB}" type="pres">
      <dgm:prSet presAssocID="{CE74ACD8-3617-4FE3-AFA7-85826668147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609CDA6-7C91-40D5-93B1-EA2780E99591}" type="presOf" srcId="{28470DD8-3CE9-4817-B251-5ED61F29AFEF}" destId="{E6AA05FC-6773-445F-9D2A-C05AD2F932C6}" srcOrd="0" destOrd="0" presId="urn:microsoft.com/office/officeart/2005/8/layout/venn1"/>
    <dgm:cxn modelId="{252C20CD-0C3C-47CF-BF1C-74CDCB35E3A7}" srcId="{2ADDA1FC-6A3A-420D-9CC3-F0CE67A5699C}" destId="{CE74ACD8-3617-4FE3-AFA7-85826668147A}" srcOrd="3" destOrd="0" parTransId="{9691CD36-882D-45C6-92AA-1A2A8A30AF89}" sibTransId="{FF6E3E8D-2641-4478-8902-514202DDB837}"/>
    <dgm:cxn modelId="{D2070330-0737-4B8D-98D6-6305984AF72D}" type="presOf" srcId="{B13F8229-E15E-4F9C-956B-93A119E6D08B}" destId="{AC94DE40-2361-4C1E-875A-0816936CCA5B}" srcOrd="0" destOrd="0" presId="urn:microsoft.com/office/officeart/2005/8/layout/venn1"/>
    <dgm:cxn modelId="{340F888D-81A8-4633-BA2B-65A96C356C28}" type="presOf" srcId="{28470DD8-3CE9-4817-B251-5ED61F29AFEF}" destId="{B6329A66-E2D4-4A1A-B32B-E2441AA4015E}" srcOrd="1" destOrd="0" presId="urn:microsoft.com/office/officeart/2005/8/layout/venn1"/>
    <dgm:cxn modelId="{D94357FE-927B-427E-8D8D-14C50B186238}" srcId="{2ADDA1FC-6A3A-420D-9CC3-F0CE67A5699C}" destId="{B13F8229-E15E-4F9C-956B-93A119E6D08B}" srcOrd="1" destOrd="0" parTransId="{549F4586-EED8-4C5B-870E-1CEDCCAB4095}" sibTransId="{96B8A62D-4DBE-4D0E-884B-F4B37C509741}"/>
    <dgm:cxn modelId="{63EBEC0F-788E-41D1-8DD0-FA59C0CC4510}" srcId="{2ADDA1FC-6A3A-420D-9CC3-F0CE67A5699C}" destId="{CEE2455E-9162-4A1C-BA72-F84CF3CC3407}" srcOrd="2" destOrd="0" parTransId="{E1BD4D65-EFA2-4518-B44D-5D6071F60A0E}" sibTransId="{2D4956EE-52FD-41D9-B0F3-6014B38F5BE0}"/>
    <dgm:cxn modelId="{A4DACEF2-6CC7-420E-AAB8-0895F840BE5A}" type="presOf" srcId="{CEE2455E-9162-4A1C-BA72-F84CF3CC3407}" destId="{D76F6404-6B2B-43BE-A1A4-945245724B2F}" srcOrd="1" destOrd="0" presId="urn:microsoft.com/office/officeart/2005/8/layout/venn1"/>
    <dgm:cxn modelId="{A6D25280-4E97-4B0E-9B15-386E1ECAF4C9}" type="presOf" srcId="{CEE2455E-9162-4A1C-BA72-F84CF3CC3407}" destId="{C716187D-49B6-48FC-98BE-0BA7929EAFC6}" srcOrd="0" destOrd="0" presId="urn:microsoft.com/office/officeart/2005/8/layout/venn1"/>
    <dgm:cxn modelId="{04FD95D7-E024-4E04-A620-E4F97AB6FBDD}" type="presOf" srcId="{2ADDA1FC-6A3A-420D-9CC3-F0CE67A5699C}" destId="{9382A1B1-DC47-4A49-86CA-CEF95974C069}" srcOrd="0" destOrd="0" presId="urn:microsoft.com/office/officeart/2005/8/layout/venn1"/>
    <dgm:cxn modelId="{DBDE17D9-E9DA-4600-B968-6B85A2438840}" type="presOf" srcId="{CE74ACD8-3617-4FE3-AFA7-85826668147A}" destId="{22B3D018-DA6D-4C80-A37D-BB8945067FB6}" srcOrd="0" destOrd="0" presId="urn:microsoft.com/office/officeart/2005/8/layout/venn1"/>
    <dgm:cxn modelId="{2A82DB7A-6F8C-4E7E-8E16-C4564FC6EA33}" type="presOf" srcId="{B13F8229-E15E-4F9C-956B-93A119E6D08B}" destId="{E23D7001-E84D-4F8E-8519-A2929EC25A42}" srcOrd="1" destOrd="0" presId="urn:microsoft.com/office/officeart/2005/8/layout/venn1"/>
    <dgm:cxn modelId="{EBF66BCC-3E5E-42CC-A07C-9D312CF45EE5}" srcId="{2ADDA1FC-6A3A-420D-9CC3-F0CE67A5699C}" destId="{28470DD8-3CE9-4817-B251-5ED61F29AFEF}" srcOrd="0" destOrd="0" parTransId="{5985BC3F-50D3-4446-B159-CEBECA11F44B}" sibTransId="{8E099322-15E8-4866-8610-801276D4022A}"/>
    <dgm:cxn modelId="{F2476A37-15C4-4BFB-B4DF-94DB525D3BE3}" type="presOf" srcId="{CE74ACD8-3617-4FE3-AFA7-85826668147A}" destId="{68941E61-3B10-454D-AF0C-1E863CABE8BB}" srcOrd="1" destOrd="0" presId="urn:microsoft.com/office/officeart/2005/8/layout/venn1"/>
    <dgm:cxn modelId="{0F809E2C-B5D4-4B99-B22F-9BD297A8AC68}" type="presParOf" srcId="{9382A1B1-DC47-4A49-86CA-CEF95974C069}" destId="{E6AA05FC-6773-445F-9D2A-C05AD2F932C6}" srcOrd="0" destOrd="0" presId="urn:microsoft.com/office/officeart/2005/8/layout/venn1"/>
    <dgm:cxn modelId="{F330AF88-5D84-4833-BB70-1A877CF02BC2}" type="presParOf" srcId="{9382A1B1-DC47-4A49-86CA-CEF95974C069}" destId="{B6329A66-E2D4-4A1A-B32B-E2441AA4015E}" srcOrd="1" destOrd="0" presId="urn:microsoft.com/office/officeart/2005/8/layout/venn1"/>
    <dgm:cxn modelId="{CF40B8D0-57E6-4258-9983-EDBBB4B03D92}" type="presParOf" srcId="{9382A1B1-DC47-4A49-86CA-CEF95974C069}" destId="{AC94DE40-2361-4C1E-875A-0816936CCA5B}" srcOrd="2" destOrd="0" presId="urn:microsoft.com/office/officeart/2005/8/layout/venn1"/>
    <dgm:cxn modelId="{799AB2C4-FAB8-4D96-B74C-BEA31647008A}" type="presParOf" srcId="{9382A1B1-DC47-4A49-86CA-CEF95974C069}" destId="{E23D7001-E84D-4F8E-8519-A2929EC25A42}" srcOrd="3" destOrd="0" presId="urn:microsoft.com/office/officeart/2005/8/layout/venn1"/>
    <dgm:cxn modelId="{52B19A6E-0D90-428F-8B65-FFD14917B009}" type="presParOf" srcId="{9382A1B1-DC47-4A49-86CA-CEF95974C069}" destId="{C716187D-49B6-48FC-98BE-0BA7929EAFC6}" srcOrd="4" destOrd="0" presId="urn:microsoft.com/office/officeart/2005/8/layout/venn1"/>
    <dgm:cxn modelId="{1BD15F53-F2A3-4757-B961-94B8ECD05BF2}" type="presParOf" srcId="{9382A1B1-DC47-4A49-86CA-CEF95974C069}" destId="{D76F6404-6B2B-43BE-A1A4-945245724B2F}" srcOrd="5" destOrd="0" presId="urn:microsoft.com/office/officeart/2005/8/layout/venn1"/>
    <dgm:cxn modelId="{71DCA397-8811-4D2B-8D24-DD4D44B21B33}" type="presParOf" srcId="{9382A1B1-DC47-4A49-86CA-CEF95974C069}" destId="{22B3D018-DA6D-4C80-A37D-BB8945067FB6}" srcOrd="6" destOrd="0" presId="urn:microsoft.com/office/officeart/2005/8/layout/venn1"/>
    <dgm:cxn modelId="{75F093C1-2B18-4C85-86B9-D0768C864FDE}" type="presParOf" srcId="{9382A1B1-DC47-4A49-86CA-CEF95974C069}" destId="{68941E61-3B10-454D-AF0C-1E863CABE8BB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B8EF3-70B9-41DB-BF6C-084FA4DD52D3}">
      <dsp:nvSpPr>
        <dsp:cNvPr id="0" name=""/>
        <dsp:cNvSpPr/>
      </dsp:nvSpPr>
      <dsp:spPr>
        <a:xfrm>
          <a:off x="10350" y="0"/>
          <a:ext cx="3951288" cy="39512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Fašismus</a:t>
          </a:r>
          <a:endParaRPr lang="cs-CZ" sz="2300" kern="1200" dirty="0"/>
        </a:p>
      </dsp:txBody>
      <dsp:txXfrm>
        <a:off x="948781" y="296346"/>
        <a:ext cx="2074426" cy="671718"/>
      </dsp:txXfrm>
    </dsp:sp>
    <dsp:sp modelId="{BEE92302-25AB-46B0-A6B9-5050CD00BD85}">
      <dsp:nvSpPr>
        <dsp:cNvPr id="0" name=""/>
        <dsp:cNvSpPr/>
      </dsp:nvSpPr>
      <dsp:spPr>
        <a:xfrm>
          <a:off x="538360" y="987821"/>
          <a:ext cx="2963466" cy="29634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Národní socialismus (nacismus)</a:t>
          </a:r>
          <a:endParaRPr lang="cs-CZ" sz="2300" kern="1200" dirty="0"/>
        </a:p>
      </dsp:txBody>
      <dsp:txXfrm>
        <a:off x="972350" y="1728688"/>
        <a:ext cx="2095486" cy="1481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A33D1-7BFF-4AA1-AC2D-858F59C81B5C}">
      <dsp:nvSpPr>
        <dsp:cNvPr id="0" name=""/>
        <dsp:cNvSpPr/>
      </dsp:nvSpPr>
      <dsp:spPr>
        <a:xfrm>
          <a:off x="225817" y="0"/>
          <a:ext cx="2370210" cy="23703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Fašismus</a:t>
          </a:r>
          <a:endParaRPr lang="cs-CZ" sz="2500" kern="1200" dirty="0"/>
        </a:p>
      </dsp:txBody>
      <dsp:txXfrm>
        <a:off x="572926" y="347134"/>
        <a:ext cx="1675992" cy="1676109"/>
      </dsp:txXfrm>
    </dsp:sp>
    <dsp:sp modelId="{1F45E322-5BC5-477E-B653-C7FAD9868C8A}">
      <dsp:nvSpPr>
        <dsp:cNvPr id="0" name=""/>
        <dsp:cNvSpPr/>
      </dsp:nvSpPr>
      <dsp:spPr>
        <a:xfrm>
          <a:off x="1445747" y="1580910"/>
          <a:ext cx="2370210" cy="23703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Národní socialismus</a:t>
          </a:r>
          <a:endParaRPr lang="cs-CZ" sz="2500" kern="1200" dirty="0"/>
        </a:p>
      </dsp:txBody>
      <dsp:txXfrm>
        <a:off x="1792856" y="1928044"/>
        <a:ext cx="1675992" cy="1676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B8EF3-70B9-41DB-BF6C-084FA4DD52D3}">
      <dsp:nvSpPr>
        <dsp:cNvPr id="0" name=""/>
        <dsp:cNvSpPr/>
      </dsp:nvSpPr>
      <dsp:spPr>
        <a:xfrm>
          <a:off x="10350" y="0"/>
          <a:ext cx="3951288" cy="39512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Národní socialismus  </a:t>
          </a:r>
          <a:endParaRPr lang="cs-CZ" sz="1700" kern="1200" dirty="0"/>
        </a:p>
      </dsp:txBody>
      <dsp:txXfrm>
        <a:off x="948781" y="296346"/>
        <a:ext cx="2074426" cy="671718"/>
      </dsp:txXfrm>
    </dsp:sp>
    <dsp:sp modelId="{BEE92302-25AB-46B0-A6B9-5050CD00BD85}">
      <dsp:nvSpPr>
        <dsp:cNvPr id="0" name=""/>
        <dsp:cNvSpPr/>
      </dsp:nvSpPr>
      <dsp:spPr>
        <a:xfrm>
          <a:off x="538360" y="987821"/>
          <a:ext cx="2963466" cy="29634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Nacismus </a:t>
          </a:r>
          <a:endParaRPr lang="cs-CZ" sz="1700" kern="1200" dirty="0"/>
        </a:p>
      </dsp:txBody>
      <dsp:txXfrm>
        <a:off x="972350" y="1728688"/>
        <a:ext cx="2095486" cy="14817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1FC49-6AC1-47DE-B611-E1E298393E1E}">
      <dsp:nvSpPr>
        <dsp:cNvPr id="0" name=""/>
        <dsp:cNvSpPr/>
      </dsp:nvSpPr>
      <dsp:spPr>
        <a:xfrm rot="16200000">
          <a:off x="289" y="1012564"/>
          <a:ext cx="1926158" cy="19261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Národní socialismus </a:t>
          </a:r>
          <a:endParaRPr lang="cs-CZ" sz="2100" kern="1200" dirty="0"/>
        </a:p>
      </dsp:txBody>
      <dsp:txXfrm rot="5400000">
        <a:off x="290" y="1494103"/>
        <a:ext cx="1589080" cy="963079"/>
      </dsp:txXfrm>
    </dsp:sp>
    <dsp:sp modelId="{CE4925A7-7D21-425E-8188-68A2DF130933}">
      <dsp:nvSpPr>
        <dsp:cNvPr id="0" name=""/>
        <dsp:cNvSpPr/>
      </dsp:nvSpPr>
      <dsp:spPr>
        <a:xfrm rot="5400000">
          <a:off x="2115326" y="1012564"/>
          <a:ext cx="1926158" cy="19261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Nacismus </a:t>
          </a:r>
          <a:endParaRPr lang="cs-CZ" sz="2100" kern="1200" dirty="0"/>
        </a:p>
      </dsp:txBody>
      <dsp:txXfrm rot="-5400000">
        <a:off x="2452405" y="1494104"/>
        <a:ext cx="1589080" cy="9630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640DA-B65A-4A5C-BB36-FDB6F92B587A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Fašismus – hlavní nekonfesní proud (Národní obec fašistická – R. Gajda)</a:t>
          </a:r>
          <a:endParaRPr lang="cs-CZ" sz="1700" kern="1200" dirty="0"/>
        </a:p>
      </dsp:txBody>
      <dsp:txXfrm>
        <a:off x="3119088" y="531800"/>
        <a:ext cx="1991423" cy="1222010"/>
      </dsp:txXfrm>
    </dsp:sp>
    <dsp:sp modelId="{4D6DFAAD-A3DA-4F82-BE4F-B4C8BFE54EA7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„Fašizující“ proudy národního socialismu a dalších politických směrů (Národní liga, Vlajka apod.)</a:t>
          </a:r>
          <a:endParaRPr lang="cs-CZ" sz="1700" kern="1200" dirty="0"/>
        </a:p>
      </dsp:txBody>
      <dsp:txXfrm>
        <a:off x="4567396" y="2455334"/>
        <a:ext cx="1629346" cy="1493567"/>
      </dsp:txXfrm>
    </dsp:sp>
    <dsp:sp modelId="{F6B3245D-F1F9-454B-8C3D-E48EB09C5F87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Klerofašismus (</a:t>
          </a:r>
          <a:r>
            <a:rPr lang="cs-CZ" sz="1700" kern="1200" dirty="0" err="1" smtClean="0"/>
            <a:t>Scheinostův</a:t>
          </a:r>
          <a:r>
            <a:rPr lang="cs-CZ" sz="1700" kern="1200" dirty="0" smtClean="0"/>
            <a:t> proud v NOF)</a:t>
          </a:r>
          <a:endParaRPr lang="cs-CZ" sz="1700" kern="1200" dirty="0"/>
        </a:p>
      </dsp:txBody>
      <dsp:txXfrm>
        <a:off x="2032857" y="2455334"/>
        <a:ext cx="1629346" cy="14935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789CA-AEA1-4307-ABF7-CABE06268D8C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Tradiční nekonfesní (</a:t>
          </a:r>
          <a:r>
            <a:rPr lang="cs-CZ" sz="1600" kern="1200" dirty="0" err="1" smtClean="0"/>
            <a:t>neo</a:t>
          </a:r>
          <a:r>
            <a:rPr lang="cs-CZ" sz="1600" kern="1200" dirty="0" smtClean="0"/>
            <a:t>)fašismus (Národní čest)</a:t>
          </a:r>
          <a:endParaRPr lang="cs-CZ" sz="1600" kern="1200" dirty="0"/>
        </a:p>
      </dsp:txBody>
      <dsp:txXfrm>
        <a:off x="3119088" y="531800"/>
        <a:ext cx="1991423" cy="1222010"/>
      </dsp:txXfrm>
    </dsp:sp>
    <dsp:sp modelId="{ECC9B521-36A8-45A3-90B5-329FEB2AA682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„Moderní“ neofašismus (Revolta - </a:t>
          </a:r>
          <a:r>
            <a:rPr lang="cs-CZ" sz="1600" kern="1200" dirty="0" err="1" smtClean="0"/>
            <a:t>Casa</a:t>
          </a:r>
          <a:r>
            <a:rPr lang="cs-CZ" sz="1600" kern="1200" dirty="0" smtClean="0"/>
            <a:t> </a:t>
          </a:r>
          <a:r>
            <a:rPr lang="cs-CZ" sz="1600" kern="1200" dirty="0" err="1" smtClean="0"/>
            <a:t>Pound</a:t>
          </a:r>
          <a:r>
            <a:rPr lang="cs-CZ" sz="1600" kern="1200" dirty="0" smtClean="0"/>
            <a:t>)</a:t>
          </a:r>
          <a:endParaRPr lang="cs-CZ" sz="1600" kern="1200" dirty="0"/>
        </a:p>
      </dsp:txBody>
      <dsp:txXfrm>
        <a:off x="4567396" y="2455334"/>
        <a:ext cx="1629346" cy="1493567"/>
      </dsp:txXfrm>
    </dsp:sp>
    <dsp:sp modelId="{2E4AB787-DF9E-4727-9F7A-3499AAAFD564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(</a:t>
          </a:r>
          <a:r>
            <a:rPr lang="cs-CZ" sz="1600" kern="1200" dirty="0" err="1" smtClean="0"/>
            <a:t>Neo</a:t>
          </a:r>
          <a:r>
            <a:rPr lang="cs-CZ" sz="1600" kern="1200" dirty="0" smtClean="0"/>
            <a:t>)klerofašismus (HNS) </a:t>
          </a:r>
          <a:endParaRPr lang="cs-CZ" sz="1600" kern="1200" dirty="0"/>
        </a:p>
      </dsp:txBody>
      <dsp:txXfrm>
        <a:off x="2032857" y="2455334"/>
        <a:ext cx="1629346" cy="14935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BC483-A132-4DF1-9FDC-D16C64DB679F}">
      <dsp:nvSpPr>
        <dsp:cNvPr id="0" name=""/>
        <dsp:cNvSpPr/>
      </dsp:nvSpPr>
      <dsp:spPr>
        <a:xfrm>
          <a:off x="874434" y="29980"/>
          <a:ext cx="2295036" cy="229503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„Jungovský“ (revoluční NS)</a:t>
          </a:r>
        </a:p>
      </dsp:txBody>
      <dsp:txXfrm>
        <a:off x="1180439" y="431612"/>
        <a:ext cx="1683026" cy="1032766"/>
      </dsp:txXfrm>
    </dsp:sp>
    <dsp:sp modelId="{02BB8A58-B2E6-4DFA-BC88-2EA87D28057B}">
      <dsp:nvSpPr>
        <dsp:cNvPr id="0" name=""/>
        <dsp:cNvSpPr/>
      </dsp:nvSpPr>
      <dsp:spPr>
        <a:xfrm>
          <a:off x="1666528" y="1542157"/>
          <a:ext cx="2295036" cy="229503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„Frankův“ (fanaticky hitlerovský NS)</a:t>
          </a:r>
        </a:p>
      </dsp:txBody>
      <dsp:txXfrm>
        <a:off x="2368427" y="2135041"/>
        <a:ext cx="1377021" cy="1262270"/>
      </dsp:txXfrm>
    </dsp:sp>
    <dsp:sp modelId="{1CEC4B7F-A993-49EA-A5DA-BF590DC917A8}">
      <dsp:nvSpPr>
        <dsp:cNvPr id="0" name=""/>
        <dsp:cNvSpPr/>
      </dsp:nvSpPr>
      <dsp:spPr>
        <a:xfrm>
          <a:off x="44450" y="1545324"/>
          <a:ext cx="2295036" cy="229503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„Henleinovský“ (pragmaticky NS, jistý „nacifikovaný post-</a:t>
          </a:r>
          <a:r>
            <a:rPr lang="cs-CZ" sz="1500" kern="1200" dirty="0" err="1" smtClean="0"/>
            <a:t>Spannismus</a:t>
          </a:r>
          <a:r>
            <a:rPr lang="cs-CZ" sz="1500" kern="1200" dirty="0" smtClean="0"/>
            <a:t>“) </a:t>
          </a:r>
          <a:endParaRPr lang="cs-CZ" sz="1500" kern="1200" dirty="0"/>
        </a:p>
      </dsp:txBody>
      <dsp:txXfrm>
        <a:off x="260565" y="2138209"/>
        <a:ext cx="1377021" cy="12622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367E8-B171-4653-BF13-3F5CA513DCBD}">
      <dsp:nvSpPr>
        <dsp:cNvPr id="0" name=""/>
        <dsp:cNvSpPr/>
      </dsp:nvSpPr>
      <dsp:spPr>
        <a:xfrm>
          <a:off x="873369" y="110926"/>
          <a:ext cx="2295036" cy="229503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Autonomistický vlajkařský (Rys-Rozsévač apod.)</a:t>
          </a:r>
          <a:endParaRPr lang="cs-CZ" sz="2000" kern="1200" dirty="0"/>
        </a:p>
      </dsp:txBody>
      <dsp:txXfrm>
        <a:off x="1179374" y="512558"/>
        <a:ext cx="1683026" cy="1032766"/>
      </dsp:txXfrm>
    </dsp:sp>
    <dsp:sp modelId="{5856B0B6-DB31-4C67-B556-6225F55596EC}">
      <dsp:nvSpPr>
        <dsp:cNvPr id="0" name=""/>
        <dsp:cNvSpPr/>
      </dsp:nvSpPr>
      <dsp:spPr>
        <a:xfrm>
          <a:off x="1701494" y="1545324"/>
          <a:ext cx="2295036" cy="229503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Moravistický NS</a:t>
          </a:r>
          <a:endParaRPr lang="cs-CZ" sz="2000" kern="1200" dirty="0"/>
        </a:p>
      </dsp:txBody>
      <dsp:txXfrm>
        <a:off x="2403393" y="2138209"/>
        <a:ext cx="1377021" cy="1262270"/>
      </dsp:txXfrm>
    </dsp:sp>
    <dsp:sp modelId="{216A16EC-56ED-40EF-B8D1-F484434CD477}">
      <dsp:nvSpPr>
        <dsp:cNvPr id="0" name=""/>
        <dsp:cNvSpPr/>
      </dsp:nvSpPr>
      <dsp:spPr>
        <a:xfrm>
          <a:off x="45243" y="1545324"/>
          <a:ext cx="2295036" cy="229503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„Oddaně loajální““ (Emanuel Moravec)</a:t>
          </a:r>
          <a:endParaRPr lang="cs-CZ" sz="2000" kern="1200" dirty="0"/>
        </a:p>
      </dsp:txBody>
      <dsp:txXfrm>
        <a:off x="261359" y="2138209"/>
        <a:ext cx="1377021" cy="12622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A05FC-6773-445F-9D2A-C05AD2F932C6}">
      <dsp:nvSpPr>
        <dsp:cNvPr id="0" name=""/>
        <dsp:cNvSpPr/>
      </dsp:nvSpPr>
      <dsp:spPr>
        <a:xfrm>
          <a:off x="2938049" y="45259"/>
          <a:ext cx="2353500" cy="23535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Tradiční (</a:t>
          </a:r>
          <a:r>
            <a:rPr lang="cs-CZ" sz="1000" kern="1200" dirty="0" err="1" smtClean="0"/>
            <a:t>neo</a:t>
          </a:r>
          <a:r>
            <a:rPr lang="cs-CZ" sz="1000" kern="1200" dirty="0" smtClean="0"/>
            <a:t>)nacismus (např. Roman „Elmar“ Skružný“, Rytíři slunečního Kruhu, většina Svobodného/Národního odporu)  </a:t>
          </a:r>
          <a:endParaRPr lang="cs-CZ" sz="1000" kern="1200" dirty="0"/>
        </a:p>
      </dsp:txBody>
      <dsp:txXfrm>
        <a:off x="3209607" y="362077"/>
        <a:ext cx="1810385" cy="746783"/>
      </dsp:txXfrm>
    </dsp:sp>
    <dsp:sp modelId="{AC94DE40-2361-4C1E-875A-0816936CCA5B}">
      <dsp:nvSpPr>
        <dsp:cNvPr id="0" name=""/>
        <dsp:cNvSpPr/>
      </dsp:nvSpPr>
      <dsp:spPr>
        <a:xfrm>
          <a:off x="3979021" y="1086231"/>
          <a:ext cx="2353500" cy="23535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err="1" smtClean="0"/>
            <a:t>Panárijský</a:t>
          </a:r>
          <a:r>
            <a:rPr lang="cs-CZ" sz="1000" kern="1200" dirty="0" smtClean="0"/>
            <a:t> neonacismus (část Bohemia </a:t>
          </a:r>
          <a:r>
            <a:rPr lang="cs-CZ" sz="1000" kern="1200" dirty="0" err="1" smtClean="0"/>
            <a:t>Hammerskins</a:t>
          </a:r>
          <a:r>
            <a:rPr lang="cs-CZ" sz="1000" kern="1200" dirty="0" smtClean="0"/>
            <a:t> a NO) </a:t>
          </a:r>
          <a:endParaRPr lang="cs-CZ" sz="1000" kern="1200" dirty="0"/>
        </a:p>
      </dsp:txBody>
      <dsp:txXfrm>
        <a:off x="5246290" y="1357788"/>
        <a:ext cx="905192" cy="1810385"/>
      </dsp:txXfrm>
    </dsp:sp>
    <dsp:sp modelId="{C716187D-49B6-48FC-98BE-0BA7929EAFC6}">
      <dsp:nvSpPr>
        <dsp:cNvPr id="0" name=""/>
        <dsp:cNvSpPr/>
      </dsp:nvSpPr>
      <dsp:spPr>
        <a:xfrm>
          <a:off x="2938049" y="2127202"/>
          <a:ext cx="2353500" cy="23535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Post-vlajkařský neonacismus (Politický klub Vlajka, část NO)</a:t>
          </a:r>
          <a:endParaRPr lang="cs-CZ" sz="1000" kern="1200" dirty="0"/>
        </a:p>
      </dsp:txBody>
      <dsp:txXfrm>
        <a:off x="3209607" y="3417102"/>
        <a:ext cx="1810385" cy="746783"/>
      </dsp:txXfrm>
    </dsp:sp>
    <dsp:sp modelId="{22B3D018-DA6D-4C80-A37D-BB8945067FB6}">
      <dsp:nvSpPr>
        <dsp:cNvPr id="0" name=""/>
        <dsp:cNvSpPr/>
      </dsp:nvSpPr>
      <dsp:spPr>
        <a:xfrm>
          <a:off x="1897078" y="1086231"/>
          <a:ext cx="2353500" cy="23535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err="1" smtClean="0"/>
            <a:t>Strasserovský</a:t>
          </a:r>
          <a:r>
            <a:rPr lang="cs-CZ" sz="1000" kern="1200" dirty="0" smtClean="0"/>
            <a:t> neonacismus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 smtClean="0"/>
            <a:t>(Část Autonomních nacionalistů)</a:t>
          </a:r>
          <a:endParaRPr lang="cs-CZ" sz="1000" kern="1200" dirty="0"/>
        </a:p>
      </dsp:txBody>
      <dsp:txXfrm>
        <a:off x="2078116" y="1357788"/>
        <a:ext cx="905192" cy="1810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Propojené kruhy"/>
  <dgm:desc val="Používejte k zobrazení překrývajících se nebo propojených myšlenek nebo konceptů. Prvních sedm řádků textu úrovně 1 odpovídá kruhu. Nepoužitý text se nezobrazuje, zůstává však k dispozici, pokud rozložení přepnete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0E1DD-8034-48F9-9569-3625ABA7AAD6}" type="datetimeFigureOut">
              <a:rPr lang="cs-CZ" smtClean="0"/>
              <a:t>13.02.2018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0F82E-73EE-4471-9E52-208B274AA6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98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F82E-73EE-4471-9E52-208B274AA69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786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F82E-73EE-4471-9E52-208B274AA69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469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F82E-73EE-4471-9E52-208B274AA69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149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F82E-73EE-4471-9E52-208B274AA69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116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F82E-73EE-4471-9E52-208B274AA69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428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F82E-73EE-4471-9E52-208B274AA69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997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F82E-73EE-4471-9E52-208B274AA69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279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F82E-73EE-4471-9E52-208B274AA69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914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F82E-73EE-4471-9E52-208B274AA69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191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F82E-73EE-4471-9E52-208B274AA69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549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F82E-73EE-4471-9E52-208B274AA69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854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F82E-73EE-4471-9E52-208B274AA69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03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F82E-73EE-4471-9E52-208B274AA69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495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F82E-73EE-4471-9E52-208B274AA69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83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74D7-DFBB-4D95-99BF-B6A9221AE26B}" type="datetimeFigureOut">
              <a:rPr lang="cs-CZ" smtClean="0"/>
              <a:t>13.02.2018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9911-672B-45C8-A467-11276D685C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7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74D7-DFBB-4D95-99BF-B6A9221AE26B}" type="datetimeFigureOut">
              <a:rPr lang="cs-CZ" smtClean="0"/>
              <a:t>13.02.2018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9911-672B-45C8-A467-11276D685C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06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74D7-DFBB-4D95-99BF-B6A9221AE26B}" type="datetimeFigureOut">
              <a:rPr lang="cs-CZ" smtClean="0"/>
              <a:t>13.02.2018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9911-672B-45C8-A467-11276D685C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67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74D7-DFBB-4D95-99BF-B6A9221AE26B}" type="datetimeFigureOut">
              <a:rPr lang="cs-CZ" smtClean="0"/>
              <a:t>13.02.2018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9911-672B-45C8-A467-11276D685C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63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74D7-DFBB-4D95-99BF-B6A9221AE26B}" type="datetimeFigureOut">
              <a:rPr lang="cs-CZ" smtClean="0"/>
              <a:t>13.02.2018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9911-672B-45C8-A467-11276D685C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16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74D7-DFBB-4D95-99BF-B6A9221AE26B}" type="datetimeFigureOut">
              <a:rPr lang="cs-CZ" smtClean="0"/>
              <a:t>13.02.2018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9911-672B-45C8-A467-11276D685C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81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74D7-DFBB-4D95-99BF-B6A9221AE26B}" type="datetimeFigureOut">
              <a:rPr lang="cs-CZ" smtClean="0"/>
              <a:t>13.02.2018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9911-672B-45C8-A467-11276D685C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75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74D7-DFBB-4D95-99BF-B6A9221AE26B}" type="datetimeFigureOut">
              <a:rPr lang="cs-CZ" smtClean="0"/>
              <a:t>13.02.2018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9911-672B-45C8-A467-11276D685C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39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74D7-DFBB-4D95-99BF-B6A9221AE26B}" type="datetimeFigureOut">
              <a:rPr lang="cs-CZ" smtClean="0"/>
              <a:t>13.02.2018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9911-672B-45C8-A467-11276D685C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40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74D7-DFBB-4D95-99BF-B6A9221AE26B}" type="datetimeFigureOut">
              <a:rPr lang="cs-CZ" smtClean="0"/>
              <a:t>13.02.2018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9911-672B-45C8-A467-11276D685C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78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74D7-DFBB-4D95-99BF-B6A9221AE26B}" type="datetimeFigureOut">
              <a:rPr lang="cs-CZ" smtClean="0"/>
              <a:t>13.02.2018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9911-672B-45C8-A467-11276D685C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84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D74D7-DFBB-4D95-99BF-B6A9221AE26B}" type="datetimeFigureOut">
              <a:rPr lang="cs-CZ" smtClean="0"/>
              <a:t>13.02.2018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D9911-672B-45C8-A467-11276D685C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60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Fašismus a nacismus 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5800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cs-CZ" dirty="0" smtClean="0"/>
              <a:t>Miroslav Mareš</a:t>
            </a:r>
          </a:p>
          <a:p>
            <a:pPr algn="ctr"/>
            <a:r>
              <a:rPr lang="cs-CZ" dirty="0" smtClean="0"/>
              <a:t>Prezentace k přednášce v předmětu POL 112</a:t>
            </a:r>
          </a:p>
          <a:p>
            <a:pPr algn="ctr"/>
            <a:r>
              <a:rPr lang="cs-CZ" dirty="0" smtClean="0"/>
              <a:t>Fakulta sociálních studií Masarykovy univerzity </a:t>
            </a:r>
          </a:p>
          <a:p>
            <a:pPr algn="ctr"/>
            <a:r>
              <a:rPr lang="cs-CZ" dirty="0" smtClean="0"/>
              <a:t>Brno </a:t>
            </a:r>
          </a:p>
          <a:p>
            <a:pPr algn="ctr"/>
            <a:r>
              <a:rPr lang="cs-CZ" dirty="0" smtClean="0"/>
              <a:t>20</a:t>
            </a:r>
            <a:r>
              <a:rPr lang="cs-CZ" dirty="0" smtClean="0"/>
              <a:t>. </a:t>
            </a:r>
            <a:r>
              <a:rPr lang="cs-CZ" dirty="0"/>
              <a:t>3</a:t>
            </a:r>
            <a:r>
              <a:rPr lang="cs-CZ" dirty="0" smtClean="0"/>
              <a:t>. 2018</a:t>
            </a:r>
            <a:endParaRPr lang="cs-CZ" dirty="0" smtClean="0"/>
          </a:p>
          <a:p>
            <a:pPr algn="ctr"/>
            <a:r>
              <a:rPr lang="cs-CZ" sz="1000" dirty="0" smtClean="0"/>
              <a:t>Foto: M. Mareš, Wiesbaden, BKA-</a:t>
            </a:r>
            <a:r>
              <a:rPr lang="cs-CZ" sz="1000" dirty="0" err="1" smtClean="0"/>
              <a:t>Herbsttagung</a:t>
            </a:r>
            <a:r>
              <a:rPr lang="cs-CZ" sz="1000" dirty="0" smtClean="0"/>
              <a:t>, 2012  © </a:t>
            </a:r>
            <a:endParaRPr lang="cs-CZ" sz="1000" dirty="0"/>
          </a:p>
        </p:txBody>
      </p:sp>
      <p:pic>
        <p:nvPicPr>
          <p:cNvPr id="4" name="Zástupný symbol pro obrázek 3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59" b="52537"/>
          <a:stretch/>
        </p:blipFill>
        <p:spPr>
          <a:xfrm>
            <a:off x="323528" y="764704"/>
            <a:ext cx="8556348" cy="4032000"/>
          </a:xfrm>
        </p:spPr>
      </p:pic>
    </p:spTree>
    <p:extLst>
      <p:ext uri="{BB962C8B-B14F-4D97-AF65-F5344CB8AC3E}">
        <p14:creationId xmlns:p14="http://schemas.microsoft.com/office/powerpoint/2010/main" val="23045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Základní koncepční výzvy fašismu a národního socialismu/nacismu 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400" dirty="0" smtClean="0"/>
              <a:t>Národní socialismus jako podtyp fašismu (např. </a:t>
            </a:r>
            <a:r>
              <a:rPr lang="cs-CZ" sz="1400" dirty="0" err="1" smtClean="0"/>
              <a:t>Backes</a:t>
            </a:r>
            <a:r>
              <a:rPr lang="cs-CZ" sz="1400" dirty="0" smtClean="0"/>
              <a:t>, </a:t>
            </a:r>
            <a:r>
              <a:rPr lang="cs-CZ" sz="1400" dirty="0" err="1" smtClean="0"/>
              <a:t>Jesse</a:t>
            </a:r>
            <a:r>
              <a:rPr lang="cs-CZ" sz="1400" dirty="0" smtClean="0"/>
              <a:t> 1993) </a:t>
            </a:r>
            <a:endParaRPr lang="cs-CZ" sz="1400" dirty="0"/>
          </a:p>
        </p:txBody>
      </p:sp>
      <p:graphicFrame>
        <p:nvGraphicFramePr>
          <p:cNvPr id="14" name="Zástupný symbol pro obsah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43081305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Zástupný symbol pro text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47500" lnSpcReduction="20000"/>
          </a:bodyPr>
          <a:lstStyle/>
          <a:p>
            <a:endParaRPr lang="cs-CZ" dirty="0" smtClean="0"/>
          </a:p>
          <a:p>
            <a:r>
              <a:rPr lang="cs-CZ" sz="2900" dirty="0" smtClean="0"/>
              <a:t>Oddělené, částečně provázané ideologie (např. Kopeček 1995) </a:t>
            </a:r>
          </a:p>
          <a:p>
            <a:endParaRPr lang="cs-CZ" dirty="0"/>
          </a:p>
        </p:txBody>
      </p:sp>
      <p:graphicFrame>
        <p:nvGraphicFramePr>
          <p:cNvPr id="13" name="Zástupný symbol pro obsah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96024240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781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Základní koncepční výzvy nacismu národního/nacionálního socialismu 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Nacismus jako podtyp národního socialismu </a:t>
            </a:r>
            <a:endParaRPr lang="cs-CZ" dirty="0"/>
          </a:p>
        </p:txBody>
      </p:sp>
      <p:graphicFrame>
        <p:nvGraphicFramePr>
          <p:cNvPr id="14" name="Zástupný symbol pro obsah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05206775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Zástupný symbol pro text 10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906115"/>
          </a:xfrm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Kontradikce „dobrého“ národního socialismu a „zlého“ nacismu </a:t>
            </a:r>
            <a:endParaRPr lang="cs-CZ" dirty="0"/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80526482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512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Možné srovnání fašismu a nacismu (</a:t>
            </a:r>
            <a:r>
              <a:rPr lang="cs-CZ" dirty="0" err="1" smtClean="0"/>
              <a:t>Hloška</a:t>
            </a:r>
            <a:r>
              <a:rPr lang="cs-CZ" dirty="0" smtClean="0"/>
              <a:t> a kol. 2007: 9)</a:t>
            </a:r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517660"/>
              </p:ext>
            </p:extLst>
          </p:nvPr>
        </p:nvGraphicFramePr>
        <p:xfrm>
          <a:off x="457200" y="1600200"/>
          <a:ext cx="8229600" cy="29592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8680">
                <a:tc>
                  <a:txBody>
                    <a:bodyPr/>
                    <a:lstStyle/>
                    <a:p>
                      <a:r>
                        <a:rPr lang="cs-CZ" dirty="0" smtClean="0"/>
                        <a:t>Fašismus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Nacismus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544">
                <a:tc>
                  <a:txBody>
                    <a:bodyPr/>
                    <a:lstStyle/>
                    <a:p>
                      <a:r>
                        <a:rPr lang="cs-CZ" dirty="0" smtClean="0"/>
                        <a:t>Autoritativně</a:t>
                      </a:r>
                      <a:r>
                        <a:rPr lang="cs-CZ" baseline="0" dirty="0" smtClean="0"/>
                        <a:t>-totalitní stát </a:t>
                      </a:r>
                    </a:p>
                    <a:p>
                      <a:r>
                        <a:rPr lang="cs-CZ" baseline="0" dirty="0" smtClean="0"/>
                        <a:t>Idea národního mocenského státu </a:t>
                      </a:r>
                    </a:p>
                    <a:p>
                      <a:r>
                        <a:rPr lang="cs-CZ" baseline="0" dirty="0" smtClean="0"/>
                        <a:t>Velikášský nacionalismus </a:t>
                      </a:r>
                    </a:p>
                    <a:p>
                      <a:endParaRPr lang="cs-CZ" baseline="0" dirty="0" smtClean="0"/>
                    </a:p>
                    <a:p>
                      <a:r>
                        <a:rPr lang="cs-CZ" baseline="0" dirty="0" smtClean="0"/>
                        <a:t>Korporativismus (stavovský stát)</a:t>
                      </a:r>
                    </a:p>
                    <a:p>
                      <a:r>
                        <a:rPr lang="cs-CZ" baseline="0" dirty="0" smtClean="0"/>
                        <a:t>Vysoký formální stupeň religiozity </a:t>
                      </a:r>
                    </a:p>
                    <a:p>
                      <a:r>
                        <a:rPr lang="cs-CZ" baseline="0" dirty="0" smtClean="0"/>
                        <a:t>Národ, rodina, korporace, mládež.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Autoritativně-totalitní strana</a:t>
                      </a:r>
                    </a:p>
                    <a:p>
                      <a:r>
                        <a:rPr lang="cs-CZ" dirty="0" smtClean="0"/>
                        <a:t>Expanzivní biologický rasismus</a:t>
                      </a:r>
                    </a:p>
                    <a:p>
                      <a:r>
                        <a:rPr lang="cs-CZ" dirty="0" smtClean="0"/>
                        <a:t>Německý lidově „</a:t>
                      </a:r>
                      <a:r>
                        <a:rPr lang="cs-CZ" dirty="0" err="1" smtClean="0"/>
                        <a:t>Völkisch</a:t>
                      </a:r>
                      <a:r>
                        <a:rPr lang="cs-CZ" dirty="0" smtClean="0"/>
                        <a:t>“ (antisemitský pangermanismus</a:t>
                      </a:r>
                    </a:p>
                    <a:p>
                      <a:r>
                        <a:rPr lang="cs-CZ" dirty="0" smtClean="0"/>
                        <a:t>Hospodářství</a:t>
                      </a:r>
                      <a:r>
                        <a:rPr lang="cs-CZ" baseline="0" dirty="0" smtClean="0"/>
                        <a:t> podřízené politice </a:t>
                      </a:r>
                    </a:p>
                    <a:p>
                      <a:r>
                        <a:rPr lang="cs-CZ" baseline="0" dirty="0" smtClean="0"/>
                        <a:t>Protináboženský postoj </a:t>
                      </a:r>
                    </a:p>
                    <a:p>
                      <a:r>
                        <a:rPr lang="cs-CZ" baseline="0" dirty="0" smtClean="0"/>
                        <a:t>Národ, čistá rasa, árijská populace </a:t>
                      </a:r>
                      <a:endParaRPr lang="cs-CZ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2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Neofašismus a neonacismus: vybrané problémy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853136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Je přímá návaznost na ideje nacismu/fašismu „</a:t>
            </a:r>
            <a:r>
              <a:rPr lang="cs-CZ" dirty="0" err="1" smtClean="0"/>
              <a:t>neo</a:t>
            </a:r>
            <a:r>
              <a:rPr lang="cs-CZ" dirty="0" smtClean="0"/>
              <a:t>“?</a:t>
            </a:r>
          </a:p>
          <a:p>
            <a:r>
              <a:rPr lang="cs-CZ" dirty="0" smtClean="0"/>
              <a:t>Naproti tomu někdy problém určení návaznosti na fašistické/nacistické koncepty u organizačních forem navazujících na (</a:t>
            </a:r>
            <a:r>
              <a:rPr lang="cs-CZ" dirty="0" err="1" smtClean="0"/>
              <a:t>neo</a:t>
            </a:r>
            <a:r>
              <a:rPr lang="cs-CZ" dirty="0" smtClean="0"/>
              <a:t>)fašismus/(</a:t>
            </a:r>
            <a:r>
              <a:rPr lang="cs-CZ" dirty="0" err="1" smtClean="0"/>
              <a:t>neo</a:t>
            </a:r>
            <a:r>
              <a:rPr lang="cs-CZ" dirty="0" smtClean="0"/>
              <a:t>)nacismus („</a:t>
            </a:r>
            <a:r>
              <a:rPr lang="cs-CZ" dirty="0" err="1" smtClean="0"/>
              <a:t>identitární</a:t>
            </a:r>
            <a:r>
              <a:rPr lang="cs-CZ" dirty="0" smtClean="0"/>
              <a:t> hnutí“) ;</a:t>
            </a:r>
          </a:p>
          <a:p>
            <a:r>
              <a:rPr lang="cs-CZ" dirty="0" smtClean="0"/>
              <a:t>Co všechno spadá do neofašismu („</a:t>
            </a:r>
            <a:r>
              <a:rPr lang="cs-CZ" dirty="0" err="1" smtClean="0"/>
              <a:t>islamofašismus</a:t>
            </a:r>
            <a:r>
              <a:rPr lang="cs-CZ" dirty="0" smtClean="0"/>
              <a:t>“, hindu-fašismus“, černý fašismus, post-maoistická Čína - Gregor 2006)???.</a:t>
            </a:r>
          </a:p>
          <a:p>
            <a:r>
              <a:rPr lang="cs-CZ" dirty="0" smtClean="0"/>
              <a:t>Problém pojetí „</a:t>
            </a:r>
            <a:r>
              <a:rPr lang="cs-CZ" dirty="0" err="1" smtClean="0"/>
              <a:t>postfašismu</a:t>
            </a:r>
            <a:r>
              <a:rPr lang="cs-CZ" dirty="0" smtClean="0"/>
              <a:t>“ (bezprostřední návaznost po válce vs. současnost, dílčí akceptace fašistických postojů </a:t>
            </a:r>
            <a:r>
              <a:rPr lang="cs-CZ" dirty="0" err="1" smtClean="0"/>
              <a:t>mainstreamem</a:t>
            </a:r>
            <a:r>
              <a:rPr lang="cs-CZ" dirty="0" smtClean="0"/>
              <a:t> (v ČR popularizováno v A2 9/2015, Fiala 2015)</a:t>
            </a:r>
          </a:p>
          <a:p>
            <a:r>
              <a:rPr lang="cs-CZ" dirty="0" smtClean="0"/>
              <a:t>Neofašismus jako souputník </a:t>
            </a:r>
            <a:r>
              <a:rPr lang="cs-CZ" dirty="0" err="1" smtClean="0"/>
              <a:t>neo</a:t>
            </a:r>
            <a:r>
              <a:rPr lang="cs-CZ" dirty="0" smtClean="0"/>
              <a:t>-liberalismu (</a:t>
            </a:r>
            <a:r>
              <a:rPr lang="cs-CZ" dirty="0" err="1" smtClean="0"/>
              <a:t>neomarxistické</a:t>
            </a:r>
            <a:r>
              <a:rPr lang="cs-CZ" dirty="0" smtClean="0"/>
              <a:t> pojetí)? </a:t>
            </a:r>
          </a:p>
          <a:p>
            <a:r>
              <a:rPr lang="cs-CZ" sz="1500" dirty="0" smtClean="0"/>
              <a:t>Foto: M. Mareš, Salzburg 2013</a:t>
            </a:r>
            <a:endParaRPr lang="cs-CZ" sz="15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0" t="22062" r="19997" b="15386"/>
          <a:stretch/>
        </p:blipFill>
        <p:spPr>
          <a:xfrm>
            <a:off x="4860032" y="2420888"/>
            <a:ext cx="3511319" cy="2988000"/>
          </a:xfrm>
        </p:spPr>
      </p:pic>
    </p:spTree>
    <p:extLst>
      <p:ext uri="{BB962C8B-B14F-4D97-AF65-F5344CB8AC3E}">
        <p14:creationId xmlns:p14="http://schemas.microsoft.com/office/powerpoint/2010/main" val="37387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Fašismus v historickém českém prostředí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7627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55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(</a:t>
            </a:r>
            <a:r>
              <a:rPr lang="cs-CZ" dirty="0" err="1"/>
              <a:t>N</a:t>
            </a:r>
            <a:r>
              <a:rPr lang="cs-CZ" dirty="0" err="1" smtClean="0"/>
              <a:t>eo</a:t>
            </a:r>
            <a:r>
              <a:rPr lang="cs-CZ" dirty="0" smtClean="0"/>
              <a:t>)fašismus v moderním českém a moravském prostředí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3434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021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Nacismus v historickém českém prostředí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Sudetoněmecký (vztah k hitlerovskému NS)</a:t>
            </a:r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14724834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Český etnický a  moravský (státoprávní poměr k Velkoněmecké říši)  </a:t>
            </a:r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04761283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6566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(</a:t>
            </a:r>
            <a:r>
              <a:rPr lang="cs-CZ" dirty="0" err="1"/>
              <a:t>N</a:t>
            </a:r>
            <a:r>
              <a:rPr lang="cs-CZ" dirty="0" err="1" smtClean="0"/>
              <a:t>eo</a:t>
            </a:r>
            <a:r>
              <a:rPr lang="cs-CZ" dirty="0" smtClean="0"/>
              <a:t>)nacismus v moderním českém prostředí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4708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709120"/>
          </a:xfrm>
        </p:spPr>
        <p:txBody>
          <a:bodyPr>
            <a:normAutofit fontScale="40000" lnSpcReduction="20000"/>
          </a:bodyPr>
          <a:lstStyle/>
          <a:p>
            <a:r>
              <a:rPr lang="cs-CZ" dirty="0" err="1" smtClean="0"/>
              <a:t>Backes</a:t>
            </a:r>
            <a:r>
              <a:rPr lang="cs-CZ" dirty="0" smtClean="0"/>
              <a:t>, </a:t>
            </a:r>
            <a:r>
              <a:rPr lang="cs-CZ" dirty="0" err="1" smtClean="0"/>
              <a:t>Uwe</a:t>
            </a:r>
            <a:r>
              <a:rPr lang="cs-CZ" dirty="0" smtClean="0"/>
              <a:t> – </a:t>
            </a:r>
            <a:r>
              <a:rPr lang="cs-CZ" dirty="0" err="1" smtClean="0"/>
              <a:t>Jesse</a:t>
            </a:r>
            <a:r>
              <a:rPr lang="cs-CZ" dirty="0" smtClean="0"/>
              <a:t>, </a:t>
            </a:r>
            <a:r>
              <a:rPr lang="cs-CZ" dirty="0" err="1" smtClean="0"/>
              <a:t>Eckhard</a:t>
            </a:r>
            <a:r>
              <a:rPr lang="cs-CZ" dirty="0" smtClean="0"/>
              <a:t> (1993). </a:t>
            </a:r>
            <a:r>
              <a:rPr lang="cs-CZ" i="1" dirty="0" err="1" smtClean="0"/>
              <a:t>Politischer</a:t>
            </a:r>
            <a:r>
              <a:rPr lang="cs-CZ" i="1" dirty="0" smtClean="0"/>
              <a:t> </a:t>
            </a:r>
            <a:r>
              <a:rPr lang="cs-CZ" i="1" dirty="0"/>
              <a:t>Extremismus in der </a:t>
            </a:r>
            <a:r>
              <a:rPr lang="cs-CZ" i="1" dirty="0" err="1"/>
              <a:t>Bundesrepublik</a:t>
            </a:r>
            <a:r>
              <a:rPr lang="cs-CZ" i="1" dirty="0"/>
              <a:t> </a:t>
            </a:r>
            <a:r>
              <a:rPr lang="cs-CZ" i="1" dirty="0" err="1"/>
              <a:t>Deutschland</a:t>
            </a:r>
            <a:r>
              <a:rPr lang="cs-CZ" i="1" dirty="0"/>
              <a:t>. </a:t>
            </a:r>
            <a:r>
              <a:rPr lang="cs-CZ" dirty="0"/>
              <a:t>Bonn: </a:t>
            </a:r>
            <a:r>
              <a:rPr lang="cs-CZ" dirty="0" err="1"/>
              <a:t>Bundeszetrale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politische</a:t>
            </a:r>
            <a:r>
              <a:rPr lang="cs-CZ" dirty="0"/>
              <a:t> </a:t>
            </a:r>
            <a:r>
              <a:rPr lang="cs-CZ" dirty="0" err="1"/>
              <a:t>Bildung</a:t>
            </a:r>
            <a:r>
              <a:rPr lang="cs-CZ" dirty="0"/>
              <a:t>, 1993</a:t>
            </a:r>
            <a:endParaRPr lang="cs-CZ" dirty="0" smtClean="0"/>
          </a:p>
          <a:p>
            <a:r>
              <a:rPr lang="cs-CZ" dirty="0" err="1" smtClean="0"/>
              <a:t>Bedürftig</a:t>
            </a:r>
            <a:r>
              <a:rPr lang="cs-CZ" dirty="0"/>
              <a:t>, </a:t>
            </a:r>
            <a:r>
              <a:rPr lang="cs-CZ" dirty="0" err="1"/>
              <a:t>Friedemann</a:t>
            </a:r>
            <a:r>
              <a:rPr lang="cs-CZ" dirty="0"/>
              <a:t> (2004): </a:t>
            </a:r>
            <a:r>
              <a:rPr lang="cs-CZ" i="1" dirty="0"/>
              <a:t>Třetí říše a druhá světová válka</a:t>
            </a:r>
            <a:r>
              <a:rPr lang="cs-CZ" dirty="0"/>
              <a:t>. Praha: Prostor. </a:t>
            </a:r>
            <a:endParaRPr lang="cs-CZ" dirty="0" smtClean="0"/>
          </a:p>
          <a:p>
            <a:r>
              <a:rPr lang="cs-CZ" dirty="0" smtClean="0"/>
              <a:t>Fiala, Jaroslav. </a:t>
            </a:r>
            <a:r>
              <a:rPr lang="cs-CZ" i="1" dirty="0" smtClean="0"/>
              <a:t>Šok z přítomnosti</a:t>
            </a:r>
            <a:r>
              <a:rPr lang="cs-CZ" dirty="0" smtClean="0"/>
              <a:t>. A2 9/2015, s. 18-19.</a:t>
            </a:r>
          </a:p>
          <a:p>
            <a:r>
              <a:rPr lang="cs-CZ" dirty="0" smtClean="0"/>
              <a:t>Gregor, James (2006):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Search</a:t>
            </a:r>
            <a:r>
              <a:rPr lang="cs-CZ" i="1" dirty="0" smtClean="0"/>
              <a:t> </a:t>
            </a:r>
            <a:r>
              <a:rPr lang="cs-CZ" i="1" dirty="0" err="1" smtClean="0"/>
              <a:t>for</a:t>
            </a:r>
            <a:r>
              <a:rPr lang="cs-CZ" i="1" dirty="0" smtClean="0"/>
              <a:t> </a:t>
            </a:r>
            <a:r>
              <a:rPr lang="cs-CZ" i="1" dirty="0" err="1" smtClean="0"/>
              <a:t>Neofascism</a:t>
            </a:r>
            <a:r>
              <a:rPr lang="cs-CZ" i="1" dirty="0" smtClean="0"/>
              <a:t>. </a:t>
            </a:r>
            <a:r>
              <a:rPr lang="cs-CZ" i="1" dirty="0" err="1" smtClean="0"/>
              <a:t>The</a:t>
            </a:r>
            <a:r>
              <a:rPr lang="cs-CZ" i="1" dirty="0" smtClean="0"/>
              <a:t> Use and Abuse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Social</a:t>
            </a:r>
            <a:r>
              <a:rPr lang="cs-CZ" i="1" dirty="0" smtClean="0"/>
              <a:t> Science</a:t>
            </a:r>
            <a:r>
              <a:rPr lang="cs-CZ" dirty="0" smtClean="0"/>
              <a:t>. Cambridge: Cambridge University </a:t>
            </a:r>
            <a:r>
              <a:rPr lang="cs-CZ" dirty="0" err="1" smtClean="0"/>
              <a:t>Press</a:t>
            </a:r>
            <a:r>
              <a:rPr lang="cs-CZ" dirty="0" smtClean="0"/>
              <a:t>. </a:t>
            </a:r>
          </a:p>
          <a:p>
            <a:r>
              <a:rPr lang="cs-CZ" dirty="0" err="1" smtClean="0"/>
              <a:t>Griffin</a:t>
            </a:r>
            <a:r>
              <a:rPr lang="cs-CZ" dirty="0"/>
              <a:t>, Roger </a:t>
            </a:r>
            <a:r>
              <a:rPr lang="cs-CZ" dirty="0" smtClean="0"/>
              <a:t>(2006): </a:t>
            </a:r>
            <a:r>
              <a:rPr lang="cs-CZ" dirty="0" err="1" smtClean="0"/>
              <a:t>Fascism´s</a:t>
            </a:r>
            <a:r>
              <a:rPr lang="cs-CZ" dirty="0" smtClean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faces</a:t>
            </a:r>
            <a:r>
              <a:rPr lang="cs-CZ" dirty="0"/>
              <a:t> (and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facelessness</a:t>
            </a:r>
            <a:r>
              <a:rPr lang="cs-CZ" dirty="0"/>
              <a:t>) in </a:t>
            </a:r>
            <a:r>
              <a:rPr lang="cs-CZ" dirty="0" err="1"/>
              <a:t>the</a:t>
            </a:r>
            <a:r>
              <a:rPr lang="cs-CZ" dirty="0"/>
              <a:t> „post-</a:t>
            </a:r>
            <a:r>
              <a:rPr lang="cs-CZ" dirty="0" err="1"/>
              <a:t>fascist</a:t>
            </a:r>
            <a:r>
              <a:rPr lang="cs-CZ" dirty="0"/>
              <a:t>“ epoch. In </a:t>
            </a:r>
            <a:r>
              <a:rPr lang="cs-CZ" dirty="0" err="1" smtClean="0"/>
              <a:t>Griffin</a:t>
            </a:r>
            <a:r>
              <a:rPr lang="cs-CZ" dirty="0"/>
              <a:t>, </a:t>
            </a:r>
            <a:r>
              <a:rPr lang="cs-CZ" dirty="0" smtClean="0"/>
              <a:t>Roger Loh</a:t>
            </a:r>
            <a:r>
              <a:rPr lang="cs-CZ" dirty="0"/>
              <a:t>, </a:t>
            </a:r>
            <a:r>
              <a:rPr lang="cs-CZ" dirty="0" smtClean="0"/>
              <a:t>Werner, </a:t>
            </a:r>
            <a:r>
              <a:rPr lang="cs-CZ" dirty="0" err="1" smtClean="0"/>
              <a:t>Umland</a:t>
            </a:r>
            <a:r>
              <a:rPr lang="cs-CZ" dirty="0" smtClean="0"/>
              <a:t>, Andreas (</a:t>
            </a:r>
            <a:r>
              <a:rPr lang="cs-CZ" dirty="0" err="1"/>
              <a:t>eds</a:t>
            </a:r>
            <a:r>
              <a:rPr lang="cs-CZ" dirty="0"/>
              <a:t>.): </a:t>
            </a:r>
            <a:r>
              <a:rPr lang="cs-CZ" i="1" dirty="0" err="1"/>
              <a:t>Fascism</a:t>
            </a:r>
            <a:r>
              <a:rPr lang="cs-CZ" i="1" dirty="0"/>
              <a:t> Past and </a:t>
            </a:r>
            <a:r>
              <a:rPr lang="cs-CZ" i="1" dirty="0" err="1"/>
              <a:t>Present</a:t>
            </a:r>
            <a:r>
              <a:rPr lang="cs-CZ" i="1" dirty="0"/>
              <a:t>, </a:t>
            </a:r>
            <a:r>
              <a:rPr lang="cs-CZ" i="1" dirty="0" err="1"/>
              <a:t>West</a:t>
            </a:r>
            <a:r>
              <a:rPr lang="cs-CZ" i="1" dirty="0"/>
              <a:t> and East. </a:t>
            </a:r>
            <a:r>
              <a:rPr lang="cs-CZ" i="1" dirty="0" err="1"/>
              <a:t>An</a:t>
            </a:r>
            <a:r>
              <a:rPr lang="cs-CZ" i="1" dirty="0"/>
              <a:t> International </a:t>
            </a:r>
            <a:r>
              <a:rPr lang="cs-CZ" i="1" dirty="0" err="1"/>
              <a:t>Debate</a:t>
            </a:r>
            <a:r>
              <a:rPr lang="cs-CZ" i="1" dirty="0"/>
              <a:t> on </a:t>
            </a:r>
            <a:r>
              <a:rPr lang="cs-CZ" i="1" dirty="0" err="1"/>
              <a:t>Concepts</a:t>
            </a:r>
            <a:r>
              <a:rPr lang="cs-CZ" i="1" dirty="0"/>
              <a:t> and </a:t>
            </a:r>
            <a:r>
              <a:rPr lang="cs-CZ" i="1" dirty="0" err="1"/>
              <a:t>Cases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Comparative</a:t>
            </a:r>
            <a:r>
              <a:rPr lang="cs-CZ" i="1" dirty="0"/>
              <a:t> Study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Extreme</a:t>
            </a:r>
            <a:r>
              <a:rPr lang="cs-CZ" i="1" dirty="0"/>
              <a:t> </a:t>
            </a:r>
            <a:r>
              <a:rPr lang="cs-CZ" i="1" dirty="0" err="1"/>
              <a:t>Right</a:t>
            </a:r>
            <a:r>
              <a:rPr lang="cs-CZ" dirty="0"/>
              <a:t>. </a:t>
            </a:r>
            <a:r>
              <a:rPr lang="cs-CZ" dirty="0" smtClean="0"/>
              <a:t>Stuttgart: </a:t>
            </a:r>
            <a:r>
              <a:rPr lang="cs-CZ" dirty="0" err="1" smtClean="0"/>
              <a:t>Ibidem-Verlag</a:t>
            </a:r>
            <a:r>
              <a:rPr lang="cs-CZ" dirty="0" smtClean="0"/>
              <a:t>, s. 29-67.</a:t>
            </a:r>
          </a:p>
          <a:p>
            <a:r>
              <a:rPr lang="cs-CZ" dirty="0" err="1" smtClean="0"/>
              <a:t>Hloška</a:t>
            </a:r>
            <a:r>
              <a:rPr lang="cs-CZ" dirty="0" smtClean="0"/>
              <a:t>, Vlado a kol. (2007): </a:t>
            </a:r>
            <a:r>
              <a:rPr lang="cs-CZ" i="1" dirty="0" smtClean="0"/>
              <a:t>Zamlčovaná  pravda o </a:t>
            </a:r>
            <a:r>
              <a:rPr lang="cs-CZ" i="1" dirty="0" err="1" smtClean="0"/>
              <a:t>Tisovi</a:t>
            </a:r>
            <a:r>
              <a:rPr lang="cs-CZ" i="1" dirty="0" smtClean="0"/>
              <a:t> a </a:t>
            </a:r>
            <a:r>
              <a:rPr lang="cs-CZ" i="1" dirty="0" err="1" smtClean="0"/>
              <a:t>slovenskom</a:t>
            </a:r>
            <a:r>
              <a:rPr lang="cs-CZ" i="1" dirty="0" smtClean="0"/>
              <a:t> </a:t>
            </a:r>
            <a:r>
              <a:rPr lang="cs-CZ" i="1" dirty="0" err="1" smtClean="0"/>
              <a:t>štáte</a:t>
            </a:r>
            <a:r>
              <a:rPr lang="cs-CZ" dirty="0" smtClean="0"/>
              <a:t>. Bratislava: </a:t>
            </a:r>
            <a:r>
              <a:rPr lang="cs-CZ" dirty="0" err="1" smtClean="0"/>
              <a:t>Eko-Press</a:t>
            </a:r>
            <a:r>
              <a:rPr lang="cs-CZ" dirty="0" smtClean="0"/>
              <a:t>. </a:t>
            </a:r>
          </a:p>
          <a:p>
            <a:r>
              <a:rPr lang="cs-CZ" dirty="0" err="1" smtClean="0"/>
              <a:t>Kapras</a:t>
            </a:r>
            <a:r>
              <a:rPr lang="cs-CZ" dirty="0" smtClean="0"/>
              <a:t>, Jan (1939): </a:t>
            </a:r>
            <a:r>
              <a:rPr lang="cs-CZ" i="1" dirty="0" smtClean="0"/>
              <a:t>Fašismus</a:t>
            </a:r>
            <a:r>
              <a:rPr lang="cs-CZ" dirty="0" smtClean="0"/>
              <a:t>. Praha: Nakladatel L. Mazáč.</a:t>
            </a:r>
          </a:p>
          <a:p>
            <a:r>
              <a:rPr lang="cs-CZ" dirty="0"/>
              <a:t>Kopeček, Lubomír (1995): Osvobození od fašismu? Retrospektivní pohled na oslavu jednoho svátku. Panorama, roč. 0, č. 0, s. 4-5.</a:t>
            </a:r>
            <a:endParaRPr lang="cs-CZ" dirty="0" smtClean="0"/>
          </a:p>
          <a:p>
            <a:r>
              <a:rPr lang="cs-CZ" dirty="0" smtClean="0"/>
              <a:t>Ley, Robert (1937): </a:t>
            </a:r>
            <a:r>
              <a:rPr lang="cs-CZ" dirty="0" err="1" smtClean="0"/>
              <a:t>Organisationshandbuch</a:t>
            </a:r>
            <a:r>
              <a:rPr lang="cs-CZ" dirty="0" smtClean="0"/>
              <a:t> der NSDAP. </a:t>
            </a:r>
            <a:r>
              <a:rPr lang="cs-CZ" dirty="0" err="1" smtClean="0"/>
              <a:t>München</a:t>
            </a:r>
            <a:r>
              <a:rPr lang="cs-CZ" dirty="0" smtClean="0"/>
              <a:t>: </a:t>
            </a:r>
            <a:r>
              <a:rPr lang="cs-CZ" dirty="0" err="1" smtClean="0"/>
              <a:t>Zentralverlag</a:t>
            </a:r>
            <a:r>
              <a:rPr lang="cs-CZ" dirty="0" smtClean="0"/>
              <a:t> der NSDAP. </a:t>
            </a:r>
          </a:p>
          <a:p>
            <a:r>
              <a:rPr lang="cs-CZ" dirty="0" smtClean="0"/>
              <a:t>Mareš</a:t>
            </a:r>
            <a:r>
              <a:rPr lang="cs-CZ" dirty="0"/>
              <a:t>, Miroslav </a:t>
            </a:r>
            <a:r>
              <a:rPr lang="cs-CZ" dirty="0" smtClean="0"/>
              <a:t>(2003): </a:t>
            </a:r>
            <a:r>
              <a:rPr lang="cs-CZ" i="1" dirty="0" smtClean="0"/>
              <a:t>Pravicový extremismus a radikalismus v České republice</a:t>
            </a:r>
            <a:r>
              <a:rPr lang="cs-CZ" dirty="0" smtClean="0"/>
              <a:t>. Brno: </a:t>
            </a:r>
            <a:r>
              <a:rPr lang="cs-CZ" dirty="0" err="1" smtClean="0"/>
              <a:t>Barrister</a:t>
            </a:r>
            <a:r>
              <a:rPr lang="en-US" dirty="0" smtClean="0"/>
              <a:t> &amp; Principal</a:t>
            </a:r>
            <a:r>
              <a:rPr lang="cs-CZ" dirty="0" smtClean="0"/>
              <a:t>, Centrum strategických studií. 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cs-CZ" dirty="0" smtClean="0"/>
              <a:t>Mareš, Miroslav (2009): </a:t>
            </a:r>
            <a:r>
              <a:rPr lang="cs-CZ" altLang="cs-CZ" dirty="0"/>
              <a:t>Další fašistická hnutí a režimy v </a:t>
            </a:r>
            <a:r>
              <a:rPr lang="cs-CZ" altLang="cs-CZ" dirty="0" smtClean="0"/>
              <a:t>Evropě. </a:t>
            </a:r>
            <a:r>
              <a:rPr lang="cs-CZ" altLang="cs-CZ" dirty="0"/>
              <a:t>Aktuální trendy v politickém extremismu a v jeho potírání“ , Brno: Policie ČR.</a:t>
            </a: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dirty="0" smtClean="0"/>
              <a:t>Mareš, Miroslav (2009): Německý nacismus. Prezentace na s</a:t>
            </a:r>
            <a:r>
              <a:rPr lang="cs-CZ" altLang="cs-CZ" dirty="0" smtClean="0"/>
              <a:t>emináři </a:t>
            </a:r>
            <a:r>
              <a:rPr lang="cs-CZ" altLang="cs-CZ" dirty="0"/>
              <a:t>„Aktuální trendy v politickém extremismu a v jeho potírání“ </a:t>
            </a:r>
            <a:r>
              <a:rPr lang="cs-CZ" altLang="cs-CZ" dirty="0" smtClean="0"/>
              <a:t>, Brno: Policie ČR.</a:t>
            </a:r>
            <a:endParaRPr lang="cs-CZ" dirty="0"/>
          </a:p>
          <a:p>
            <a:r>
              <a:rPr lang="cs-CZ" dirty="0" smtClean="0"/>
              <a:t>Pasák</a:t>
            </a:r>
            <a:r>
              <a:rPr lang="cs-CZ" dirty="0"/>
              <a:t>, Tomáš (1999): Český fašismus a kolaborace 1922-1945. Praha: Práh 1999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Pollard</a:t>
            </a:r>
            <a:r>
              <a:rPr lang="cs-CZ" dirty="0" smtClean="0"/>
              <a:t>, John F. (</a:t>
            </a:r>
            <a:r>
              <a:rPr lang="en-US" dirty="0" smtClean="0"/>
              <a:t>1998</a:t>
            </a:r>
            <a:r>
              <a:rPr lang="cs-CZ" dirty="0" smtClean="0"/>
              <a:t>):</a:t>
            </a:r>
            <a:r>
              <a:rPr lang="en-US" dirty="0" smtClean="0"/>
              <a:t> </a:t>
            </a:r>
            <a:r>
              <a:rPr lang="en-US" i="1" dirty="0"/>
              <a:t>The Fascist Experience in </a:t>
            </a:r>
            <a:r>
              <a:rPr lang="en-US" i="1" dirty="0" smtClean="0"/>
              <a:t>Italy</a:t>
            </a:r>
            <a:r>
              <a:rPr lang="cs-CZ" dirty="0" smtClean="0"/>
              <a:t>. London: </a:t>
            </a:r>
            <a:r>
              <a:rPr lang="cs-CZ" dirty="0" err="1" smtClean="0"/>
              <a:t>Routledge</a:t>
            </a:r>
            <a:r>
              <a:rPr lang="cs-CZ" dirty="0" smtClean="0"/>
              <a:t>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251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„Minimální definice fašismu“ (</a:t>
            </a:r>
            <a:r>
              <a:rPr lang="cs-CZ" dirty="0" err="1" smtClean="0"/>
              <a:t>Griffin</a:t>
            </a:r>
            <a:r>
              <a:rPr lang="cs-CZ" dirty="0" smtClean="0"/>
              <a:t> 2006)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„Fašismus je politická ideologie jejímž mytickým jádrem v jejích rozličných permutacích je </a:t>
            </a:r>
            <a:r>
              <a:rPr lang="cs-CZ" dirty="0" err="1" smtClean="0"/>
              <a:t>palingenetická</a:t>
            </a:r>
            <a:r>
              <a:rPr lang="cs-CZ" dirty="0" smtClean="0"/>
              <a:t> forma populistického ultranacionalismu“ (v originále „</a:t>
            </a:r>
            <a:r>
              <a:rPr lang="cs-CZ" dirty="0" err="1" smtClean="0"/>
              <a:t>palingenetic</a:t>
            </a:r>
            <a:r>
              <a:rPr lang="cs-CZ" dirty="0" smtClean="0"/>
              <a:t>“, odvozeno od „</a:t>
            </a:r>
            <a:r>
              <a:rPr lang="cs-CZ" dirty="0" err="1" smtClean="0"/>
              <a:t>palingenesis</a:t>
            </a:r>
            <a:r>
              <a:rPr lang="cs-CZ" dirty="0" smtClean="0"/>
              <a:t>“ MM).</a:t>
            </a:r>
          </a:p>
          <a:p>
            <a:r>
              <a:rPr lang="cs-CZ" dirty="0" err="1" smtClean="0"/>
              <a:t>Palingense</a:t>
            </a:r>
            <a:r>
              <a:rPr lang="cs-CZ" dirty="0" smtClean="0"/>
              <a:t> – v původním významu znovuzrození duše, v přeneseném významu národa (</a:t>
            </a:r>
            <a:r>
              <a:rPr lang="cs-CZ" dirty="0" err="1" smtClean="0"/>
              <a:t>Bötticher</a:t>
            </a:r>
            <a:r>
              <a:rPr lang="cs-CZ" dirty="0" smtClean="0"/>
              <a:t>, Mareš 2012: 303).</a:t>
            </a:r>
          </a:p>
          <a:p>
            <a:r>
              <a:rPr lang="cs-CZ" sz="1000" dirty="0" smtClean="0"/>
              <a:t>Foto: M. Mareš (</a:t>
            </a:r>
            <a:r>
              <a:rPr lang="cs-CZ" sz="1000" dirty="0" err="1" smtClean="0"/>
              <a:t>Caorle</a:t>
            </a:r>
            <a:r>
              <a:rPr lang="cs-CZ" sz="1000" dirty="0" smtClean="0"/>
              <a:t> 2011)</a:t>
            </a:r>
            <a:endParaRPr lang="cs-CZ" sz="10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4" t="43495" r="36078" b="28855"/>
          <a:stretch/>
        </p:blipFill>
        <p:spPr>
          <a:xfrm>
            <a:off x="4788024" y="2276872"/>
            <a:ext cx="3705081" cy="2952000"/>
          </a:xfrm>
        </p:spPr>
      </p:pic>
    </p:spTree>
    <p:extLst>
      <p:ext uri="{BB962C8B-B14F-4D97-AF65-F5344CB8AC3E}">
        <p14:creationId xmlns:p14="http://schemas.microsoft.com/office/powerpoint/2010/main" val="2700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</a:t>
            </a:r>
            <a:r>
              <a:rPr lang="cs-CZ" dirty="0" smtClean="0"/>
              <a:t>ýchozí definice fašismu (</a:t>
            </a:r>
            <a:r>
              <a:rPr lang="cs-CZ" dirty="0" err="1" smtClean="0"/>
              <a:t>Backes</a:t>
            </a:r>
            <a:r>
              <a:rPr lang="cs-CZ" dirty="0" smtClean="0"/>
              <a:t>, </a:t>
            </a:r>
            <a:r>
              <a:rPr lang="cs-CZ" dirty="0" err="1" smtClean="0"/>
              <a:t>Jesse</a:t>
            </a:r>
            <a:r>
              <a:rPr lang="cs-CZ" dirty="0" smtClean="0"/>
              <a:t> 1993) </a:t>
            </a:r>
            <a:r>
              <a:rPr lang="cs-CZ" sz="900" dirty="0" smtClean="0"/>
              <a:t>Obr: Nedělní list, 13. listopadu 1938</a:t>
            </a:r>
            <a:endParaRPr lang="cs-CZ" sz="9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320480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„Fašismus představuje především </a:t>
            </a:r>
            <a:r>
              <a:rPr lang="cs-CZ" dirty="0"/>
              <a:t>politické hnutí založené Benito </a:t>
            </a:r>
            <a:r>
              <a:rPr lang="cs-CZ" dirty="0" smtClean="0"/>
              <a:t>Mussolinim, které </a:t>
            </a:r>
            <a:r>
              <a:rPr lang="cs-CZ" dirty="0"/>
              <a:t>v první polovině dvacátých let uchopilo moc v Itálii a chtělo dosáhnout „totálního státu“. </a:t>
            </a:r>
            <a:endParaRPr lang="cs-CZ" dirty="0" smtClean="0"/>
          </a:p>
          <a:p>
            <a:r>
              <a:rPr lang="cs-CZ" dirty="0" smtClean="0"/>
              <a:t>V</a:t>
            </a:r>
            <a:r>
              <a:rPr lang="cs-CZ" dirty="0"/>
              <a:t> italském fašismu se spojuje charismatické vůdcovství a politizace mas s agresivním nacionalismem a imperialismem. </a:t>
            </a:r>
            <a:endParaRPr lang="cs-CZ" dirty="0" smtClean="0"/>
          </a:p>
          <a:p>
            <a:r>
              <a:rPr lang="cs-CZ" dirty="0" smtClean="0"/>
              <a:t>Existují </a:t>
            </a:r>
            <a:r>
              <a:rPr lang="cs-CZ" dirty="0"/>
              <a:t>však i rozdílné srovnávací teorie fašismu, které vysvětlují vznik, vývoj, formování a pád různých krajně pravicových politických hnutí v meziválečném období. </a:t>
            </a:r>
            <a:endParaRPr lang="cs-CZ" dirty="0" smtClean="0"/>
          </a:p>
          <a:p>
            <a:r>
              <a:rPr lang="cs-CZ" dirty="0" smtClean="0"/>
              <a:t>Tyto </a:t>
            </a:r>
            <a:r>
              <a:rPr lang="cs-CZ" dirty="0"/>
              <a:t>teorie se orientují především na italský fašismus a německý nacionální socialismus, přičemž však do svých úvah zahrnují větší či menší počet společných fenoménů v dalších evropských </a:t>
            </a:r>
            <a:r>
              <a:rPr lang="cs-CZ" dirty="0" smtClean="0"/>
              <a:t>zemích“. </a:t>
            </a:r>
            <a:endParaRPr lang="cs-CZ" dirty="0"/>
          </a:p>
        </p:txBody>
      </p:sp>
      <p:pic>
        <p:nvPicPr>
          <p:cNvPr id="7" name="Zástupný symbol pro obsah 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6"/>
          <a:stretch/>
        </p:blipFill>
        <p:spPr>
          <a:xfrm rot="10800000">
            <a:off x="4458603" y="2996952"/>
            <a:ext cx="4686368" cy="3240000"/>
          </a:xfrm>
        </p:spPr>
      </p:pic>
      <p:pic>
        <p:nvPicPr>
          <p:cNvPr id="1026" name="Picture 2" descr="G:\PIctures16\thumb_IMG_0456_102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7" t="22430" b="25109"/>
          <a:stretch/>
        </p:blipFill>
        <p:spPr bwMode="auto">
          <a:xfrm rot="16200000">
            <a:off x="5975452" y="643655"/>
            <a:ext cx="2059536" cy="359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7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>Italský fašismus: stručný historický přehled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97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2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1780"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Základní historická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 data 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1919 – Vznik italského fašistického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 hnutí (</a:t>
                      </a:r>
                      <a:r>
                        <a:rPr lang="cs-CZ" sz="1800" b="0" dirty="0" err="1" smtClean="0">
                          <a:solidFill>
                            <a:schemeClr val="tx1"/>
                          </a:solidFill>
                        </a:rPr>
                        <a:t>Fasci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800" b="0" dirty="0" err="1" smtClean="0">
                          <a:solidFill>
                            <a:schemeClr val="tx1"/>
                          </a:solidFill>
                        </a:rPr>
                        <a:t>italiani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800" b="0" dirty="0" err="1" smtClean="0">
                          <a:solidFill>
                            <a:schemeClr val="tx1"/>
                          </a:solidFill>
                        </a:rPr>
                        <a:t>di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800" b="0" dirty="0" err="1" smtClean="0">
                          <a:solidFill>
                            <a:schemeClr val="tx1"/>
                          </a:solidFill>
                        </a:rPr>
                        <a:t>combattimento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) a incident ve </a:t>
                      </a:r>
                      <a:r>
                        <a:rPr lang="cs-CZ" sz="1800" b="0" baseline="0" dirty="0" err="1" smtClean="0">
                          <a:solidFill>
                            <a:schemeClr val="tx1"/>
                          </a:solidFill>
                        </a:rPr>
                        <a:t>Fiume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 (pod vedením 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Gabriele d'</a:t>
                      </a:r>
                      <a:r>
                        <a:rPr lang="cs-CZ" sz="1800" b="0" dirty="0" err="1" smtClean="0">
                          <a:solidFill>
                            <a:schemeClr val="tx1"/>
                          </a:solidFill>
                        </a:rPr>
                        <a:t>Annunzia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 )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1920 – Založení Národní fašistické strany </a:t>
                      </a:r>
                    </a:p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1922 -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 Pochod na Řím (uchopení moci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1943 – Kapitulace Itálie</a:t>
                      </a:r>
                    </a:p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</a:rPr>
                        <a:t>1943-1945 – Italská sociální republika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113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Hlavní osoby a organizace </a:t>
                      </a:r>
                      <a:endParaRPr lang="cs-CZ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>
                          <a:solidFill>
                            <a:schemeClr val="tx1"/>
                          </a:solidFill>
                        </a:rPr>
                        <a:t>Benito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800" baseline="0" dirty="0" err="1" smtClean="0">
                          <a:solidFill>
                            <a:schemeClr val="tx1"/>
                          </a:solidFill>
                        </a:rPr>
                        <a:t>Mussolini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</a:rPr>
                        <a:t> (vůdce - duce)</a:t>
                      </a:r>
                    </a:p>
                    <a:p>
                      <a:r>
                        <a:rPr lang="cs-CZ" sz="1800" baseline="0" dirty="0" smtClean="0">
                          <a:solidFill>
                            <a:schemeClr val="tx1"/>
                          </a:solidFill>
                        </a:rPr>
                        <a:t>Národní fašistická strana - Partito </a:t>
                      </a:r>
                      <a:r>
                        <a:rPr lang="cs-CZ" sz="1800" baseline="0" dirty="0" err="1" smtClean="0">
                          <a:solidFill>
                            <a:schemeClr val="tx1"/>
                          </a:solidFill>
                        </a:rPr>
                        <a:t>Nazionale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800" baseline="0" dirty="0" err="1" smtClean="0">
                          <a:solidFill>
                            <a:schemeClr val="tx1"/>
                          </a:solidFill>
                        </a:rPr>
                        <a:t>Fascista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</a:rPr>
                        <a:t> (PNF)</a:t>
                      </a:r>
                    </a:p>
                    <a:p>
                      <a:r>
                        <a:rPr lang="cs-CZ" sz="1800" baseline="0" dirty="0" smtClean="0">
                          <a:solidFill>
                            <a:schemeClr val="tx1"/>
                          </a:solidFill>
                        </a:rPr>
                        <a:t>Bojové jednotky (</a:t>
                      </a:r>
                      <a:r>
                        <a:rPr lang="cs-CZ" sz="1800" baseline="0" dirty="0" err="1" smtClean="0">
                          <a:solidFill>
                            <a:schemeClr val="tx1"/>
                          </a:solidFill>
                        </a:rPr>
                        <a:t>Da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800" baseline="0" dirty="0" err="1" smtClean="0">
                          <a:solidFill>
                            <a:schemeClr val="tx1"/>
                          </a:solidFill>
                        </a:rPr>
                        <a:t>Squadre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800" baseline="0" dirty="0" err="1" smtClean="0">
                          <a:solidFill>
                            <a:schemeClr val="tx1"/>
                          </a:solidFill>
                        </a:rPr>
                        <a:t>di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800" baseline="0" dirty="0" err="1" smtClean="0">
                          <a:solidFill>
                            <a:schemeClr val="tx1"/>
                          </a:solidFill>
                        </a:rPr>
                        <a:t>Combattimento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</a:rPr>
                        <a:t>), „</a:t>
                      </a:r>
                      <a:r>
                        <a:rPr lang="cs-CZ" sz="1800" baseline="0" dirty="0" err="1" smtClean="0">
                          <a:solidFill>
                            <a:schemeClr val="tx1"/>
                          </a:solidFill>
                        </a:rPr>
                        <a:t>squadristé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</a:rPr>
                        <a:t>“, Bojové svazky (</a:t>
                      </a:r>
                      <a:r>
                        <a:rPr lang="cs-CZ" sz="1800" baseline="0" dirty="0" err="1" smtClean="0">
                          <a:solidFill>
                            <a:schemeClr val="tx1"/>
                          </a:solidFill>
                        </a:rPr>
                        <a:t>Fascio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800" baseline="0" dirty="0" err="1" smtClean="0">
                          <a:solidFill>
                            <a:schemeClr val="tx1"/>
                          </a:solidFill>
                        </a:rPr>
                        <a:t>di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800" baseline="0" dirty="0" err="1" smtClean="0">
                          <a:solidFill>
                            <a:schemeClr val="tx1"/>
                          </a:solidFill>
                        </a:rPr>
                        <a:t>Combattimento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2532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Symbolika </a:t>
                      </a:r>
                      <a:endParaRPr lang="cs-CZ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err="1" smtClean="0"/>
                        <a:t>Fasces</a:t>
                      </a:r>
                      <a:r>
                        <a:rPr lang="cs-CZ" sz="1800" dirty="0" smtClean="0"/>
                        <a:t> – svazek, inspirace ze</a:t>
                      </a:r>
                      <a:r>
                        <a:rPr lang="cs-CZ" sz="1800" baseline="0" dirty="0" smtClean="0"/>
                        <a:t> starého Říma.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aseline="0" dirty="0" smtClean="0"/>
                        <a:t>Římský orel </a:t>
                      </a:r>
                      <a:r>
                        <a:rPr lang="cs-CZ" sz="1800" dirty="0" smtClean="0"/>
                        <a:t> </a:t>
                      </a:r>
                    </a:p>
                    <a:p>
                      <a:r>
                        <a:rPr lang="cs-CZ" sz="1800" baseline="0" dirty="0" smtClean="0"/>
                        <a:t>Černé košile 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6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Teorie a praxe fašistického státu (dle </a:t>
            </a:r>
            <a:r>
              <a:rPr lang="cs-CZ" dirty="0" err="1" smtClean="0"/>
              <a:t>Kapras</a:t>
            </a:r>
            <a:r>
              <a:rPr lang="cs-CZ" dirty="0"/>
              <a:t> </a:t>
            </a:r>
            <a:r>
              <a:rPr lang="cs-CZ" dirty="0" smtClean="0"/>
              <a:t>1939, </a:t>
            </a:r>
            <a:r>
              <a:rPr lang="cs-CZ" sz="1000" dirty="0" smtClean="0"/>
              <a:t>obr. </a:t>
            </a:r>
            <a:r>
              <a:rPr lang="cs-CZ" sz="1000" dirty="0" err="1" smtClean="0"/>
              <a:t>Kapras</a:t>
            </a:r>
            <a:r>
              <a:rPr lang="cs-CZ" sz="1000" dirty="0" smtClean="0"/>
              <a:t> via </a:t>
            </a:r>
            <a:r>
              <a:rPr lang="cs-CZ" sz="1000" dirty="0" err="1" smtClean="0"/>
              <a:t>Niederer</a:t>
            </a:r>
            <a:r>
              <a:rPr lang="cs-CZ" sz="1000" dirty="0" smtClean="0"/>
              <a:t>, s. 78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3" t="5211" r="11780" b="51172"/>
          <a:stretch/>
        </p:blipFill>
        <p:spPr>
          <a:xfrm rot="16200000">
            <a:off x="4562490" y="1566304"/>
            <a:ext cx="4411023" cy="4392000"/>
          </a:xfrm>
        </p:spPr>
      </p:pic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cs-CZ" dirty="0" smtClean="0"/>
              <a:t>Jeho základem je národ, neboť je právním uskutečněním národa;</a:t>
            </a:r>
          </a:p>
          <a:p>
            <a:pPr marL="514350" indent="-514350">
              <a:buAutoNum type="arabicPeriod"/>
            </a:pPr>
            <a:r>
              <a:rPr lang="cs-CZ" dirty="0" smtClean="0"/>
              <a:t>Je hierarchicky nadřazen jednotlivcům a všem agregátům ve státě;</a:t>
            </a:r>
          </a:p>
          <a:p>
            <a:pPr marL="514350" indent="-514350">
              <a:buAutoNum type="arabicPeriod"/>
            </a:pPr>
            <a:r>
              <a:rPr lang="cs-CZ" dirty="0" smtClean="0"/>
              <a:t>Je nadán velikou mocí a zvýšenou autoritou, opírající se o rozvětvenou policejní moc;</a:t>
            </a:r>
          </a:p>
          <a:p>
            <a:pPr marL="514350" indent="-514350">
              <a:buAutoNum type="arabicPeriod"/>
            </a:pPr>
            <a:r>
              <a:rPr lang="cs-CZ" dirty="0" smtClean="0"/>
              <a:t>Vykonává kromě obvyklých dosud činností zákonodárné, správní a soudní ještě činnost korporační;</a:t>
            </a:r>
          </a:p>
          <a:p>
            <a:pPr marL="514350" indent="-514350">
              <a:buAutoNum type="arabicPeriod"/>
            </a:pPr>
            <a:r>
              <a:rPr lang="cs-CZ" dirty="0" smtClean="0"/>
              <a:t>Veškerá moc ve státě je organisována na principu hierarchické výstavby, spojené se zásadou vůdcovství.</a:t>
            </a:r>
          </a:p>
        </p:txBody>
      </p:sp>
    </p:spTree>
    <p:extLst>
      <p:ext uri="{BB962C8B-B14F-4D97-AF65-F5344CB8AC3E}">
        <p14:creationId xmlns:p14="http://schemas.microsoft.com/office/powerpoint/2010/main" val="15382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Výchozí definice národního (nacionálního) socialismu (</a:t>
            </a:r>
            <a:r>
              <a:rPr lang="cs-CZ" sz="3600" dirty="0" err="1" smtClean="0"/>
              <a:t>Backes</a:t>
            </a:r>
            <a:r>
              <a:rPr lang="cs-CZ" sz="3600" dirty="0" smtClean="0"/>
              <a:t>, </a:t>
            </a:r>
            <a:r>
              <a:rPr lang="cs-CZ" sz="3600" dirty="0" err="1" smtClean="0"/>
              <a:t>Jesse</a:t>
            </a:r>
            <a:r>
              <a:rPr lang="cs-CZ" sz="3600" dirty="0" smtClean="0"/>
              <a:t> 1993: 470).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5184576" cy="4925144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„Nacionální </a:t>
            </a:r>
            <a:r>
              <a:rPr lang="cs-CZ" dirty="0"/>
              <a:t>socialismus je </a:t>
            </a:r>
            <a:r>
              <a:rPr lang="cs-CZ" dirty="0" smtClean="0"/>
              <a:t>spojený </a:t>
            </a:r>
            <a:r>
              <a:rPr lang="cs-CZ" dirty="0"/>
              <a:t>s Nacionálně socialistickou dělnickou stranou Německa (NSDAP). Bez pochopení politických úspěchů této strany ve dvacátých a třicátých letech a její ideologie a programatiky nelze vysvětlit nacionální socialismus. Zpočátku se stala shromaždištěm pro různé pravicově extremistické proudy, jejichž intelektuální reprezentanti (Gottfried </a:t>
            </a:r>
            <a:r>
              <a:rPr lang="cs-CZ" dirty="0" err="1"/>
              <a:t>Feder</a:t>
            </a:r>
            <a:r>
              <a:rPr lang="cs-CZ" dirty="0"/>
              <a:t>, Alfred Rosenberg, </a:t>
            </a:r>
            <a:r>
              <a:rPr lang="cs-CZ" dirty="0" smtClean="0"/>
              <a:t>Gregor </a:t>
            </a:r>
            <a:r>
              <a:rPr lang="cs-CZ" dirty="0"/>
              <a:t>a Otto </a:t>
            </a:r>
            <a:r>
              <a:rPr lang="cs-CZ" dirty="0" err="1"/>
              <a:t>Straßerovi</a:t>
            </a:r>
            <a:r>
              <a:rPr lang="cs-CZ" dirty="0"/>
              <a:t>) se od sebe navzájem částečně odlišovali. Společný konsens panoval v „nacionálně-socialistickém světovém názoru“, který byl konsistentněji formulován v dílech a projevech „vůdce“ Adolfa Hitlera, především v knize Mein Kampf. </a:t>
            </a:r>
            <a:endParaRPr lang="cs-CZ" dirty="0" smtClean="0"/>
          </a:p>
          <a:p>
            <a:r>
              <a:rPr lang="cs-CZ" dirty="0" smtClean="0"/>
              <a:t>Nacionální </a:t>
            </a:r>
            <a:r>
              <a:rPr lang="cs-CZ" dirty="0"/>
              <a:t>socialismus do značné míry vycházel z anti-postojů (antiparlamentarismu, antiliberalismu, </a:t>
            </a:r>
            <a:r>
              <a:rPr lang="cs-CZ" dirty="0" err="1"/>
              <a:t>antibolševismu</a:t>
            </a:r>
            <a:r>
              <a:rPr lang="cs-CZ" dirty="0"/>
              <a:t>, antikapitalismu, </a:t>
            </a:r>
            <a:r>
              <a:rPr lang="cs-CZ" dirty="0" err="1"/>
              <a:t>antiegalitarismu</a:t>
            </a:r>
            <a:r>
              <a:rPr lang="cs-CZ" dirty="0"/>
              <a:t>, </a:t>
            </a:r>
            <a:r>
              <a:rPr lang="cs-CZ" dirty="0" smtClean="0"/>
              <a:t>antisemitismu</a:t>
            </a:r>
            <a:r>
              <a:rPr lang="cs-CZ" dirty="0"/>
              <a:t>). </a:t>
            </a:r>
            <a:endParaRPr lang="cs-CZ" dirty="0" smtClean="0"/>
          </a:p>
          <a:p>
            <a:r>
              <a:rPr lang="cs-CZ" dirty="0" smtClean="0"/>
              <a:t>Tomu </a:t>
            </a:r>
            <a:r>
              <a:rPr lang="cs-CZ" dirty="0"/>
              <a:t>odpovídaly základy této ideologie – rasistická doktrína, která umísťovala vlastní lid (Němce, Árijce) na nejvyšší stupeň rasové hierarchie, sociálně-darwinisticky odůvodněný rasový boj jako historická skutečnost a princip výběru, propagace „lidového společenství („</a:t>
            </a:r>
            <a:r>
              <a:rPr lang="cs-CZ" dirty="0" err="1"/>
              <a:t>Volksgemeinschaft</a:t>
            </a:r>
            <a:r>
              <a:rPr lang="cs-CZ" dirty="0"/>
              <a:t>“) na základě rasové jednoty, „vůdcovský princip“ jako dominující vzor politické organizace a úsilí po „dobytí životního prostoru“ a nadvládu v </a:t>
            </a:r>
            <a:r>
              <a:rPr lang="cs-CZ" dirty="0" smtClean="0"/>
              <a:t>Evropě“.</a:t>
            </a:r>
          </a:p>
          <a:p>
            <a:r>
              <a:rPr lang="cs-CZ" sz="1700" dirty="0" smtClean="0"/>
              <a:t>Obr: </a:t>
            </a:r>
            <a:r>
              <a:rPr lang="cs-CZ" sz="1700" dirty="0" err="1" smtClean="0"/>
              <a:t>Böhmen</a:t>
            </a:r>
            <a:r>
              <a:rPr lang="cs-CZ" sz="1700" dirty="0" smtClean="0"/>
              <a:t> </a:t>
            </a:r>
            <a:r>
              <a:rPr lang="cs-CZ" sz="1700" dirty="0" err="1" smtClean="0"/>
              <a:t>und</a:t>
            </a:r>
            <a:r>
              <a:rPr lang="cs-CZ" sz="1700" dirty="0" smtClean="0"/>
              <a:t> </a:t>
            </a:r>
            <a:r>
              <a:rPr lang="cs-CZ" sz="1700" dirty="0" err="1" smtClean="0"/>
              <a:t>Mähren</a:t>
            </a:r>
            <a:r>
              <a:rPr lang="cs-CZ" sz="1700" dirty="0" smtClean="0"/>
              <a:t>, Rosenberg: </a:t>
            </a:r>
            <a:r>
              <a:rPr lang="cs-CZ" sz="1700" dirty="0" err="1" smtClean="0"/>
              <a:t>Mythos</a:t>
            </a:r>
            <a:r>
              <a:rPr lang="cs-CZ" sz="1700" dirty="0" smtClean="0"/>
              <a:t> des 20. </a:t>
            </a:r>
            <a:r>
              <a:rPr lang="cs-CZ" sz="1700" dirty="0" err="1" smtClean="0"/>
              <a:t>Jahrhunderts</a:t>
            </a:r>
            <a:r>
              <a:rPr lang="cs-CZ" sz="1700" dirty="0" smtClean="0"/>
              <a:t> </a:t>
            </a:r>
            <a:endParaRPr lang="cs-CZ" sz="17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75618" y="4365104"/>
            <a:ext cx="3178175" cy="2383631"/>
          </a:xfrm>
        </p:spPr>
      </p:pic>
      <p:pic>
        <p:nvPicPr>
          <p:cNvPr id="2050" name="Picture 2" descr="G:\Pictures17\thumb_IMG_6088_10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6" b="5919"/>
          <a:stretch/>
        </p:blipFill>
        <p:spPr bwMode="auto">
          <a:xfrm>
            <a:off x="5738257" y="1340768"/>
            <a:ext cx="2815536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4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Vývoj nacistického hnutí 1919-1933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446907"/>
              </p:ext>
            </p:extLst>
          </p:nvPr>
        </p:nvGraphicFramePr>
        <p:xfrm>
          <a:off x="457200" y="1600200"/>
          <a:ext cx="8229600" cy="419459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28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961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1919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Hitlerův vstup do </a:t>
                      </a:r>
                      <a:r>
                        <a:rPr lang="cs-CZ" sz="1800" dirty="0" err="1" smtClean="0"/>
                        <a:t>Deutsche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Arbeiterpartei</a:t>
                      </a:r>
                      <a:r>
                        <a:rPr lang="cs-CZ" sz="1800" baseline="0" dirty="0" smtClean="0"/>
                        <a:t>  (DAP, Německá dělnická strana)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1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1920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Přejmenování DAP na </a:t>
                      </a:r>
                      <a:r>
                        <a:rPr lang="cs-CZ" sz="1800" dirty="0" err="1" smtClean="0"/>
                        <a:t>Nationalsozialistische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Deutsche</a:t>
                      </a:r>
                      <a:r>
                        <a:rPr lang="cs-CZ" sz="1800" dirty="0" smtClean="0"/>
                        <a:t> </a:t>
                      </a:r>
                      <a:r>
                        <a:rPr lang="cs-CZ" sz="1800" dirty="0" err="1" smtClean="0"/>
                        <a:t>Arbeiterpartei</a:t>
                      </a:r>
                      <a:r>
                        <a:rPr lang="cs-CZ" sz="1800" dirty="0" smtClean="0"/>
                        <a:t> (NSDAP), Nacionálněsocialistická německá strana dělnická</a:t>
                      </a:r>
                      <a:r>
                        <a:rPr lang="cs-CZ" sz="1800" baseline="0" dirty="0" smtClean="0"/>
                        <a:t> ), přijetí 25 bodového programu a výběr hákového kříže jako symbolu  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53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1923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9. 11. neúspěšný pokus o puč v Mnichově 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5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1925-1926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Vydání knihy Mein Kampf, kterou napsal Adolf Hitler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1930 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Ve volbách získává NSDAP 18,3% hlasů (ve volbách 1928 měla pouze 2,6%,</a:t>
                      </a:r>
                      <a:r>
                        <a:rPr lang="cs-CZ" sz="1800" baseline="0" dirty="0" smtClean="0"/>
                        <a:t> ve volbách 1932 pak 37,4%), vzor pro soudobé neonacisty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61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1933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30. 1. Adolf Hitler jmenován Říšským kancléřem,</a:t>
                      </a:r>
                      <a:r>
                        <a:rPr lang="cs-CZ" sz="1800" baseline="0" dirty="0" smtClean="0"/>
                        <a:t> 24. 3. zmocňovací zákon, konec tzv. „Výmarské republiky“, 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25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Vývoj nacistického režimu 1933-1945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861723"/>
              </p:ext>
            </p:extLst>
          </p:nvPr>
        </p:nvGraphicFramePr>
        <p:xfrm>
          <a:off x="457200" y="1600200"/>
          <a:ext cx="8229600" cy="501522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28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33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1934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30. 6. „Noc dlouhých</a:t>
                      </a:r>
                      <a:r>
                        <a:rPr lang="cs-CZ" sz="1800" baseline="0" dirty="0" smtClean="0"/>
                        <a:t> nožů“, násilné řešení sporů v NSDAP mezi „revolučním“ a „etablovaným“ křídlem, dělí i dnes neonacisty na hitlerovské a </a:t>
                      </a:r>
                      <a:r>
                        <a:rPr lang="cs-CZ" sz="1800" baseline="0" dirty="0" err="1" smtClean="0"/>
                        <a:t>röhmovské</a:t>
                      </a:r>
                      <a:r>
                        <a:rPr lang="cs-CZ" sz="1800" baseline="0" dirty="0" smtClean="0"/>
                        <a:t>/</a:t>
                      </a:r>
                      <a:r>
                        <a:rPr lang="cs-CZ" sz="1800" baseline="0" dirty="0" err="1" smtClean="0"/>
                        <a:t>strasserovské</a:t>
                      </a:r>
                      <a:r>
                        <a:rPr lang="cs-CZ" sz="1800" baseline="0" dirty="0" smtClean="0"/>
                        <a:t>.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35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1935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„Norimberské zákony“, Zákony o německé krvi a cti 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567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1938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9.  - 10. 11., „Křišťálová noc“ , masový</a:t>
                      </a:r>
                      <a:r>
                        <a:rPr lang="cs-CZ" sz="1800" baseline="0" dirty="0" smtClean="0"/>
                        <a:t> organizovaný protižidovský pogrom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56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1939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1. 9. zahájení</a:t>
                      </a:r>
                      <a:r>
                        <a:rPr lang="cs-CZ" sz="1800" baseline="0" dirty="0" smtClean="0"/>
                        <a:t> druhé světové války útokem Německa na Polsko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3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1942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20. 1. konference ve</a:t>
                      </a:r>
                      <a:r>
                        <a:rPr lang="cs-CZ" sz="1800" baseline="0" dirty="0" smtClean="0"/>
                        <a:t> </a:t>
                      </a:r>
                      <a:r>
                        <a:rPr lang="cs-CZ" sz="1800" baseline="0" dirty="0" err="1" smtClean="0"/>
                        <a:t>Wannsee</a:t>
                      </a:r>
                      <a:r>
                        <a:rPr lang="cs-CZ" sz="1800" baseline="0" dirty="0" smtClean="0"/>
                        <a:t>, koordinace „konečného řešení židovské otázky“ (</a:t>
                      </a:r>
                      <a:r>
                        <a:rPr lang="cs-CZ" sz="1800" baseline="0" dirty="0" err="1" smtClean="0"/>
                        <a:t>Endlösung</a:t>
                      </a:r>
                      <a:r>
                        <a:rPr lang="cs-CZ" sz="1800" baseline="0" dirty="0" smtClean="0"/>
                        <a:t> der </a:t>
                      </a:r>
                      <a:r>
                        <a:rPr lang="cs-CZ" sz="1800" baseline="0" dirty="0" err="1" smtClean="0"/>
                        <a:t>Judenfrage</a:t>
                      </a:r>
                      <a:r>
                        <a:rPr lang="cs-CZ" sz="1800" baseline="0" dirty="0" smtClean="0"/>
                        <a:t>), neonacisté popírají a/nebo glorifikují  závěry konference.  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567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1944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Neúspěšný pokus o puč, včetně atentátu na Hitlera</a:t>
                      </a:r>
                      <a:r>
                        <a:rPr lang="cs-CZ" sz="1800" baseline="0" dirty="0" smtClean="0"/>
                        <a:t> 20. 7. („operace Valkýra“).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33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1945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Kapitulace 8. 5., podle neonacistů kapitulovala</a:t>
                      </a:r>
                      <a:r>
                        <a:rPr lang="cs-CZ" sz="1800" baseline="0" dirty="0" smtClean="0"/>
                        <a:t> pouze německá branná moc (Wehrmacht), nikoliv Velkoněmecká říše, která podle nich existuje dále.   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11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4000" dirty="0" smtClean="0"/>
              <a:t>Politický systém (Velko-)Německé říše (Dle </a:t>
            </a:r>
            <a:r>
              <a:rPr lang="cs-CZ" sz="4000" dirty="0" err="1" smtClean="0"/>
              <a:t>Bedürftig</a:t>
            </a:r>
            <a:r>
              <a:rPr lang="cs-CZ" sz="4000" dirty="0" smtClean="0"/>
              <a:t> 2004). 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258816" cy="4781128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cs-CZ" sz="2400" dirty="0" smtClean="0"/>
              <a:t>Vůdce a říšský kancléř (Der Führer </a:t>
            </a:r>
            <a:r>
              <a:rPr lang="cs-CZ" sz="2400" dirty="0" err="1" smtClean="0"/>
              <a:t>und</a:t>
            </a:r>
            <a:r>
              <a:rPr lang="cs-CZ" sz="2400" dirty="0" smtClean="0"/>
              <a:t> </a:t>
            </a:r>
            <a:r>
              <a:rPr lang="cs-CZ" sz="2400" dirty="0" err="1" smtClean="0"/>
              <a:t>Reichskanzler</a:t>
            </a:r>
            <a:r>
              <a:rPr lang="cs-CZ" sz="2400" dirty="0" smtClean="0"/>
              <a:t>) – hlava státu, vůdce NSDAP, Vrchní velitel branné moci (Wehrmachtu).</a:t>
            </a:r>
          </a:p>
          <a:p>
            <a:pPr eaLnBrk="1" hangingPunct="1"/>
            <a:r>
              <a:rPr lang="cs-CZ" sz="2400" dirty="0" smtClean="0"/>
              <a:t>Jediná strana NSDAP, členění do žup (</a:t>
            </a:r>
            <a:r>
              <a:rPr lang="cs-CZ" sz="2400" dirty="0" err="1" smtClean="0"/>
              <a:t>Gau</a:t>
            </a:r>
            <a:r>
              <a:rPr lang="cs-CZ" sz="2400" dirty="0" smtClean="0"/>
              <a:t>, v čele Gauleiter) a dalších jednotek.</a:t>
            </a:r>
          </a:p>
          <a:p>
            <a:pPr eaLnBrk="1" hangingPunct="1"/>
            <a:r>
              <a:rPr lang="cs-CZ" sz="2400" dirty="0" smtClean="0"/>
              <a:t>V rámci strany působily </a:t>
            </a:r>
            <a:r>
              <a:rPr lang="cs-CZ" sz="2400" dirty="0" err="1" smtClean="0"/>
              <a:t>paramilitární</a:t>
            </a:r>
            <a:r>
              <a:rPr lang="cs-CZ" sz="2400" dirty="0" smtClean="0"/>
              <a:t> SA a SS (později i vojenské složky), NSKK, HJ (</a:t>
            </a:r>
            <a:r>
              <a:rPr lang="cs-CZ" sz="2400" dirty="0" err="1" smtClean="0"/>
              <a:t>Pimpf</a:t>
            </a:r>
            <a:r>
              <a:rPr lang="cs-CZ" sz="2400" dirty="0" smtClean="0"/>
              <a:t>, </a:t>
            </a:r>
            <a:r>
              <a:rPr lang="cs-CZ" sz="2400" dirty="0" err="1" smtClean="0"/>
              <a:t>Jungvolk</a:t>
            </a:r>
            <a:r>
              <a:rPr lang="cs-CZ" sz="2400" dirty="0" smtClean="0"/>
              <a:t>, Bund </a:t>
            </a:r>
            <a:r>
              <a:rPr lang="cs-CZ" sz="2400" dirty="0" err="1" smtClean="0"/>
              <a:t>Deutscher</a:t>
            </a:r>
            <a:r>
              <a:rPr lang="cs-CZ" sz="2400" dirty="0" smtClean="0"/>
              <a:t> </a:t>
            </a:r>
            <a:r>
              <a:rPr lang="cs-CZ" sz="2400" dirty="0" err="1" smtClean="0"/>
              <a:t>Mädel</a:t>
            </a:r>
            <a:r>
              <a:rPr lang="cs-CZ" sz="2400" dirty="0" smtClean="0"/>
              <a:t>), </a:t>
            </a:r>
            <a:r>
              <a:rPr lang="cs-CZ" sz="2400" dirty="0" err="1" smtClean="0"/>
              <a:t>NSDstB</a:t>
            </a:r>
            <a:r>
              <a:rPr lang="cs-CZ" sz="2400" dirty="0" smtClean="0"/>
              <a:t>, NS-</a:t>
            </a:r>
            <a:r>
              <a:rPr lang="cs-CZ" sz="2400" dirty="0" err="1" smtClean="0"/>
              <a:t>Frauenschaft</a:t>
            </a:r>
            <a:r>
              <a:rPr lang="cs-CZ" sz="2400" dirty="0" smtClean="0"/>
              <a:t>, </a:t>
            </a:r>
            <a:r>
              <a:rPr lang="cs-CZ" sz="2400" dirty="0" err="1" smtClean="0"/>
              <a:t>Dt</a:t>
            </a:r>
            <a:r>
              <a:rPr lang="cs-CZ" sz="2400" dirty="0" smtClean="0"/>
              <a:t>. </a:t>
            </a:r>
            <a:r>
              <a:rPr lang="cs-CZ" sz="2400" dirty="0" err="1" smtClean="0"/>
              <a:t>Frauenwerk</a:t>
            </a:r>
            <a:r>
              <a:rPr lang="cs-CZ" sz="2400" dirty="0" smtClean="0"/>
              <a:t>, DAF, NSV, NS-</a:t>
            </a:r>
            <a:r>
              <a:rPr lang="cs-CZ" sz="2400" dirty="0" err="1" smtClean="0"/>
              <a:t>Kriegsopfervers</a:t>
            </a:r>
            <a:r>
              <a:rPr lang="cs-CZ" sz="2400" dirty="0" smtClean="0"/>
              <a:t>., NSD </a:t>
            </a:r>
            <a:r>
              <a:rPr lang="cs-CZ" sz="2400" dirty="0" err="1" smtClean="0"/>
              <a:t>Ärtztebund</a:t>
            </a:r>
            <a:r>
              <a:rPr lang="cs-CZ" sz="2400" dirty="0" smtClean="0"/>
              <a:t>, NS-</a:t>
            </a:r>
            <a:r>
              <a:rPr lang="cs-CZ" sz="2400" dirty="0" err="1" smtClean="0"/>
              <a:t>Lehrerbund</a:t>
            </a:r>
            <a:r>
              <a:rPr lang="cs-CZ" sz="2400" dirty="0" smtClean="0"/>
              <a:t>, </a:t>
            </a:r>
            <a:r>
              <a:rPr lang="cs-CZ" sz="2400" dirty="0" err="1" smtClean="0"/>
              <a:t>Beamtenbund</a:t>
            </a:r>
            <a:r>
              <a:rPr lang="cs-CZ" sz="2400" dirty="0" smtClean="0"/>
              <a:t>, NS-</a:t>
            </a:r>
            <a:r>
              <a:rPr lang="cs-CZ" sz="2400" dirty="0" err="1" smtClean="0"/>
              <a:t>Juristenbund</a:t>
            </a:r>
            <a:r>
              <a:rPr lang="cs-CZ" sz="2400" dirty="0" smtClean="0"/>
              <a:t>.    </a:t>
            </a:r>
          </a:p>
          <a:p>
            <a:pPr eaLnBrk="1" hangingPunct="1"/>
            <a:r>
              <a:rPr lang="cs-CZ" sz="1000" dirty="0" smtClean="0"/>
              <a:t>Obr.: Ley: </a:t>
            </a:r>
            <a:r>
              <a:rPr lang="cs-CZ" sz="1000" dirty="0" err="1" smtClean="0"/>
              <a:t>Organisationshandbuch</a:t>
            </a:r>
            <a:r>
              <a:rPr lang="cs-CZ" sz="1000" dirty="0" smtClean="0"/>
              <a:t> der NSDAP.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782355" cy="50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2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1521</Words>
  <Application>Microsoft Office PowerPoint</Application>
  <PresentationFormat>Předvádění na obrazovce (4:3)</PresentationFormat>
  <Paragraphs>166</Paragraphs>
  <Slides>18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Motiv systému Office</vt:lpstr>
      <vt:lpstr>Fašismus a nacismus </vt:lpstr>
      <vt:lpstr>„Minimální definice fašismu“ (Griffin 2006)</vt:lpstr>
      <vt:lpstr>Výchozí definice fašismu (Backes, Jesse 1993) Obr: Nedělní list, 13. listopadu 1938</vt:lpstr>
      <vt:lpstr>Italský fašismus: stručný historický přehled </vt:lpstr>
      <vt:lpstr>Teorie a praxe fašistického státu (dle Kapras 1939, obr. Kapras via Niederer, s. 78)</vt:lpstr>
      <vt:lpstr>Výchozí definice národního (nacionálního) socialismu (Backes, Jesse 1993: 470).</vt:lpstr>
      <vt:lpstr>Vývoj nacistického hnutí 1919-1933</vt:lpstr>
      <vt:lpstr>Vývoj nacistického režimu 1933-1945</vt:lpstr>
      <vt:lpstr>Politický systém (Velko-)Německé říše (Dle Bedürftig 2004).   </vt:lpstr>
      <vt:lpstr>Základní koncepční výzvy fašismu a národního socialismu/nacismu </vt:lpstr>
      <vt:lpstr>Základní koncepční výzvy nacismu národního/nacionálního socialismu </vt:lpstr>
      <vt:lpstr>Možné srovnání fašismu a nacismu (Hloška a kol. 2007: 9)</vt:lpstr>
      <vt:lpstr>Neofašismus a neonacismus: vybrané problémy </vt:lpstr>
      <vt:lpstr>Fašismus v historickém českém prostředí </vt:lpstr>
      <vt:lpstr>(Neo)fašismus v moderním českém a moravském prostředí </vt:lpstr>
      <vt:lpstr>Nacismus v historickém českém prostředí </vt:lpstr>
      <vt:lpstr>(Neo)nacismus v moderním českém prostředí </vt:lpstr>
      <vt:lpstr>Použitá literatura 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Miroslav Mareš</dc:creator>
  <cp:lastModifiedBy>Miroslav Mareš</cp:lastModifiedBy>
  <cp:revision>67</cp:revision>
  <dcterms:created xsi:type="dcterms:W3CDTF">2013-05-02T06:26:59Z</dcterms:created>
  <dcterms:modified xsi:type="dcterms:W3CDTF">2018-02-13T11:17:31Z</dcterms:modified>
</cp:coreProperties>
</file>