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8" r:id="rId3"/>
    <p:sldId id="260" r:id="rId4"/>
    <p:sldId id="261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80" r:id="rId21"/>
    <p:sldId id="281" r:id="rId22"/>
    <p:sldId id="305" r:id="rId23"/>
    <p:sldId id="306" r:id="rId24"/>
    <p:sldId id="304" r:id="rId25"/>
    <p:sldId id="278" r:id="rId26"/>
    <p:sldId id="279" r:id="rId27"/>
    <p:sldId id="283" r:id="rId28"/>
    <p:sldId id="284" r:id="rId29"/>
    <p:sldId id="290" r:id="rId30"/>
    <p:sldId id="285" r:id="rId31"/>
    <p:sldId id="286" r:id="rId32"/>
    <p:sldId id="287" r:id="rId33"/>
    <p:sldId id="288" r:id="rId34"/>
    <p:sldId id="289" r:id="rId35"/>
    <p:sldId id="291" r:id="rId36"/>
    <p:sldId id="292" r:id="rId37"/>
    <p:sldId id="293" r:id="rId38"/>
    <p:sldId id="294" r:id="rId39"/>
    <p:sldId id="296" r:id="rId40"/>
    <p:sldId id="297" r:id="rId41"/>
    <p:sldId id="298" r:id="rId42"/>
    <p:sldId id="295" r:id="rId43"/>
    <p:sldId id="301" r:id="rId44"/>
    <p:sldId id="299" r:id="rId45"/>
    <p:sldId id="300" r:id="rId46"/>
    <p:sldId id="303" r:id="rId47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249748-BA1F-4ED6-AAC0-0B33F7E25A14}" type="datetimeFigureOut">
              <a:rPr lang="sk-SK" smtClean="0"/>
              <a:t>14.3.2018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0B27F-CEC4-4F89-9819-C44CBFCBA17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45550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0B27F-CEC4-4F89-9819-C44CBFCBA17D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1589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HZDS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0B27F-CEC4-4F89-9819-C44CBFCBA17D}" type="slidenum">
              <a:rPr lang="sk-SK" smtClean="0"/>
              <a:t>28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022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SDĽ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0B27F-CEC4-4F89-9819-C44CBFCBA17D}" type="slidenum">
              <a:rPr lang="sk-SK" smtClean="0"/>
              <a:t>30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82536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KSS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0B27F-CEC4-4F89-9819-C44CBFCBA17D}" type="slidenum">
              <a:rPr lang="sk-SK" smtClean="0"/>
              <a:t>31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49164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SDK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0B27F-CEC4-4F89-9819-C44CBFCBA17D}" type="slidenum">
              <a:rPr lang="sk-SK" smtClean="0"/>
              <a:t>32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99069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SNS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0B27F-CEC4-4F89-9819-C44CBFCBA17D}" type="slidenum">
              <a:rPr lang="sk-SK" smtClean="0"/>
              <a:t>33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62871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SMK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0B27F-CEC4-4F89-9819-C44CBFCBA17D}" type="slidenum">
              <a:rPr lang="sk-SK" smtClean="0"/>
              <a:t>34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61777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12AD-66A2-443F-B1CE-D97B5678E30D}" type="datetimeFigureOut">
              <a:rPr lang="sk-SK" smtClean="0"/>
              <a:t>14.3.2018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312DA-E736-41DF-BD1D-A5EFD3E08F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27483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12AD-66A2-443F-B1CE-D97B5678E30D}" type="datetimeFigureOut">
              <a:rPr lang="sk-SK" smtClean="0"/>
              <a:t>14.3.2018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312DA-E736-41DF-BD1D-A5EFD3E08F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80250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12AD-66A2-443F-B1CE-D97B5678E30D}" type="datetimeFigureOut">
              <a:rPr lang="sk-SK" smtClean="0"/>
              <a:t>14.3.2018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312DA-E736-41DF-BD1D-A5EFD3E08F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58252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12AD-66A2-443F-B1CE-D97B5678E30D}" type="datetimeFigureOut">
              <a:rPr lang="sk-SK" smtClean="0"/>
              <a:t>14.3.2018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312DA-E736-41DF-BD1D-A5EFD3E08F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65796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12AD-66A2-443F-B1CE-D97B5678E30D}" type="datetimeFigureOut">
              <a:rPr lang="sk-SK" smtClean="0"/>
              <a:t>14.3.2018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312DA-E736-41DF-BD1D-A5EFD3E08F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21581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12AD-66A2-443F-B1CE-D97B5678E30D}" type="datetimeFigureOut">
              <a:rPr lang="sk-SK" smtClean="0"/>
              <a:t>14.3.2018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312DA-E736-41DF-BD1D-A5EFD3E08F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84980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12AD-66A2-443F-B1CE-D97B5678E30D}" type="datetimeFigureOut">
              <a:rPr lang="sk-SK" smtClean="0"/>
              <a:t>14.3.2018</a:t>
            </a:fld>
            <a:endParaRPr lang="sk-SK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312DA-E736-41DF-BD1D-A5EFD3E08F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9698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12AD-66A2-443F-B1CE-D97B5678E30D}" type="datetimeFigureOut">
              <a:rPr lang="sk-SK" smtClean="0"/>
              <a:t>14.3.2018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312DA-E736-41DF-BD1D-A5EFD3E08F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38978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12AD-66A2-443F-B1CE-D97B5678E30D}" type="datetimeFigureOut">
              <a:rPr lang="sk-SK" smtClean="0"/>
              <a:t>14.3.2018</a:t>
            </a:fld>
            <a:endParaRPr lang="sk-SK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312DA-E736-41DF-BD1D-A5EFD3E08F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5205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12AD-66A2-443F-B1CE-D97B5678E30D}" type="datetimeFigureOut">
              <a:rPr lang="sk-SK" smtClean="0"/>
              <a:t>14.3.2018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312DA-E736-41DF-BD1D-A5EFD3E08F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54421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12AD-66A2-443F-B1CE-D97B5678E30D}" type="datetimeFigureOut">
              <a:rPr lang="sk-SK" smtClean="0"/>
              <a:t>14.3.2018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312DA-E736-41DF-BD1D-A5EFD3E08F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27882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412AD-66A2-443F-B1CE-D97B5678E30D}" type="datetimeFigureOut">
              <a:rPr lang="sk-SK" smtClean="0"/>
              <a:t>14.3.2018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312DA-E736-41DF-BD1D-A5EFD3E08F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746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r"/>
            <a:r>
              <a:rPr lang="sk-SK"/>
              <a:t>SLOVENSKO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r>
              <a:rPr lang="sk-SK" sz="2000"/>
              <a:t>POL509 – Prostorová analýza voleb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38231"/>
          <a:stretch/>
        </p:blipFill>
        <p:spPr>
          <a:xfrm>
            <a:off x="0" y="0"/>
            <a:ext cx="12192000" cy="502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454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966787"/>
            <a:ext cx="10582275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91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966787"/>
            <a:ext cx="10582275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47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966787"/>
            <a:ext cx="10582275" cy="49244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282023" y="4925683"/>
            <a:ext cx="1026543" cy="16390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40454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966787"/>
            <a:ext cx="10582275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27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966787"/>
            <a:ext cx="10582275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86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966787"/>
            <a:ext cx="10582275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30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966787"/>
            <a:ext cx="10582275" cy="49244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90649" y="4934309"/>
            <a:ext cx="310551" cy="13802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00734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966787"/>
            <a:ext cx="10582275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37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966787"/>
            <a:ext cx="10582275" cy="49244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64770" y="4891177"/>
            <a:ext cx="276045" cy="20703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08600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966787"/>
            <a:ext cx="10582275" cy="49244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30264" y="4891177"/>
            <a:ext cx="362310" cy="1811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3872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Trochu z histórie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07099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2671"/>
            <a:ext cx="12192000" cy="4372658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257300" y="5857875"/>
            <a:ext cx="193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Zdroj: Bahna, Krivý</a:t>
            </a:r>
          </a:p>
        </p:txBody>
      </p:sp>
    </p:spTree>
    <p:extLst>
      <p:ext uri="{BB962C8B-B14F-4D97-AF65-F5344CB8AC3E}">
        <p14:creationId xmlns:p14="http://schemas.microsoft.com/office/powerpoint/2010/main" val="3863776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1087"/>
            <a:ext cx="12192000" cy="5115825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628" y="6131792"/>
            <a:ext cx="203014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01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0925"/>
            <a:ext cx="12192000" cy="475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22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0925"/>
            <a:ext cx="12192000" cy="475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738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12192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85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966787"/>
            <a:ext cx="10582275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62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/>
          <a:srcRect t="5153" b="1857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" y="3764612"/>
            <a:ext cx="5442280" cy="225621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40079" y="4025589"/>
            <a:ext cx="4610932" cy="141583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Obdobie Mečiara</a:t>
            </a:r>
          </a:p>
        </p:txBody>
      </p:sp>
    </p:spTree>
    <p:extLst>
      <p:ext uri="{BB962C8B-B14F-4D97-AF65-F5344CB8AC3E}">
        <p14:creationId xmlns:p14="http://schemas.microsoft.com/office/powerpoint/2010/main" val="2493639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" y="723900"/>
            <a:ext cx="1057275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38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571500"/>
            <a:ext cx="12039600" cy="5715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238250" y="6019800"/>
            <a:ext cx="1714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Zdroj: </a:t>
            </a:r>
            <a:r>
              <a:rPr lang="sk-SK" dirty="0" err="1"/>
              <a:t>Madleňák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70744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7528" y="260648"/>
            <a:ext cx="8229600" cy="720080"/>
          </a:xfrm>
        </p:spPr>
        <p:txBody>
          <a:bodyPr>
            <a:normAutofit/>
          </a:bodyPr>
          <a:lstStyle/>
          <a:p>
            <a:r>
              <a:rPr lang="cs-CZ" dirty="0"/>
              <a:t>HZDS v letech 1994-2010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/>
          </p:nvPr>
        </p:nvGraphicFramePr>
        <p:xfrm>
          <a:off x="1631504" y="908720"/>
          <a:ext cx="8928994" cy="547261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6798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940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940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930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940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940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9407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9309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9407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2163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1076844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307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1994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1998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2002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2006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2010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7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B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Beta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B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Beta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B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Beta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B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Beta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B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Beta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7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Konstanta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54,71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68,70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51,69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19,83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10,20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7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kupní síla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0,04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-0,07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-0,16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-0,05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-0,15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-0,13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-0,08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7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podnikatelé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0,05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0,09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0,03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0,06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0,04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0,00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-0,10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7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služby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-0,28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-0,12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-0,26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-0,13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-0,24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-0,16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-0,10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-0,12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-0,05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-0,06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7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nezaměstnanost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-0,24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-0,15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-0,27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-0,19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-0,24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-0,21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-0,05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-0,09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0,10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0,19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7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maďarská menšina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-0,51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-0,71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-0,41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-0,67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-0,30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-0,61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-0,13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-0,50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-0,05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-0,22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7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Katolíci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-0,03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-0,05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0,05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0,09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-0,06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7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zemědělství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0,04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-0,08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-0,04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-0,09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-0,06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0,00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7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obce do 1000 obyv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-0,07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0,42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0,24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-0,10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7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obce do 5000 obyv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1,06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0,87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0,36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-0,28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-0,86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-0,06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07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Obce do 50000 obyv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-1,28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-1,24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-0,79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-0,98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-0,03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-0,89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-0,03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5534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obce nad 50000 obyv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-3,69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-0,01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-0,81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0,70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-0,39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-0,68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07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Migrace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0,02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0,04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07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vysokoškoláci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</a:rPr>
                        <a:t>-0,46</a:t>
                      </a:r>
                      <a:endParaRPr lang="cs-CZ" sz="14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</a:rPr>
                        <a:t>-0,07</a:t>
                      </a:r>
                      <a:endParaRPr lang="cs-CZ" sz="14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</a:rPr>
                        <a:t>-0,53</a:t>
                      </a:r>
                      <a:endParaRPr lang="cs-CZ" sz="14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</a:rPr>
                        <a:t>-0,10</a:t>
                      </a:r>
                      <a:endParaRPr lang="cs-CZ" sz="14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</a:rPr>
                        <a:t>-0,51</a:t>
                      </a:r>
                      <a:endParaRPr lang="cs-CZ" sz="14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</a:rPr>
                        <a:t>-0,12</a:t>
                      </a:r>
                      <a:endParaRPr lang="cs-CZ" sz="14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</a:rPr>
                        <a:t>-0,06</a:t>
                      </a:r>
                      <a:endParaRPr lang="cs-CZ" sz="14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</a:rPr>
                        <a:t>-0,03</a:t>
                      </a:r>
                      <a:endParaRPr lang="cs-CZ" sz="14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-0,01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0,00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07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</a:rPr>
                        <a:t>Imdex determinace</a:t>
                      </a:r>
                      <a:endParaRPr lang="cs-CZ" sz="14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</a:rPr>
                        <a:t>0,58</a:t>
                      </a:r>
                      <a:endParaRPr lang="cs-CZ" sz="14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</a:rPr>
                        <a:t>0,56</a:t>
                      </a:r>
                      <a:endParaRPr lang="cs-CZ" sz="14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</a:rPr>
                        <a:t>0,49</a:t>
                      </a:r>
                      <a:endParaRPr lang="cs-CZ" sz="14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>
                          <a:effectLst/>
                        </a:rPr>
                        <a:t>0,30</a:t>
                      </a:r>
                      <a:endParaRPr lang="cs-CZ" sz="14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0,12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584855" y="6581002"/>
            <a:ext cx="101547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cs-CZ" altLang="cs-CZ" sz="1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Zdroj:</a:t>
            </a:r>
            <a:r>
              <a:rPr lang="cs-CZ" altLang="cs-CZ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Pink</a:t>
            </a:r>
            <a:endParaRPr lang="cs-CZ" alt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69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12192000" cy="653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54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561975"/>
            <a:ext cx="12058650" cy="573405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238250" y="6019800"/>
            <a:ext cx="1714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Zdroj: </a:t>
            </a:r>
            <a:r>
              <a:rPr lang="sk-SK" dirty="0" err="1"/>
              <a:t>Madleňák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20361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652462"/>
            <a:ext cx="12153900" cy="5553075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238250" y="6019800"/>
            <a:ext cx="1714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Zdroj: </a:t>
            </a:r>
            <a:r>
              <a:rPr lang="sk-SK" dirty="0" err="1"/>
              <a:t>Madleňák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835667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2711"/>
            <a:ext cx="12192000" cy="5492577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1238250" y="6019800"/>
            <a:ext cx="1714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Zdroj: </a:t>
            </a:r>
            <a:r>
              <a:rPr lang="sk-SK" dirty="0" err="1"/>
              <a:t>Madleňák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733344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666750"/>
            <a:ext cx="11772900" cy="5524500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1238250" y="6019800"/>
            <a:ext cx="1714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Zdroj: </a:t>
            </a:r>
            <a:r>
              <a:rPr lang="sk-SK" dirty="0" err="1"/>
              <a:t>Madleňák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188068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2" y="666750"/>
            <a:ext cx="11877675" cy="55245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238250" y="6019800"/>
            <a:ext cx="1714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Zdroj: </a:t>
            </a:r>
            <a:r>
              <a:rPr lang="sk-SK" dirty="0" err="1"/>
              <a:t>Madleňák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67933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SMK a Most – </a:t>
            </a:r>
            <a:r>
              <a:rPr lang="cs-CZ" dirty="0" err="1"/>
              <a:t>Híd</a:t>
            </a:r>
            <a:r>
              <a:rPr lang="cs-CZ" dirty="0"/>
              <a:t> v letech 1994-2010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47476"/>
              </p:ext>
            </p:extLst>
          </p:nvPr>
        </p:nvGraphicFramePr>
        <p:xfrm>
          <a:off x="1847528" y="955942"/>
          <a:ext cx="8496942" cy="532859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7643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62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562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562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5522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5522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5522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5522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5522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55221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55221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555221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622054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</a:tblGrid>
              <a:tr h="3171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MK 1994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SMK 1998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SMK 2002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SMK 2006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SMK 2010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Most 2010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71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Konstanta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-1,61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-1,03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-4,05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-3,44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-0,25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-3,46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71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kupní síla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0,02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0,03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0,03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0,06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71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podnikatelé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0,00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71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služby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0,00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0,03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-0,01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0,04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71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nezaměstnanost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0,03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0,03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71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maďarská menšina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0,98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0,98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0,91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0,98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1,00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0,98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1,02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0,97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0,49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0,92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0,45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0,87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71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Katolíci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-0,01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0,00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-0,01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71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zemědělství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0,05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0,03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0,00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71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obce do 1000 obyv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0,59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0,30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1,07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0,90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-0,56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1,52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0,05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171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obce do 5000 obyv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0,93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0,63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1,64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0,03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1,33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-0,35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2,11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0,07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171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Obce do 50000 obyv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1,27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0,13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2,72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2,21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-0,88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3,40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0,05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709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obce nad 50000 obyv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1,68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0,89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2,36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1,86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-0,19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2,64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0,01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171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Migrace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0,02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171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vysokoškoláci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-0,17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-0,08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-0,24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-0,03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-0,21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0,11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0,02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-0,20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-0,04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171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0,98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0,96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0,97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0,95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0,86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0,78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sp>
        <p:nvSpPr>
          <p:cNvPr id="4" name="BlokTextu 3"/>
          <p:cNvSpPr txBox="1"/>
          <p:nvPr/>
        </p:nvSpPr>
        <p:spPr>
          <a:xfrm>
            <a:off x="1350545" y="6388769"/>
            <a:ext cx="117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Zdroj: </a:t>
            </a:r>
            <a:r>
              <a:rPr lang="sk-SK" dirty="0" err="1"/>
              <a:t>Pink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016393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26" name="Rectangle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320040" y="485637"/>
            <a:ext cx="5455917" cy="364182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416043" y="703874"/>
            <a:ext cx="5455917" cy="3205351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Slovensko dnes</a:t>
            </a:r>
          </a:p>
        </p:txBody>
      </p:sp>
      <p:sp>
        <p:nvSpPr>
          <p:cNvPr id="4" name="Zástupný objekt pre text 3"/>
          <p:cNvSpPr>
            <a:spLocks noGrp="1"/>
          </p:cNvSpPr>
          <p:nvPr>
            <p:ph type="body" idx="1"/>
          </p:nvPr>
        </p:nvSpPr>
        <p:spPr>
          <a:xfrm>
            <a:off x="1339362" y="5815698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000">
              <a:solidFill>
                <a:srgbClr val="64B5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903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053167"/>
            <a:ext cx="5291666" cy="275166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2099469"/>
            <a:ext cx="5291667" cy="265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153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/>
          <a:srcRect t="10759" r="2" b="2"/>
          <a:stretch/>
        </p:blipFill>
        <p:spPr>
          <a:xfrm>
            <a:off x="1" y="10"/>
            <a:ext cx="6099048" cy="342899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/>
          <a:srcRect r="7512" b="3"/>
          <a:stretch/>
        </p:blipFill>
        <p:spPr>
          <a:xfrm>
            <a:off x="6092952" y="3428990"/>
            <a:ext cx="6099048" cy="342900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4"/>
          <a:srcRect l="2226" r="8397" b="2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5"/>
          <a:srcRect t="11116" r="2" b="13924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185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NR SR 2006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49" y="1844824"/>
            <a:ext cx="9174411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312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026"/>
            <a:ext cx="12192000" cy="634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170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6418"/>
            <a:ext cx="9144000" cy="646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848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6418"/>
            <a:ext cx="9144000" cy="646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848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800100"/>
            <a:ext cx="100203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843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863"/>
            <a:ext cx="12192000" cy="6064274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433137" y="6264442"/>
            <a:ext cx="1293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Zdroj: </a:t>
            </a:r>
            <a:r>
              <a:rPr lang="sk-SK" dirty="0" err="1"/>
              <a:t>Burgr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687556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800100"/>
            <a:ext cx="100203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625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800100"/>
            <a:ext cx="100203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368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Záver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Náboženské a etnické štiepenie</a:t>
            </a:r>
          </a:p>
          <a:p>
            <a:r>
              <a:rPr lang="sk-SK" dirty="0"/>
              <a:t>Ekonomické (štiepenie)</a:t>
            </a:r>
          </a:p>
          <a:p>
            <a:r>
              <a:rPr lang="sk-SK" dirty="0"/>
              <a:t>Urban – </a:t>
            </a:r>
            <a:r>
              <a:rPr lang="sk-SK" dirty="0" err="1"/>
              <a:t>rural</a:t>
            </a:r>
            <a:endParaRPr lang="sk-SK" dirty="0"/>
          </a:p>
          <a:p>
            <a:r>
              <a:rPr lang="sk-SK" dirty="0"/>
              <a:t>Špecifické regióny – Spiš, Tatry (Poprad), Orava – kontextové faktory?</a:t>
            </a:r>
          </a:p>
        </p:txBody>
      </p:sp>
    </p:spTree>
    <p:extLst>
      <p:ext uri="{BB962C8B-B14F-4D97-AF65-F5344CB8AC3E}">
        <p14:creationId xmlns:p14="http://schemas.microsoft.com/office/powerpoint/2010/main" val="3969920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Prvá republika</a:t>
            </a:r>
          </a:p>
        </p:txBody>
      </p:sp>
    </p:spTree>
    <p:extLst>
      <p:ext uri="{BB962C8B-B14F-4D97-AF65-F5344CB8AC3E}">
        <p14:creationId xmlns:p14="http://schemas.microsoft.com/office/powerpoint/2010/main" val="3378535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966787"/>
            <a:ext cx="10582275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19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966787"/>
            <a:ext cx="10582275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4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62" y="966787"/>
            <a:ext cx="10582275" cy="49244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90649" y="4882551"/>
            <a:ext cx="267419" cy="1984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66669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966787"/>
            <a:ext cx="10582275" cy="49244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82023" y="4917057"/>
            <a:ext cx="301924" cy="1552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1625306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613</Words>
  <Application>Microsoft Office PowerPoint</Application>
  <PresentationFormat>Widescreen</PresentationFormat>
  <Paragraphs>410</Paragraphs>
  <Slides>46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Times New Roman</vt:lpstr>
      <vt:lpstr>Motív balíka Office</vt:lpstr>
      <vt:lpstr>SLOVENSKO</vt:lpstr>
      <vt:lpstr>Trochu z histórie</vt:lpstr>
      <vt:lpstr>PowerPoint Presentation</vt:lpstr>
      <vt:lpstr>PowerPoint Presentation</vt:lpstr>
      <vt:lpstr>Prvá republika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Obdobie Mečiara</vt:lpstr>
      <vt:lpstr>PowerPoint Presentation</vt:lpstr>
      <vt:lpstr>PowerPoint Presentation</vt:lpstr>
      <vt:lpstr>HZDS v letech 1994-2010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SMK a Most – Híd v letech 1994-2010</vt:lpstr>
      <vt:lpstr>Slovensko dnes</vt:lpstr>
      <vt:lpstr>PowerPoint Presentation</vt:lpstr>
      <vt:lpstr>PowerPoint Presentation</vt:lpstr>
      <vt:lpstr>NR SR 2006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Záver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SLOVENSKO</dc:title>
  <dc:creator>Daniel Kerekes</dc:creator>
  <cp:lastModifiedBy>daniel.kerekes1@gmail.com</cp:lastModifiedBy>
  <cp:revision>21</cp:revision>
  <dcterms:created xsi:type="dcterms:W3CDTF">2017-03-08T09:34:41Z</dcterms:created>
  <dcterms:modified xsi:type="dcterms:W3CDTF">2018-03-14T12:24:00Z</dcterms:modified>
</cp:coreProperties>
</file>