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40464-258E-4540-87B3-176A66E44C1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5BBF8-2565-412C-BE87-9642F421262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Stereotypy o partnerských vztazích v </a:t>
            </a:r>
            <a:r>
              <a:rPr lang="cs-CZ" i="1" dirty="0" smtClean="0"/>
              <a:t>pop-diskurzu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417712"/>
          </a:xfrm>
        </p:spPr>
        <p:txBody>
          <a:bodyPr/>
          <a:lstStyle/>
          <a:p>
            <a:r>
              <a:rPr lang="cs-CZ" dirty="0" smtClean="0"/>
              <a:t>ROZPRACOVÁNO</a:t>
            </a:r>
          </a:p>
          <a:p>
            <a:r>
              <a:rPr lang="cs-CZ" dirty="0" smtClean="0"/>
              <a:t>© </a:t>
            </a:r>
            <a:r>
              <a:rPr lang="cs-CZ" dirty="0" smtClean="0"/>
              <a:t>Zbyněk </a:t>
            </a:r>
            <a:r>
              <a:rPr lang="cs-CZ" dirty="0" smtClean="0"/>
              <a:t>Vybíral</a:t>
            </a:r>
            <a:r>
              <a:rPr lang="cs-CZ" dirty="0" smtClean="0"/>
              <a:t>, PSY 408, 2018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„</a:t>
            </a:r>
            <a:r>
              <a:rPr lang="cs-CZ" i="1" dirty="0"/>
              <a:t>Čím víc je jeden z partnerů chladný, tím víc druhý žadoní o lásku a přijetí.</a:t>
            </a:r>
            <a:r>
              <a:rPr lang="cs-CZ" dirty="0"/>
              <a:t>“ 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smtClean="0"/>
              <a:t>z článku psychoterapeutky a </a:t>
            </a:r>
            <a:r>
              <a:rPr lang="cs-CZ" dirty="0" err="1" smtClean="0"/>
              <a:t>koučky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i="1" dirty="0"/>
              <a:t>„Žena k lásce potřebuje pocit, že je milovaná. Muž obdiv, říká psycholog</a:t>
            </a:r>
            <a:r>
              <a:rPr lang="cs-CZ" i="1" dirty="0" smtClean="0"/>
              <a:t>.“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smtClean="0"/>
              <a:t>ona.idnes…)</a:t>
            </a:r>
          </a:p>
          <a:p>
            <a:endParaRPr lang="cs-CZ" dirty="0"/>
          </a:p>
          <a:p>
            <a:r>
              <a:rPr lang="cs-CZ" i="1" dirty="0" smtClean="0"/>
              <a:t>„Moudrá žena muže obdivuje.“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„Pokud </a:t>
            </a:r>
            <a:r>
              <a:rPr lang="cs-CZ" i="1" dirty="0"/>
              <a:t>muž nedělá rozhodnutí a nemá jasné názory, nemůžete se na něj spolehnout a dovolit si být vedle něj ženou.“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err="1" smtClean="0"/>
              <a:t>Esoterizování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„Pokud </a:t>
            </a:r>
            <a:r>
              <a:rPr lang="cs-CZ" dirty="0"/>
              <a:t>se cítíte v partnerském vztahu dlouhodobě unavené a vysáté, je možné, že jste příliš v mužské energii</a:t>
            </a:r>
            <a:r>
              <a:rPr lang="cs-CZ" dirty="0" smtClean="0"/>
              <a:t>.“ </a:t>
            </a:r>
            <a:r>
              <a:rPr lang="en-US" dirty="0" smtClean="0"/>
              <a:t>[</a:t>
            </a:r>
            <a:r>
              <a:rPr lang="cs-CZ" dirty="0" smtClean="0"/>
              <a:t>a děláte partnerovi spíše „muže“</a:t>
            </a:r>
            <a:r>
              <a:rPr lang="en-US" dirty="0" smtClean="0"/>
              <a:t>]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9626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27</Words>
  <Application>Microsoft Office PowerPoint</Application>
  <PresentationFormat>Předvádění na obrazovce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sady Office</vt:lpstr>
      <vt:lpstr>Stereotypy o partnerských vztazích v pop-diskurzu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Stereotypy o partnerských vztazích</dc:title>
  <dc:creator>CIKT</dc:creator>
  <cp:lastModifiedBy>recenzent</cp:lastModifiedBy>
  <cp:revision>5</cp:revision>
  <dcterms:created xsi:type="dcterms:W3CDTF">2017-11-02T09:31:05Z</dcterms:created>
  <dcterms:modified xsi:type="dcterms:W3CDTF">2018-02-21T08:19:22Z</dcterms:modified>
</cp:coreProperties>
</file>