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5500AE-AF5D-4271-8936-F48A0C3FEFCD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9DC47-4071-40FF-A0FA-5C5012301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729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CCB43-1711-40A7-B83D-19734EB4A914}" type="datetime1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99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D81D5-D661-4272-AF81-39DF9F02EBE9}" type="datetime1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136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9F8A3-5A44-434B-9B05-6E3FD9A7CFC8}" type="datetime1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278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E2BB-10AF-44CF-96B5-902FD340E36A}" type="datetime1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662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E49EC-FA21-4F64-BD75-20D1991C86F4}" type="datetime1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723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65AD4-3741-4151-85FA-6AA6BCBB4429}" type="datetime1">
              <a:rPr lang="en-US" smtClean="0"/>
              <a:t>3/13/2018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125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A54F7-2546-4EF7-8EB5-0B826A6B633A}" type="datetime1">
              <a:rPr lang="en-US" smtClean="0"/>
              <a:t>3/13/2018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298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83681-5308-4ED2-8089-A681ACA75AF8}" type="datetime1">
              <a:rPr lang="en-US" smtClean="0"/>
              <a:t>3/13/2018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365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9010-A06B-427C-9C73-F372109B9FD2}" type="datetime1">
              <a:rPr lang="en-US" smtClean="0"/>
              <a:t>3/13/2018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345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F21EB-170D-47DA-94F9-B399A7778FEF}" type="datetime1">
              <a:rPr lang="en-US" smtClean="0"/>
              <a:t>3/13/2018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44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41FB-9264-49F0-B9B7-EA4F25FB24A6}" type="datetime1">
              <a:rPr lang="en-US" smtClean="0"/>
              <a:t>3/13/2018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566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19718-F311-44FF-A441-F1A06D1D94FE}" type="datetime1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SOC606- přednáška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0C416-2EF9-48DB-A48A-F31C1B8E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364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Životní dráhy a tranzice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Martin Kreidl</a:t>
            </a:r>
          </a:p>
          <a:p>
            <a:r>
              <a:rPr lang="cs-CZ" sz="2400" dirty="0" smtClean="0"/>
              <a:t>13</a:t>
            </a:r>
            <a:r>
              <a:rPr lang="en-US" sz="2400" dirty="0" smtClean="0"/>
              <a:t>.3.201</a:t>
            </a:r>
            <a:r>
              <a:rPr lang="cs-CZ" sz="2400" dirty="0" smtClean="0"/>
              <a:t>8</a:t>
            </a:r>
            <a:endParaRPr lang="cs-CZ" sz="2400" dirty="0" smtClean="0"/>
          </a:p>
          <a:p>
            <a:r>
              <a:rPr lang="en-US" sz="2400" dirty="0" smtClean="0"/>
              <a:t>SOC606</a:t>
            </a:r>
            <a:r>
              <a:rPr lang="cs-CZ" sz="2400" dirty="0" smtClean="0"/>
              <a:t>-Sociologie rodiny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58384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10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649" y="762000"/>
            <a:ext cx="8588236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206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Životní dráhy a tranzice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Životní dráha/životní běh (</a:t>
            </a:r>
            <a:r>
              <a:rPr lang="cs-CZ" i="1" dirty="0" smtClean="0"/>
              <a:t>life-course</a:t>
            </a:r>
            <a:r>
              <a:rPr lang="cs-CZ" dirty="0" smtClean="0"/>
              <a:t>): specifický přístup ke zkoumání lidského života ve strukturních, sociálních a kulturních kontextech (liší se o teorií životního cyklu)</a:t>
            </a:r>
          </a:p>
          <a:p>
            <a:r>
              <a:rPr lang="cs-CZ" dirty="0" smtClean="0"/>
              <a:t>Zkoumání individuální životní historie</a:t>
            </a:r>
          </a:p>
          <a:p>
            <a:r>
              <a:rPr lang="cs-CZ" dirty="0" smtClean="0"/>
              <a:t>Life course </a:t>
            </a:r>
            <a:r>
              <a:rPr lang="en-US" dirty="0" smtClean="0"/>
              <a:t>"a </a:t>
            </a:r>
            <a:r>
              <a:rPr lang="en-US" dirty="0"/>
              <a:t>sequence of socially defined events and roles that the individual enacts over </a:t>
            </a:r>
            <a:r>
              <a:rPr lang="en-US" dirty="0" smtClean="0"/>
              <a:t>time„</a:t>
            </a:r>
            <a:r>
              <a:rPr lang="cs-CZ" dirty="0" smtClean="0"/>
              <a:t> (</a:t>
            </a:r>
            <a:r>
              <a:rPr lang="en-US" dirty="0" err="1" smtClean="0"/>
              <a:t>Giele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/>
              <a:t>Elder </a:t>
            </a:r>
            <a:r>
              <a:rPr lang="en-US" i="1" dirty="0" smtClean="0"/>
              <a:t>Methods </a:t>
            </a:r>
            <a:r>
              <a:rPr lang="en-US" i="1" dirty="0"/>
              <a:t>of Life Course </a:t>
            </a:r>
            <a:r>
              <a:rPr lang="en-US" i="1" dirty="0" smtClean="0"/>
              <a:t>Research</a:t>
            </a:r>
            <a:r>
              <a:rPr lang="en-US" dirty="0" smtClean="0"/>
              <a:t> 1998</a:t>
            </a:r>
            <a:r>
              <a:rPr lang="cs-CZ" dirty="0" smtClean="0"/>
              <a:t>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57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Vliv ranějších událostí/tranzicí na pozdější rozhodnutí/tranzice</a:t>
            </a:r>
          </a:p>
          <a:p>
            <a:r>
              <a:rPr lang="cs-CZ" dirty="0" smtClean="0"/>
              <a:t>Výskyt a sekvence událostí (partnerství/manželství, rezidence, rodičovství, vzdělání, trh práce,...)</a:t>
            </a:r>
          </a:p>
          <a:p>
            <a:pPr lvl="1"/>
            <a:r>
              <a:rPr lang="cs-CZ" dirty="0" smtClean="0"/>
              <a:t>Standardizace a destandardizace</a:t>
            </a:r>
          </a:p>
          <a:p>
            <a:r>
              <a:rPr lang="cs-CZ" dirty="0" smtClean="0"/>
              <a:t>Metody: analýza událostí (</a:t>
            </a:r>
            <a:r>
              <a:rPr lang="cs-CZ" i="1" dirty="0" smtClean="0"/>
              <a:t>event-history</a:t>
            </a:r>
            <a:r>
              <a:rPr lang="cs-CZ" dirty="0" smtClean="0"/>
              <a:t>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212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6992" y="274638"/>
            <a:ext cx="7696408" cy="6180138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776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704" y="380999"/>
            <a:ext cx="8194696" cy="5901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591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745" y="380999"/>
            <a:ext cx="8086655" cy="5976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414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531" y="838200"/>
            <a:ext cx="8782014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55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771" y="762000"/>
            <a:ext cx="8866457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306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SOC606- přednáška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0C416-2EF9-48DB-A48A-F31C1B8E2493}" type="slidenum">
              <a:rPr lang="en-US" smtClean="0"/>
              <a:t>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984" y="761999"/>
            <a:ext cx="8873932" cy="5364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14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145</Words>
  <Application>Microsoft Office PowerPoint</Application>
  <PresentationFormat>On-screen Show (4:3)</PresentationFormat>
  <Paragraphs>31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Životní dráhy a tranzice</vt:lpstr>
      <vt:lpstr>Životní dráhy a tranzice</vt:lpstr>
      <vt:lpstr>Příklady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SOC606 – Sociologie rodiny</dc:title>
  <dc:creator>MMM</dc:creator>
  <cp:lastModifiedBy>Martin Kreidl</cp:lastModifiedBy>
  <cp:revision>31</cp:revision>
  <dcterms:created xsi:type="dcterms:W3CDTF">2017-02-23T10:02:20Z</dcterms:created>
  <dcterms:modified xsi:type="dcterms:W3CDTF">2018-03-13T14:12:50Z</dcterms:modified>
</cp:coreProperties>
</file>