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500AE-AF5D-4271-8936-F48A0C3FEFCD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DC47-4071-40FF-A0FA-5C5012301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CB43-1711-40A7-B83D-19734EB4A914}" type="datetime1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81D5-D661-4272-AF81-39DF9F02EBE9}" type="datetime1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3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F8A3-5A44-434B-9B05-6E3FD9A7CFC8}" type="datetime1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7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E2BB-10AF-44CF-96B5-902FD340E36A}" type="datetime1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6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49EC-FA21-4F64-BD75-20D1991C86F4}" type="datetime1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5AD4-3741-4151-85FA-6AA6BCBB4429}" type="datetime1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54F7-2546-4EF7-8EB5-0B826A6B633A}" type="datetime1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3681-5308-4ED2-8089-A681ACA75AF8}" type="datetime1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9010-A06B-427C-9C73-F372109B9FD2}" type="datetime1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21EB-170D-47DA-94F9-B399A7778FEF}" type="datetime1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1FB-9264-49F0-B9B7-EA4F25FB24A6}" type="datetime1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9718-F311-44FF-A441-F1A06D1D94FE}" type="datetime1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Životní dráhy a tranzice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Kreidl</a:t>
            </a:r>
          </a:p>
          <a:p>
            <a:r>
              <a:rPr lang="cs-CZ" sz="2400" dirty="0" smtClean="0"/>
              <a:t>13</a:t>
            </a:r>
            <a:r>
              <a:rPr lang="en-US" sz="2400" dirty="0" smtClean="0"/>
              <a:t>.3.201</a:t>
            </a:r>
            <a:r>
              <a:rPr lang="cs-CZ" sz="2400" dirty="0" smtClean="0"/>
              <a:t>8</a:t>
            </a:r>
            <a:endParaRPr lang="cs-CZ" sz="2400" dirty="0" smtClean="0"/>
          </a:p>
          <a:p>
            <a:r>
              <a:rPr lang="en-US" sz="2400" dirty="0" smtClean="0"/>
              <a:t>SOC606</a:t>
            </a:r>
            <a:r>
              <a:rPr lang="cs-CZ" sz="2400" dirty="0" smtClean="0"/>
              <a:t>-Sociologie rodiny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838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49" y="762000"/>
            <a:ext cx="858823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0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dráhy a tranzice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Životní dráha/životní běh (</a:t>
            </a:r>
            <a:r>
              <a:rPr lang="cs-CZ" i="1" dirty="0" smtClean="0"/>
              <a:t>life-course</a:t>
            </a:r>
            <a:r>
              <a:rPr lang="cs-CZ" dirty="0" smtClean="0"/>
              <a:t>): specifický přístup ke zkoumání lidského života ve strukturních, sociálních a kulturních kontextech (liší se o teorií životního cyklu)</a:t>
            </a:r>
          </a:p>
          <a:p>
            <a:r>
              <a:rPr lang="cs-CZ" dirty="0" smtClean="0"/>
              <a:t>Zkoumání individuální životní historie</a:t>
            </a:r>
          </a:p>
          <a:p>
            <a:r>
              <a:rPr lang="cs-CZ" dirty="0" smtClean="0"/>
              <a:t>Life course </a:t>
            </a:r>
            <a:r>
              <a:rPr lang="en-US" dirty="0" smtClean="0"/>
              <a:t>"a </a:t>
            </a:r>
            <a:r>
              <a:rPr lang="en-US" dirty="0"/>
              <a:t>sequence of socially defined events and roles that the individual enacts over </a:t>
            </a:r>
            <a:r>
              <a:rPr lang="en-US" dirty="0" smtClean="0"/>
              <a:t>time„</a:t>
            </a:r>
            <a:r>
              <a:rPr lang="cs-CZ" dirty="0" smtClean="0"/>
              <a:t> (</a:t>
            </a:r>
            <a:r>
              <a:rPr lang="en-US" dirty="0" err="1" smtClean="0"/>
              <a:t>Giele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Elder </a:t>
            </a:r>
            <a:r>
              <a:rPr lang="en-US" i="1" dirty="0" smtClean="0"/>
              <a:t>Methods </a:t>
            </a:r>
            <a:r>
              <a:rPr lang="en-US" i="1" dirty="0"/>
              <a:t>of Life Course </a:t>
            </a:r>
            <a:r>
              <a:rPr lang="en-US" i="1" dirty="0" smtClean="0"/>
              <a:t>Research</a:t>
            </a:r>
            <a:r>
              <a:rPr lang="en-US" dirty="0" smtClean="0"/>
              <a:t> 1998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ranějších událostí/tranzicí na pozdější rozhodnutí/tranzice</a:t>
            </a:r>
          </a:p>
          <a:p>
            <a:r>
              <a:rPr lang="cs-CZ" dirty="0" smtClean="0"/>
              <a:t>Výskyt a sekvence událostí (partnerství/manželství, rezidence, rodičovství, vzdělání, trh práce,...)</a:t>
            </a:r>
          </a:p>
          <a:p>
            <a:pPr lvl="1"/>
            <a:r>
              <a:rPr lang="cs-CZ" dirty="0" smtClean="0"/>
              <a:t>Standardizace a destandardizace</a:t>
            </a:r>
          </a:p>
          <a:p>
            <a:r>
              <a:rPr lang="cs-CZ" dirty="0" smtClean="0"/>
              <a:t>Metody: analýza událostí (</a:t>
            </a:r>
            <a:r>
              <a:rPr lang="cs-CZ" i="1" dirty="0" smtClean="0"/>
              <a:t>event-history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1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992" y="274638"/>
            <a:ext cx="7696408" cy="61801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7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04" y="380999"/>
            <a:ext cx="8194696" cy="590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9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45" y="380999"/>
            <a:ext cx="8086655" cy="597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1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31" y="838200"/>
            <a:ext cx="8782014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1" y="762000"/>
            <a:ext cx="886645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0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84" y="761999"/>
            <a:ext cx="8873932" cy="53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145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Životní dráhy a tranzice</vt:lpstr>
      <vt:lpstr>Životní dráhy a tranzice</vt:lpstr>
      <vt:lpstr>Příklady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SOC606 – Sociologie rodiny</dc:title>
  <dc:creator>MMM</dc:creator>
  <cp:lastModifiedBy>Martin Kreidl</cp:lastModifiedBy>
  <cp:revision>31</cp:revision>
  <dcterms:created xsi:type="dcterms:W3CDTF">2017-02-23T10:02:20Z</dcterms:created>
  <dcterms:modified xsi:type="dcterms:W3CDTF">2018-03-13T14:12:50Z</dcterms:modified>
</cp:coreProperties>
</file>