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60" r:id="rId5"/>
    <p:sldId id="273" r:id="rId6"/>
    <p:sldId id="276" r:id="rId7"/>
    <p:sldId id="269" r:id="rId8"/>
    <p:sldId id="277" r:id="rId9"/>
    <p:sldId id="281" r:id="rId10"/>
    <p:sldId id="284" r:id="rId11"/>
    <p:sldId id="27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9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5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9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06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21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9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E550-9AFB-4EB9-A8BE-60C1CB5C0653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PRGANG_PREZKA_HUB_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612576"/>
            <a:ext cx="5421745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/>
              </a:rPr>
              <a:t>BONUSOVÝ ÚKOL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/>
              </a:rPr>
              <a:t>MARKETINGOVÁ PODPORA PROJEKTU -&gt; </a:t>
            </a:r>
            <a:r>
              <a:rPr lang="cs-CZ" sz="2400" b="1" dirty="0">
                <a:solidFill>
                  <a:schemeClr val="bg1"/>
                </a:solidFill>
                <a:latin typeface="AKROBAT" panose="00000600000000000000"/>
              </a:rPr>
              <a:t>ANGLICKY ZA 3 MĚSÍCE</a:t>
            </a:r>
            <a:endParaRPr lang="cs-CZ" sz="2400" b="1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STRATEGIE MARKETINGU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MÉDIA</a:t>
            </a:r>
          </a:p>
        </p:txBody>
      </p:sp>
    </p:spTree>
    <p:extLst>
      <p:ext uri="{BB962C8B-B14F-4D97-AF65-F5344CB8AC3E}">
        <p14:creationId xmlns:p14="http://schemas.microsoft.com/office/powerpoint/2010/main" val="210427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A22DD-6E02-4181-8F36-27C5367C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464EFDA-3420-45D3-BCCC-B7020452E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6205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 descr="PRGANG_PREZKA_HUB_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9" y="0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612576"/>
            <a:ext cx="4673600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PANELOVÁ DISKUZE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11284" y="1756520"/>
            <a:ext cx="7793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 NASTARTOVAT KARIÉRU V PR, MÉDIÍCH A MARKETINGU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bg1"/>
                </a:solidFill>
                <a:latin typeface="AKROBAT" panose="00000600000000000000" pitchFamily="50" charset="-18"/>
              </a:rPr>
              <a:t>KDY: </a:t>
            </a: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24. DUBNA 2018 OD 17-19 HOD.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bg1"/>
                </a:solidFill>
                <a:latin typeface="AKROBAT" panose="00000600000000000000" pitchFamily="50" charset="-18"/>
              </a:rPr>
              <a:t>KDE: </a:t>
            </a: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FSS MU – AULA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bg1"/>
                </a:solidFill>
                <a:latin typeface="AKROBAT" panose="00000600000000000000" pitchFamily="50" charset="-18"/>
              </a:rPr>
              <a:t>REGISTRACE: </a:t>
            </a:r>
            <a:r>
              <a:rPr lang="cs-CZ" sz="2400" b="1" dirty="0">
                <a:solidFill>
                  <a:schemeClr val="bg1"/>
                </a:solidFill>
                <a:latin typeface="AKROBAT" panose="00000600000000000000" pitchFamily="50" charset="-18"/>
              </a:rPr>
              <a:t>prgang@prgang.com</a:t>
            </a:r>
            <a:endParaRPr lang="cs-CZ" sz="2400" b="1" u="sng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234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53E82B-59F4-44BF-A594-CFBFBC9A2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58" y="791222"/>
            <a:ext cx="5275555" cy="52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612576"/>
            <a:ext cx="4673600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SWOT ANALÝZA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66702" y="1938139"/>
            <a:ext cx="7793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SILNÉ STRÁNKY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SLABÉ STRÁNKY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PŘÍLEŽITOSTI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HROZBY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520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612576"/>
            <a:ext cx="4673600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 PARTNEŘI + KONKURENCE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NAVRŽENÍ SEZNAMU MOŽNÝCH PARTNERŮ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NÁVRH PODOBY MEDIÁLNÍ SPOLUPRÁCE</a:t>
            </a:r>
            <a:b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</a:b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NAPŘ. ASOCIACE, SVAZY, INICIATIVY, AKADEMIČTÍ EXPERTI, ….</a:t>
            </a:r>
            <a:b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</a:b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STRUČNÉ PŘEDSTAVENÍ JEJICH AKTIVIT</a:t>
            </a:r>
            <a:b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</a:b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PŘÍPRAVA SEZNAMU KONKURENČNÍCH SUBJEKTŮ</a:t>
            </a:r>
          </a:p>
          <a:p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6458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612576"/>
            <a:ext cx="5421745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NÁSTROJE KOMUNIKACE</a:t>
            </a:r>
            <a:endParaRPr lang="cs-CZ" sz="2800" b="1" dirty="0">
              <a:solidFill>
                <a:schemeClr val="bg1"/>
              </a:solidFill>
              <a:latin typeface="AKROBAT" panose="0000060000000000000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NAVRŽENÍ FOREM A NÁSTROJŮ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ODPOVĚDI NA OTÁZKY: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Jaká bude forma komunikace?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nástroje využít?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je hlavní sdělení, které by mělo být komunikováno?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u="sng" dirty="0">
                <a:solidFill>
                  <a:schemeClr val="bg1"/>
                </a:solidFill>
                <a:latin typeface="AKROBAT" panose="00000600000000000000" pitchFamily="50" charset="-18"/>
              </a:rPr>
              <a:t>CÍLOVÁ SKUPINA: </a:t>
            </a:r>
            <a:r>
              <a:rPr lang="pl-PL" sz="2400" u="sng" dirty="0">
                <a:solidFill>
                  <a:schemeClr val="bg1"/>
                </a:solidFill>
                <a:latin typeface="AKROBAT" panose="0000060000000000000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AKROBAT" panose="00000600000000000000"/>
              </a:rPr>
              <a:t>„PODNIKATELÉ“</a:t>
            </a:r>
            <a:endParaRPr lang="cs-CZ" sz="2000" dirty="0">
              <a:solidFill>
                <a:schemeClr val="bg1"/>
              </a:solidFill>
              <a:latin typeface="AKROBAT" panose="000006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6007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9" y="0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612576"/>
            <a:ext cx="4673600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SOCIÁLNÍ SÍTĚ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11284" y="1756520"/>
            <a:ext cx="7793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OBSAHOVÁ STRATEGIE SOCIÁLNÍCH SÍTÍ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PROFILY TWITTER, INSTAGRAM A FACEBOOK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ZOHLEDNĚNÍ STÁVAJÍCÍ KOMUNIKACE NA FACEBOOKU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KREATIVNÍ PŘÍSUP, URČENÍ TONALITY, VZOROVÉ PŘÍSPĚVKY</a:t>
            </a:r>
          </a:p>
        </p:txBody>
      </p:sp>
    </p:spTree>
    <p:extLst>
      <p:ext uri="{BB962C8B-B14F-4D97-AF65-F5344CB8AC3E}">
        <p14:creationId xmlns:p14="http://schemas.microsoft.com/office/powerpoint/2010/main" val="28072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612576"/>
            <a:ext cx="5421745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/>
              </a:rPr>
              <a:t>NÁVRH NEWSLETTERU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NÁVRH NEWSLETTERU PRO KOMUNITU PODPOROVATELŮ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NAVRŽENÍ RUBRIK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GRAFICKÉ PODOBY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NÁVRH OBSAHU ( PŘÍKLAD TEXTACE)</a:t>
            </a:r>
          </a:p>
        </p:txBody>
      </p:sp>
    </p:spTree>
    <p:extLst>
      <p:ext uri="{BB962C8B-B14F-4D97-AF65-F5344CB8AC3E}">
        <p14:creationId xmlns:p14="http://schemas.microsoft.com/office/powerpoint/2010/main" val="4033825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146</Words>
  <Application>Microsoft Office PowerPoint</Application>
  <PresentationFormat>Předvádění na obrazovce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AKROBAT</vt:lpstr>
      <vt:lpstr>Arial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Kohoutková</dc:creator>
  <cp:lastModifiedBy>Verča</cp:lastModifiedBy>
  <cp:revision>30</cp:revision>
  <dcterms:created xsi:type="dcterms:W3CDTF">2017-09-26T10:59:35Z</dcterms:created>
  <dcterms:modified xsi:type="dcterms:W3CDTF">2018-03-07T09:56:55Z</dcterms:modified>
</cp:coreProperties>
</file>