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9" r:id="rId3"/>
    <p:sldId id="284" r:id="rId4"/>
    <p:sldId id="281" r:id="rId5"/>
    <p:sldId id="283" r:id="rId6"/>
    <p:sldId id="285" r:id="rId7"/>
    <p:sldId id="286" r:id="rId8"/>
    <p:sldId id="282" r:id="rId9"/>
    <p:sldId id="27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9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5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9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06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60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21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21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0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9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E550-9AFB-4EB9-A8BE-60C1CB5C0653}" type="datetimeFigureOut">
              <a:rPr lang="cs-CZ" smtClean="0"/>
              <a:t>03.04.2018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1BF88-8F11-45FE-B327-673C98EEF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8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C8C05A8-3A70-405C-8D79-CE69896A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6" y="1886643"/>
            <a:ext cx="3084713" cy="30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1911927" y="397133"/>
            <a:ext cx="5421745" cy="954107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POTENCIÁLNÍ PARTNEŘI A KONKURENCE - ČESKO</a:t>
            </a:r>
            <a:endParaRPr lang="cs-CZ" sz="2800" b="1" dirty="0">
              <a:solidFill>
                <a:schemeClr val="bg1"/>
              </a:solidFill>
              <a:latin typeface="AKROBAT" panose="0000060000000000000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NAVRŽENÍ SEZNAMU MOŽNÝCH PARTNERŮ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NÁVRH PODOBY MEDIÁLNÍ SPOLUPRÁCE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NAVRŽENÍ SEZNAMU KONKURENCE</a:t>
            </a:r>
          </a:p>
        </p:txBody>
      </p:sp>
    </p:spTree>
    <p:extLst>
      <p:ext uri="{BB962C8B-B14F-4D97-AF65-F5344CB8AC3E}">
        <p14:creationId xmlns:p14="http://schemas.microsoft.com/office/powerpoint/2010/main" val="266007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1911927" y="397133"/>
            <a:ext cx="5421745" cy="954107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POTENCIÁLNÍ PARTNEŘI A KONKURENCE - SLOVENSKO</a:t>
            </a:r>
            <a:endParaRPr lang="cs-CZ" sz="2800" b="1" dirty="0">
              <a:solidFill>
                <a:schemeClr val="bg1"/>
              </a:solidFill>
              <a:latin typeface="AKROBAT" panose="0000060000000000000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NAVRŽENÍ SEZNAMU MOŽNÝCH PARTNERŮ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NÁVRH PODOBY MEDIÁLNÍ SPOLUPRÁCE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NAVRŽENÍ SEZNAMU KONKURENCE</a:t>
            </a:r>
          </a:p>
        </p:txBody>
      </p:sp>
    </p:spTree>
    <p:extLst>
      <p:ext uri="{BB962C8B-B14F-4D97-AF65-F5344CB8AC3E}">
        <p14:creationId xmlns:p14="http://schemas.microsoft.com/office/powerpoint/2010/main" val="180143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1911927" y="612576"/>
            <a:ext cx="5421745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/>
              </a:rPr>
              <a:t>TEMATICKÝ PLÁN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NÁVRH 12 TÉMAT PRO MÉDIA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ZOHLEDNĚNÍ SEZÓNOSTI – JARO, LÉTO, PODZIM, ZIMA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RŮZNÉ TYPY MATERIÁLŮ, RŮZNÉ ZACÍLENÍ DLE REDAKCÍ, AKCE</a:t>
            </a:r>
          </a:p>
        </p:txBody>
      </p:sp>
    </p:spTree>
    <p:extLst>
      <p:ext uri="{BB962C8B-B14F-4D97-AF65-F5344CB8AC3E}">
        <p14:creationId xmlns:p14="http://schemas.microsoft.com/office/powerpoint/2010/main" val="403382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1911927" y="612576"/>
            <a:ext cx="5421745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NÁSTROJE KOMUNIKACE </a:t>
            </a:r>
            <a:endParaRPr lang="cs-CZ" sz="2800" b="1" dirty="0">
              <a:solidFill>
                <a:schemeClr val="bg1"/>
              </a:solidFill>
              <a:latin typeface="AKROBAT" panose="0000060000000000000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CÍLOVÁ SKUPINA: </a:t>
            </a:r>
            <a:r>
              <a:rPr lang="cs-CZ" sz="2400" b="1" dirty="0">
                <a:solidFill>
                  <a:schemeClr val="bg1"/>
                </a:solidFill>
                <a:latin typeface="AKROBAT" panose="00000600000000000000" pitchFamily="50" charset="-18"/>
              </a:rPr>
              <a:t>STUDENTI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NAVRŽENÍ </a:t>
            </a: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FOREM A NÁSTROJŮ KOMUNIKACE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ODPOVĚDI NA OTÁZKY: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Jaká bude forma komunikace?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nástroje využít?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je hlavní sdělení, které by mělo být komunikováno?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0241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1911927" y="612576"/>
            <a:ext cx="5421745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NÁSTROJE KOMUNIKACE </a:t>
            </a:r>
            <a:endParaRPr lang="cs-CZ" sz="2800" b="1" dirty="0">
              <a:solidFill>
                <a:schemeClr val="bg1"/>
              </a:solidFill>
              <a:latin typeface="AKROBAT" panose="0000060000000000000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CÍLOVÁ SKUPINA: </a:t>
            </a:r>
            <a:r>
              <a:rPr lang="cs-CZ" sz="2400" b="1" dirty="0">
                <a:solidFill>
                  <a:schemeClr val="bg1"/>
                </a:solidFill>
                <a:latin typeface="AKROBAT" panose="00000600000000000000" pitchFamily="50" charset="-18"/>
              </a:rPr>
              <a:t>RODINY S DĚTMI</a:t>
            </a:r>
            <a:endParaRPr lang="cs-CZ" sz="2400" b="1" dirty="0">
              <a:solidFill>
                <a:schemeClr val="bg1"/>
              </a:solidFill>
              <a:latin typeface="AKROBAT" panose="000006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NAVRŽENÍ </a:t>
            </a: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FOREM A NÁSTROJŮ KOMUNIKACE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ODPOVĚDI NA OTÁZKY: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Jaká bude forma komunikace?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nástroje využít?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je hlavní sdělení, které by mělo být komunikováno?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3180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64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1911927" y="612576"/>
            <a:ext cx="5421745" cy="523220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NÁSTROJE KOMUNIKACE </a:t>
            </a:r>
            <a:endParaRPr lang="cs-CZ" sz="2800" b="1" dirty="0">
              <a:solidFill>
                <a:schemeClr val="bg1"/>
              </a:solidFill>
              <a:latin typeface="AKROBAT" panose="0000060000000000000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4411" y="2273756"/>
            <a:ext cx="7793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CÍLOVÁ SKUPINA: </a:t>
            </a:r>
            <a:r>
              <a:rPr lang="cs-CZ" sz="2400" b="1" dirty="0" smtClean="0">
                <a:solidFill>
                  <a:schemeClr val="bg1"/>
                </a:solidFill>
                <a:latin typeface="AKROBAT" panose="00000600000000000000" pitchFamily="50" charset="-18"/>
              </a:rPr>
              <a:t>SENIOŘI</a:t>
            </a:r>
            <a:endParaRPr lang="cs-CZ" sz="2400" b="1" dirty="0">
              <a:solidFill>
                <a:schemeClr val="bg1"/>
              </a:solidFill>
              <a:latin typeface="AKROBAT" panose="000006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AKROBAT" panose="00000600000000000000" pitchFamily="50" charset="-18"/>
              </a:rPr>
              <a:t>NAVRŽENÍ </a:t>
            </a: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FOREM A NÁSTROJŮ KOMUNIKACE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ODPOVĚDI NA OTÁZKY: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Jaká bude forma komunikace?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nástroje využít?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latin typeface="AKROBAT" panose="00000600000000000000" pitchFamily="50" charset="-18"/>
              </a:rPr>
              <a:t>Jaké je hlavní sdělení, které by mělo být komunikováno?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AKROBAT" panose="000006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7208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9" y="0"/>
            <a:ext cx="9146885" cy="6860164"/>
          </a:xfrm>
        </p:spPr>
      </p:pic>
      <p:sp>
        <p:nvSpPr>
          <p:cNvPr id="3" name="TextovéPole 2"/>
          <p:cNvSpPr txBox="1"/>
          <p:nvPr/>
        </p:nvSpPr>
        <p:spPr>
          <a:xfrm>
            <a:off x="2235200" y="397133"/>
            <a:ext cx="4673600" cy="954107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latin typeface="AKROBAT" panose="00000600000000000000" pitchFamily="50" charset="-18"/>
              </a:rPr>
              <a:t>PANELOVÁ DISKUZE – POSLEDNÍ VOLNÁ MÍSTA!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11284" y="1756520"/>
            <a:ext cx="77934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cs-CZ" sz="2000" b="1" dirty="0">
                <a:solidFill>
                  <a:schemeClr val="bg1"/>
                </a:solidFill>
                <a:latin typeface="AKROBAT" panose="00000600000000000000" pitchFamily="50" charset="-18"/>
              </a:rPr>
              <a:t>JAK NASTARTOVAT KARIÉRU V PR, MÉDIÍCH A MARKETINGU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chemeClr val="bg1"/>
                </a:solidFill>
                <a:latin typeface="AKROBAT" panose="00000600000000000000" pitchFamily="50" charset="-18"/>
              </a:rPr>
              <a:t>KDY: </a:t>
            </a:r>
            <a:r>
              <a:rPr lang="cs-CZ" sz="2000" dirty="0">
                <a:solidFill>
                  <a:schemeClr val="bg1"/>
                </a:solidFill>
                <a:latin typeface="AKROBAT" panose="00000600000000000000" pitchFamily="50" charset="-18"/>
              </a:rPr>
              <a:t>24. DUBNA 2018 OD 17-19 HOD.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chemeClr val="bg1"/>
                </a:solidFill>
                <a:latin typeface="AKROBAT" panose="00000600000000000000" pitchFamily="50" charset="-18"/>
              </a:rPr>
              <a:t>KDE: </a:t>
            </a:r>
            <a:r>
              <a:rPr lang="cs-CZ" sz="2000" dirty="0">
                <a:solidFill>
                  <a:schemeClr val="bg1"/>
                </a:solidFill>
                <a:latin typeface="AKROBAT" panose="00000600000000000000" pitchFamily="50" charset="-18"/>
              </a:rPr>
              <a:t>FAKULTA SOCIÁLNÍCH STUDIÍ MU (JOŠTOVA 10)– AULA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chemeClr val="bg1"/>
                </a:solidFill>
                <a:latin typeface="AKROBAT" panose="00000600000000000000" pitchFamily="50" charset="-18"/>
              </a:rPr>
              <a:t>REGISTRACE: </a:t>
            </a:r>
            <a:r>
              <a:rPr lang="cs-CZ" sz="2000" dirty="0">
                <a:solidFill>
                  <a:schemeClr val="bg1"/>
                </a:solidFill>
                <a:latin typeface="AKROBAT" panose="00000600000000000000" pitchFamily="50" charset="-18"/>
              </a:rPr>
              <a:t>WWW.FACEBOOK.COM/PRGANG/ </a:t>
            </a:r>
            <a:br>
              <a:rPr lang="cs-CZ" sz="2000" dirty="0">
                <a:solidFill>
                  <a:schemeClr val="bg1"/>
                </a:solidFill>
                <a:latin typeface="AKROBAT" panose="00000600000000000000" pitchFamily="50" charset="-18"/>
              </a:rPr>
            </a:br>
            <a:r>
              <a:rPr lang="cs-CZ" sz="2000" u="sng" dirty="0">
                <a:solidFill>
                  <a:schemeClr val="bg1"/>
                </a:solidFill>
                <a:latin typeface="AKROBAT" panose="00000600000000000000" pitchFamily="50" charset="-18"/>
              </a:rPr>
              <a:t>-&gt; UDÁLOST : </a:t>
            </a:r>
            <a:r>
              <a:rPr lang="cs-CZ" sz="2000" dirty="0">
                <a:solidFill>
                  <a:schemeClr val="bg1"/>
                </a:solidFill>
                <a:latin typeface="AKROBAT" panose="00000600000000000000" pitchFamily="50" charset="-18"/>
              </a:rPr>
              <a:t>JAK NASTARTOVAT KARIÉRU V PR, MÉDIÍCH A MARKETINGU </a:t>
            </a:r>
            <a:r>
              <a:rPr lang="cs-CZ" sz="2000" b="1" u="sng" dirty="0">
                <a:solidFill>
                  <a:schemeClr val="bg1"/>
                </a:solidFill>
                <a:latin typeface="AKROBAT" panose="00000600000000000000" pitchFamily="50" charset="-18"/>
              </a:rPr>
              <a:t>-&gt; ODKAZ NA REGISTRAČNÍ FORMULÁŘ</a:t>
            </a:r>
          </a:p>
        </p:txBody>
      </p:sp>
    </p:spTree>
    <p:extLst>
      <p:ext uri="{BB962C8B-B14F-4D97-AF65-F5344CB8AC3E}">
        <p14:creationId xmlns:p14="http://schemas.microsoft.com/office/powerpoint/2010/main" val="16234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A22DD-6E02-4181-8F36-27C5367C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464EFDA-3420-45D3-BCCC-B7020452E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7620552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209</Words>
  <Application>Microsoft Office PowerPoint</Application>
  <PresentationFormat>Předvádění na obrazovce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AKROBAT</vt:lpstr>
      <vt:lpstr>Arial</vt:lpstr>
      <vt:lpstr>Calibri</vt:lpstr>
      <vt:lpstr>Calibri Light</vt:lpstr>
      <vt:lpstr>Courier New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Kohoutková</dc:creator>
  <cp:lastModifiedBy>Markéta Kohoutková</cp:lastModifiedBy>
  <cp:revision>27</cp:revision>
  <dcterms:created xsi:type="dcterms:W3CDTF">2017-09-26T10:59:35Z</dcterms:created>
  <dcterms:modified xsi:type="dcterms:W3CDTF">2018-04-03T18:48:12Z</dcterms:modified>
</cp:coreProperties>
</file>