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66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6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9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33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6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28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61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2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72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9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1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FEFC-7BE4-4A76-9C4E-77B7E3A35221}" type="datetimeFigureOut">
              <a:rPr lang="cs-CZ" smtClean="0"/>
              <a:t>27.3.2019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1BD8-2E73-4AF4-B839-A5297A473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strava.educanet.cz/www/biologie/images/stories/virnik_pijavenk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7/73/Lycogala_epidendrum_2_%282005_07_10%29.jpg/800px-Lycogala_epidendrum_2_%282005_07_10%29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f/f4/Myxomycete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valenciacollege.edu/glindbeck/BSC1011C_Labs/Protista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trava.educanet.cz/www/biologie/images/stories/virnik_pijav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08921"/>
            <a:ext cx="3563888" cy="1008112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Kmen:</a:t>
            </a:r>
            <a:r>
              <a:rPr lang="cs-CZ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Vířníci</a:t>
            </a:r>
            <a:endParaRPr lang="cs-CZ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44408" y="663943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http://ostrava.educanet.cz/www/biologie/images/stories/virnik_pijavenka.jpg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70106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cs-CZ" u="sng" dirty="0" smtClean="0"/>
              <a:t>Sladkovodní</a:t>
            </a:r>
            <a:r>
              <a:rPr lang="cs-CZ" dirty="0" smtClean="0"/>
              <a:t>, mořští, půdní</a:t>
            </a:r>
          </a:p>
          <a:p>
            <a:r>
              <a:rPr lang="cs-CZ" dirty="0" smtClean="0"/>
              <a:t>volně n. přisedlí</a:t>
            </a:r>
            <a:endParaRPr lang="cs-CZ" dirty="0" smtClean="0"/>
          </a:p>
          <a:p>
            <a:r>
              <a:rPr lang="cs-CZ" dirty="0" smtClean="0"/>
              <a:t>Součást planktonu (rybníky, jezera, </a:t>
            </a:r>
            <a:r>
              <a:rPr lang="cs-CZ" dirty="0" err="1" smtClean="0"/>
              <a:t>bioindikátoři</a:t>
            </a:r>
            <a:r>
              <a:rPr lang="cs-CZ" dirty="0" smtClean="0"/>
              <a:t> – silně znečištěné vody)</a:t>
            </a:r>
          </a:p>
          <a:p>
            <a:r>
              <a:rPr lang="cs-CZ" dirty="0" smtClean="0"/>
              <a:t>Mikroskopičtí</a:t>
            </a:r>
          </a:p>
          <a:p>
            <a:r>
              <a:rPr lang="cs-CZ" dirty="0" smtClean="0"/>
              <a:t> </a:t>
            </a:r>
            <a:r>
              <a:rPr lang="cs-CZ" sz="4400" dirty="0" smtClean="0"/>
              <a:t>  </a:t>
            </a:r>
            <a:r>
              <a:rPr lang="cs-CZ" sz="4400" dirty="0" smtClean="0"/>
              <a:t>̴</a:t>
            </a:r>
            <a:r>
              <a:rPr lang="cs-CZ" dirty="0" smtClean="0"/>
              <a:t>nálevníkům X mnohobuněční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532440" y="66693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s://f3e6dc89-a-b660e3c5-s-sites.googlegroups.com/a/gbn.cz/atlas-zvirat/home/bezobratli/virnici/3276437535_1b8a9645b4.jpg?attachauth=ANoY7cpyarKJDnvx_EEyt-0sSDtr06Lcm1Jkl9L8Ujzh7kpW1gHkgGUCqZLBhfXcHSf1EIa226wekyQcZVcDQ99t8_TO0FRrNEL_XMGDj0_ms56HK9Q4AWcsBY9VZ9lt9GuP4BzW9Lx4Vk_n0K1JKhkKmHWOk013djdRqD43kw4GubMISq50V-Jxt2e7s9BAZQn8_RGAo3Iqhx4SWKFGNPxH8DP-1w0q_CN4xnEZndCbgg_g5ShmoZgPxuOf6jSzN_r14pGsYD_V&amp;attredirects=0 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44679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Zatažitelný vířivý aparát – přináší potravu</a:t>
            </a:r>
          </a:p>
          <a:p>
            <a:pPr lvl="1"/>
            <a:r>
              <a:rPr lang="cs-CZ" dirty="0" smtClean="0"/>
              <a:t>Zejm. řasy, ale i jiné vířníci ..</a:t>
            </a:r>
          </a:p>
          <a:p>
            <a:r>
              <a:rPr lang="cs-CZ" dirty="0" smtClean="0"/>
              <a:t>Rozmnožování:</a:t>
            </a:r>
          </a:p>
          <a:p>
            <a:pPr lvl="1"/>
            <a:r>
              <a:rPr lang="cs-CZ" dirty="0" err="1" smtClean="0"/>
              <a:t>Gonochoristé</a:t>
            </a:r>
            <a:endParaRPr lang="cs-CZ" dirty="0" smtClean="0"/>
          </a:p>
          <a:p>
            <a:pPr lvl="1"/>
            <a:r>
              <a:rPr lang="cs-CZ" dirty="0" smtClean="0"/>
              <a:t>Heterogonie </a:t>
            </a:r>
            <a:r>
              <a:rPr lang="cs-CZ" sz="2400" dirty="0" smtClean="0"/>
              <a:t>(střídání </a:t>
            </a:r>
            <a:r>
              <a:rPr lang="cs-CZ" sz="2400" dirty="0" err="1" smtClean="0"/>
              <a:t>pohl</a:t>
            </a:r>
            <a:r>
              <a:rPr lang="cs-CZ" sz="2400" dirty="0" smtClean="0"/>
              <a:t>. a </a:t>
            </a:r>
            <a:r>
              <a:rPr lang="cs-CZ" sz="2400" dirty="0" err="1" smtClean="0"/>
              <a:t>nepohl</a:t>
            </a:r>
            <a:r>
              <a:rPr lang="cs-CZ" sz="2400" dirty="0" smtClean="0"/>
              <a:t>. rozmnožování)</a:t>
            </a:r>
          </a:p>
          <a:p>
            <a:pPr lvl="1"/>
            <a:r>
              <a:rPr lang="cs-CZ" dirty="0" smtClean="0"/>
              <a:t>Partenogeneze (</a:t>
            </a:r>
            <a:r>
              <a:rPr lang="cs-CZ" dirty="0" err="1" smtClean="0"/>
              <a:t>pijavenky</a:t>
            </a:r>
            <a:r>
              <a:rPr lang="cs-CZ" dirty="0" smtClean="0"/>
              <a:t> nemají samečky)</a:t>
            </a:r>
          </a:p>
          <a:p>
            <a:pPr lvl="1"/>
            <a:endParaRPr lang="cs-CZ" dirty="0"/>
          </a:p>
          <a:p>
            <a:r>
              <a:rPr lang="cs-CZ" dirty="0" smtClean="0"/>
              <a:t>Schopnost anabiózy</a:t>
            </a:r>
          </a:p>
        </p:txBody>
      </p:sp>
    </p:spTree>
    <p:extLst>
      <p:ext uri="{BB962C8B-B14F-4D97-AF65-F5344CB8AC3E}">
        <p14:creationId xmlns:p14="http://schemas.microsoft.com/office/powerpoint/2010/main" val="4724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4"/>
            <a:ext cx="9140928" cy="685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536" y="4437112"/>
            <a:ext cx="3238128" cy="1470025"/>
          </a:xfrm>
        </p:spPr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Hlenky</a:t>
            </a:r>
            <a:b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Slizečky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72400" y="66887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https://upload.wikimedia.org/wikipedia/commons/thumb/7/73/Lycogala_epidendrum_2_%282005_07_10%29.jpg/800px-Lycogala_epidendrum_2_%282005_07_10%29.jpg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9281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Hlenky (</a:t>
            </a:r>
            <a:r>
              <a:rPr lang="cs-CZ" dirty="0" err="1" smtClean="0"/>
              <a:t>Mycetozoa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sz="2700" dirty="0" smtClean="0"/>
              <a:t>říše </a:t>
            </a:r>
            <a:r>
              <a:rPr lang="cs-CZ" sz="2700" dirty="0" err="1" smtClean="0"/>
              <a:t>Amoebozoa</a:t>
            </a:r>
            <a:r>
              <a:rPr lang="cs-CZ" sz="2700" dirty="0" smtClean="0"/>
              <a:t> (</a:t>
            </a:r>
            <a:r>
              <a:rPr lang="cs-CZ" sz="2700" dirty="0" err="1" smtClean="0"/>
              <a:t>měňavkovci</a:t>
            </a:r>
            <a:r>
              <a:rPr lang="cs-CZ" sz="27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Vlastnosti hub i živočichů</a:t>
            </a:r>
          </a:p>
          <a:p>
            <a:r>
              <a:rPr lang="cs-CZ" dirty="0" smtClean="0"/>
              <a:t>Nejasné zařazení (</a:t>
            </a:r>
            <a:r>
              <a:rPr lang="cs-CZ" dirty="0" err="1" smtClean="0"/>
              <a:t>pravděp</a:t>
            </a:r>
            <a:r>
              <a:rPr lang="cs-CZ" dirty="0" smtClean="0"/>
              <a:t>. Prvoci)</a:t>
            </a:r>
          </a:p>
          <a:p>
            <a:r>
              <a:rPr lang="cs-CZ" dirty="0" smtClean="0"/>
              <a:t>Většinu času – jednobuněční X mnohobuněčné stádium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650929" cy="284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7686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https://upload.wikimedia.org/wikipedia/commons/f/f4/Myxomycete.jpg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9852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8" r="16502" b="3726"/>
          <a:stretch/>
        </p:blipFill>
        <p:spPr bwMode="auto">
          <a:xfrm>
            <a:off x="1619672" y="8092"/>
            <a:ext cx="5490812" cy="68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6834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http://faculty.valenciacollege.edu/glindbeck/BSC1011C_Labs/Protista.pdf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829277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111</Words>
  <Application>Microsoft Office PowerPoint</Application>
  <PresentationFormat>Předvádění na obrazovce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Kmen: Vířníci</vt:lpstr>
      <vt:lpstr>Charakteristika</vt:lpstr>
      <vt:lpstr>Charakteristika</vt:lpstr>
      <vt:lpstr>Hlenky (Slizečky)</vt:lpstr>
      <vt:lpstr>Hlenky (Mycetozoa) říše Amoebozoa (měňavkovci)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Vířníci</dc:title>
  <dc:creator>Lucie Poppova</dc:creator>
  <cp:lastModifiedBy>Lucie Poppova</cp:lastModifiedBy>
  <cp:revision>5</cp:revision>
  <dcterms:created xsi:type="dcterms:W3CDTF">2019-03-27T14:08:05Z</dcterms:created>
  <dcterms:modified xsi:type="dcterms:W3CDTF">2019-03-27T14:49:13Z</dcterms:modified>
</cp:coreProperties>
</file>