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5" r:id="rId9"/>
    <p:sldId id="263" r:id="rId10"/>
    <p:sldId id="266" r:id="rId11"/>
    <p:sldId id="296" r:id="rId12"/>
    <p:sldId id="289" r:id="rId13"/>
    <p:sldId id="288" r:id="rId14"/>
    <p:sldId id="280" r:id="rId15"/>
    <p:sldId id="269" r:id="rId16"/>
    <p:sldId id="278" r:id="rId17"/>
    <p:sldId id="297" r:id="rId18"/>
    <p:sldId id="291" r:id="rId19"/>
    <p:sldId id="282" r:id="rId20"/>
    <p:sldId id="290" r:id="rId21"/>
    <p:sldId id="294" r:id="rId22"/>
    <p:sldId id="292" r:id="rId23"/>
    <p:sldId id="298" r:id="rId24"/>
    <p:sldId id="286" r:id="rId25"/>
    <p:sldId id="270" r:id="rId26"/>
    <p:sldId id="293" r:id="rId27"/>
    <p:sldId id="299" r:id="rId28"/>
    <p:sldId id="283" r:id="rId29"/>
    <p:sldId id="271" r:id="rId30"/>
    <p:sldId id="300" r:id="rId31"/>
    <p:sldId id="281" r:id="rId32"/>
    <p:sldId id="279" r:id="rId33"/>
    <p:sldId id="285" r:id="rId34"/>
    <p:sldId id="268" r:id="rId35"/>
    <p:sldId id="276" r:id="rId36"/>
    <p:sldId id="284" r:id="rId37"/>
    <p:sldId id="275" r:id="rId38"/>
    <p:sldId id="277" r:id="rId39"/>
    <p:sldId id="272" r:id="rId40"/>
    <p:sldId id="273" r:id="rId41"/>
    <p:sldId id="301" r:id="rId4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-1302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můžete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8401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044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2154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0386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486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365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652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291334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31378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7291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1F498-68A1-44CD-AD51-DF23D494DBE0}" type="datetimeFigureOut">
              <a:rPr lang="cs-CZ" smtClean="0"/>
              <a:t>6.3.2019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237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1F498-68A1-44CD-AD51-DF23D494DBE0}" type="datetimeFigureOut">
              <a:rPr lang="cs-CZ" smtClean="0"/>
              <a:t>6.3.2019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9C47-139F-44B6-BFB4-CEE46A9B19B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83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778779"/>
          </a:xfrm>
        </p:spPr>
        <p:txBody>
          <a:bodyPr>
            <a:normAutofit/>
          </a:bodyPr>
          <a:lstStyle/>
          <a:p>
            <a:r>
              <a:rPr lang="cs-CZ" sz="8000" dirty="0" smtClean="0"/>
              <a:t>Česko </a:t>
            </a:r>
            <a:endParaRPr lang="cs-CZ" sz="80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Mgr. Michal Pink, Ph.D.  </a:t>
            </a:r>
          </a:p>
          <a:p>
            <a:r>
              <a:rPr lang="cs-CZ" dirty="0" smtClean="0"/>
              <a:t>6.3.2019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72284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2" y="134193"/>
            <a:ext cx="9692640" cy="672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94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44" y="-1"/>
            <a:ext cx="10449098" cy="677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224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07" y="232755"/>
            <a:ext cx="9965472" cy="65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22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157" y="282633"/>
            <a:ext cx="9144000" cy="648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2840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02" y="66503"/>
            <a:ext cx="10204513" cy="670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722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7" y="71240"/>
            <a:ext cx="11406504" cy="6587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3099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411" y="224444"/>
            <a:ext cx="9221239" cy="650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823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465" y="88643"/>
            <a:ext cx="9526385" cy="6769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992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1" y="33140"/>
            <a:ext cx="9709265" cy="6824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1165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" y="0"/>
            <a:ext cx="10257905" cy="677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014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790" y="120801"/>
            <a:ext cx="9449536" cy="654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093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38" y="232756"/>
            <a:ext cx="11259717" cy="6516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013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717" y="49054"/>
            <a:ext cx="9601200" cy="6808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9802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666" y="216132"/>
            <a:ext cx="9967673" cy="642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967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12" y="85900"/>
            <a:ext cx="9493135" cy="67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8688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484" y="124691"/>
            <a:ext cx="10053439" cy="663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881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823" y="105385"/>
            <a:ext cx="11520108" cy="66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884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9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77678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276" y="113452"/>
            <a:ext cx="9526385" cy="6744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7556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50" y="99753"/>
            <a:ext cx="10175225" cy="673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6478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48" y="133004"/>
            <a:ext cx="11241974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94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94" y="179715"/>
            <a:ext cx="9584575" cy="667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298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407" y="160453"/>
            <a:ext cx="9144000" cy="654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10103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852" y="166254"/>
            <a:ext cx="9968701" cy="659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6891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5" y="171928"/>
            <a:ext cx="11304120" cy="652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6986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609" y="148659"/>
            <a:ext cx="10179690" cy="670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075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68" y="307572"/>
            <a:ext cx="10709382" cy="61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232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781" y="124691"/>
            <a:ext cx="9154737" cy="673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9193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280" y="133926"/>
            <a:ext cx="9981273" cy="659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8416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9" y="116378"/>
            <a:ext cx="11357128" cy="6558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526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92" y="116378"/>
            <a:ext cx="9429057" cy="674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26616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589" y="232756"/>
            <a:ext cx="11098031" cy="640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815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5331" y="142962"/>
            <a:ext cx="9638957" cy="671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6946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29" y="191193"/>
            <a:ext cx="11251868" cy="649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971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Závěrem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Rozdělení země na centrum/periferie </a:t>
            </a:r>
          </a:p>
          <a:p>
            <a:r>
              <a:rPr lang="cs-CZ" dirty="0" smtClean="0"/>
              <a:t>Historické dělení Čechy/Morava </a:t>
            </a:r>
          </a:p>
          <a:p>
            <a:r>
              <a:rPr lang="cs-CZ" dirty="0" smtClean="0"/>
              <a:t>„Etnické“ dělení Sudety/vnitrozemí </a:t>
            </a:r>
          </a:p>
          <a:p>
            <a:r>
              <a:rPr lang="cs-CZ" dirty="0" smtClean="0"/>
              <a:t>Levicové oblasti: periferie, okrajové oblasti mimo velká města, Morava </a:t>
            </a:r>
          </a:p>
          <a:p>
            <a:r>
              <a:rPr lang="cs-CZ" dirty="0" smtClean="0"/>
              <a:t>Pravice: město, příměstská oblast, </a:t>
            </a:r>
            <a:r>
              <a:rPr lang="cs-CZ" dirty="0"/>
              <a:t>Č</a:t>
            </a:r>
            <a:r>
              <a:rPr lang="cs-CZ" dirty="0" smtClean="0"/>
              <a:t>echy </a:t>
            </a:r>
          </a:p>
          <a:p>
            <a:r>
              <a:rPr lang="cs-CZ" dirty="0" smtClean="0"/>
              <a:t>Katolické oblasti – Morava a KDU-ČSL </a:t>
            </a:r>
          </a:p>
          <a:p>
            <a:r>
              <a:rPr lang="cs-CZ" dirty="0" smtClean="0"/>
              <a:t>Populistické regiony – 2013/2017 variabilita, ale spíše mimo město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286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94" y="149303"/>
            <a:ext cx="9628736" cy="6708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900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8473" y="151662"/>
            <a:ext cx="9612110" cy="670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9491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905" y="70537"/>
            <a:ext cx="9617825" cy="672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1852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125" y="74815"/>
            <a:ext cx="9683420" cy="6771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097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980" y="91441"/>
            <a:ext cx="9666514" cy="676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8733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58</Words>
  <Application>Microsoft Office PowerPoint</Application>
  <PresentationFormat>Širokoúhlá obrazovka</PresentationFormat>
  <Paragraphs>11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Motiv Office</vt:lpstr>
      <vt:lpstr>Česko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Závěrem</vt:lpstr>
    </vt:vector>
  </TitlesOfParts>
  <Company>FSS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Michal Pink</dc:creator>
  <cp:lastModifiedBy>Michal Pink</cp:lastModifiedBy>
  <cp:revision>12</cp:revision>
  <dcterms:created xsi:type="dcterms:W3CDTF">2018-03-05T12:14:03Z</dcterms:created>
  <dcterms:modified xsi:type="dcterms:W3CDTF">2019-03-06T06:47:38Z</dcterms:modified>
</cp:coreProperties>
</file>