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C277-8F21-4B5A-85B4-F9B364B4F8C1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EED7-194A-4122-A16F-396B2A7DB8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34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C277-8F21-4B5A-85B4-F9B364B4F8C1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EED7-194A-4122-A16F-396B2A7DB8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56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C277-8F21-4B5A-85B4-F9B364B4F8C1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EED7-194A-4122-A16F-396B2A7DB8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75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C277-8F21-4B5A-85B4-F9B364B4F8C1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EED7-194A-4122-A16F-396B2A7DB8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89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C277-8F21-4B5A-85B4-F9B364B4F8C1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EED7-194A-4122-A16F-396B2A7DB8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8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C277-8F21-4B5A-85B4-F9B364B4F8C1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EED7-194A-4122-A16F-396B2A7DB8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89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C277-8F21-4B5A-85B4-F9B364B4F8C1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EED7-194A-4122-A16F-396B2A7DB8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8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C277-8F21-4B5A-85B4-F9B364B4F8C1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EED7-194A-4122-A16F-396B2A7DB8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63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C277-8F21-4B5A-85B4-F9B364B4F8C1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EED7-194A-4122-A16F-396B2A7DB8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44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C277-8F21-4B5A-85B4-F9B364B4F8C1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EED7-194A-4122-A16F-396B2A7DB8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43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C277-8F21-4B5A-85B4-F9B364B4F8C1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EED7-194A-4122-A16F-396B2A7DB8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95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C277-8F21-4B5A-85B4-F9B364B4F8C1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2EED7-194A-4122-A16F-396B2A7DB8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62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MAPA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77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úkolům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Nevážené údaje byly v zadání jen za průměr (nemusíte nic připisovat)</a:t>
            </a:r>
          </a:p>
          <a:p>
            <a:r>
              <a:rPr lang="cs-CZ" dirty="0" smtClean="0"/>
              <a:t>Krátký úvod, co v úkolu říkáte k čemu to může být dobré</a:t>
            </a:r>
          </a:p>
          <a:p>
            <a:endParaRPr lang="cs-CZ" dirty="0" smtClean="0"/>
          </a:p>
          <a:p>
            <a:r>
              <a:rPr lang="cs-CZ" dirty="0" smtClean="0"/>
              <a:t>„Koreloval/a jsem kandidáta s krajskými volbami“</a:t>
            </a:r>
          </a:p>
          <a:p>
            <a:r>
              <a:rPr lang="cs-CZ" dirty="0"/>
              <a:t>Největší procentuální </a:t>
            </a:r>
            <a:r>
              <a:rPr lang="cs-CZ" dirty="0" smtClean="0"/>
              <a:t>rozptyl</a:t>
            </a:r>
          </a:p>
          <a:p>
            <a:r>
              <a:rPr lang="cs-CZ" dirty="0"/>
              <a:t>nejméně stabilní je </a:t>
            </a:r>
            <a:r>
              <a:rPr lang="cs-CZ" dirty="0" smtClean="0"/>
              <a:t>koncentrace</a:t>
            </a:r>
          </a:p>
          <a:p>
            <a:r>
              <a:rPr lang="cs-CZ" dirty="0" smtClean="0"/>
              <a:t>Lépe/hůře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64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zobrazovat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Jedna proměnná</a:t>
            </a:r>
          </a:p>
          <a:p>
            <a:pPr lvl="1"/>
            <a:r>
              <a:rPr lang="cs-CZ" dirty="0" smtClean="0"/>
              <a:t>Relativní údaje</a:t>
            </a:r>
          </a:p>
          <a:p>
            <a:pPr lvl="1"/>
            <a:r>
              <a:rPr lang="cs-CZ" dirty="0" smtClean="0"/>
              <a:t>Volební výsledky</a:t>
            </a:r>
          </a:p>
          <a:p>
            <a:pPr lvl="1"/>
            <a:r>
              <a:rPr lang="cs-CZ" dirty="0" smtClean="0"/>
              <a:t>Vývoj volebních výsledků</a:t>
            </a:r>
          </a:p>
          <a:p>
            <a:pPr lvl="1"/>
            <a:r>
              <a:rPr lang="cs-CZ" dirty="0" smtClean="0"/>
              <a:t>Distribuce kandidátů v prostoru</a:t>
            </a:r>
          </a:p>
          <a:p>
            <a:r>
              <a:rPr lang="cs-CZ" dirty="0" smtClean="0"/>
              <a:t>Více proměnných</a:t>
            </a:r>
          </a:p>
          <a:p>
            <a:pPr lvl="1"/>
            <a:r>
              <a:rPr lang="cs-CZ" dirty="0" smtClean="0"/>
              <a:t>Vztah mezi podporou strany a určitou socioekonomickou charakteristikou</a:t>
            </a:r>
          </a:p>
          <a:p>
            <a:pPr lvl="1"/>
            <a:r>
              <a:rPr lang="cs-CZ" dirty="0" smtClean="0"/>
              <a:t>Vztah mezi charakterem prostředí a volbou strany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69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4677"/>
            <a:ext cx="9144000" cy="646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23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08" y="332657"/>
            <a:ext cx="9046493" cy="630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1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676"/>
            <a:ext cx="9144000" cy="637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82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Měřítková úroveň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Kraje x okresy x ORP x obce x okrsky ???</a:t>
            </a:r>
          </a:p>
          <a:p>
            <a:r>
              <a:rPr lang="cs-CZ" dirty="0" smtClean="0"/>
              <a:t>Záleží na </a:t>
            </a:r>
          </a:p>
          <a:p>
            <a:pPr lvl="1"/>
            <a:r>
              <a:rPr lang="cs-CZ" dirty="0" smtClean="0"/>
              <a:t>účelu mapy a analýzy</a:t>
            </a:r>
          </a:p>
          <a:p>
            <a:pPr lvl="1"/>
            <a:r>
              <a:rPr lang="cs-CZ" dirty="0" smtClean="0"/>
              <a:t>Velikosti zájmového území</a:t>
            </a:r>
          </a:p>
          <a:p>
            <a:r>
              <a:rPr lang="cs-CZ" dirty="0" smtClean="0"/>
              <a:t>Nemá smysl vytvářet mapu ČR za volební okrsky nebo mapu okresu za ORP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656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č. </a:t>
            </a:r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600200"/>
            <a:ext cx="8712968" cy="51411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Vytvořte mapy volební podpory pro 5 nejsilnějších kandidátů</a:t>
            </a:r>
          </a:p>
          <a:p>
            <a:r>
              <a:rPr lang="cs-CZ" dirty="0" smtClean="0"/>
              <a:t>Pro kandidáty </a:t>
            </a:r>
            <a:r>
              <a:rPr lang="cs-CZ" dirty="0" smtClean="0"/>
              <a:t>stran ANO, </a:t>
            </a:r>
            <a:r>
              <a:rPr lang="cs-CZ" dirty="0" smtClean="0"/>
              <a:t>ČSSD, ODS, </a:t>
            </a:r>
            <a:r>
              <a:rPr lang="cs-CZ" dirty="0" smtClean="0"/>
              <a:t>KDU-ČSL, TOP09, STAN, ČPS </a:t>
            </a:r>
            <a:r>
              <a:rPr lang="cs-CZ" dirty="0" smtClean="0"/>
              <a:t>a KSČM (v případě že tito kandidáti patří mezi 5 nejsilnějších) vytvořte mapy s rozdílem podpory v senátních volbách a nejbližších poslaneckých a krajských volbách</a:t>
            </a:r>
          </a:p>
          <a:p>
            <a:pPr lvl="1"/>
            <a:r>
              <a:rPr lang="cs-CZ" dirty="0" smtClean="0"/>
              <a:t>Rozdíl počítejte </a:t>
            </a:r>
            <a:r>
              <a:rPr lang="cs-CZ" dirty="0" smtClean="0"/>
              <a:t>pokud možno z </a:t>
            </a:r>
            <a:r>
              <a:rPr lang="cs-CZ" dirty="0" smtClean="0"/>
              <a:t>absolutních hlasů</a:t>
            </a:r>
          </a:p>
          <a:p>
            <a:pPr lvl="2"/>
            <a:r>
              <a:rPr lang="cs-CZ" dirty="0" smtClean="0"/>
              <a:t>Zisk v senátních volbách/zisk v KV nebo PV * 100</a:t>
            </a:r>
          </a:p>
          <a:p>
            <a:r>
              <a:rPr lang="cs-CZ" dirty="0" smtClean="0"/>
              <a:t>Celkem to bude 5 + max. </a:t>
            </a:r>
            <a:r>
              <a:rPr lang="cs-CZ" dirty="0" smtClean="0"/>
              <a:t>2*5 </a:t>
            </a:r>
            <a:r>
              <a:rPr lang="cs-CZ" dirty="0" smtClean="0"/>
              <a:t>mapy, celkem to bude nejvýše </a:t>
            </a:r>
            <a:r>
              <a:rPr lang="cs-CZ" dirty="0" smtClean="0"/>
              <a:t>15 </a:t>
            </a:r>
            <a:r>
              <a:rPr lang="cs-CZ" dirty="0" smtClean="0"/>
              <a:t>map</a:t>
            </a:r>
          </a:p>
          <a:p>
            <a:r>
              <a:rPr lang="cs-CZ" dirty="0" smtClean="0"/>
              <a:t>Mapy nakopírujte do dokumentu ve </a:t>
            </a:r>
            <a:r>
              <a:rPr lang="cs-CZ" dirty="0" err="1" smtClean="0"/>
              <a:t>wordu</a:t>
            </a:r>
            <a:r>
              <a:rPr lang="cs-CZ" dirty="0" smtClean="0"/>
              <a:t> a očíslujte je. Jednotlivé mapy také okomentujte. </a:t>
            </a:r>
            <a:r>
              <a:rPr lang="cs-CZ" dirty="0"/>
              <a:t> </a:t>
            </a:r>
            <a:r>
              <a:rPr lang="cs-CZ" dirty="0" smtClean="0"/>
              <a:t>V závěru shrňte, co mapy „dohromady“ říkají o podpoře jednotlivých </a:t>
            </a:r>
            <a:r>
              <a:rPr lang="cs-CZ" dirty="0" smtClean="0"/>
              <a:t>kandidátů</a:t>
            </a:r>
          </a:p>
          <a:p>
            <a:r>
              <a:rPr lang="cs-CZ" dirty="0" smtClean="0"/>
              <a:t>Zohledněte i to¨, co víte ze zpracování předchozího úkolu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5028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238</Words>
  <Application>Microsoft Office PowerPoint</Application>
  <PresentationFormat>Širokoúhlá obrazovka</PresentationFormat>
  <Paragraphs>32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MAPA</vt:lpstr>
      <vt:lpstr>K úkolům</vt:lpstr>
      <vt:lpstr>Co zobrazovat</vt:lpstr>
      <vt:lpstr>Prezentace aplikace PowerPoint</vt:lpstr>
      <vt:lpstr>Prezentace aplikace PowerPoint</vt:lpstr>
      <vt:lpstr>Prezentace aplikace PowerPoint</vt:lpstr>
      <vt:lpstr>Měřítková úroveň</vt:lpstr>
      <vt:lpstr>Úkol č. 3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Voda</dc:creator>
  <cp:lastModifiedBy>Petr Voda</cp:lastModifiedBy>
  <cp:revision>4</cp:revision>
  <dcterms:created xsi:type="dcterms:W3CDTF">2019-04-23T15:35:47Z</dcterms:created>
  <dcterms:modified xsi:type="dcterms:W3CDTF">2019-04-24T11:37:14Z</dcterms:modified>
</cp:coreProperties>
</file>