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9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8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7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8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162DF-8800-459E-8AEE-F1F1438DF6F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stron\Pictures\03.11.2017\IMG_28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5500"/>
            <a:ext cx="8992083" cy="665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00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Kostron</dc:creator>
  <cp:lastModifiedBy>Kostron</cp:lastModifiedBy>
  <cp:revision>3</cp:revision>
  <dcterms:created xsi:type="dcterms:W3CDTF">2017-11-03T12:41:48Z</dcterms:created>
  <dcterms:modified xsi:type="dcterms:W3CDTF">2017-11-03T13:25:22Z</dcterms:modified>
</cp:coreProperties>
</file>