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041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952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037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396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687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172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324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521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423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045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228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FD587-8383-4B0A-96CD-50CAFDF9D1DC}" type="datetimeFigureOut">
              <a:rPr lang="sk-SK" smtClean="0"/>
              <a:t>16. 4. 2019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CE83-EFD9-489A-914E-BB1E54F27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501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i="1" u="sng" dirty="0"/>
              <a:t>„Dilemy rozvoja“: Globalizácia a </a:t>
            </a:r>
            <a:r>
              <a:rPr lang="sk-SK" i="1" u="sng" dirty="0" err="1"/>
              <a:t>postkolonializmus</a:t>
            </a:r>
            <a:r>
              <a:rPr lang="sk-SK" i="1" u="sng" dirty="0"/>
              <a:t>, </a:t>
            </a:r>
            <a:r>
              <a:rPr lang="sk-SK" i="1" u="sng" dirty="0" err="1" smtClean="0"/>
              <a:t>humanitarianizmus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SAN106, 17. 4. 2019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693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Práca v skupinách: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Popíšte: </a:t>
            </a:r>
          </a:p>
          <a:p>
            <a:r>
              <a:rPr lang="sk-SK" dirty="0" smtClean="0"/>
              <a:t>aspoň 3 charakteristiky globalizácie</a:t>
            </a:r>
          </a:p>
          <a:p>
            <a:r>
              <a:rPr lang="sk-SK" dirty="0" smtClean="0"/>
              <a:t>3 príklady globálnych javov, alebo dôsledkov globalizácie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55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4651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34</Words>
  <Application>Microsoft Office PowerPoint</Application>
  <PresentationFormat>Širokoúhlá obrazovka</PresentationFormat>
  <Paragraphs>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„Dilemy rozvoja“: Globalizácia a postkolonializmus, humanitarianizmus</vt:lpstr>
      <vt:lpstr>Práca v skupinách: 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„Dilemy rozvoja“: Globalizácia a postkolonializmus, humanitarianizmus</dc:title>
  <dc:creator>Zuzana Burikova</dc:creator>
  <cp:lastModifiedBy>Zuzana Burikova</cp:lastModifiedBy>
  <cp:revision>2</cp:revision>
  <dcterms:created xsi:type="dcterms:W3CDTF">2019-04-16T11:58:56Z</dcterms:created>
  <dcterms:modified xsi:type="dcterms:W3CDTF">2019-04-16T18:15:25Z</dcterms:modified>
</cp:coreProperties>
</file>