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0" r:id="rId3"/>
    <p:sldId id="278" r:id="rId4"/>
    <p:sldId id="276" r:id="rId5"/>
    <p:sldId id="277" r:id="rId6"/>
    <p:sldId id="272" r:id="rId7"/>
    <p:sldId id="267" r:id="rId8"/>
    <p:sldId id="27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E0684-38C8-4266-A9BA-94DAD8ED939F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BE732-148A-4BE3-B6E1-143A85A5AB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243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8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549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683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617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711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85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863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066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777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539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610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98F7-E9EA-4D3C-AF57-0C6A3209D40F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5F86-5694-49E4-8AB9-F93762595C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7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Relative</a:t>
            </a:r>
            <a:r>
              <a:rPr lang="sk-SK" dirty="0" smtClean="0"/>
              <a:t> </a:t>
            </a:r>
            <a:r>
              <a:rPr lang="sk-SK" dirty="0" err="1" smtClean="0"/>
              <a:t>ontologies</a:t>
            </a:r>
            <a:r>
              <a:rPr lang="sk-SK" dirty="0" smtClean="0"/>
              <a:t>: </a:t>
            </a:r>
            <a:r>
              <a:rPr lang="sk-SK" dirty="0" err="1" smtClean="0"/>
              <a:t>things</a:t>
            </a:r>
            <a:r>
              <a:rPr lang="sk-SK" dirty="0" smtClean="0"/>
              <a:t> as </a:t>
            </a:r>
            <a:r>
              <a:rPr lang="sk-SK" dirty="0" err="1" smtClean="0"/>
              <a:t>concepts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Antropoteorie</a:t>
            </a:r>
            <a:r>
              <a:rPr lang="sk-SK" dirty="0" smtClean="0"/>
              <a:t>, </a:t>
            </a:r>
            <a:r>
              <a:rPr lang="sk-SK" dirty="0" smtClean="0"/>
              <a:t>24. 4. </a:t>
            </a:r>
            <a:r>
              <a:rPr lang="sk-SK" smtClean="0"/>
              <a:t>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217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Symmetrical</a:t>
            </a:r>
            <a:r>
              <a:rPr lang="sk-SK" dirty="0" smtClean="0"/>
              <a:t> </a:t>
            </a:r>
            <a:r>
              <a:rPr lang="sk-SK" dirty="0" err="1" smtClean="0"/>
              <a:t>anthropology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9687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sk-SK" dirty="0" err="1" smtClean="0"/>
              <a:t>Onthological</a:t>
            </a:r>
            <a:r>
              <a:rPr lang="sk-SK" dirty="0" smtClean="0"/>
              <a:t> </a:t>
            </a:r>
            <a:r>
              <a:rPr lang="sk-SK" dirty="0" err="1" smtClean="0"/>
              <a:t>turn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one</a:t>
            </a:r>
            <a:r>
              <a:rPr lang="sk-SK" dirty="0" smtClean="0"/>
              <a:t> </a:t>
            </a:r>
            <a:r>
              <a:rPr lang="sk-SK" dirty="0" err="1" smtClean="0"/>
              <a:t>realisation</a:t>
            </a:r>
            <a:r>
              <a:rPr lang="sk-SK" dirty="0" smtClean="0"/>
              <a:t> of </a:t>
            </a:r>
            <a:r>
              <a:rPr lang="sk-SK" dirty="0" err="1" smtClean="0"/>
              <a:t>broader</a:t>
            </a:r>
            <a:r>
              <a:rPr lang="sk-SK" dirty="0" smtClean="0"/>
              <a:t> trend of </a:t>
            </a:r>
            <a:r>
              <a:rPr lang="sk-SK" b="1" dirty="0" err="1" smtClean="0"/>
              <a:t>symmetrical</a:t>
            </a:r>
            <a:r>
              <a:rPr lang="sk-SK" b="1" dirty="0" smtClean="0"/>
              <a:t> </a:t>
            </a:r>
            <a:r>
              <a:rPr lang="sk-SK" b="1" dirty="0" err="1"/>
              <a:t>anthropology</a:t>
            </a:r>
            <a:r>
              <a:rPr lang="sk-SK" b="1" dirty="0"/>
              <a:t> </a:t>
            </a:r>
          </a:p>
          <a:p>
            <a:r>
              <a:rPr lang="sk-SK" b="1" dirty="0" err="1"/>
              <a:t>symmetrical</a:t>
            </a:r>
            <a:r>
              <a:rPr lang="sk-SK" b="1" dirty="0"/>
              <a:t> </a:t>
            </a:r>
            <a:r>
              <a:rPr lang="sk-SK" b="1" dirty="0" err="1" smtClean="0"/>
              <a:t>anthropology</a:t>
            </a:r>
            <a:r>
              <a:rPr lang="sk-SK" b="1" dirty="0" smtClean="0"/>
              <a:t>: </a:t>
            </a:r>
            <a:r>
              <a:rPr lang="sk-SK" dirty="0" smtClean="0"/>
              <a:t>Term </a:t>
            </a:r>
            <a:r>
              <a:rPr lang="sk-SK" dirty="0" err="1"/>
              <a:t>used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first</a:t>
            </a:r>
            <a:r>
              <a:rPr lang="sk-SK" dirty="0"/>
              <a:t> </a:t>
            </a:r>
            <a:r>
              <a:rPr lang="sk-SK" dirty="0" err="1"/>
              <a:t>time</a:t>
            </a:r>
            <a:r>
              <a:rPr lang="sk-SK" dirty="0"/>
              <a:t> by </a:t>
            </a:r>
            <a:r>
              <a:rPr lang="sk-SK" dirty="0" err="1"/>
              <a:t>Latour</a:t>
            </a:r>
            <a:r>
              <a:rPr lang="sk-SK" dirty="0"/>
              <a:t> (1991), </a:t>
            </a:r>
            <a:r>
              <a:rPr lang="sk-SK" dirty="0" err="1"/>
              <a:t>symmetry</a:t>
            </a:r>
            <a:r>
              <a:rPr lang="sk-SK" dirty="0"/>
              <a:t> as </a:t>
            </a:r>
            <a:r>
              <a:rPr lang="sk-SK" dirty="0" err="1"/>
              <a:t>methodological</a:t>
            </a:r>
            <a:r>
              <a:rPr lang="sk-SK" dirty="0"/>
              <a:t> </a:t>
            </a:r>
            <a:r>
              <a:rPr lang="sk-SK" dirty="0" err="1"/>
              <a:t>concept</a:t>
            </a:r>
            <a:r>
              <a:rPr lang="sk-SK" dirty="0"/>
              <a:t> in  STS</a:t>
            </a:r>
          </a:p>
          <a:p>
            <a:r>
              <a:rPr lang="en-US" dirty="0"/>
              <a:t>Critique of </a:t>
            </a:r>
            <a:r>
              <a:rPr lang="sk-SK" dirty="0" err="1"/>
              <a:t>anthropocentric</a:t>
            </a:r>
            <a:r>
              <a:rPr lang="sk-SK" dirty="0"/>
              <a:t> </a:t>
            </a:r>
            <a:r>
              <a:rPr lang="sk-SK" dirty="0" err="1"/>
              <a:t>character</a:t>
            </a:r>
            <a:r>
              <a:rPr lang="sk-SK" dirty="0"/>
              <a:t> of </a:t>
            </a:r>
            <a:r>
              <a:rPr lang="sk-SK" dirty="0" err="1"/>
              <a:t>anthropology</a:t>
            </a:r>
            <a:r>
              <a:rPr lang="sk-SK" dirty="0"/>
              <a:t>, </a:t>
            </a:r>
            <a:r>
              <a:rPr lang="sk-SK" dirty="0" err="1"/>
              <a:t>interest</a:t>
            </a:r>
            <a:r>
              <a:rPr lang="sk-SK" dirty="0"/>
              <a:t> in </a:t>
            </a:r>
            <a:r>
              <a:rPr lang="sk-SK" dirty="0" err="1"/>
              <a:t>non-human</a:t>
            </a:r>
            <a:r>
              <a:rPr lang="en-US" dirty="0"/>
              <a:t>; belief that humans are shaped also by forces other than human</a:t>
            </a:r>
            <a:endParaRPr lang="sk-SK" dirty="0"/>
          </a:p>
          <a:p>
            <a:r>
              <a:rPr lang="sk-SK" dirty="0" err="1"/>
              <a:t>Non-human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agent </a:t>
            </a:r>
            <a:r>
              <a:rPr lang="sk-SK" dirty="0" err="1"/>
              <a:t>other</a:t>
            </a:r>
            <a:r>
              <a:rPr lang="sk-SK" dirty="0"/>
              <a:t> </a:t>
            </a:r>
            <a:r>
              <a:rPr lang="sk-SK" dirty="0" err="1"/>
              <a:t>than</a:t>
            </a:r>
            <a:r>
              <a:rPr lang="sk-SK" dirty="0"/>
              <a:t>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being</a:t>
            </a:r>
            <a:r>
              <a:rPr lang="sk-SK" dirty="0"/>
              <a:t> – </a:t>
            </a:r>
            <a:r>
              <a:rPr lang="sk-SK" dirty="0" err="1"/>
              <a:t>animal</a:t>
            </a:r>
            <a:r>
              <a:rPr lang="sk-SK" dirty="0"/>
              <a:t>, </a:t>
            </a:r>
            <a:r>
              <a:rPr lang="sk-SK" dirty="0" err="1"/>
              <a:t>plant</a:t>
            </a:r>
            <a:r>
              <a:rPr lang="sk-SK" dirty="0"/>
              <a:t>, </a:t>
            </a:r>
            <a:r>
              <a:rPr lang="sk-SK" dirty="0" err="1"/>
              <a:t>fungi</a:t>
            </a:r>
            <a:r>
              <a:rPr lang="sk-SK" dirty="0"/>
              <a:t>, </a:t>
            </a:r>
            <a:r>
              <a:rPr lang="sk-SK" dirty="0" err="1"/>
              <a:t>bacteria</a:t>
            </a:r>
            <a:r>
              <a:rPr lang="sk-SK" dirty="0"/>
              <a:t>, </a:t>
            </a:r>
            <a:r>
              <a:rPr lang="sk-SK" dirty="0" err="1"/>
              <a:t>material</a:t>
            </a:r>
            <a:r>
              <a:rPr lang="sk-SK" dirty="0"/>
              <a:t> </a:t>
            </a:r>
            <a:r>
              <a:rPr lang="sk-SK" dirty="0" err="1" smtClean="0"/>
              <a:t>thing</a:t>
            </a:r>
            <a:r>
              <a:rPr lang="sk-SK" dirty="0" smtClean="0"/>
              <a:t> </a:t>
            </a:r>
            <a:endParaRPr lang="sk-SK" dirty="0"/>
          </a:p>
          <a:p>
            <a:r>
              <a:rPr lang="sk-SK" b="1" dirty="0" err="1"/>
              <a:t>Multispecies</a:t>
            </a:r>
            <a:r>
              <a:rPr lang="sk-SK" b="1" dirty="0"/>
              <a:t> </a:t>
            </a:r>
            <a:r>
              <a:rPr lang="sk-SK" b="1" dirty="0" err="1"/>
              <a:t>anthropology</a:t>
            </a:r>
            <a:r>
              <a:rPr lang="sk-SK" dirty="0"/>
              <a:t>: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zones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i="1" dirty="0"/>
              <a:t>Homo sapiens </a:t>
            </a:r>
            <a:r>
              <a:rPr lang="cs-CZ" dirty="0"/>
              <a:t>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beings</a:t>
            </a:r>
            <a:r>
              <a:rPr lang="cs-CZ" dirty="0"/>
              <a:t> </a:t>
            </a:r>
            <a:r>
              <a:rPr lang="cs-CZ" dirty="0" err="1"/>
              <a:t>generating</a:t>
            </a:r>
            <a:r>
              <a:rPr lang="cs-CZ" dirty="0"/>
              <a:t> 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ecologies</a:t>
            </a:r>
            <a:endParaRPr lang="sk-SK" dirty="0"/>
          </a:p>
          <a:p>
            <a:r>
              <a:rPr lang="sk-SK" dirty="0"/>
              <a:t>Dona </a:t>
            </a:r>
            <a:r>
              <a:rPr lang="sk-SK" dirty="0" err="1"/>
              <a:t>Haraway</a:t>
            </a:r>
            <a:r>
              <a:rPr lang="sk-SK" dirty="0"/>
              <a:t> 2008: </a:t>
            </a:r>
            <a:r>
              <a:rPr lang="sk-SK" i="1" dirty="0" err="1"/>
              <a:t>When</a:t>
            </a:r>
            <a:r>
              <a:rPr lang="sk-SK" i="1" dirty="0"/>
              <a:t> </a:t>
            </a:r>
            <a:r>
              <a:rPr lang="sk-SK" i="1" dirty="0" err="1"/>
              <a:t>Species</a:t>
            </a:r>
            <a:r>
              <a:rPr lang="sk-SK" i="1" dirty="0"/>
              <a:t> </a:t>
            </a:r>
            <a:r>
              <a:rPr lang="sk-SK" i="1" dirty="0" err="1"/>
              <a:t>meet</a:t>
            </a:r>
            <a:endParaRPr lang="sk-SK" i="1" dirty="0"/>
          </a:p>
          <a:p>
            <a:r>
              <a:rPr lang="sk-SK" dirty="0" err="1"/>
              <a:t>Eduardo</a:t>
            </a:r>
            <a:r>
              <a:rPr lang="sk-SK" dirty="0"/>
              <a:t> </a:t>
            </a:r>
            <a:r>
              <a:rPr lang="sk-SK" dirty="0" err="1"/>
              <a:t>Kohn</a:t>
            </a:r>
            <a:r>
              <a:rPr lang="sk-SK" dirty="0"/>
              <a:t> 2013: </a:t>
            </a:r>
            <a:r>
              <a:rPr lang="sk-SK" i="1" dirty="0" err="1"/>
              <a:t>When</a:t>
            </a:r>
            <a:r>
              <a:rPr lang="sk-SK" i="1" dirty="0"/>
              <a:t> </a:t>
            </a:r>
            <a:r>
              <a:rPr lang="sk-SK" i="1" dirty="0" err="1"/>
              <a:t>Forests</a:t>
            </a:r>
            <a:r>
              <a:rPr lang="sk-SK" i="1" dirty="0"/>
              <a:t> </a:t>
            </a:r>
            <a:r>
              <a:rPr lang="sk-SK" i="1" dirty="0" err="1"/>
              <a:t>think</a:t>
            </a:r>
            <a:endParaRPr lang="en-US" i="1" dirty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200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Onthological</a:t>
            </a:r>
            <a:r>
              <a:rPr lang="sk-SK" dirty="0" smtClean="0"/>
              <a:t> </a:t>
            </a:r>
            <a:r>
              <a:rPr lang="sk-SK" dirty="0" err="1" smtClean="0"/>
              <a:t>turn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/>
              <a:t>Rea</a:t>
            </a:r>
            <a:r>
              <a:rPr lang="en-US" dirty="0" err="1"/>
              <a:t>ction</a:t>
            </a:r>
            <a:r>
              <a:rPr lang="en-US" dirty="0"/>
              <a:t> to </a:t>
            </a:r>
            <a:r>
              <a:rPr lang="sk-SK" b="1" dirty="0" err="1"/>
              <a:t>soci</a:t>
            </a:r>
            <a:r>
              <a:rPr lang="en-US" b="1" dirty="0"/>
              <a:t>al constructivism and postmodern anthropology</a:t>
            </a:r>
            <a:r>
              <a:rPr lang="sk-SK" dirty="0"/>
              <a:t> (</a:t>
            </a:r>
            <a:r>
              <a:rPr lang="sk-SK" dirty="0" err="1"/>
              <a:t>writing</a:t>
            </a:r>
            <a:r>
              <a:rPr lang="sk-SK" dirty="0"/>
              <a:t> </a:t>
            </a:r>
            <a:r>
              <a:rPr lang="sk-SK" dirty="0" err="1"/>
              <a:t>culture</a:t>
            </a:r>
            <a:r>
              <a:rPr lang="sk-SK" dirty="0"/>
              <a:t>) </a:t>
            </a:r>
          </a:p>
          <a:p>
            <a:pPr marL="0" indent="0">
              <a:buNone/>
            </a:pPr>
            <a:r>
              <a:rPr lang="en-US" dirty="0" err="1"/>
              <a:t>Anthropolotists</a:t>
            </a:r>
            <a:r>
              <a:rPr lang="en-US" dirty="0"/>
              <a:t> study and interpret cultural representation of reality. If we want to describe differences (the main task of anthropology) we study cultures as differing perspectives to one, objective and universal reality</a:t>
            </a:r>
            <a:r>
              <a:rPr lang="sk-SK" dirty="0"/>
              <a:t>:</a:t>
            </a:r>
            <a:r>
              <a:rPr lang="en-US" dirty="0"/>
              <a:t> </a:t>
            </a:r>
            <a:r>
              <a:rPr lang="en-US" b="1" dirty="0"/>
              <a:t>‘one world, many </a:t>
            </a:r>
            <a:r>
              <a:rPr lang="en-US" b="1" dirty="0" err="1"/>
              <a:t>worldviews’</a:t>
            </a:r>
            <a:r>
              <a:rPr lang="sk-SK" b="1" dirty="0"/>
              <a:t> – </a:t>
            </a:r>
            <a:r>
              <a:rPr lang="sk-SK" b="1" dirty="0" err="1"/>
              <a:t>multi</a:t>
            </a:r>
            <a:r>
              <a:rPr lang="en-US" b="1" dirty="0"/>
              <a:t>c</a:t>
            </a:r>
            <a:r>
              <a:rPr lang="sk-SK" b="1" dirty="0" err="1"/>
              <a:t>ulturali</a:t>
            </a:r>
            <a:r>
              <a:rPr lang="en-US" b="1" dirty="0" err="1" smtClean="0"/>
              <a:t>sm</a:t>
            </a:r>
            <a:endParaRPr lang="sk-SK" b="1" dirty="0" smtClean="0"/>
          </a:p>
          <a:p>
            <a:pPr marL="0" indent="0" algn="just">
              <a:buNone/>
            </a:pPr>
            <a:r>
              <a:rPr lang="en-US" b="1" dirty="0"/>
              <a:t>Inspirations</a:t>
            </a:r>
            <a:r>
              <a:rPr lang="sk-SK" b="1" dirty="0"/>
              <a:t>: </a:t>
            </a:r>
            <a:endParaRPr lang="en-US" b="1" dirty="0"/>
          </a:p>
          <a:p>
            <a:pPr marL="0" indent="0" algn="just">
              <a:buNone/>
            </a:pPr>
            <a:r>
              <a:rPr lang="en-US" b="1" dirty="0"/>
              <a:t>1. </a:t>
            </a:r>
            <a:r>
              <a:rPr lang="en-US" dirty="0" err="1"/>
              <a:t>Latour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2. </a:t>
            </a:r>
            <a:r>
              <a:rPr lang="sk-SK" dirty="0" err="1"/>
              <a:t>Deleuze</a:t>
            </a:r>
            <a:r>
              <a:rPr lang="sk-SK" dirty="0"/>
              <a:t>, </a:t>
            </a:r>
            <a:r>
              <a:rPr lang="sk-SK" dirty="0" err="1"/>
              <a:t>Guattari</a:t>
            </a:r>
            <a:r>
              <a:rPr lang="sk-SK" dirty="0"/>
              <a:t> -</a:t>
            </a:r>
            <a:r>
              <a:rPr lang="en-US" dirty="0"/>
              <a:t>&gt;</a:t>
            </a:r>
            <a:r>
              <a:rPr lang="sk-SK" dirty="0"/>
              <a:t> E. </a:t>
            </a:r>
            <a:r>
              <a:rPr lang="sk-SK" dirty="0" err="1"/>
              <a:t>Viveiro</a:t>
            </a:r>
            <a:r>
              <a:rPr lang="sk-SK" dirty="0"/>
              <a:t> de </a:t>
            </a:r>
            <a:r>
              <a:rPr lang="sk-SK" dirty="0" err="1"/>
              <a:t>Castro</a:t>
            </a:r>
            <a:r>
              <a:rPr lang="en-US" dirty="0"/>
              <a:t> and</a:t>
            </a:r>
            <a:r>
              <a:rPr lang="sk-SK" dirty="0"/>
              <a:t> </a:t>
            </a:r>
            <a:r>
              <a:rPr lang="sk-SK" dirty="0" err="1"/>
              <a:t>Perspe</a:t>
            </a:r>
            <a:r>
              <a:rPr lang="en-US" dirty="0" err="1"/>
              <a:t>ctivism</a:t>
            </a:r>
            <a:r>
              <a:rPr lang="en-US" dirty="0"/>
              <a:t> of Amerindians</a:t>
            </a:r>
          </a:p>
          <a:p>
            <a:pPr algn="just"/>
            <a:endParaRPr lang="sk-SK" dirty="0"/>
          </a:p>
          <a:p>
            <a:pPr marL="0" indent="0">
              <a:buNone/>
            </a:pPr>
            <a:endParaRPr lang="sk-SK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8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i="1" dirty="0" err="1"/>
              <a:t>Laboratory</a:t>
            </a:r>
            <a:r>
              <a:rPr lang="sk-SK" i="1" dirty="0"/>
              <a:t> </a:t>
            </a:r>
            <a:r>
              <a:rPr lang="sk-SK" i="1" dirty="0" err="1"/>
              <a:t>Life</a:t>
            </a:r>
            <a:r>
              <a:rPr lang="sk-SK" i="1" dirty="0"/>
              <a:t>: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Social</a:t>
            </a:r>
            <a:r>
              <a:rPr lang="sk-SK" i="1" dirty="0"/>
              <a:t> </a:t>
            </a:r>
            <a:r>
              <a:rPr lang="sk-SK" i="1" dirty="0" err="1"/>
              <a:t>Construction</a:t>
            </a:r>
            <a:r>
              <a:rPr lang="sk-SK" i="1" dirty="0"/>
              <a:t> of </a:t>
            </a:r>
            <a:r>
              <a:rPr lang="sk-SK" i="1" dirty="0" err="1"/>
              <a:t>Scientific</a:t>
            </a:r>
            <a:r>
              <a:rPr lang="sk-SK" i="1" dirty="0"/>
              <a:t> </a:t>
            </a:r>
            <a:r>
              <a:rPr lang="sk-SK" i="1" dirty="0" err="1"/>
              <a:t>Facts</a:t>
            </a:r>
            <a:r>
              <a:rPr lang="sk-SK" dirty="0"/>
              <a:t> 1979 </a:t>
            </a:r>
            <a:endParaRPr lang="en-US" dirty="0"/>
          </a:p>
          <a:p>
            <a:pPr algn="just"/>
            <a:r>
              <a:rPr lang="sk-SK" dirty="0" err="1"/>
              <a:t>objects</a:t>
            </a:r>
            <a:r>
              <a:rPr lang="sk-SK" dirty="0"/>
              <a:t> of </a:t>
            </a:r>
            <a:r>
              <a:rPr lang="sk-SK" dirty="0" err="1"/>
              <a:t>scientific</a:t>
            </a:r>
            <a:r>
              <a:rPr lang="sk-SK" dirty="0"/>
              <a:t> study are </a:t>
            </a:r>
            <a:r>
              <a:rPr lang="sk-SK" i="1" dirty="0" err="1"/>
              <a:t>socially</a:t>
            </a:r>
            <a:r>
              <a:rPr lang="sk-SK" i="1" dirty="0"/>
              <a:t> </a:t>
            </a:r>
            <a:r>
              <a:rPr lang="sk-SK" i="1" dirty="0" err="1"/>
              <a:t>constructed</a:t>
            </a:r>
            <a:r>
              <a:rPr lang="sk-SK" dirty="0"/>
              <a:t> </a:t>
            </a:r>
            <a:r>
              <a:rPr lang="sk-SK" dirty="0" err="1"/>
              <a:t>within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laboratory</a:t>
            </a:r>
            <a:endParaRPr lang="en-US" dirty="0"/>
          </a:p>
          <a:p>
            <a:pPr algn="just"/>
            <a:r>
              <a:rPr lang="sk-SK" dirty="0" err="1" smtClean="0"/>
              <a:t>scientific</a:t>
            </a:r>
            <a:r>
              <a:rPr lang="sk-SK" dirty="0" smtClean="0"/>
              <a:t> </a:t>
            </a:r>
            <a:r>
              <a:rPr lang="sk-SK" dirty="0" err="1" smtClean="0"/>
              <a:t>activity</a:t>
            </a:r>
            <a:r>
              <a:rPr lang="sk-SK" dirty="0" smtClean="0"/>
              <a:t> as a </a:t>
            </a:r>
            <a:r>
              <a:rPr lang="sk-SK" dirty="0" err="1" smtClean="0"/>
              <a:t>system</a:t>
            </a:r>
            <a:r>
              <a:rPr lang="sk-SK" dirty="0" smtClean="0"/>
              <a:t> of </a:t>
            </a:r>
            <a:r>
              <a:rPr lang="sk-SK" dirty="0" err="1" smtClean="0"/>
              <a:t>beliefs</a:t>
            </a:r>
            <a:r>
              <a:rPr lang="en-US" dirty="0" smtClean="0"/>
              <a:t> </a:t>
            </a:r>
            <a:r>
              <a:rPr lang="sk-SK" dirty="0" smtClean="0"/>
              <a:t>and </a:t>
            </a:r>
            <a:r>
              <a:rPr lang="sk-SK" dirty="0" err="1" smtClean="0"/>
              <a:t>culturally</a:t>
            </a:r>
            <a:r>
              <a:rPr lang="sk-SK" dirty="0" smtClean="0"/>
              <a:t> </a:t>
            </a:r>
            <a:r>
              <a:rPr lang="sk-SK" dirty="0" err="1" smtClean="0"/>
              <a:t>specific</a:t>
            </a:r>
            <a:r>
              <a:rPr lang="sk-SK" dirty="0" smtClean="0"/>
              <a:t> </a:t>
            </a:r>
            <a:r>
              <a:rPr lang="sk-SK" dirty="0" err="1" smtClean="0"/>
              <a:t>practices</a:t>
            </a:r>
            <a:r>
              <a:rPr lang="sk-SK" dirty="0" smtClean="0"/>
              <a:t>—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reconstructed</a:t>
            </a:r>
            <a:r>
              <a:rPr lang="sk-SK" dirty="0" smtClean="0"/>
              <a:t> </a:t>
            </a:r>
            <a:r>
              <a:rPr lang="sk-SK" dirty="0" err="1" smtClean="0"/>
              <a:t>not</a:t>
            </a:r>
            <a:r>
              <a:rPr lang="sk-SK" dirty="0" smtClean="0"/>
              <a:t> as a </a:t>
            </a:r>
            <a:r>
              <a:rPr lang="sk-SK" dirty="0" err="1" smtClean="0"/>
              <a:t>procedure</a:t>
            </a:r>
            <a:r>
              <a:rPr lang="sk-SK" dirty="0" smtClean="0"/>
              <a:t> or as a set of </a:t>
            </a:r>
            <a:r>
              <a:rPr lang="sk-SK" dirty="0" err="1" smtClean="0"/>
              <a:t>principles</a:t>
            </a:r>
            <a:r>
              <a:rPr lang="sk-SK" dirty="0" smtClean="0"/>
              <a:t> </a:t>
            </a:r>
            <a:r>
              <a:rPr lang="sk-SK" dirty="0" err="1" smtClean="0"/>
              <a:t>but</a:t>
            </a:r>
            <a:r>
              <a:rPr lang="sk-SK" dirty="0" smtClean="0"/>
              <a:t> as a </a:t>
            </a:r>
            <a:r>
              <a:rPr lang="sk-SK" dirty="0" err="1" smtClean="0"/>
              <a:t>culture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09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Latour</a:t>
            </a:r>
            <a:r>
              <a:rPr lang="en-US" dirty="0"/>
              <a:t> - 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i="1" dirty="0" err="1"/>
              <a:t>We</a:t>
            </a:r>
            <a:r>
              <a:rPr lang="sk-SK" i="1" dirty="0"/>
              <a:t> </a:t>
            </a:r>
            <a:r>
              <a:rPr lang="sk-SK" i="1" dirty="0" err="1"/>
              <a:t>Have</a:t>
            </a:r>
            <a:r>
              <a:rPr lang="sk-SK" i="1" dirty="0"/>
              <a:t> Never </a:t>
            </a:r>
            <a:r>
              <a:rPr lang="sk-SK" i="1" dirty="0" err="1"/>
              <a:t>Been</a:t>
            </a:r>
            <a:r>
              <a:rPr lang="sk-SK" i="1" dirty="0"/>
              <a:t> </a:t>
            </a:r>
            <a:r>
              <a:rPr lang="sk-SK" i="1" dirty="0" err="1"/>
              <a:t>Modern</a:t>
            </a:r>
            <a:r>
              <a:rPr lang="en-US" i="1" dirty="0"/>
              <a:t>,</a:t>
            </a:r>
            <a:r>
              <a:rPr lang="sk-SK" dirty="0"/>
              <a:t> 1991 </a:t>
            </a:r>
            <a:endParaRPr lang="en-US" dirty="0"/>
          </a:p>
          <a:p>
            <a:pPr algn="just"/>
            <a:r>
              <a:rPr lang="en-US" dirty="0"/>
              <a:t>Modernity makes a dualistic distinction between nature and society. However, modernist </a:t>
            </a:r>
            <a:r>
              <a:rPr lang="sk-SK" dirty="0" err="1"/>
              <a:t>distinction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nature</a:t>
            </a:r>
            <a:r>
              <a:rPr lang="sk-SK" dirty="0"/>
              <a:t> and </a:t>
            </a:r>
            <a:r>
              <a:rPr lang="sk-SK" dirty="0" err="1"/>
              <a:t>culture</a:t>
            </a:r>
            <a:r>
              <a:rPr lang="sk-SK" dirty="0"/>
              <a:t> never </a:t>
            </a:r>
            <a:r>
              <a:rPr lang="en-US" dirty="0"/>
              <a:t>really </a:t>
            </a:r>
            <a:r>
              <a:rPr lang="sk-SK" dirty="0" err="1"/>
              <a:t>existed</a:t>
            </a:r>
            <a:r>
              <a:rPr lang="sk-SK" dirty="0"/>
              <a:t>. </a:t>
            </a:r>
            <a:r>
              <a:rPr lang="en-US" b="1" dirty="0"/>
              <a:t>Purification</a:t>
            </a:r>
            <a:r>
              <a:rPr lang="en-US" dirty="0"/>
              <a:t>: an endeavor to keep nature and society; objects and subjects; politics, science and religion separated. </a:t>
            </a:r>
          </a:p>
          <a:p>
            <a:pPr algn="just"/>
            <a:r>
              <a:rPr lang="en-US" dirty="0"/>
              <a:t>Reality of the world consists of </a:t>
            </a:r>
            <a:r>
              <a:rPr lang="en-US" b="1" dirty="0"/>
              <a:t>Hybridity: </a:t>
            </a:r>
            <a:r>
              <a:rPr lang="en-US" dirty="0"/>
              <a:t>mixing of human and non-human agents, of politics, science and religion, we can not recognize separate </a:t>
            </a:r>
            <a:r>
              <a:rPr lang="en-US" dirty="0" smtClean="0"/>
              <a:t>elements</a:t>
            </a:r>
          </a:p>
          <a:p>
            <a:pPr algn="just"/>
            <a:r>
              <a:rPr lang="en-US" dirty="0"/>
              <a:t>His concept of agency is a strategy against purification</a:t>
            </a:r>
            <a:endParaRPr lang="cs-CZ" dirty="0"/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6969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Perspe</a:t>
            </a:r>
            <a:r>
              <a:rPr lang="en-US" dirty="0" err="1"/>
              <a:t>ctivism</a:t>
            </a:r>
            <a:r>
              <a:rPr lang="en-US" dirty="0"/>
              <a:t> of Amerindians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E. </a:t>
            </a:r>
            <a:r>
              <a:rPr lang="sk-SK" b="1" dirty="0" err="1"/>
              <a:t>Viveiro</a:t>
            </a:r>
            <a:r>
              <a:rPr lang="sk-SK" b="1" dirty="0"/>
              <a:t> de </a:t>
            </a:r>
            <a:r>
              <a:rPr lang="sk-SK" b="1" dirty="0" err="1" smtClean="0"/>
              <a:t>Castro</a:t>
            </a:r>
            <a:r>
              <a:rPr lang="sk-SK" b="1" dirty="0" smtClean="0"/>
              <a:t>:</a:t>
            </a:r>
            <a:r>
              <a:rPr lang="en-US" b="1" dirty="0" smtClean="0"/>
              <a:t> </a:t>
            </a:r>
            <a:r>
              <a:rPr lang="sk-SK" b="1" dirty="0" err="1" smtClean="0"/>
              <a:t>Cannibal</a:t>
            </a:r>
            <a:r>
              <a:rPr lang="sk-SK" b="1" dirty="0" smtClean="0"/>
              <a:t> </a:t>
            </a:r>
            <a:r>
              <a:rPr lang="sk-SK" b="1" dirty="0" err="1" smtClean="0"/>
              <a:t>Metaphysics</a:t>
            </a:r>
            <a:r>
              <a:rPr lang="sk-SK" b="1" dirty="0" smtClean="0"/>
              <a:t>, 2014</a:t>
            </a:r>
            <a:r>
              <a:rPr lang="en-US" b="1" dirty="0" smtClean="0"/>
              <a:t>;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relative</a:t>
            </a:r>
            <a:r>
              <a:rPr lang="sk-SK" b="1" dirty="0" smtClean="0"/>
              <a:t> </a:t>
            </a:r>
            <a:r>
              <a:rPr lang="sk-SK" b="1" dirty="0" err="1" smtClean="0"/>
              <a:t>Native</a:t>
            </a:r>
            <a:r>
              <a:rPr lang="sk-SK" b="1" dirty="0" smtClean="0"/>
              <a:t>: </a:t>
            </a:r>
            <a:r>
              <a:rPr lang="sk-SK" b="1" dirty="0" err="1" smtClean="0"/>
              <a:t>Essays</a:t>
            </a:r>
            <a:r>
              <a:rPr lang="sk-SK" b="1" dirty="0" smtClean="0"/>
              <a:t> on </a:t>
            </a:r>
            <a:r>
              <a:rPr lang="sk-SK" b="1" dirty="0" err="1" smtClean="0"/>
              <a:t>Indegenous</a:t>
            </a:r>
            <a:r>
              <a:rPr lang="sk-SK" b="1" dirty="0" smtClean="0"/>
              <a:t> </a:t>
            </a:r>
            <a:r>
              <a:rPr lang="sk-SK" b="1" dirty="0" err="1" smtClean="0"/>
              <a:t>Conceptual</a:t>
            </a:r>
            <a:r>
              <a:rPr lang="sk-SK" b="1" dirty="0" smtClean="0"/>
              <a:t> </a:t>
            </a:r>
            <a:r>
              <a:rPr lang="sk-SK" b="1" dirty="0" err="1" smtClean="0"/>
              <a:t>Worlds</a:t>
            </a:r>
            <a:r>
              <a:rPr lang="sk-SK" b="1" dirty="0" smtClean="0"/>
              <a:t>, 2015</a:t>
            </a:r>
            <a:endParaRPr lang="en-US" b="1" dirty="0" smtClean="0"/>
          </a:p>
          <a:p>
            <a:pPr algn="just"/>
            <a:r>
              <a:rPr lang="en-US" dirty="0"/>
              <a:t>Difference does not consist of different understandings (representations) of world, but in participation in various realities</a:t>
            </a:r>
          </a:p>
          <a:p>
            <a:pPr algn="just"/>
            <a:r>
              <a:rPr lang="en-US" dirty="0"/>
              <a:t>We do not have one world and multiple worldviews, we have many worlds and one epistemology </a:t>
            </a:r>
            <a:r>
              <a:rPr lang="sk-SK" dirty="0"/>
              <a:t>– </a:t>
            </a:r>
            <a:r>
              <a:rPr lang="sk-SK" dirty="0" err="1"/>
              <a:t>multinaturali</a:t>
            </a:r>
            <a:r>
              <a:rPr lang="en-US" dirty="0" err="1"/>
              <a:t>sm</a:t>
            </a:r>
            <a:endParaRPr lang="en-US" dirty="0"/>
          </a:p>
          <a:p>
            <a:r>
              <a:rPr lang="en-US" dirty="0"/>
              <a:t>“supposes a constant epistemology and various ontologies, the same representations and other objects, a single meaning and multiple referents” (2004: 6). </a:t>
            </a:r>
            <a:endParaRPr lang="sk-SK" b="1" dirty="0"/>
          </a:p>
          <a:p>
            <a:r>
              <a:rPr lang="en-US" dirty="0"/>
              <a:t>Question what exists</a:t>
            </a:r>
            <a:endParaRPr lang="cs-CZ" dirty="0"/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2932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Holbraad</a:t>
            </a:r>
            <a:r>
              <a:rPr lang="sk-SK" dirty="0" smtClean="0"/>
              <a:t>: </a:t>
            </a:r>
            <a:r>
              <a:rPr lang="en-US" dirty="0" smtClean="0"/>
              <a:t>Thinking through things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err="1" smtClean="0"/>
              <a:t>Thinking</a:t>
            </a:r>
            <a:r>
              <a:rPr lang="sk-SK" b="1" dirty="0" smtClean="0"/>
              <a:t> </a:t>
            </a:r>
            <a:r>
              <a:rPr lang="sk-SK" b="1" dirty="0" err="1" smtClean="0"/>
              <a:t>through</a:t>
            </a:r>
            <a:r>
              <a:rPr lang="sk-SK" b="1" dirty="0" smtClean="0"/>
              <a:t> </a:t>
            </a:r>
            <a:r>
              <a:rPr lang="sk-SK" b="1" dirty="0" err="1" smtClean="0"/>
              <a:t>things</a:t>
            </a:r>
            <a:endParaRPr lang="sk-SK" b="1" dirty="0" smtClean="0"/>
          </a:p>
          <a:p>
            <a:pPr marL="0" indent="0">
              <a:buNone/>
            </a:pPr>
            <a:r>
              <a:rPr lang="en-US" dirty="0" smtClean="0"/>
              <a:t>What thing is </a:t>
            </a:r>
            <a:r>
              <a:rPr lang="en-US" dirty="0" err="1" smtClean="0"/>
              <a:t>is</a:t>
            </a:r>
            <a:r>
              <a:rPr lang="en-US" dirty="0" smtClean="0"/>
              <a:t> </a:t>
            </a:r>
            <a:r>
              <a:rPr lang="en-US" dirty="0" err="1" smtClean="0"/>
              <a:t>onthologicaly</a:t>
            </a:r>
            <a:r>
              <a:rPr lang="en-US" dirty="0" smtClean="0"/>
              <a:t> arbitrary, not only </a:t>
            </a:r>
            <a:r>
              <a:rPr lang="en-US" dirty="0" err="1" smtClean="0"/>
              <a:t>culturaly</a:t>
            </a:r>
            <a:r>
              <a:rPr lang="en-US" dirty="0" smtClean="0"/>
              <a:t>. There is not one world and various cultural representations of this world, there are various worlds we have to discover: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en-US" dirty="0" smtClean="0"/>
              <a:t>The </a:t>
            </a:r>
            <a:r>
              <a:rPr lang="en-US" dirty="0"/>
              <a:t>mission, then, is to give a genuine voice to difference that goes beyond our ontological understandings; to insist on taking it only on its own </a:t>
            </a:r>
            <a:r>
              <a:rPr lang="en-US" dirty="0" smtClean="0"/>
              <a:t>terms</a:t>
            </a:r>
            <a:r>
              <a:rPr lang="sk-SK" dirty="0" smtClean="0"/>
              <a:t>“</a:t>
            </a:r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695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4445" y="500062"/>
            <a:ext cx="10515600" cy="1325563"/>
          </a:xfrm>
        </p:spPr>
        <p:txBody>
          <a:bodyPr/>
          <a:lstStyle/>
          <a:p>
            <a:r>
              <a:rPr lang="sk-SK" dirty="0" err="1"/>
              <a:t>Holbraad</a:t>
            </a:r>
            <a:r>
              <a:rPr lang="sk-SK" dirty="0"/>
              <a:t>: </a:t>
            </a:r>
            <a:r>
              <a:rPr lang="en-US" dirty="0"/>
              <a:t>Thinking through things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Difference between people and things is </a:t>
            </a:r>
            <a:r>
              <a:rPr lang="en-US" dirty="0" err="1" smtClean="0"/>
              <a:t>onthologically</a:t>
            </a:r>
            <a:r>
              <a:rPr lang="en-US" dirty="0" smtClean="0"/>
              <a:t> arbitrary </a:t>
            </a:r>
            <a:r>
              <a:rPr lang="sk-SK" dirty="0" smtClean="0"/>
              <a:t>Rozdiel medzi ľuďmi a vecami je ontologicky arbitrárny –</a:t>
            </a:r>
            <a:r>
              <a:rPr lang="en-US" dirty="0" smtClean="0"/>
              <a:t> we have to free our analysis from ontological determinism and approach things only heuristically, not analytically. </a:t>
            </a:r>
          </a:p>
          <a:p>
            <a:pPr marL="0" indent="0">
              <a:buNone/>
            </a:pPr>
            <a:r>
              <a:rPr lang="en-US" dirty="0" smtClean="0"/>
              <a:t>The thing as an empty vessel we will fill with ethnography-&gt; Question is what thing is, not what thing mean</a:t>
            </a:r>
          </a:p>
          <a:p>
            <a:pPr marL="0" indent="0">
              <a:buNone/>
            </a:pPr>
            <a:r>
              <a:rPr lang="en-US" dirty="0" smtClean="0"/>
              <a:t>Concept = thing</a:t>
            </a:r>
            <a:endParaRPr lang="sk-SK" i="1" dirty="0" smtClean="0"/>
          </a:p>
          <a:p>
            <a:pPr marL="0" indent="0">
              <a:buNone/>
            </a:pPr>
            <a:r>
              <a:rPr lang="en-US" dirty="0"/>
              <a:t>“there are no points of view </a:t>
            </a:r>
            <a:r>
              <a:rPr lang="en-US" i="1" dirty="0"/>
              <a:t>onto</a:t>
            </a:r>
            <a:r>
              <a:rPr lang="en-US" dirty="0"/>
              <a:t> things, things and beings are the points of view </a:t>
            </a:r>
            <a:r>
              <a:rPr lang="en-US" i="1" dirty="0"/>
              <a:t>themselves</a:t>
            </a:r>
            <a:r>
              <a:rPr lang="en-US" dirty="0"/>
              <a:t>” (</a:t>
            </a:r>
            <a:r>
              <a:rPr lang="en-US" dirty="0" smtClean="0"/>
              <a:t>2007: </a:t>
            </a:r>
            <a:r>
              <a:rPr lang="en-US" dirty="0"/>
              <a:t>11). 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855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597</Words>
  <Application>Microsoft Office PowerPoint</Application>
  <PresentationFormat>Širokoúhlá obrazovka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Relative ontologies: things as concepts</vt:lpstr>
      <vt:lpstr>Symmetrical anthropology</vt:lpstr>
      <vt:lpstr>Onthological turn</vt:lpstr>
      <vt:lpstr>Latour</vt:lpstr>
      <vt:lpstr>Latour - ANT</vt:lpstr>
      <vt:lpstr>Perspectivism of Amerindians</vt:lpstr>
      <vt:lpstr>Holbraad: Thinking through things</vt:lpstr>
      <vt:lpstr>Holbraad: Thinking through things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Ontologický obrat a výskum „vecí“ v antropológii</dc:title>
  <dc:creator>Zuzana Burikova</dc:creator>
  <cp:lastModifiedBy>Zuzana Sekeráková Búriková</cp:lastModifiedBy>
  <cp:revision>25</cp:revision>
  <cp:lastPrinted>2017-11-08T15:31:58Z</cp:lastPrinted>
  <dcterms:created xsi:type="dcterms:W3CDTF">2017-11-08T06:14:48Z</dcterms:created>
  <dcterms:modified xsi:type="dcterms:W3CDTF">2019-05-03T16:00:15Z</dcterms:modified>
</cp:coreProperties>
</file>