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2" r:id="rId5"/>
    <p:sldId id="271" r:id="rId6"/>
    <p:sldId id="261" r:id="rId7"/>
    <p:sldId id="263" r:id="rId8"/>
    <p:sldId id="264" r:id="rId9"/>
    <p:sldId id="262" r:id="rId10"/>
    <p:sldId id="27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4" d="100"/>
          <a:sy n="84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60B5-E058-42F5-B221-84C3192FFFF7}" type="datetimeFigureOut">
              <a:rPr lang="cs-CZ" smtClean="0"/>
              <a:t>22.4.2019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FEF9-60E5-4154-B858-8D9CDB71F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740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60B5-E058-42F5-B221-84C3192FFFF7}" type="datetimeFigureOut">
              <a:rPr lang="cs-CZ" smtClean="0"/>
              <a:t>22.4.2019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FEF9-60E5-4154-B858-8D9CDB71F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83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60B5-E058-42F5-B221-84C3192FFFF7}" type="datetimeFigureOut">
              <a:rPr lang="cs-CZ" smtClean="0"/>
              <a:t>22.4.2019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FEF9-60E5-4154-B858-8D9CDB71F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6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60B5-E058-42F5-B221-84C3192FFFF7}" type="datetimeFigureOut">
              <a:rPr lang="cs-CZ" smtClean="0"/>
              <a:t>22.4.2019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FEF9-60E5-4154-B858-8D9CDB71F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136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60B5-E058-42F5-B221-84C3192FFFF7}" type="datetimeFigureOut">
              <a:rPr lang="cs-CZ" smtClean="0"/>
              <a:t>22.4.2019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FEF9-60E5-4154-B858-8D9CDB71F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035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60B5-E058-42F5-B221-84C3192FFFF7}" type="datetimeFigureOut">
              <a:rPr lang="cs-CZ" smtClean="0"/>
              <a:t>22.4.2019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FEF9-60E5-4154-B858-8D9CDB71F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2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60B5-E058-42F5-B221-84C3192FFFF7}" type="datetimeFigureOut">
              <a:rPr lang="cs-CZ" smtClean="0"/>
              <a:t>22.4.2019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FEF9-60E5-4154-B858-8D9CDB71F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17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60B5-E058-42F5-B221-84C3192FFFF7}" type="datetimeFigureOut">
              <a:rPr lang="cs-CZ" smtClean="0"/>
              <a:t>22.4.2019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FEF9-60E5-4154-B858-8D9CDB71F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825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60B5-E058-42F5-B221-84C3192FFFF7}" type="datetimeFigureOut">
              <a:rPr lang="cs-CZ" smtClean="0"/>
              <a:t>22.4.2019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FEF9-60E5-4154-B858-8D9CDB71F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58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60B5-E058-42F5-B221-84C3192FFFF7}" type="datetimeFigureOut">
              <a:rPr lang="cs-CZ" smtClean="0"/>
              <a:t>22.4.2019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FEF9-60E5-4154-B858-8D9CDB71F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85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60B5-E058-42F5-B221-84C3192FFFF7}" type="datetimeFigureOut">
              <a:rPr lang="cs-CZ" smtClean="0"/>
              <a:t>22.4.2019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1FEF9-60E5-4154-B858-8D9CDB71F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15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D60B5-E058-42F5-B221-84C3192FFFF7}" type="datetimeFigureOut">
              <a:rPr lang="cs-CZ" smtClean="0"/>
              <a:t>22.4.2019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1FEF9-60E5-4154-B858-8D9CDB71FE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7994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g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Biographies of things; things and human biographies: Social lives of </a:t>
            </a:r>
            <a:r>
              <a:rPr lang="en-GB" dirty="0" smtClean="0"/>
              <a:t>things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SOC562, </a:t>
            </a:r>
            <a:r>
              <a:rPr lang="cs-CZ" dirty="0" err="1" smtClean="0"/>
              <a:t>Week</a:t>
            </a:r>
            <a:r>
              <a:rPr lang="cs-CZ" dirty="0" smtClean="0"/>
              <a:t> </a:t>
            </a:r>
            <a:r>
              <a:rPr lang="cs-CZ" dirty="0" smtClean="0"/>
              <a:t>2, </a:t>
            </a:r>
            <a:r>
              <a:rPr lang="en-GB" dirty="0"/>
              <a:t>27. 2. 2019 </a:t>
            </a:r>
            <a:endParaRPr lang="sk-SK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713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Kopytoff</a:t>
            </a:r>
            <a:r>
              <a:rPr lang="sk-SK" b="1" dirty="0" smtClean="0"/>
              <a:t> – </a:t>
            </a:r>
            <a:r>
              <a:rPr lang="sk-SK" b="1" dirty="0" err="1" smtClean="0"/>
              <a:t>cultural</a:t>
            </a:r>
            <a:r>
              <a:rPr lang="sk-SK" b="1" dirty="0" smtClean="0"/>
              <a:t> </a:t>
            </a:r>
            <a:r>
              <a:rPr lang="sk-SK" b="1" dirty="0" err="1" smtClean="0"/>
              <a:t>biography</a:t>
            </a:r>
            <a:r>
              <a:rPr lang="sk-SK" b="1" dirty="0" smtClean="0"/>
              <a:t> of </a:t>
            </a:r>
            <a:r>
              <a:rPr lang="sk-SK" b="1" dirty="0" err="1" smtClean="0"/>
              <a:t>things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Enables</a:t>
            </a:r>
            <a:r>
              <a:rPr lang="sk-SK" dirty="0" smtClean="0"/>
              <a:t> </a:t>
            </a:r>
            <a:r>
              <a:rPr lang="sk-SK" dirty="0" err="1" smtClean="0"/>
              <a:t>us</a:t>
            </a:r>
            <a:r>
              <a:rPr lang="sk-SK" dirty="0" smtClean="0"/>
              <a:t> to </a:t>
            </a:r>
            <a:r>
              <a:rPr lang="sk-SK" dirty="0" err="1" smtClean="0"/>
              <a:t>understand</a:t>
            </a:r>
            <a:r>
              <a:rPr lang="sk-SK" dirty="0" smtClean="0"/>
              <a:t> </a:t>
            </a:r>
            <a:r>
              <a:rPr lang="sk-SK" dirty="0" err="1" smtClean="0"/>
              <a:t>commodification</a:t>
            </a:r>
            <a:r>
              <a:rPr lang="sk-SK" dirty="0"/>
              <a:t> </a:t>
            </a:r>
            <a:r>
              <a:rPr lang="sk-SK" dirty="0" smtClean="0"/>
              <a:t>as a </a:t>
            </a:r>
            <a:r>
              <a:rPr lang="sk-SK" dirty="0" err="1" smtClean="0"/>
              <a:t>process</a:t>
            </a:r>
            <a:r>
              <a:rPr lang="sk-SK" dirty="0" smtClean="0"/>
              <a:t> (</a:t>
            </a:r>
            <a:r>
              <a:rPr lang="sk-SK" dirty="0" err="1" smtClean="0"/>
              <a:t>commodification</a:t>
            </a:r>
            <a:r>
              <a:rPr lang="sk-SK" dirty="0" smtClean="0"/>
              <a:t> – </a:t>
            </a:r>
            <a:r>
              <a:rPr lang="sk-SK" dirty="0" err="1" smtClean="0"/>
              <a:t>decommodification</a:t>
            </a:r>
            <a:r>
              <a:rPr lang="sk-SK" dirty="0"/>
              <a:t> </a:t>
            </a:r>
            <a:r>
              <a:rPr lang="sk-SK" dirty="0" smtClean="0"/>
              <a:t>- </a:t>
            </a:r>
            <a:r>
              <a:rPr lang="sk-SK" dirty="0" err="1" smtClean="0"/>
              <a:t>recommodification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Makes</a:t>
            </a:r>
            <a:r>
              <a:rPr lang="sk-SK" dirty="0" smtClean="0"/>
              <a:t> </a:t>
            </a:r>
            <a:r>
              <a:rPr lang="sk-SK" dirty="0" err="1" smtClean="0"/>
              <a:t>visible</a:t>
            </a:r>
            <a:r>
              <a:rPr lang="sk-SK" dirty="0" smtClean="0"/>
              <a:t> </a:t>
            </a:r>
            <a:r>
              <a:rPr lang="sk-SK" dirty="0" err="1" smtClean="0"/>
              <a:t>otherwise</a:t>
            </a:r>
            <a:r>
              <a:rPr lang="sk-SK" dirty="0" smtClean="0"/>
              <a:t> </a:t>
            </a:r>
            <a:r>
              <a:rPr lang="sk-SK" dirty="0" err="1" smtClean="0"/>
              <a:t>obscure</a:t>
            </a:r>
            <a:r>
              <a:rPr lang="sk-SK" dirty="0" smtClean="0"/>
              <a:t> </a:t>
            </a:r>
            <a:r>
              <a:rPr lang="sk-SK" dirty="0" err="1" smtClean="0"/>
              <a:t>meanings</a:t>
            </a:r>
            <a:r>
              <a:rPr lang="sk-SK" dirty="0" smtClean="0"/>
              <a:t> – </a:t>
            </a:r>
            <a:r>
              <a:rPr lang="sk-SK" dirty="0" err="1" smtClean="0"/>
              <a:t>redefinition</a:t>
            </a:r>
            <a:r>
              <a:rPr lang="sk-SK" dirty="0" smtClean="0"/>
              <a:t>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meaning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change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context</a:t>
            </a:r>
            <a:endParaRPr lang="sk-SK" dirty="0" smtClean="0"/>
          </a:p>
          <a:p>
            <a:r>
              <a:rPr lang="sk-SK" dirty="0" err="1" smtClean="0"/>
              <a:t>Illuminating</a:t>
            </a:r>
            <a:r>
              <a:rPr lang="sk-SK" dirty="0" smtClean="0"/>
              <a:t> </a:t>
            </a:r>
            <a:r>
              <a:rPr lang="sk-SK" dirty="0" err="1" smtClean="0"/>
              <a:t>particular</a:t>
            </a:r>
            <a:r>
              <a:rPr lang="sk-SK" dirty="0" smtClean="0"/>
              <a:t> </a:t>
            </a:r>
            <a:r>
              <a:rPr lang="sk-SK" dirty="0" err="1" smtClean="0"/>
              <a:t>social</a:t>
            </a:r>
            <a:r>
              <a:rPr lang="sk-SK" dirty="0" smtClean="0"/>
              <a:t> </a:t>
            </a:r>
            <a:r>
              <a:rPr lang="sk-SK" dirty="0" err="1" smtClean="0"/>
              <a:t>context</a:t>
            </a:r>
            <a:endParaRPr lang="sk-SK" dirty="0" smtClean="0"/>
          </a:p>
          <a:p>
            <a:r>
              <a:rPr lang="sk-SK" dirty="0" err="1" smtClean="0"/>
              <a:t>Illuminating</a:t>
            </a:r>
            <a:r>
              <a:rPr lang="sk-SK" dirty="0" smtClean="0"/>
              <a:t> </a:t>
            </a:r>
            <a:r>
              <a:rPr lang="sk-SK" dirty="0" err="1" smtClean="0"/>
              <a:t>human</a:t>
            </a:r>
            <a:r>
              <a:rPr lang="sk-SK" dirty="0" smtClean="0"/>
              <a:t> </a:t>
            </a:r>
            <a:r>
              <a:rPr lang="sk-SK" dirty="0" err="1" smtClean="0"/>
              <a:t>biographies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31410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Cultural biography of thing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Hebdige</a:t>
            </a:r>
            <a:r>
              <a:rPr lang="en-GB" dirty="0"/>
              <a:t>, Dick (1979) </a:t>
            </a:r>
            <a:r>
              <a:rPr lang="en-GB" i="1" dirty="0"/>
              <a:t>Subculture: The Meaning of Style</a:t>
            </a:r>
            <a:r>
              <a:rPr lang="en-GB" dirty="0"/>
              <a:t>. London: Methuen &amp; Co.</a:t>
            </a:r>
            <a:endParaRPr lang="cs-CZ" dirty="0"/>
          </a:p>
          <a:p>
            <a:r>
              <a:rPr lang="en-GB" dirty="0" err="1"/>
              <a:t>Hebdige</a:t>
            </a:r>
            <a:r>
              <a:rPr lang="en-GB" dirty="0"/>
              <a:t>, Dick (1988) </a:t>
            </a:r>
            <a:r>
              <a:rPr lang="en-GB" i="1" dirty="0"/>
              <a:t>Hiding in the Light: On Images and Things</a:t>
            </a:r>
            <a:r>
              <a:rPr lang="en-GB" dirty="0"/>
              <a:t>. New York: Routledge.</a:t>
            </a:r>
            <a:endParaRPr lang="cs-CZ" dirty="0"/>
          </a:p>
          <a:p>
            <a:endParaRPr lang="en-US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62" y="4348163"/>
            <a:ext cx="2505075" cy="182880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5781" y="3833813"/>
            <a:ext cx="1952625" cy="23431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112" y="4133850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731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Cultural biography of thing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37" y="1804194"/>
            <a:ext cx="2143125" cy="2133600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1324" y="3564958"/>
            <a:ext cx="2857500" cy="22669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6638" y="1842294"/>
            <a:ext cx="2794000" cy="209550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419600"/>
            <a:ext cx="2857500" cy="16002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700" y="1495425"/>
            <a:ext cx="20955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138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Biographies </a:t>
            </a:r>
            <a:r>
              <a:rPr lang="en-US" b="1" dirty="0" smtClean="0"/>
              <a:t>and </a:t>
            </a:r>
            <a:r>
              <a:rPr lang="en-US" dirty="0" smtClean="0"/>
              <a:t>things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GB" b="1" dirty="0" smtClean="0"/>
              <a:t>Hoskins</a:t>
            </a:r>
            <a:r>
              <a:rPr lang="en-GB" b="1" dirty="0"/>
              <a:t>. J. 1998. Biographical objects.</a:t>
            </a:r>
            <a:endParaRPr lang="cs-CZ" b="1" dirty="0"/>
          </a:p>
          <a:p>
            <a:r>
              <a:rPr lang="en-US" dirty="0" err="1" smtClean="0"/>
              <a:t>Kodi</a:t>
            </a:r>
            <a:r>
              <a:rPr lang="en-US" dirty="0" smtClean="0"/>
              <a:t>, Western Sumba, Indonesia</a:t>
            </a:r>
          </a:p>
          <a:p>
            <a:r>
              <a:rPr lang="en-US" dirty="0" smtClean="0"/>
              <a:t>It is not polite to ask about one’s life</a:t>
            </a:r>
          </a:p>
          <a:p>
            <a:r>
              <a:rPr lang="en-US" dirty="0" smtClean="0"/>
              <a:t>Without the concept of telling the story of one’s life, but they do talk a lot about their material possessions</a:t>
            </a:r>
          </a:p>
          <a:p>
            <a:r>
              <a:rPr lang="en-US" dirty="0"/>
              <a:t>Biographical objects are personal </a:t>
            </a:r>
            <a:r>
              <a:rPr lang="en-US" dirty="0" smtClean="0"/>
              <a:t>possessions that </a:t>
            </a:r>
            <a:r>
              <a:rPr lang="en-US" dirty="0"/>
              <a:t>serve as metaphors around which tellers organize their stories about the self</a:t>
            </a:r>
            <a:r>
              <a:rPr lang="en-US" dirty="0" smtClean="0"/>
              <a:t>.</a:t>
            </a:r>
          </a:p>
          <a:p>
            <a:r>
              <a:rPr lang="en-US" dirty="0"/>
              <a:t>Objects are biographical, she says, because they help</a:t>
            </a:r>
          </a:p>
          <a:p>
            <a:r>
              <a:rPr lang="en-US" dirty="0"/>
              <a:t>organize personal identity, giving it some of their unity and coherence.</a:t>
            </a:r>
            <a:endParaRPr lang="en-US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84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Biographies </a:t>
            </a:r>
            <a:r>
              <a:rPr lang="en-US" b="1" dirty="0" smtClean="0"/>
              <a:t>and </a:t>
            </a:r>
            <a:r>
              <a:rPr lang="en-US" dirty="0" smtClean="0"/>
              <a:t>things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Jean</a:t>
            </a:r>
            <a:r>
              <a:rPr lang="cs-CZ" b="1" dirty="0" smtClean="0"/>
              <a:t> </a:t>
            </a:r>
            <a:r>
              <a:rPr lang="en-US" b="1" dirty="0" smtClean="0"/>
              <a:t>S</a:t>
            </a:r>
            <a:r>
              <a:rPr lang="cs-CZ" b="1" dirty="0" err="1" smtClean="0"/>
              <a:t>ébastien</a:t>
            </a:r>
            <a:r>
              <a:rPr lang="cs-CZ" b="1" dirty="0" smtClean="0"/>
              <a:t> </a:t>
            </a:r>
            <a:r>
              <a:rPr lang="cs-CZ" b="1" dirty="0" err="1" smtClean="0"/>
              <a:t>Marcoux</a:t>
            </a:r>
            <a:r>
              <a:rPr lang="cs-CZ" b="1" dirty="0" smtClean="0"/>
              <a:t>. </a:t>
            </a:r>
            <a:r>
              <a:rPr lang="en-US" b="1" dirty="0" smtClean="0"/>
              <a:t>2001. The Refurbishment of Memory. In Miller (ed.) Home Possessions. </a:t>
            </a:r>
          </a:p>
          <a:p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/>
              <a:t>people</a:t>
            </a:r>
            <a:r>
              <a:rPr lang="sk-SK" dirty="0"/>
              <a:t> </a:t>
            </a:r>
            <a:r>
              <a:rPr lang="sk-SK" dirty="0" err="1"/>
              <a:t>bring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them</a:t>
            </a:r>
            <a:r>
              <a:rPr lang="sk-SK" dirty="0"/>
              <a:t> </a:t>
            </a:r>
            <a:r>
              <a:rPr lang="sk-SK" dirty="0" err="1"/>
              <a:t>when</a:t>
            </a:r>
            <a:r>
              <a:rPr lang="sk-SK" dirty="0"/>
              <a:t> </a:t>
            </a:r>
            <a:r>
              <a:rPr lang="sk-SK" dirty="0" err="1"/>
              <a:t>they</a:t>
            </a:r>
            <a:r>
              <a:rPr lang="sk-SK" dirty="0"/>
              <a:t> </a:t>
            </a:r>
            <a:r>
              <a:rPr lang="sk-SK" dirty="0" err="1"/>
              <a:t>move</a:t>
            </a:r>
            <a:r>
              <a:rPr lang="sk-SK" dirty="0"/>
              <a:t>, </a:t>
            </a:r>
            <a:r>
              <a:rPr lang="sk-SK" dirty="0" err="1"/>
              <a:t>what</a:t>
            </a:r>
            <a:r>
              <a:rPr lang="sk-SK" dirty="0"/>
              <a:t> are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things</a:t>
            </a:r>
            <a:r>
              <a:rPr lang="sk-SK" dirty="0"/>
              <a:t> </a:t>
            </a:r>
            <a:r>
              <a:rPr lang="sk-SK" dirty="0" err="1"/>
              <a:t>that</a:t>
            </a:r>
            <a:r>
              <a:rPr lang="sk-SK" dirty="0"/>
              <a:t> </a:t>
            </a:r>
            <a:r>
              <a:rPr lang="sk-SK" dirty="0" err="1" smtClean="0"/>
              <a:t>matter</a:t>
            </a:r>
            <a:r>
              <a:rPr lang="en-US" dirty="0" smtClean="0"/>
              <a:t> </a:t>
            </a:r>
            <a:r>
              <a:rPr lang="sk-SK" dirty="0" err="1" smtClean="0"/>
              <a:t>when</a:t>
            </a:r>
            <a:r>
              <a:rPr lang="sk-SK" dirty="0" smtClean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time</a:t>
            </a:r>
            <a:r>
              <a:rPr lang="sk-SK" dirty="0"/>
              <a:t> to </a:t>
            </a:r>
            <a:r>
              <a:rPr lang="sk-SK" dirty="0" err="1"/>
              <a:t>move</a:t>
            </a:r>
            <a:r>
              <a:rPr lang="sk-SK" dirty="0"/>
              <a:t> </a:t>
            </a:r>
            <a:r>
              <a:rPr lang="sk-SK" dirty="0" err="1"/>
              <a:t>comes</a:t>
            </a:r>
            <a:r>
              <a:rPr lang="sk-SK" dirty="0"/>
              <a:t>, </a:t>
            </a:r>
            <a:r>
              <a:rPr lang="sk-SK" dirty="0" err="1"/>
              <a:t>why</a:t>
            </a:r>
            <a:r>
              <a:rPr lang="sk-SK" dirty="0"/>
              <a:t> </a:t>
            </a:r>
            <a:r>
              <a:rPr lang="sk-SK" dirty="0" err="1"/>
              <a:t>they</a:t>
            </a:r>
            <a:r>
              <a:rPr lang="sk-SK" dirty="0"/>
              <a:t> </a:t>
            </a:r>
            <a:r>
              <a:rPr lang="sk-SK" dirty="0" err="1"/>
              <a:t>matter</a:t>
            </a:r>
            <a:r>
              <a:rPr lang="sk-SK" dirty="0"/>
              <a:t> and </a:t>
            </a:r>
            <a:r>
              <a:rPr lang="sk-SK" dirty="0" err="1"/>
              <a:t>how</a:t>
            </a:r>
            <a:r>
              <a:rPr lang="sk-SK" dirty="0"/>
              <a:t> </a:t>
            </a:r>
            <a:r>
              <a:rPr lang="sk-SK" dirty="0" err="1"/>
              <a:t>they</a:t>
            </a:r>
            <a:r>
              <a:rPr lang="sk-SK" dirty="0"/>
              <a:t> </a:t>
            </a:r>
            <a:r>
              <a:rPr lang="sk-SK" dirty="0" err="1"/>
              <a:t>come</a:t>
            </a:r>
            <a:r>
              <a:rPr lang="sk-SK" dirty="0"/>
              <a:t> to </a:t>
            </a:r>
            <a:r>
              <a:rPr lang="sk-SK" dirty="0" err="1" smtClean="0"/>
              <a:t>matter</a:t>
            </a:r>
            <a:endParaRPr lang="en-US" dirty="0" smtClean="0"/>
          </a:p>
          <a:p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things</a:t>
            </a:r>
            <a:r>
              <a:rPr lang="sk-SK" dirty="0"/>
              <a:t> </a:t>
            </a:r>
            <a:r>
              <a:rPr lang="sk-SK" dirty="0" err="1"/>
              <a:t>that</a:t>
            </a:r>
            <a:r>
              <a:rPr lang="sk-SK" dirty="0"/>
              <a:t> </a:t>
            </a:r>
            <a:r>
              <a:rPr lang="sk-SK" dirty="0" err="1"/>
              <a:t>people</a:t>
            </a:r>
            <a:r>
              <a:rPr lang="sk-SK" dirty="0"/>
              <a:t> </a:t>
            </a:r>
            <a:r>
              <a:rPr lang="sk-SK" dirty="0" err="1"/>
              <a:t>move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them</a:t>
            </a:r>
            <a:r>
              <a:rPr lang="sk-SK" dirty="0"/>
              <a:t> are at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heart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constitution</a:t>
            </a:r>
            <a:r>
              <a:rPr lang="sk-SK" dirty="0"/>
              <a:t> of a </a:t>
            </a:r>
            <a:r>
              <a:rPr lang="sk-SK" dirty="0" err="1"/>
              <a:t>memory</a:t>
            </a:r>
            <a:r>
              <a:rPr lang="sk-SK" dirty="0"/>
              <a:t> </a:t>
            </a:r>
            <a:r>
              <a:rPr lang="sk-SK" dirty="0" err="1"/>
              <a:t>which</a:t>
            </a:r>
            <a:r>
              <a:rPr lang="sk-SK" dirty="0"/>
              <a:t> </a:t>
            </a:r>
            <a:r>
              <a:rPr lang="sk-SK" dirty="0" err="1"/>
              <a:t>often</a:t>
            </a:r>
            <a:r>
              <a:rPr lang="sk-SK" dirty="0"/>
              <a:t> </a:t>
            </a:r>
            <a:r>
              <a:rPr lang="sk-SK" dirty="0" err="1"/>
              <a:t>resists</a:t>
            </a:r>
            <a:r>
              <a:rPr lang="sk-SK" dirty="0"/>
              <a:t> </a:t>
            </a:r>
            <a:r>
              <a:rPr lang="sk-SK" dirty="0" err="1"/>
              <a:t>displacements</a:t>
            </a:r>
            <a:r>
              <a:rPr lang="sk-SK" dirty="0"/>
              <a:t>.</a:t>
            </a:r>
            <a:endParaRPr lang="cs-CZ" dirty="0"/>
          </a:p>
          <a:p>
            <a:r>
              <a:rPr lang="sk-SK" dirty="0" err="1" smtClean="0"/>
              <a:t>this</a:t>
            </a:r>
            <a:r>
              <a:rPr lang="sk-SK" dirty="0" smtClean="0"/>
              <a:t> </a:t>
            </a:r>
            <a:r>
              <a:rPr lang="sk-SK" dirty="0" err="1"/>
              <a:t>memory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constituted</a:t>
            </a:r>
            <a:r>
              <a:rPr lang="sk-SK" dirty="0"/>
              <a:t> </a:t>
            </a:r>
            <a:r>
              <a:rPr lang="sk-SK" i="1" dirty="0" err="1" smtClean="0"/>
              <a:t>throughout</a:t>
            </a:r>
            <a:r>
              <a:rPr lang="en-US" i="1" dirty="0" smtClean="0"/>
              <a:t> </a:t>
            </a:r>
            <a:r>
              <a:rPr lang="sk-SK" dirty="0" err="1" smtClean="0"/>
              <a:t>those</a:t>
            </a:r>
            <a:r>
              <a:rPr lang="sk-SK" dirty="0" smtClean="0"/>
              <a:t> </a:t>
            </a:r>
            <a:r>
              <a:rPr lang="sk-SK" dirty="0" err="1"/>
              <a:t>displacements</a:t>
            </a:r>
            <a:r>
              <a:rPr lang="sk-SK" dirty="0"/>
              <a:t> and </a:t>
            </a:r>
            <a:r>
              <a:rPr lang="sk-SK" dirty="0" err="1"/>
              <a:t>how</a:t>
            </a:r>
            <a:r>
              <a:rPr lang="sk-SK" dirty="0"/>
              <a:t> </a:t>
            </a:r>
            <a:r>
              <a:rPr lang="sk-SK" dirty="0" err="1"/>
              <a:t>it</a:t>
            </a:r>
            <a:r>
              <a:rPr lang="sk-SK" dirty="0"/>
              <a:t>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often</a:t>
            </a:r>
            <a:r>
              <a:rPr lang="sk-SK" dirty="0"/>
              <a:t> </a:t>
            </a:r>
            <a:r>
              <a:rPr lang="sk-SK" dirty="0" err="1"/>
              <a:t>transformed</a:t>
            </a:r>
            <a:r>
              <a:rPr lang="sk-SK" dirty="0"/>
              <a:t>, </a:t>
            </a:r>
            <a:r>
              <a:rPr lang="sk-SK" dirty="0" err="1"/>
              <a:t>altered</a:t>
            </a:r>
            <a:r>
              <a:rPr lang="sk-SK" dirty="0"/>
              <a:t> and </a:t>
            </a:r>
            <a:r>
              <a:rPr lang="sk-SK" dirty="0" err="1"/>
              <a:t>refurbished</a:t>
            </a:r>
            <a:r>
              <a:rPr lang="sk-SK" dirty="0"/>
              <a:t> </a:t>
            </a:r>
            <a:r>
              <a:rPr lang="sk-SK" dirty="0" smtClean="0"/>
              <a:t>by</a:t>
            </a:r>
            <a:r>
              <a:rPr lang="en-US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/>
              <a:t>same</a:t>
            </a:r>
            <a:r>
              <a:rPr lang="sk-SK" dirty="0"/>
              <a:t> token.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328299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Biographies </a:t>
            </a:r>
            <a:r>
              <a:rPr lang="en-US" b="1" dirty="0" smtClean="0"/>
              <a:t>and </a:t>
            </a:r>
            <a:r>
              <a:rPr lang="en-US" dirty="0" smtClean="0"/>
              <a:t>things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Makovicky</a:t>
            </a:r>
            <a:r>
              <a:rPr lang="en-US" b="1" dirty="0" smtClean="0"/>
              <a:t>, Nicolette. 2007. Closet and Cabinet: Clutter as Cosmology. </a:t>
            </a:r>
            <a:r>
              <a:rPr lang="en-US" b="1" i="1" dirty="0" smtClean="0"/>
              <a:t>Home Cultures.</a:t>
            </a:r>
          </a:p>
          <a:p>
            <a:r>
              <a:rPr lang="en-US" dirty="0"/>
              <a:t>interiors as personal collections of objects </a:t>
            </a:r>
            <a:r>
              <a:rPr lang="en-US" dirty="0" smtClean="0"/>
              <a:t>and of </a:t>
            </a:r>
            <a:r>
              <a:rPr lang="en-US" dirty="0"/>
              <a:t>memories, a space that was created by the members of </a:t>
            </a:r>
            <a:r>
              <a:rPr lang="en-US" dirty="0" smtClean="0"/>
              <a:t>the </a:t>
            </a:r>
            <a:r>
              <a:rPr lang="cs-CZ" dirty="0" err="1" smtClean="0"/>
              <a:t>family</a:t>
            </a:r>
            <a:r>
              <a:rPr lang="en-US" b="1" dirty="0" smtClean="0"/>
              <a:t> </a:t>
            </a:r>
          </a:p>
          <a:p>
            <a:r>
              <a:rPr lang="en-US" dirty="0"/>
              <a:t>collection, ordering, display, and </a:t>
            </a:r>
            <a:r>
              <a:rPr lang="en-US" dirty="0" smtClean="0"/>
              <a:t>storage</a:t>
            </a:r>
          </a:p>
          <a:p>
            <a:r>
              <a:rPr lang="cs-CZ" dirty="0" err="1" smtClean="0"/>
              <a:t>The</a:t>
            </a:r>
            <a:r>
              <a:rPr lang="en-US" dirty="0" smtClean="0"/>
              <a:t> display </a:t>
            </a:r>
            <a:r>
              <a:rPr lang="en-US" dirty="0"/>
              <a:t>speaks both of family propriety and domesticity, as well </a:t>
            </a:r>
            <a:r>
              <a:rPr lang="en-US" dirty="0" smtClean="0"/>
              <a:t>as the </a:t>
            </a:r>
            <a:r>
              <a:rPr lang="en-US" dirty="0"/>
              <a:t>commemoration of past generations by mediating a </a:t>
            </a:r>
            <a:r>
              <a:rPr lang="en-US" dirty="0" smtClean="0"/>
              <a:t>generalized sense </a:t>
            </a:r>
            <a:r>
              <a:rPr lang="en-US" dirty="0"/>
              <a:t>of past through the topological ordering of </a:t>
            </a:r>
            <a:r>
              <a:rPr lang="en-US" dirty="0" smtClean="0"/>
              <a:t>objects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25926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Definitions of c</a:t>
            </a:r>
            <a:r>
              <a:rPr lang="cs-CZ" b="1" dirty="0" err="1" smtClean="0"/>
              <a:t>ommodity</a:t>
            </a:r>
            <a:r>
              <a:rPr lang="cs-CZ" b="1" dirty="0" smtClean="0"/>
              <a:t>: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Essentialist: d</a:t>
            </a:r>
            <a:r>
              <a:rPr lang="cs-CZ" dirty="0" err="1" smtClean="0"/>
              <a:t>efined</a:t>
            </a:r>
            <a:r>
              <a:rPr lang="cs-CZ" dirty="0" smtClean="0"/>
              <a:t> as </a:t>
            </a:r>
            <a:r>
              <a:rPr lang="cs-CZ" b="1" dirty="0" smtClean="0"/>
              <a:t>a type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object</a:t>
            </a:r>
            <a:r>
              <a:rPr lang="cs-CZ" dirty="0" smtClean="0"/>
              <a:t>: </a:t>
            </a:r>
            <a:r>
              <a:rPr lang="en-US" dirty="0" smtClean="0"/>
              <a:t>a t</a:t>
            </a:r>
            <a:r>
              <a:rPr lang="cs-CZ" dirty="0" err="1" smtClean="0"/>
              <a:t>hing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use and </a:t>
            </a:r>
            <a:r>
              <a:rPr lang="cs-CZ" dirty="0" err="1" smtClean="0"/>
              <a:t>exchange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en-US" dirty="0" smtClean="0"/>
              <a:t>; object produced for exchange</a:t>
            </a:r>
            <a:r>
              <a:rPr lang="cs-CZ" dirty="0" smtClean="0"/>
              <a:t> (</a:t>
            </a:r>
            <a:r>
              <a:rPr lang="en-US" dirty="0" smtClean="0"/>
              <a:t>Marx)</a:t>
            </a:r>
          </a:p>
          <a:p>
            <a:r>
              <a:rPr lang="en-US" dirty="0" smtClean="0"/>
              <a:t>Analytical: defined </a:t>
            </a:r>
            <a:r>
              <a:rPr lang="en-US" b="1" dirty="0" smtClean="0"/>
              <a:t>by form and function of exchange</a:t>
            </a:r>
            <a:r>
              <a:rPr lang="en-US" dirty="0" smtClean="0"/>
              <a:t>: An alienable object exchanged for its counter-value between otherwise unrelated people (Gregory, Carrier)</a:t>
            </a:r>
          </a:p>
          <a:p>
            <a:endParaRPr lang="en-US" dirty="0"/>
          </a:p>
          <a:p>
            <a:r>
              <a:rPr lang="en-US" dirty="0" err="1" smtClean="0"/>
              <a:t>Kopytoff</a:t>
            </a:r>
            <a:r>
              <a:rPr lang="en-US" dirty="0" smtClean="0"/>
              <a:t> suggests processual definition.  </a:t>
            </a:r>
            <a:r>
              <a:rPr lang="en-US" b="1" dirty="0" smtClean="0"/>
              <a:t>Summarize </a:t>
            </a:r>
            <a:r>
              <a:rPr lang="en-US" b="1" dirty="0" err="1" smtClean="0"/>
              <a:t>Kopytoff’s</a:t>
            </a:r>
            <a:r>
              <a:rPr lang="en-US" b="1" dirty="0" smtClean="0"/>
              <a:t> approach to commodity. What is the role of cultural biography of things in this approach?</a:t>
            </a:r>
          </a:p>
          <a:p>
            <a:endParaRPr lang="en-US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96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Kopytoff</a:t>
            </a:r>
            <a:r>
              <a:rPr lang="sk-SK" b="1" dirty="0" smtClean="0"/>
              <a:t> – </a:t>
            </a:r>
            <a:r>
              <a:rPr lang="sk-SK" b="1" dirty="0" err="1" smtClean="0"/>
              <a:t>processual</a:t>
            </a:r>
            <a:r>
              <a:rPr lang="sk-SK" b="1" dirty="0" smtClean="0"/>
              <a:t> </a:t>
            </a:r>
            <a:r>
              <a:rPr lang="sk-SK" b="1" dirty="0" err="1" smtClean="0"/>
              <a:t>approach</a:t>
            </a:r>
            <a:r>
              <a:rPr lang="sk-SK" b="1" dirty="0" smtClean="0"/>
              <a:t> to </a:t>
            </a:r>
            <a:r>
              <a:rPr lang="sk-SK" b="1" dirty="0" err="1" smtClean="0"/>
              <a:t>commodification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want to understand whether when and how </a:t>
            </a:r>
            <a:r>
              <a:rPr lang="en-US" dirty="0" smtClean="0"/>
              <a:t>a thing becomes  </a:t>
            </a:r>
            <a:r>
              <a:rPr lang="en-US" dirty="0"/>
              <a:t>commodity, we have to look beyond individual transactions </a:t>
            </a:r>
            <a:r>
              <a:rPr lang="en-US" dirty="0" smtClean="0"/>
              <a:t>and </a:t>
            </a:r>
            <a:r>
              <a:rPr lang="en-US" dirty="0"/>
              <a:t>beyond the Marxist thinking about use and exchange value</a:t>
            </a:r>
            <a:r>
              <a:rPr lang="en-US" dirty="0" smtClean="0"/>
              <a:t>. </a:t>
            </a:r>
          </a:p>
          <a:p>
            <a:r>
              <a:rPr lang="en-US" dirty="0" smtClean="0"/>
              <a:t>Object are immersed in cognitive and cultural processes (moral economy defining their value and status) and their (non)commodity status is not stable</a:t>
            </a:r>
          </a:p>
          <a:p>
            <a:r>
              <a:rPr lang="en-US" dirty="0" smtClean="0"/>
              <a:t>Methodological </a:t>
            </a:r>
            <a:r>
              <a:rPr lang="en-US" dirty="0"/>
              <a:t>necessity to follow objects and their movement </a:t>
            </a:r>
            <a:r>
              <a:rPr lang="en-US" dirty="0" smtClean="0"/>
              <a:t>–</a:t>
            </a:r>
            <a:r>
              <a:rPr lang="sk-SK" dirty="0" smtClean="0"/>
              <a:t>t</a:t>
            </a:r>
            <a:r>
              <a:rPr lang="en-GB" dirty="0" err="1" smtClean="0"/>
              <a:t>hings</a:t>
            </a:r>
            <a:r>
              <a:rPr lang="en-GB" dirty="0" smtClean="0"/>
              <a:t> move in and out of various phases of being commodities and </a:t>
            </a:r>
            <a:r>
              <a:rPr lang="en-GB" dirty="0" err="1" smtClean="0"/>
              <a:t>noncommodities</a:t>
            </a:r>
            <a:r>
              <a:rPr lang="en-GB" dirty="0" smtClean="0"/>
              <a:t> in the process of commodification –</a:t>
            </a:r>
            <a:r>
              <a:rPr lang="en-GB" dirty="0" err="1" smtClean="0"/>
              <a:t>decommodification</a:t>
            </a:r>
            <a:r>
              <a:rPr lang="en-GB" dirty="0" smtClean="0"/>
              <a:t> - </a:t>
            </a:r>
            <a:r>
              <a:rPr lang="en-GB" dirty="0" err="1" smtClean="0"/>
              <a:t>recomodiffication</a:t>
            </a:r>
            <a:r>
              <a:rPr lang="en-GB" dirty="0" smtClean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170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Kopytoff</a:t>
            </a:r>
            <a:r>
              <a:rPr lang="sk-SK" b="1" dirty="0" smtClean="0"/>
              <a:t> – </a:t>
            </a:r>
            <a:r>
              <a:rPr lang="sk-SK" b="1" dirty="0" err="1" smtClean="0"/>
              <a:t>cultural</a:t>
            </a:r>
            <a:r>
              <a:rPr lang="sk-SK" b="1" dirty="0" smtClean="0"/>
              <a:t> </a:t>
            </a:r>
            <a:r>
              <a:rPr lang="sk-SK" b="1" dirty="0" err="1" smtClean="0"/>
              <a:t>biography</a:t>
            </a:r>
            <a:r>
              <a:rPr lang="sk-SK" b="1" dirty="0" smtClean="0"/>
              <a:t> of </a:t>
            </a:r>
            <a:r>
              <a:rPr lang="sk-SK" b="1" dirty="0" err="1" smtClean="0"/>
              <a:t>things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Methodological necessity to follow objects and their </a:t>
            </a:r>
            <a:r>
              <a:rPr lang="en-US" dirty="0" smtClean="0"/>
              <a:t>movement</a:t>
            </a:r>
            <a:r>
              <a:rPr lang="sk-SK" dirty="0" smtClean="0"/>
              <a:t>: As </a:t>
            </a:r>
            <a:r>
              <a:rPr lang="sk-SK" dirty="0" err="1"/>
              <a:t>people</a:t>
            </a:r>
            <a:r>
              <a:rPr lang="sk-SK" dirty="0"/>
              <a:t>, </a:t>
            </a:r>
            <a:r>
              <a:rPr lang="sk-SK" dirty="0" err="1"/>
              <a:t>things</a:t>
            </a:r>
            <a:r>
              <a:rPr lang="sk-SK" dirty="0"/>
              <a:t> </a:t>
            </a:r>
            <a:r>
              <a:rPr lang="sk-SK" dirty="0" err="1"/>
              <a:t>have</a:t>
            </a:r>
            <a:r>
              <a:rPr lang="sk-SK" dirty="0"/>
              <a:t> </a:t>
            </a:r>
            <a:r>
              <a:rPr lang="sk-SK" dirty="0" err="1"/>
              <a:t>social</a:t>
            </a:r>
            <a:r>
              <a:rPr lang="sk-SK" dirty="0"/>
              <a:t> </a:t>
            </a:r>
            <a:r>
              <a:rPr lang="sk-SK" dirty="0" err="1"/>
              <a:t>lives</a:t>
            </a:r>
            <a:r>
              <a:rPr lang="sk-SK" dirty="0"/>
              <a:t> and </a:t>
            </a:r>
            <a:r>
              <a:rPr lang="sk-SK" dirty="0" err="1" smtClean="0"/>
              <a:t>biographies</a:t>
            </a:r>
            <a:endParaRPr lang="sk-SK" dirty="0" smtClean="0"/>
          </a:p>
          <a:p>
            <a:pPr marL="0" indent="0">
              <a:buNone/>
            </a:pPr>
            <a:r>
              <a:rPr lang="sk-SK" b="1" dirty="0" err="1" smtClean="0"/>
              <a:t>Sources</a:t>
            </a:r>
            <a:r>
              <a:rPr lang="sk-SK" b="1" dirty="0" smtClean="0"/>
              <a:t> and </a:t>
            </a:r>
            <a:r>
              <a:rPr lang="sk-SK" b="1" dirty="0" err="1" smtClean="0"/>
              <a:t>inspirations</a:t>
            </a:r>
            <a:r>
              <a:rPr lang="sk-SK" b="1" dirty="0" smtClean="0"/>
              <a:t>: </a:t>
            </a:r>
            <a:endParaRPr lang="sk-SK" b="1" dirty="0"/>
          </a:p>
          <a:p>
            <a:r>
              <a:rPr lang="sk-SK" dirty="0" err="1"/>
              <a:t>Inspired</a:t>
            </a:r>
            <a:r>
              <a:rPr lang="sk-SK" dirty="0"/>
              <a:t> by </a:t>
            </a:r>
            <a:r>
              <a:rPr lang="sk-SK" dirty="0" err="1"/>
              <a:t>biographical</a:t>
            </a:r>
            <a:r>
              <a:rPr lang="sk-SK" dirty="0"/>
              <a:t> </a:t>
            </a:r>
            <a:r>
              <a:rPr lang="sk-SK" dirty="0" err="1"/>
              <a:t>research</a:t>
            </a:r>
            <a:r>
              <a:rPr lang="sk-SK" dirty="0"/>
              <a:t> in </a:t>
            </a:r>
            <a:r>
              <a:rPr lang="sk-SK" dirty="0" err="1"/>
              <a:t>social</a:t>
            </a:r>
            <a:r>
              <a:rPr lang="sk-SK" dirty="0"/>
              <a:t> </a:t>
            </a:r>
            <a:r>
              <a:rPr lang="sk-SK" dirty="0" err="1" smtClean="0"/>
              <a:t>sciences</a:t>
            </a:r>
            <a:r>
              <a:rPr lang="sk-SK" dirty="0" smtClean="0"/>
              <a:t>:  </a:t>
            </a:r>
          </a:p>
          <a:p>
            <a:r>
              <a:rPr lang="sk-SK" dirty="0" err="1" smtClean="0"/>
              <a:t>Based</a:t>
            </a:r>
            <a:r>
              <a:rPr lang="sk-SK" dirty="0" smtClean="0"/>
              <a:t> </a:t>
            </a:r>
            <a:r>
              <a:rPr lang="sk-SK" dirty="0"/>
              <a:t>on a </a:t>
            </a:r>
            <a:r>
              <a:rPr lang="sk-SK" dirty="0" err="1"/>
              <a:t>reasonable</a:t>
            </a:r>
            <a:r>
              <a:rPr lang="sk-SK" dirty="0"/>
              <a:t> </a:t>
            </a:r>
            <a:r>
              <a:rPr lang="sk-SK" dirty="0" err="1"/>
              <a:t>ammount</a:t>
            </a:r>
            <a:r>
              <a:rPr lang="sk-SK" dirty="0"/>
              <a:t> of </a:t>
            </a:r>
            <a:r>
              <a:rPr lang="sk-SK" dirty="0" err="1"/>
              <a:t>actual</a:t>
            </a:r>
            <a:r>
              <a:rPr lang="sk-SK" dirty="0"/>
              <a:t> </a:t>
            </a:r>
            <a:r>
              <a:rPr lang="sk-SK" dirty="0" err="1"/>
              <a:t>life-histories</a:t>
            </a:r>
            <a:r>
              <a:rPr lang="sk-SK" dirty="0"/>
              <a:t> of </a:t>
            </a:r>
            <a:r>
              <a:rPr lang="sk-SK" dirty="0" err="1" smtClean="0"/>
              <a:t>people</a:t>
            </a:r>
            <a:r>
              <a:rPr lang="sk-SK" dirty="0" smtClean="0"/>
              <a:t>, </a:t>
            </a:r>
            <a:r>
              <a:rPr lang="sk-SK" dirty="0" err="1" smtClean="0"/>
              <a:t>it</a:t>
            </a:r>
            <a:r>
              <a:rPr lang="sk-SK" dirty="0" smtClean="0"/>
              <a:t> </a:t>
            </a:r>
            <a:r>
              <a:rPr lang="sk-SK" dirty="0" err="1" smtClean="0"/>
              <a:t>presents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range</a:t>
            </a:r>
            <a:r>
              <a:rPr lang="sk-SK" dirty="0" smtClean="0"/>
              <a:t> of </a:t>
            </a:r>
            <a:r>
              <a:rPr lang="sk-SK" dirty="0" err="1" smtClean="0"/>
              <a:t>biographical</a:t>
            </a:r>
            <a:r>
              <a:rPr lang="sk-SK" dirty="0" smtClean="0"/>
              <a:t> </a:t>
            </a:r>
            <a:r>
              <a:rPr lang="sk-SK" dirty="0" err="1" smtClean="0"/>
              <a:t>possibilities</a:t>
            </a:r>
            <a:r>
              <a:rPr lang="sk-SK" dirty="0" smtClean="0"/>
              <a:t> in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given</a:t>
            </a:r>
            <a:r>
              <a:rPr lang="sk-SK" dirty="0" smtClean="0"/>
              <a:t> society and </a:t>
            </a:r>
            <a:r>
              <a:rPr lang="sk-SK" dirty="0" err="1" smtClean="0"/>
              <a:t>examines</a:t>
            </a:r>
            <a:r>
              <a:rPr lang="sk-SK" dirty="0" smtClean="0"/>
              <a:t> </a:t>
            </a:r>
            <a:r>
              <a:rPr lang="sk-SK" dirty="0" err="1" smtClean="0"/>
              <a:t>how</a:t>
            </a:r>
            <a:r>
              <a:rPr lang="sk-SK" dirty="0" smtClean="0"/>
              <a:t> </a:t>
            </a:r>
            <a:r>
              <a:rPr lang="sk-SK" dirty="0" err="1" smtClean="0"/>
              <a:t>these</a:t>
            </a:r>
            <a:r>
              <a:rPr lang="sk-SK" dirty="0" smtClean="0"/>
              <a:t> </a:t>
            </a:r>
            <a:r>
              <a:rPr lang="sk-SK" dirty="0" err="1" smtClean="0"/>
              <a:t>possibilities</a:t>
            </a:r>
            <a:r>
              <a:rPr lang="sk-SK" dirty="0" smtClean="0"/>
              <a:t> are </a:t>
            </a:r>
            <a:r>
              <a:rPr lang="sk-SK" dirty="0" err="1" smtClean="0"/>
              <a:t>realised</a:t>
            </a:r>
            <a:r>
              <a:rPr lang="sk-SK" dirty="0" smtClean="0"/>
              <a:t>. </a:t>
            </a:r>
          </a:p>
          <a:p>
            <a:r>
              <a:rPr lang="sk-SK" dirty="0" err="1" smtClean="0"/>
              <a:t>Mead</a:t>
            </a:r>
            <a:r>
              <a:rPr lang="sk-SK" dirty="0" smtClean="0"/>
              <a:t>: </a:t>
            </a:r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a </a:t>
            </a:r>
            <a:r>
              <a:rPr lang="sk-SK" dirty="0" err="1" smtClean="0"/>
              <a:t>successful</a:t>
            </a:r>
            <a:r>
              <a:rPr lang="sk-SK" dirty="0" smtClean="0"/>
              <a:t> </a:t>
            </a:r>
            <a:r>
              <a:rPr lang="sk-SK" dirty="0" err="1" smtClean="0"/>
              <a:t>social</a:t>
            </a:r>
            <a:r>
              <a:rPr lang="sk-SK" dirty="0" smtClean="0"/>
              <a:t> </a:t>
            </a:r>
            <a:r>
              <a:rPr lang="sk-SK" dirty="0" err="1" smtClean="0"/>
              <a:t>career</a:t>
            </a:r>
            <a:r>
              <a:rPr lang="sk-SK" dirty="0" smtClean="0"/>
              <a:t> of person? </a:t>
            </a:r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well-lived</a:t>
            </a:r>
            <a:r>
              <a:rPr lang="sk-SK" dirty="0" smtClean="0"/>
              <a:t> </a:t>
            </a:r>
            <a:r>
              <a:rPr lang="sk-SK" dirty="0" err="1" smtClean="0"/>
              <a:t>life</a:t>
            </a:r>
            <a:r>
              <a:rPr lang="sk-SK" dirty="0" smtClean="0"/>
              <a:t>? </a:t>
            </a:r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departures</a:t>
            </a:r>
            <a:r>
              <a:rPr lang="sk-SK" dirty="0" smtClean="0"/>
              <a:t>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ideal</a:t>
            </a:r>
            <a:r>
              <a:rPr lang="sk-SK" dirty="0" smtClean="0"/>
              <a:t> model are </a:t>
            </a:r>
            <a:r>
              <a:rPr lang="sk-SK" dirty="0" err="1" smtClean="0"/>
              <a:t>possible</a:t>
            </a:r>
            <a:r>
              <a:rPr lang="sk-SK" dirty="0" smtClean="0"/>
              <a:t>? </a:t>
            </a:r>
          </a:p>
          <a:p>
            <a:r>
              <a:rPr lang="sk-SK" dirty="0" err="1"/>
              <a:t>Genealogical</a:t>
            </a:r>
            <a:r>
              <a:rPr lang="sk-SK" dirty="0"/>
              <a:t> </a:t>
            </a:r>
            <a:r>
              <a:rPr lang="sk-SK" dirty="0" err="1"/>
              <a:t>models</a:t>
            </a:r>
            <a:r>
              <a:rPr lang="sk-SK" dirty="0"/>
              <a:t> (</a:t>
            </a:r>
            <a:r>
              <a:rPr lang="sk-SK" dirty="0" err="1"/>
              <a:t>e.g</a:t>
            </a:r>
            <a:r>
              <a:rPr lang="sk-SK" dirty="0"/>
              <a:t>. </a:t>
            </a:r>
            <a:r>
              <a:rPr lang="sk-SK" dirty="0" err="1"/>
              <a:t>Rivers</a:t>
            </a:r>
            <a:r>
              <a:rPr lang="sk-SK" dirty="0"/>
              <a:t>) – </a:t>
            </a:r>
            <a:r>
              <a:rPr lang="sk-SK" dirty="0" err="1"/>
              <a:t>kinship</a:t>
            </a:r>
            <a:r>
              <a:rPr lang="sk-SK" dirty="0"/>
              <a:t> </a:t>
            </a:r>
            <a:r>
              <a:rPr lang="sk-SK" dirty="0" err="1"/>
              <a:t>represented</a:t>
            </a:r>
            <a:r>
              <a:rPr lang="sk-SK" dirty="0"/>
              <a:t> in </a:t>
            </a:r>
            <a:r>
              <a:rPr lang="sk-SK" dirty="0" err="1"/>
              <a:t>ideal</a:t>
            </a:r>
            <a:r>
              <a:rPr lang="sk-SK" dirty="0"/>
              <a:t> </a:t>
            </a:r>
            <a:r>
              <a:rPr lang="sk-SK" dirty="0" err="1"/>
              <a:t>models</a:t>
            </a:r>
            <a:r>
              <a:rPr lang="sk-SK" dirty="0"/>
              <a:t> of </a:t>
            </a:r>
            <a:r>
              <a:rPr lang="sk-SK" dirty="0" err="1"/>
              <a:t>kinship</a:t>
            </a:r>
            <a:r>
              <a:rPr lang="sk-SK" dirty="0"/>
              <a:t> </a:t>
            </a:r>
            <a:r>
              <a:rPr lang="sk-SK" dirty="0" err="1"/>
              <a:t>diagrams</a:t>
            </a:r>
            <a:r>
              <a:rPr lang="sk-SK" dirty="0"/>
              <a:t>. </a:t>
            </a:r>
            <a:r>
              <a:rPr lang="sk-SK" dirty="0" err="1"/>
              <a:t>Rivers</a:t>
            </a:r>
            <a:r>
              <a:rPr lang="sk-SK" dirty="0"/>
              <a:t> </a:t>
            </a:r>
            <a:r>
              <a:rPr lang="sk-SK" dirty="0" err="1"/>
              <a:t>examines</a:t>
            </a:r>
            <a:r>
              <a:rPr lang="sk-SK" dirty="0"/>
              <a:t> </a:t>
            </a:r>
            <a:r>
              <a:rPr lang="sk-SK" dirty="0" err="1"/>
              <a:t>inheritance</a:t>
            </a:r>
            <a:r>
              <a:rPr lang="sk-SK" dirty="0"/>
              <a:t> – </a:t>
            </a:r>
            <a:r>
              <a:rPr lang="sk-SK" dirty="0" err="1"/>
              <a:t>rules</a:t>
            </a:r>
            <a:r>
              <a:rPr lang="sk-SK" dirty="0"/>
              <a:t> and </a:t>
            </a:r>
            <a:r>
              <a:rPr lang="sk-SK" dirty="0" err="1"/>
              <a:t>actual</a:t>
            </a:r>
            <a:r>
              <a:rPr lang="sk-SK" dirty="0"/>
              <a:t> </a:t>
            </a:r>
            <a:r>
              <a:rPr lang="sk-SK" dirty="0" err="1"/>
              <a:t>passing</a:t>
            </a:r>
            <a:r>
              <a:rPr lang="sk-SK" dirty="0"/>
              <a:t> of </a:t>
            </a:r>
            <a:r>
              <a:rPr lang="sk-SK" dirty="0" err="1"/>
              <a:t>objects</a:t>
            </a:r>
            <a:r>
              <a:rPr lang="sk-SK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5719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Kopytoff</a:t>
            </a:r>
            <a:r>
              <a:rPr lang="sk-SK" b="1" dirty="0" smtClean="0"/>
              <a:t> – </a:t>
            </a:r>
            <a:r>
              <a:rPr lang="sk-SK" b="1" dirty="0" err="1" smtClean="0"/>
              <a:t>cultural</a:t>
            </a:r>
            <a:r>
              <a:rPr lang="sk-SK" b="1" dirty="0" smtClean="0"/>
              <a:t> </a:t>
            </a:r>
            <a:r>
              <a:rPr lang="sk-SK" b="1" dirty="0" err="1" smtClean="0"/>
              <a:t>biography</a:t>
            </a:r>
            <a:r>
              <a:rPr lang="sk-SK" b="1" dirty="0" smtClean="0"/>
              <a:t> of </a:t>
            </a:r>
            <a:r>
              <a:rPr lang="sk-SK" b="1" dirty="0" err="1" smtClean="0"/>
              <a:t>things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b="1" dirty="0" err="1" smtClean="0"/>
              <a:t>Cultural</a:t>
            </a:r>
            <a:r>
              <a:rPr lang="sk-SK" b="1" dirty="0" smtClean="0"/>
              <a:t> </a:t>
            </a:r>
            <a:r>
              <a:rPr lang="sk-SK" b="1" dirty="0" err="1" smtClean="0"/>
              <a:t>biography</a:t>
            </a:r>
            <a:r>
              <a:rPr lang="sk-SK" b="1" dirty="0" smtClean="0"/>
              <a:t> of </a:t>
            </a:r>
            <a:r>
              <a:rPr lang="sk-SK" b="1" dirty="0" err="1" smtClean="0"/>
              <a:t>things</a:t>
            </a:r>
            <a:r>
              <a:rPr lang="sk-SK" b="1" dirty="0" smtClean="0"/>
              <a:t> as a </a:t>
            </a:r>
            <a:r>
              <a:rPr lang="sk-SK" b="1" dirty="0" err="1" smtClean="0"/>
              <a:t>method</a:t>
            </a:r>
            <a:r>
              <a:rPr lang="sk-SK" b="1" dirty="0" smtClean="0"/>
              <a:t>:</a:t>
            </a:r>
          </a:p>
          <a:p>
            <a:r>
              <a:rPr lang="sk-SK" dirty="0" err="1" smtClean="0"/>
              <a:t>What</a:t>
            </a:r>
            <a:r>
              <a:rPr lang="sk-SK" dirty="0" smtClean="0"/>
              <a:t> are </a:t>
            </a:r>
            <a:r>
              <a:rPr lang="sk-SK" dirty="0" err="1" smtClean="0"/>
              <a:t>biographical</a:t>
            </a:r>
            <a:r>
              <a:rPr lang="sk-SK" dirty="0" smtClean="0"/>
              <a:t> </a:t>
            </a:r>
            <a:r>
              <a:rPr lang="sk-SK" dirty="0" err="1" smtClean="0"/>
              <a:t>possibilities</a:t>
            </a:r>
            <a:r>
              <a:rPr lang="sk-SK" dirty="0" smtClean="0"/>
              <a:t> </a:t>
            </a:r>
            <a:r>
              <a:rPr lang="sk-SK" dirty="0" err="1" smtClean="0"/>
              <a:t>inherent</a:t>
            </a:r>
            <a:r>
              <a:rPr lang="sk-SK" dirty="0" smtClean="0"/>
              <a:t> in </a:t>
            </a:r>
            <a:r>
              <a:rPr lang="sk-SK" dirty="0" err="1" smtClean="0"/>
              <a:t>the</a:t>
            </a:r>
            <a:r>
              <a:rPr lang="sk-SK" dirty="0" smtClean="0"/>
              <a:t> status of a </a:t>
            </a:r>
            <a:r>
              <a:rPr lang="sk-SK" dirty="0" err="1" smtClean="0"/>
              <a:t>thing</a:t>
            </a:r>
            <a:r>
              <a:rPr lang="sk-SK" dirty="0" smtClean="0"/>
              <a:t> in a </a:t>
            </a:r>
            <a:r>
              <a:rPr lang="sk-SK" dirty="0" err="1" smtClean="0"/>
              <a:t>particular</a:t>
            </a:r>
            <a:r>
              <a:rPr lang="sk-SK" dirty="0" smtClean="0"/>
              <a:t> </a:t>
            </a:r>
            <a:r>
              <a:rPr lang="sk-SK" dirty="0" err="1" smtClean="0"/>
              <a:t>period</a:t>
            </a:r>
            <a:r>
              <a:rPr lang="sk-SK" dirty="0" smtClean="0"/>
              <a:t> and </a:t>
            </a:r>
            <a:r>
              <a:rPr lang="sk-SK" dirty="0" err="1" smtClean="0"/>
              <a:t>culture</a:t>
            </a:r>
            <a:r>
              <a:rPr lang="sk-SK" dirty="0" smtClean="0"/>
              <a:t>? </a:t>
            </a:r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does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thing</a:t>
            </a:r>
            <a:r>
              <a:rPr lang="sk-SK" dirty="0" smtClean="0"/>
              <a:t> </a:t>
            </a:r>
            <a:r>
              <a:rPr lang="sk-SK" dirty="0" err="1" smtClean="0"/>
              <a:t>come</a:t>
            </a:r>
            <a:r>
              <a:rPr lang="sk-SK" dirty="0" smtClean="0"/>
              <a:t> </a:t>
            </a:r>
            <a:r>
              <a:rPr lang="sk-SK" dirty="0" err="1" smtClean="0"/>
              <a:t>from</a:t>
            </a:r>
            <a:r>
              <a:rPr lang="sk-SK" dirty="0" smtClean="0"/>
              <a:t>? </a:t>
            </a:r>
            <a:r>
              <a:rPr lang="sk-SK" dirty="0" err="1" smtClean="0"/>
              <a:t>Who</a:t>
            </a:r>
            <a:r>
              <a:rPr lang="sk-SK" dirty="0" smtClean="0"/>
              <a:t> </a:t>
            </a:r>
            <a:r>
              <a:rPr lang="sk-SK" dirty="0" err="1" smtClean="0"/>
              <a:t>made</a:t>
            </a:r>
            <a:r>
              <a:rPr lang="sk-SK" dirty="0" smtClean="0"/>
              <a:t> </a:t>
            </a:r>
            <a:r>
              <a:rPr lang="sk-SK" dirty="0" err="1" smtClean="0"/>
              <a:t>it</a:t>
            </a:r>
            <a:r>
              <a:rPr lang="sk-SK" dirty="0" smtClean="0"/>
              <a:t>? </a:t>
            </a:r>
            <a:r>
              <a:rPr lang="sk-SK" dirty="0" err="1" smtClean="0"/>
              <a:t>What</a:t>
            </a:r>
            <a:r>
              <a:rPr lang="sk-SK" dirty="0" smtClean="0"/>
              <a:t> has </a:t>
            </a:r>
            <a:r>
              <a:rPr lang="sk-SK" dirty="0" err="1" smtClean="0"/>
              <a:t>been</a:t>
            </a:r>
            <a:r>
              <a:rPr lang="sk-SK" dirty="0" smtClean="0"/>
              <a:t> </a:t>
            </a:r>
            <a:r>
              <a:rPr lang="sk-SK" dirty="0" err="1" smtClean="0"/>
              <a:t>its</a:t>
            </a:r>
            <a:r>
              <a:rPr lang="sk-SK" dirty="0" smtClean="0"/>
              <a:t> </a:t>
            </a:r>
            <a:r>
              <a:rPr lang="sk-SK" dirty="0" err="1" smtClean="0"/>
              <a:t>career</a:t>
            </a:r>
            <a:r>
              <a:rPr lang="sk-SK" dirty="0" smtClean="0"/>
              <a:t> so </a:t>
            </a:r>
            <a:r>
              <a:rPr lang="sk-SK" dirty="0" err="1" smtClean="0"/>
              <a:t>far</a:t>
            </a:r>
            <a:r>
              <a:rPr lang="sk-SK" dirty="0" smtClean="0"/>
              <a:t>? </a:t>
            </a:r>
          </a:p>
          <a:p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ideal</a:t>
            </a:r>
            <a:r>
              <a:rPr lang="sk-SK" dirty="0" smtClean="0"/>
              <a:t> </a:t>
            </a:r>
            <a:r>
              <a:rPr lang="sk-SK" dirty="0" err="1" smtClean="0"/>
              <a:t>career</a:t>
            </a:r>
            <a:r>
              <a:rPr lang="sk-SK" dirty="0" smtClean="0"/>
              <a:t> </a:t>
            </a:r>
            <a:r>
              <a:rPr lang="sk-SK" dirty="0" err="1" smtClean="0"/>
              <a:t>for</a:t>
            </a:r>
            <a:r>
              <a:rPr lang="sk-SK" dirty="0" smtClean="0"/>
              <a:t> </a:t>
            </a:r>
            <a:r>
              <a:rPr lang="sk-SK" dirty="0" err="1" smtClean="0"/>
              <a:t>such</a:t>
            </a:r>
            <a:r>
              <a:rPr lang="sk-SK" dirty="0" smtClean="0"/>
              <a:t> a </a:t>
            </a:r>
            <a:r>
              <a:rPr lang="sk-SK" dirty="0" err="1" smtClean="0"/>
              <a:t>thing</a:t>
            </a:r>
            <a:r>
              <a:rPr lang="sk-SK" dirty="0" smtClean="0"/>
              <a:t>? </a:t>
            </a:r>
            <a:r>
              <a:rPr lang="sk-SK" dirty="0" err="1" smtClean="0"/>
              <a:t>What</a:t>
            </a:r>
            <a:r>
              <a:rPr lang="sk-SK" dirty="0" smtClean="0"/>
              <a:t> are </a:t>
            </a:r>
            <a:r>
              <a:rPr lang="sk-SK" dirty="0" err="1" smtClean="0"/>
              <a:t>appropriate</a:t>
            </a:r>
            <a:r>
              <a:rPr lang="sk-SK" dirty="0" smtClean="0"/>
              <a:t> </a:t>
            </a:r>
            <a:r>
              <a:rPr lang="sk-SK" dirty="0" err="1" smtClean="0"/>
              <a:t>ages</a:t>
            </a:r>
            <a:r>
              <a:rPr lang="sk-SK" dirty="0" smtClean="0"/>
              <a:t>? </a:t>
            </a:r>
          </a:p>
          <a:p>
            <a:r>
              <a:rPr lang="en-US" dirty="0"/>
              <a:t>Paths and </a:t>
            </a:r>
            <a:r>
              <a:rPr lang="en-US" dirty="0" smtClean="0"/>
              <a:t>diversions</a:t>
            </a:r>
            <a:r>
              <a:rPr lang="sk-SK" dirty="0" smtClean="0"/>
              <a:t> </a:t>
            </a:r>
            <a:endParaRPr lang="cs-CZ" dirty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k-SK" sz="2800" dirty="0" err="1" smtClean="0"/>
              <a:t>Cultural</a:t>
            </a:r>
            <a:r>
              <a:rPr lang="sk-SK" sz="2800" dirty="0" smtClean="0"/>
              <a:t> </a:t>
            </a:r>
            <a:r>
              <a:rPr lang="sk-SK" sz="2800" dirty="0" err="1" smtClean="0"/>
              <a:t>biography</a:t>
            </a:r>
            <a:r>
              <a:rPr lang="sk-SK" sz="2800" dirty="0" smtClean="0"/>
              <a:t> of a Zulu </a:t>
            </a:r>
            <a:r>
              <a:rPr lang="sk-SK" sz="2800" dirty="0" err="1" smtClean="0"/>
              <a:t>hats</a:t>
            </a:r>
            <a:endParaRPr lang="sk-SK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726" y="3212419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83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 of a car: a path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850" y="1875631"/>
            <a:ext cx="2705100" cy="168592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774" y="3274616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782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 of a car: a path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187" y="2012156"/>
            <a:ext cx="2867025" cy="15906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4273549"/>
            <a:ext cx="2200275" cy="20764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311" y="2042715"/>
            <a:ext cx="2543175" cy="180022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212" y="2142728"/>
            <a:ext cx="2847975" cy="16002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62" y="4392612"/>
            <a:ext cx="2495550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546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 of a car: a path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12" y="1934369"/>
            <a:ext cx="2466975" cy="18478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287" y="2087561"/>
            <a:ext cx="2466975" cy="18478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137" y="2182811"/>
            <a:ext cx="26098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980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 of a car: diversions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86756"/>
            <a:ext cx="2619375" cy="174307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675" y="1981993"/>
            <a:ext cx="2609850" cy="17526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112" y="1934368"/>
            <a:ext cx="2466975" cy="18478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5" y="4025899"/>
            <a:ext cx="226695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059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699</Words>
  <Application>Microsoft Office PowerPoint</Application>
  <PresentationFormat>Širokoúhlá obrazovka</PresentationFormat>
  <Paragraphs>56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Biographies of things; things and human biographies: Social lives of things</vt:lpstr>
      <vt:lpstr>Definitions of commodity: </vt:lpstr>
      <vt:lpstr>Kopytoff – processual approach to commodification</vt:lpstr>
      <vt:lpstr>Kopytoff – cultural biography of things</vt:lpstr>
      <vt:lpstr>Kopytoff – cultural biography of things</vt:lpstr>
      <vt:lpstr>Biography of a car: a path</vt:lpstr>
      <vt:lpstr>Biography of a car: a path</vt:lpstr>
      <vt:lpstr>Biography of a car: a path</vt:lpstr>
      <vt:lpstr>Biography of a car: diversions</vt:lpstr>
      <vt:lpstr>Kopytoff – cultural biography of things</vt:lpstr>
      <vt:lpstr>Cultural biography of thing</vt:lpstr>
      <vt:lpstr>Cultural biography of thing</vt:lpstr>
      <vt:lpstr>Biographies and things</vt:lpstr>
      <vt:lpstr>Biographies and things</vt:lpstr>
      <vt:lpstr>Biographies and things</vt:lpstr>
    </vt:vector>
  </TitlesOfParts>
  <Company>FSS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Biographies of things; things and human biographies: Social lives of things</dc:title>
  <dc:creator>Zuzana Sekeráková Búriková</dc:creator>
  <cp:lastModifiedBy>Zuzana Burikova</cp:lastModifiedBy>
  <cp:revision>18</cp:revision>
  <dcterms:created xsi:type="dcterms:W3CDTF">2017-10-11T04:13:45Z</dcterms:created>
  <dcterms:modified xsi:type="dcterms:W3CDTF">2019-04-22T15:23:13Z</dcterms:modified>
</cp:coreProperties>
</file>