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2"/>
  </p:notesMasterIdLst>
  <p:handoutMasterIdLst>
    <p:handoutMasterId r:id="rId103"/>
  </p:handoutMasterIdLst>
  <p:sldIdLst>
    <p:sldId id="538" r:id="rId3"/>
    <p:sldId id="626" r:id="rId4"/>
    <p:sldId id="541" r:id="rId5"/>
    <p:sldId id="591" r:id="rId6"/>
    <p:sldId id="664" r:id="rId7"/>
    <p:sldId id="612" r:id="rId8"/>
    <p:sldId id="627" r:id="rId9"/>
    <p:sldId id="613" r:id="rId10"/>
    <p:sldId id="500" r:id="rId11"/>
    <p:sldId id="614" r:id="rId12"/>
    <p:sldId id="543" r:id="rId13"/>
    <p:sldId id="628" r:id="rId14"/>
    <p:sldId id="536" r:id="rId15"/>
    <p:sldId id="545" r:id="rId16"/>
    <p:sldId id="546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544" r:id="rId27"/>
    <p:sldId id="504" r:id="rId28"/>
    <p:sldId id="548" r:id="rId29"/>
    <p:sldId id="665" r:id="rId30"/>
    <p:sldId id="666" r:id="rId31"/>
    <p:sldId id="554" r:id="rId32"/>
    <p:sldId id="559" r:id="rId33"/>
    <p:sldId id="560" r:id="rId34"/>
    <p:sldId id="561" r:id="rId35"/>
    <p:sldId id="624" r:id="rId36"/>
    <p:sldId id="555" r:id="rId37"/>
    <p:sldId id="623" r:id="rId38"/>
    <p:sldId id="553" r:id="rId39"/>
    <p:sldId id="562" r:id="rId40"/>
    <p:sldId id="563" r:id="rId41"/>
    <p:sldId id="625" r:id="rId42"/>
    <p:sldId id="659" r:id="rId43"/>
    <p:sldId id="660" r:id="rId44"/>
    <p:sldId id="556" r:id="rId45"/>
    <p:sldId id="663" r:id="rId46"/>
    <p:sldId id="636" r:id="rId47"/>
    <p:sldId id="658" r:id="rId48"/>
    <p:sldId id="637" r:id="rId49"/>
    <p:sldId id="567" r:id="rId50"/>
    <p:sldId id="398" r:id="rId51"/>
    <p:sldId id="638" r:id="rId52"/>
    <p:sldId id="568" r:id="rId53"/>
    <p:sldId id="639" r:id="rId54"/>
    <p:sldId id="453" r:id="rId55"/>
    <p:sldId id="478" r:id="rId56"/>
    <p:sldId id="455" r:id="rId57"/>
    <p:sldId id="528" r:id="rId58"/>
    <p:sldId id="621" r:id="rId59"/>
    <p:sldId id="461" r:id="rId60"/>
    <p:sldId id="618" r:id="rId61"/>
    <p:sldId id="457" r:id="rId62"/>
    <p:sldId id="475" r:id="rId63"/>
    <p:sldId id="582" r:id="rId64"/>
    <p:sldId id="641" r:id="rId65"/>
    <p:sldId id="642" r:id="rId66"/>
    <p:sldId id="463" r:id="rId67"/>
    <p:sldId id="492" r:id="rId68"/>
    <p:sldId id="643" r:id="rId69"/>
    <p:sldId id="530" r:id="rId70"/>
    <p:sldId id="617" r:id="rId71"/>
    <p:sldId id="644" r:id="rId72"/>
    <p:sldId id="645" r:id="rId73"/>
    <p:sldId id="583" r:id="rId74"/>
    <p:sldId id="646" r:id="rId75"/>
    <p:sldId id="647" r:id="rId76"/>
    <p:sldId id="648" r:id="rId77"/>
    <p:sldId id="649" r:id="rId78"/>
    <p:sldId id="650" r:id="rId79"/>
    <p:sldId id="586" r:id="rId80"/>
    <p:sldId id="579" r:id="rId81"/>
    <p:sldId id="578" r:id="rId82"/>
    <p:sldId id="581" r:id="rId83"/>
    <p:sldId id="580" r:id="rId84"/>
    <p:sldId id="616" r:id="rId85"/>
    <p:sldId id="574" r:id="rId86"/>
    <p:sldId id="508" r:id="rId87"/>
    <p:sldId id="651" r:id="rId88"/>
    <p:sldId id="537" r:id="rId89"/>
    <p:sldId id="571" r:id="rId90"/>
    <p:sldId id="572" r:id="rId91"/>
    <p:sldId id="573" r:id="rId92"/>
    <p:sldId id="653" r:id="rId93"/>
    <p:sldId id="656" r:id="rId94"/>
    <p:sldId id="654" r:id="rId95"/>
    <p:sldId id="509" r:id="rId96"/>
    <p:sldId id="576" r:id="rId97"/>
    <p:sldId id="662" r:id="rId98"/>
    <p:sldId id="661" r:id="rId99"/>
    <p:sldId id="539" r:id="rId100"/>
    <p:sldId id="652" r:id="rId101"/>
  </p:sldIdLst>
  <p:sldSz cx="9144000" cy="6858000" type="screen4x3"/>
  <p:notesSz cx="6797675" cy="9926638"/>
  <p:custDataLst>
    <p:tags r:id="rId10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>
      <p:cViewPr varScale="1">
        <p:scale>
          <a:sx n="109" d="100"/>
          <a:sy n="109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6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itacepro.com/download/CitacePRO.pdf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kuk.muni.cz/vyuka/materialy/zotero/index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mendeley.com/" TargetMode="External"/><Relationship Id="rId5" Type="http://schemas.openxmlformats.org/officeDocument/2006/relationships/hyperlink" Target="http://www.citeulike.org/" TargetMode="External"/><Relationship Id="rId4" Type="http://schemas.openxmlformats.org/officeDocument/2006/relationships/hyperlink" Target="http://www.connotea.org/" TargetMode="External"/><Relationship Id="rId9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4. 3. 2019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povinný úkol – termín do 24. 03. 2019</a:t>
            </a:r>
            <a:endParaRPr lang="cs-CZ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doprovodného materiálu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 styl dle normy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26949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17510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</a:t>
            </a:r>
            <a:b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odůvodněné míře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TRANSPARENCY INTERNATIONAL. </a:t>
            </a: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5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interaktivní tutoriál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81849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–&gt; Studijní materiály –&gt;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–&gt;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vyhotovit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24. 3. 2019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!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10526</TotalTime>
  <Words>4508</Words>
  <Application>Microsoft Office PowerPoint</Application>
  <PresentationFormat>Předvádění na obrazovce (4:3)</PresentationFormat>
  <Paragraphs>558</Paragraphs>
  <Slides>99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7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Necitování doprovodného materiálu</vt:lpstr>
      <vt:lpstr>Prezentace aplikace PowerPoint</vt:lpstr>
      <vt:lpstr>Citační styl</vt:lpstr>
      <vt:lpstr>Prezentace aplikace PowerPoint</vt:lpstr>
      <vt:lpstr>Norma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Citační software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</cp:lastModifiedBy>
  <cp:revision>862</cp:revision>
  <cp:lastPrinted>2015-10-03T15:31:46Z</cp:lastPrinted>
  <dcterms:created xsi:type="dcterms:W3CDTF">2008-06-02T21:04:14Z</dcterms:created>
  <dcterms:modified xsi:type="dcterms:W3CDTF">2019-03-03T10:31:15Z</dcterms:modified>
</cp:coreProperties>
</file>