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 id="2147483659" r:id="rId2"/>
    <p:sldMasterId id="2147483660" r:id="rId3"/>
    <p:sldMasterId id="2147483661" r:id="rId4"/>
    <p:sldMasterId id="2147483663" r:id="rId5"/>
  </p:sldMasterIdLst>
  <p:notesMasterIdLst>
    <p:notesMasterId r:id="rId14"/>
  </p:notesMasterIdLst>
  <p:handoutMasterIdLst>
    <p:handoutMasterId r:id="rId15"/>
  </p:handoutMasterIdLst>
  <p:sldIdLst>
    <p:sldId id="267" r:id="rId6"/>
    <p:sldId id="257" r:id="rId7"/>
    <p:sldId id="266" r:id="rId8"/>
    <p:sldId id="265" r:id="rId9"/>
    <p:sldId id="269" r:id="rId10"/>
    <p:sldId id="268" r:id="rId11"/>
    <p:sldId id="270" r:id="rId12"/>
    <p:sldId id="264" r:id="rId13"/>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4E4"/>
    <a:srgbClr val="F5F5F5"/>
    <a:srgbClr val="F8F8F8"/>
    <a:srgbClr val="EAEAEA"/>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08" autoAdjust="0"/>
    <p:restoredTop sz="94611" autoAdjust="0"/>
  </p:normalViewPr>
  <p:slideViewPr>
    <p:cSldViewPr snapToGrid="0">
      <p:cViewPr varScale="1">
        <p:scale>
          <a:sx n="109" d="100"/>
          <a:sy n="109" d="100"/>
        </p:scale>
        <p:origin x="1878" y="10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0035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0035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0035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287F5F2-6C19-454A-B64A-CC4B463111CF}" type="slidenum">
              <a:rPr lang="cs-CZ"/>
              <a:pPr/>
              <a:t>‹#›</a:t>
            </a:fld>
            <a:endParaRPr lang="cs-CZ"/>
          </a:p>
        </p:txBody>
      </p:sp>
    </p:spTree>
    <p:extLst>
      <p:ext uri="{BB962C8B-B14F-4D97-AF65-F5344CB8AC3E}">
        <p14:creationId xmlns:p14="http://schemas.microsoft.com/office/powerpoint/2010/main" val="2032763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p>
        </p:txBody>
      </p:sp>
      <p:sp>
        <p:nvSpPr>
          <p:cNvPr id="10240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p>
        </p:txBody>
      </p:sp>
      <p:sp>
        <p:nvSpPr>
          <p:cNvPr id="10240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p:spPr>
      </p:sp>
      <p:sp>
        <p:nvSpPr>
          <p:cNvPr id="10240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0240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p>
        </p:txBody>
      </p:sp>
      <p:sp>
        <p:nvSpPr>
          <p:cNvPr id="10240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A806C6A4-5DD5-4014-AEA8-36F8FF254678}" type="slidenum">
              <a:rPr lang="cs-CZ"/>
              <a:pPr/>
              <a:t>‹#›</a:t>
            </a:fld>
            <a:endParaRPr lang="cs-CZ"/>
          </a:p>
        </p:txBody>
      </p:sp>
    </p:spTree>
    <p:extLst>
      <p:ext uri="{BB962C8B-B14F-4D97-AF65-F5344CB8AC3E}">
        <p14:creationId xmlns:p14="http://schemas.microsoft.com/office/powerpoint/2010/main" val="7564696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B59137-B051-45A2-8F98-590BC0A9276E}" type="slidenum">
              <a:rPr lang="cs-CZ"/>
              <a:pPr/>
              <a:t>8</a:t>
            </a:fld>
            <a:endParaRPr lang="cs-CZ"/>
          </a:p>
        </p:txBody>
      </p:sp>
      <p:sp>
        <p:nvSpPr>
          <p:cNvPr id="218114" name="Rectangle 2"/>
          <p:cNvSpPr>
            <a:spLocks noGrp="1" noRot="1" noChangeAspect="1" noChangeArrowheads="1" noTextEdit="1"/>
          </p:cNvSpPr>
          <p:nvPr>
            <p:ph type="sldImg"/>
          </p:nvPr>
        </p:nvSpPr>
        <p:spPr>
          <a:xfrm>
            <a:off x="917575" y="744538"/>
            <a:ext cx="4962525" cy="3722687"/>
          </a:xfrm>
          <a:ln/>
        </p:spPr>
      </p:sp>
      <p:sp>
        <p:nvSpPr>
          <p:cNvPr id="218115"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GB"/>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9334D819-9F07-4261-B09B-9E467E5D9002}" type="datetimeFigureOut">
              <a:rPr lang="en-US" dirty="0"/>
              <a:pPr/>
              <a:t>3/15/2018</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5394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126358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2027835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lgn="ctr"/>
            <a:endParaRPr lang="cs-CZ">
              <a:latin typeface="Arial" charset="0"/>
            </a:endParaRPr>
          </a:p>
        </p:txBody>
      </p:sp>
      <p:pic>
        <p:nvPicPr>
          <p:cNvPr id="222211"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r>
              <a:rPr lang="cs-CZ"/>
              <a:t>Klepnutím lze upravit styl předlohy nadpisů.</a:t>
            </a:r>
          </a:p>
        </p:txBody>
      </p:sp>
      <p:sp>
        <p:nvSpPr>
          <p:cNvPr id="222213" name="Rectangle 5"/>
          <p:cNvSpPr>
            <a:spLocks noGrp="1" noChangeArrowheads="1"/>
          </p:cNvSpPr>
          <p:nvPr>
            <p:ph type="ftr" sz="quarter" idx="3"/>
          </p:nvPr>
        </p:nvSpPr>
        <p:spPr/>
        <p:txBody>
          <a:bodyPr/>
          <a:lstStyle>
            <a:lvl1pPr>
              <a:defRPr/>
            </a:lvl1pPr>
          </a:lstStyle>
          <a:p>
            <a:r>
              <a:rPr lang="cs-CZ"/>
              <a:t>Název prezentace v zápatí</a:t>
            </a:r>
          </a:p>
        </p:txBody>
      </p:sp>
      <p:sp>
        <p:nvSpPr>
          <p:cNvPr id="222214" name="Rectangle 6"/>
          <p:cNvSpPr>
            <a:spLocks noGrp="1" noChangeArrowheads="1"/>
          </p:cNvSpPr>
          <p:nvPr>
            <p:ph type="sldNum" sz="quarter" idx="4"/>
          </p:nvPr>
        </p:nvSpPr>
        <p:spPr/>
        <p:txBody>
          <a:bodyPr/>
          <a:lstStyle>
            <a:lvl1pPr>
              <a:defRPr/>
            </a:lvl1pPr>
          </a:lstStyle>
          <a:p>
            <a:fld id="{01491526-5293-44EF-BB83-F0A24F9639BC}" type="slidenum">
              <a:rPr lang="cs-CZ"/>
              <a:pPr/>
              <a:t>‹#›</a:t>
            </a:fld>
            <a:endParaRPr lang="cs-CZ"/>
          </a:p>
        </p:txBody>
      </p:sp>
      <p:pic>
        <p:nvPicPr>
          <p:cNvPr id="222218" name="Picture 10" descr="OPVK_MU_rgb"/>
          <p:cNvPicPr>
            <a:picLocks noChangeAspect="1" noChangeArrowheads="1"/>
          </p:cNvPicPr>
          <p:nvPr/>
        </p:nvPicPr>
        <p:blipFill>
          <a:blip r:embed="rId3" cstate="print"/>
          <a:srcRect/>
          <a:stretch>
            <a:fillRect/>
          </a:stretch>
        </p:blipFill>
        <p:spPr bwMode="auto">
          <a:xfrm>
            <a:off x="2447925" y="5248275"/>
            <a:ext cx="4205288" cy="801688"/>
          </a:xfrm>
          <a:prstGeom prst="rect">
            <a:avLst/>
          </a:prstGeom>
          <a:noFill/>
        </p:spPr>
      </p:pic>
    </p:spTree>
    <p:extLst>
      <p:ext uri="{BB962C8B-B14F-4D97-AF65-F5344CB8AC3E}">
        <p14:creationId xmlns:p14="http://schemas.microsoft.com/office/powerpoint/2010/main" val="2271929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57DAD547-5AB8-4BEA-85DB-C2209165941D}"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4A182254-F905-403F-9595-BF563C3EF74E}"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5356206E-EC84-4B7E-AA67-E5495E1AA159}"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1A1E6522-0932-4C34-87E3-9A08A5ACFB17}"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cs-CZ"/>
              <a:t>Název prezentace v zápatí</a:t>
            </a:r>
          </a:p>
        </p:txBody>
      </p:sp>
      <p:sp>
        <p:nvSpPr>
          <p:cNvPr id="8" name="Slide Number Placeholder 7"/>
          <p:cNvSpPr>
            <a:spLocks noGrp="1"/>
          </p:cNvSpPr>
          <p:nvPr>
            <p:ph type="sldNum" sz="quarter" idx="11"/>
          </p:nvPr>
        </p:nvSpPr>
        <p:spPr/>
        <p:txBody>
          <a:bodyPr/>
          <a:lstStyle>
            <a:lvl1pPr>
              <a:defRPr/>
            </a:lvl1pPr>
          </a:lstStyle>
          <a:p>
            <a:fld id="{F21F9854-89B4-4C0B-9ECD-0F8CE30D4FF7}"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cs-CZ"/>
              <a:t>Název prezentace v zápatí</a:t>
            </a:r>
          </a:p>
        </p:txBody>
      </p:sp>
      <p:sp>
        <p:nvSpPr>
          <p:cNvPr id="4" name="Slide Number Placeholder 3"/>
          <p:cNvSpPr>
            <a:spLocks noGrp="1"/>
          </p:cNvSpPr>
          <p:nvPr>
            <p:ph type="sldNum" sz="quarter" idx="11"/>
          </p:nvPr>
        </p:nvSpPr>
        <p:spPr/>
        <p:txBody>
          <a:bodyPr/>
          <a:lstStyle>
            <a:lvl1pPr>
              <a:defRPr/>
            </a:lvl1pPr>
          </a:lstStyle>
          <a:p>
            <a:fld id="{7D11E552-1018-4254-8B08-5201B6F76540}"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cs-CZ"/>
              <a:t>Název prezentace v zápatí</a:t>
            </a:r>
          </a:p>
        </p:txBody>
      </p:sp>
      <p:sp>
        <p:nvSpPr>
          <p:cNvPr id="3" name="Slide Number Placeholder 2"/>
          <p:cNvSpPr>
            <a:spLocks noGrp="1"/>
          </p:cNvSpPr>
          <p:nvPr>
            <p:ph type="sldNum" sz="quarter" idx="11"/>
          </p:nvPr>
        </p:nvSpPr>
        <p:spPr/>
        <p:txBody>
          <a:bodyPr/>
          <a:lstStyle>
            <a:lvl1pPr>
              <a:defRPr/>
            </a:lvl1pPr>
          </a:lstStyle>
          <a:p>
            <a:fld id="{3BB24572-B7AC-4464-B18A-5FE2740980FF}"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Are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20462158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A29FEBF3-B1E4-4406-BFD5-FAECC2A856B0}"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1159C019-239D-4AC6-B9F5-8E85BCBB64FE}"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87E61AFA-54C5-4247-9835-6A861DCFD2D5}"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6E342399-4D94-4A22-A4FA-E303D33D293B}" type="slidenum">
              <a:rPr lang="cs-CZ"/>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B07C0471-99D0-4796-ABE4-1D36B13C89A1}" type="slidenum">
              <a:rPr lang="cs-CZ"/>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27536995-A8E7-45C4-9120-B8510042151F}" type="slidenum">
              <a:rPr lang="cs-CZ"/>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44DD0E63-03AA-487C-819A-05780EA1E7FE}" type="slidenum">
              <a:rPr lang="cs-CZ"/>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8D260373-47AD-40DA-BB7D-ABDAEEA85256}" type="slidenum">
              <a:rPr lang="cs-CZ"/>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cs-CZ"/>
              <a:t>Název prezentace v zápatí</a:t>
            </a:r>
          </a:p>
        </p:txBody>
      </p:sp>
      <p:sp>
        <p:nvSpPr>
          <p:cNvPr id="8" name="Slide Number Placeholder 7"/>
          <p:cNvSpPr>
            <a:spLocks noGrp="1"/>
          </p:cNvSpPr>
          <p:nvPr>
            <p:ph type="sldNum" sz="quarter" idx="11"/>
          </p:nvPr>
        </p:nvSpPr>
        <p:spPr/>
        <p:txBody>
          <a:bodyPr/>
          <a:lstStyle>
            <a:lvl1pPr>
              <a:defRPr/>
            </a:lvl1pPr>
          </a:lstStyle>
          <a:p>
            <a:fld id="{35513465-C528-4656-A248-B1ECCFBEBE97}" type="slidenum">
              <a:rPr lang="cs-CZ"/>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cs-CZ"/>
              <a:t>Název prezentace v zápatí</a:t>
            </a:r>
          </a:p>
        </p:txBody>
      </p:sp>
      <p:sp>
        <p:nvSpPr>
          <p:cNvPr id="4" name="Slide Number Placeholder 3"/>
          <p:cNvSpPr>
            <a:spLocks noGrp="1"/>
          </p:cNvSpPr>
          <p:nvPr>
            <p:ph type="sldNum" sz="quarter" idx="11"/>
          </p:nvPr>
        </p:nvSpPr>
        <p:spPr/>
        <p:txBody>
          <a:bodyPr/>
          <a:lstStyle>
            <a:lvl1pPr>
              <a:defRPr/>
            </a:lvl1pPr>
          </a:lstStyle>
          <a:p>
            <a:fld id="{E8287409-ADE4-4253-9F76-DDE73B278E09}"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9334D819-9F07-4261-B09B-9E467E5D9002}" type="datetimeFigureOut">
              <a:rPr lang="en-US" dirty="0"/>
              <a:pPr/>
              <a:t>3/15/2018</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71766878-3199-4EAB-94E7-2D6D11070E14}" type="slidenum">
              <a:rPr lang="en-US" dirty="0"/>
              <a:pPr/>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06557852"/>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cs-CZ"/>
              <a:t>Název prezentace v zápatí</a:t>
            </a:r>
          </a:p>
        </p:txBody>
      </p:sp>
      <p:sp>
        <p:nvSpPr>
          <p:cNvPr id="3" name="Slide Number Placeholder 2"/>
          <p:cNvSpPr>
            <a:spLocks noGrp="1"/>
          </p:cNvSpPr>
          <p:nvPr>
            <p:ph type="sldNum" sz="quarter" idx="11"/>
          </p:nvPr>
        </p:nvSpPr>
        <p:spPr/>
        <p:txBody>
          <a:bodyPr/>
          <a:lstStyle>
            <a:lvl1pPr>
              <a:defRPr/>
            </a:lvl1pPr>
          </a:lstStyle>
          <a:p>
            <a:fld id="{735FBB74-7A38-48B5-9993-22F66C8F76B0}" type="slidenum">
              <a:rPr lang="cs-CZ"/>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2BE06D60-D285-4D05-98EE-6DE0B8DEFD70}" type="slidenum">
              <a:rPr lang="cs-CZ"/>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A9A721CD-5A72-407E-A1E5-23A666254300}" type="slidenum">
              <a:rPr lang="cs-CZ"/>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97D5FDBA-D5A2-41BF-ABC7-032E0F3D790B}" type="slidenum">
              <a:rPr lang="cs-CZ"/>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D2C59D68-51BC-448D-9F7A-DE2BEB9A005D}" type="slidenum">
              <a:rPr lang="cs-CZ"/>
              <a:pPr/>
              <a:t>‹#›</a:t>
            </a:fld>
            <a:endParaRPr lang="cs-CZ"/>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lgn="ctr"/>
            <a:endParaRPr lang="cs-CZ">
              <a:latin typeface="Arial" charset="0"/>
            </a:endParaRPr>
          </a:p>
        </p:txBody>
      </p:sp>
      <p:pic>
        <p:nvPicPr>
          <p:cNvPr id="222211"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r>
              <a:rPr lang="cs-CZ"/>
              <a:t>Klepnutím lze upravit styl předlohy nadpisů.</a:t>
            </a:r>
          </a:p>
        </p:txBody>
      </p:sp>
      <p:sp>
        <p:nvSpPr>
          <p:cNvPr id="222213" name="Rectangle 5"/>
          <p:cNvSpPr>
            <a:spLocks noGrp="1" noChangeArrowheads="1"/>
          </p:cNvSpPr>
          <p:nvPr>
            <p:ph type="ftr" sz="quarter" idx="3"/>
          </p:nvPr>
        </p:nvSpPr>
        <p:spPr/>
        <p:txBody>
          <a:bodyPr/>
          <a:lstStyle>
            <a:lvl1pPr>
              <a:defRPr/>
            </a:lvl1pPr>
          </a:lstStyle>
          <a:p>
            <a:r>
              <a:rPr lang="cs-CZ"/>
              <a:t>Název prezentace v zápatí</a:t>
            </a:r>
          </a:p>
        </p:txBody>
      </p:sp>
      <p:sp>
        <p:nvSpPr>
          <p:cNvPr id="222214" name="Rectangle 6"/>
          <p:cNvSpPr>
            <a:spLocks noGrp="1" noChangeArrowheads="1"/>
          </p:cNvSpPr>
          <p:nvPr>
            <p:ph type="sldNum" sz="quarter" idx="4"/>
          </p:nvPr>
        </p:nvSpPr>
        <p:spPr/>
        <p:txBody>
          <a:bodyPr/>
          <a:lstStyle>
            <a:lvl1pPr>
              <a:defRPr/>
            </a:lvl1pPr>
          </a:lstStyle>
          <a:p>
            <a:fld id="{01491526-5293-44EF-BB83-F0A24F9639BC}" type="slidenum">
              <a:rPr lang="cs-CZ"/>
              <a:pPr/>
              <a:t>‹#›</a:t>
            </a:fld>
            <a:endParaRPr lang="cs-CZ"/>
          </a:p>
        </p:txBody>
      </p:sp>
      <p:pic>
        <p:nvPicPr>
          <p:cNvPr id="222218" name="Picture 10" descr="OPVK_MU_rgb"/>
          <p:cNvPicPr>
            <a:picLocks noChangeAspect="1" noChangeArrowheads="1"/>
          </p:cNvPicPr>
          <p:nvPr/>
        </p:nvPicPr>
        <p:blipFill>
          <a:blip r:embed="rId3" cstate="print"/>
          <a:srcRect/>
          <a:stretch>
            <a:fillRect/>
          </a:stretch>
        </p:blipFill>
        <p:spPr bwMode="auto">
          <a:xfrm>
            <a:off x="2447925" y="5248275"/>
            <a:ext cx="4205288" cy="801688"/>
          </a:xfrm>
          <a:prstGeom prst="rect">
            <a:avLst/>
          </a:prstGeom>
          <a:noFill/>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724BFF59-6C43-40B3-971A-09252EFF9C48}" type="slidenum">
              <a:rPr lang="cs-CZ"/>
              <a:pPr/>
              <a:t>‹#›</a:t>
            </a:fld>
            <a:endParaRPr lang="cs-CZ"/>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4C88A8EB-0294-43EE-9E19-3E35121F24EA}" type="slidenum">
              <a:rPr lang="cs-CZ"/>
              <a:pPr/>
              <a:t>‹#›</a:t>
            </a:fld>
            <a:endParaRPr lang="cs-CZ"/>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0E02A9EA-D1C4-418A-B293-E0204200A7B7}" type="slidenum">
              <a:rPr lang="cs-CZ"/>
              <a:pPr/>
              <a:t>‹#›</a:t>
            </a:fld>
            <a:endParaRPr lang="cs-CZ"/>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cs-CZ"/>
              <a:t>Název prezentace v zápatí</a:t>
            </a:r>
          </a:p>
        </p:txBody>
      </p:sp>
      <p:sp>
        <p:nvSpPr>
          <p:cNvPr id="8" name="Slide Number Placeholder 7"/>
          <p:cNvSpPr>
            <a:spLocks noGrp="1"/>
          </p:cNvSpPr>
          <p:nvPr>
            <p:ph type="sldNum" sz="quarter" idx="11"/>
          </p:nvPr>
        </p:nvSpPr>
        <p:spPr/>
        <p:txBody>
          <a:bodyPr/>
          <a:lstStyle>
            <a:lvl1pPr>
              <a:defRPr/>
            </a:lvl1pPr>
          </a:lstStyle>
          <a:p>
            <a:fld id="{15D3793E-4B1C-48A3-83BB-967AF43A805F}"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Are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697491587"/>
      </p:ext>
    </p:extLst>
  </p:cSld>
  <p:clrMapOvr>
    <a:masterClrMapping/>
  </p:clrMapOvr>
  <p:extLst mod="1">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cs-CZ"/>
              <a:t>Název prezentace v zápatí</a:t>
            </a:r>
          </a:p>
        </p:txBody>
      </p:sp>
      <p:sp>
        <p:nvSpPr>
          <p:cNvPr id="4" name="Slide Number Placeholder 3"/>
          <p:cNvSpPr>
            <a:spLocks noGrp="1"/>
          </p:cNvSpPr>
          <p:nvPr>
            <p:ph type="sldNum" sz="quarter" idx="11"/>
          </p:nvPr>
        </p:nvSpPr>
        <p:spPr/>
        <p:txBody>
          <a:bodyPr/>
          <a:lstStyle>
            <a:lvl1pPr>
              <a:defRPr/>
            </a:lvl1pPr>
          </a:lstStyle>
          <a:p>
            <a:fld id="{517F173C-59BC-4362-B2E2-3DAB4BB47C51}" type="slidenum">
              <a:rPr lang="cs-CZ"/>
              <a:pPr/>
              <a:t>‹#›</a:t>
            </a:fld>
            <a:endParaRPr lang="cs-CZ"/>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cs-CZ"/>
              <a:t>Název prezentace v zápatí</a:t>
            </a:r>
          </a:p>
        </p:txBody>
      </p:sp>
      <p:sp>
        <p:nvSpPr>
          <p:cNvPr id="3" name="Slide Number Placeholder 2"/>
          <p:cNvSpPr>
            <a:spLocks noGrp="1"/>
          </p:cNvSpPr>
          <p:nvPr>
            <p:ph type="sldNum" sz="quarter" idx="11"/>
          </p:nvPr>
        </p:nvSpPr>
        <p:spPr/>
        <p:txBody>
          <a:bodyPr/>
          <a:lstStyle>
            <a:lvl1pPr>
              <a:defRPr/>
            </a:lvl1pPr>
          </a:lstStyle>
          <a:p>
            <a:fld id="{4CCC0CAF-92DA-4932-8E5D-E8A52F4D847C}" type="slidenum">
              <a:rPr lang="cs-CZ"/>
              <a:pPr/>
              <a:t>‹#›</a:t>
            </a:fld>
            <a:endParaRPr lang="cs-CZ"/>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5E1561B0-C770-4AD2-98DE-22774558E3B4}" type="slidenum">
              <a:rPr lang="cs-CZ"/>
              <a:pPr/>
              <a:t>‹#›</a:t>
            </a:fld>
            <a:endParaRPr lang="cs-CZ"/>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DEB69DF9-D0EE-4E7D-9631-0DBDD4E8A184}" type="slidenum">
              <a:rPr lang="cs-CZ"/>
              <a:pPr/>
              <a:t>‹#›</a:t>
            </a:fld>
            <a:endParaRPr lang="cs-CZ"/>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A1E75F54-2D53-49E4-B83C-BFCFB601B1DC}" type="slidenum">
              <a:rPr lang="cs-CZ"/>
              <a:pPr/>
              <a:t>‹#›</a:t>
            </a:fld>
            <a:endParaRPr lang="cs-CZ"/>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D12B8D7B-2D62-49A0-A3FE-AD510F747288}" type="slidenum">
              <a:rPr lang="cs-CZ"/>
              <a:pPr/>
              <a:t>‹#›</a:t>
            </a:fld>
            <a:endParaRPr lang="cs-CZ"/>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F7A58983-AFC2-4633-BCEA-7B977DECAC8D}" type="slidenum">
              <a:rPr lang="cs-CZ"/>
              <a:pPr/>
              <a:t>‹#›</a:t>
            </a:fld>
            <a:endParaRPr lang="cs-CZ"/>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814A5B11-F53F-4210-8BB1-93B7C63E21D1}" type="slidenum">
              <a:rPr lang="cs-CZ"/>
              <a:pPr/>
              <a:t>‹#›</a:t>
            </a:fld>
            <a:endParaRPr lang="cs-CZ"/>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FD273EB9-A996-45CA-9776-44B236E2F7D6}" type="slidenum">
              <a:rPr lang="cs-CZ"/>
              <a:pPr/>
              <a:t>‹#›</a:t>
            </a:fld>
            <a:endParaRPr lang="cs-CZ"/>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590FB0F5-DB26-466E-8A05-3110E997FA50}"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1706224031"/>
      </p:ext>
    </p:extLst>
  </p:cSld>
  <p:clrMapOvr>
    <a:masterClrMapping/>
  </p:clrMapOvr>
  <p:extLst mod="1">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cs-CZ"/>
              <a:t>Název prezentace v zápatí</a:t>
            </a:r>
          </a:p>
        </p:txBody>
      </p:sp>
      <p:sp>
        <p:nvSpPr>
          <p:cNvPr id="8" name="Slide Number Placeholder 7"/>
          <p:cNvSpPr>
            <a:spLocks noGrp="1"/>
          </p:cNvSpPr>
          <p:nvPr>
            <p:ph type="sldNum" sz="quarter" idx="11"/>
          </p:nvPr>
        </p:nvSpPr>
        <p:spPr/>
        <p:txBody>
          <a:bodyPr/>
          <a:lstStyle>
            <a:lvl1pPr>
              <a:defRPr/>
            </a:lvl1pPr>
          </a:lstStyle>
          <a:p>
            <a:fld id="{0A568FAB-97A4-4B18-BF88-409114338E97}" type="slidenum">
              <a:rPr lang="cs-CZ"/>
              <a:pPr/>
              <a:t>‹#›</a:t>
            </a:fld>
            <a:endParaRPr lang="cs-CZ"/>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cs-CZ"/>
              <a:t>Název prezentace v zápatí</a:t>
            </a:r>
          </a:p>
        </p:txBody>
      </p:sp>
      <p:sp>
        <p:nvSpPr>
          <p:cNvPr id="4" name="Slide Number Placeholder 3"/>
          <p:cNvSpPr>
            <a:spLocks noGrp="1"/>
          </p:cNvSpPr>
          <p:nvPr>
            <p:ph type="sldNum" sz="quarter" idx="11"/>
          </p:nvPr>
        </p:nvSpPr>
        <p:spPr/>
        <p:txBody>
          <a:bodyPr/>
          <a:lstStyle>
            <a:lvl1pPr>
              <a:defRPr/>
            </a:lvl1pPr>
          </a:lstStyle>
          <a:p>
            <a:fld id="{F26E573A-E088-4AEA-885D-4745119BA2B2}" type="slidenum">
              <a:rPr lang="cs-CZ"/>
              <a:pPr/>
              <a:t>‹#›</a:t>
            </a:fld>
            <a:endParaRPr lang="cs-CZ"/>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cs-CZ"/>
              <a:t>Název prezentace v zápatí</a:t>
            </a:r>
          </a:p>
        </p:txBody>
      </p:sp>
      <p:sp>
        <p:nvSpPr>
          <p:cNvPr id="3" name="Slide Number Placeholder 2"/>
          <p:cNvSpPr>
            <a:spLocks noGrp="1"/>
          </p:cNvSpPr>
          <p:nvPr>
            <p:ph type="sldNum" sz="quarter" idx="11"/>
          </p:nvPr>
        </p:nvSpPr>
        <p:spPr/>
        <p:txBody>
          <a:bodyPr/>
          <a:lstStyle>
            <a:lvl1pPr>
              <a:defRPr/>
            </a:lvl1pPr>
          </a:lstStyle>
          <a:p>
            <a:fld id="{2BD9980A-E26C-449D-A2D6-85C2A2C01262}" type="slidenum">
              <a:rPr lang="cs-CZ"/>
              <a:pPr/>
              <a:t>‹#›</a:t>
            </a:fld>
            <a:endParaRPr lang="cs-CZ"/>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93618DC1-FA07-4983-BB8A-27BA4E8A5202}" type="slidenum">
              <a:rPr lang="cs-CZ"/>
              <a:pPr/>
              <a:t>‹#›</a:t>
            </a:fld>
            <a:endParaRPr lang="cs-CZ"/>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AA025FA7-B966-4128-AD2B-B1649C7F3571}" type="slidenum">
              <a:rPr lang="cs-CZ"/>
              <a:pPr/>
              <a:t>‹#›</a:t>
            </a:fld>
            <a:endParaRPr lang="cs-CZ"/>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37352EC6-C90E-48DB-9BE1-6C84A81B2DC3}" type="slidenum">
              <a:rPr lang="cs-CZ"/>
              <a:pPr/>
              <a:t>‹#›</a:t>
            </a:fld>
            <a:endParaRPr lang="cs-CZ"/>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1A0BD157-678C-46F2-8DD7-130F1D812A0D}"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2429512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957288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Edit Master text styles</a:t>
            </a:r>
          </a:p>
        </p:txBody>
      </p:sp>
      <p:sp>
        <p:nvSpPr>
          <p:cNvPr id="5" name="Date Placeholder 4"/>
          <p:cNvSpPr>
            <a:spLocks noGrp="1"/>
          </p:cNvSpPr>
          <p:nvPr>
            <p:ph type="dt" sz="half" idx="10"/>
          </p:nvPr>
        </p:nvSpPr>
        <p:spPr>
          <a:xfrm>
            <a:off x="573789" y="6375679"/>
            <a:ext cx="925016" cy="348462"/>
          </a:xfrm>
        </p:spPr>
        <p:txBody>
          <a:bodyPr/>
          <a:lstStyle/>
          <a:p>
            <a:fld id="{9334D819-9F07-4261-B09B-9E467E5D9002}" type="datetimeFigureOut">
              <a:rPr lang="en-US" dirty="0"/>
              <a:t>3/15/2018</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71766878-3199-4EAB-94E7-2D6D11070E14}" type="slidenum">
              <a:rPr lang="en-US" dirty="0"/>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7077917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Edit Master text styles</a:t>
            </a:r>
          </a:p>
        </p:txBody>
      </p:sp>
      <p:sp>
        <p:nvSpPr>
          <p:cNvPr id="5" name="Date Placeholder 4"/>
          <p:cNvSpPr>
            <a:spLocks noGrp="1"/>
          </p:cNvSpPr>
          <p:nvPr>
            <p:ph type="dt" sz="half" idx="10"/>
          </p:nvPr>
        </p:nvSpPr>
        <p:spPr>
          <a:xfrm>
            <a:off x="574463" y="6375679"/>
            <a:ext cx="924342" cy="348462"/>
          </a:xfrm>
        </p:spPr>
        <p:txBody>
          <a:bodyPr/>
          <a:lstStyle/>
          <a:p>
            <a:fld id="{9334D819-9F07-4261-B09B-9E467E5D9002}" type="datetimeFigureOut">
              <a:rPr lang="en-US" dirty="0"/>
              <a:t>3/15/2018</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71766878-3199-4EAB-94E7-2D6D11070E14}" type="slidenum">
              <a:rPr lang="en-US" dirty="0"/>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775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4.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3.emf"/><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4.e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3.emf"/><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image" Target="../media/image4.emf"/><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334D819-9F07-4261-B09B-9E467E5D9002}" type="datetimeFigureOut">
              <a:rPr lang="en-US" dirty="0"/>
              <a:pPr/>
              <a:t>3/15/2018</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1766878-3199-4EAB-94E7-2D6D11070E14}" type="slidenum">
              <a:rPr lang="en-US" dirty="0"/>
              <a:pPr/>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767895365"/>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endParaRPr lang="en-US"/>
          </a:p>
        </p:txBody>
      </p:sp>
      <p:pic>
        <p:nvPicPr>
          <p:cNvPr id="108556"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p:spPr>
      </p:pic>
      <p:sp>
        <p:nvSpPr>
          <p:cNvPr id="108551" name="Rectangle 7"/>
          <p:cNvSpPr>
            <a:spLocks noGrp="1" noChangeArrowheads="1"/>
          </p:cNvSpPr>
          <p:nvPr>
            <p:ph type="body" idx="1"/>
          </p:nvPr>
        </p:nvSpPr>
        <p:spPr bwMode="auto">
          <a:xfrm>
            <a:off x="720725" y="1125538"/>
            <a:ext cx="8234363" cy="50069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r>
              <a:rPr lang="cs-CZ"/>
              <a:t>Název prezentace v zápatí</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mn-lt"/>
              </a:defRPr>
            </a:lvl1pPr>
          </a:lstStyle>
          <a:p>
            <a:fld id="{4E5677B9-2E01-40C1-8E12-E1A314ADFCE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rtl="0" fontAlgn="base">
        <a:spcBef>
          <a:spcPct val="0"/>
        </a:spcBef>
        <a:spcAft>
          <a:spcPct val="0"/>
        </a:spcAft>
        <a:defRPr sz="2400" b="1">
          <a:solidFill>
            <a:srgbClr val="00287D"/>
          </a:solidFill>
          <a:latin typeface="+mj-lt"/>
          <a:ea typeface="+mj-ea"/>
          <a:cs typeface="+mj-cs"/>
        </a:defRPr>
      </a:lvl1pPr>
      <a:lvl2pPr algn="l" rtl="0" fontAlgn="base">
        <a:spcBef>
          <a:spcPct val="0"/>
        </a:spcBef>
        <a:spcAft>
          <a:spcPct val="0"/>
        </a:spcAft>
        <a:defRPr sz="2400" b="1">
          <a:solidFill>
            <a:srgbClr val="00287D"/>
          </a:solidFill>
          <a:latin typeface="Tahoma" pitchFamily="34" charset="0"/>
        </a:defRPr>
      </a:lvl2pPr>
      <a:lvl3pPr algn="l" rtl="0" fontAlgn="base">
        <a:spcBef>
          <a:spcPct val="0"/>
        </a:spcBef>
        <a:spcAft>
          <a:spcPct val="0"/>
        </a:spcAft>
        <a:defRPr sz="2400" b="1">
          <a:solidFill>
            <a:srgbClr val="00287D"/>
          </a:solidFill>
          <a:latin typeface="Tahoma" pitchFamily="34" charset="0"/>
        </a:defRPr>
      </a:lvl3pPr>
      <a:lvl4pPr algn="l" rtl="0" fontAlgn="base">
        <a:spcBef>
          <a:spcPct val="0"/>
        </a:spcBef>
        <a:spcAft>
          <a:spcPct val="0"/>
        </a:spcAft>
        <a:defRPr sz="2400" b="1">
          <a:solidFill>
            <a:srgbClr val="00287D"/>
          </a:solidFill>
          <a:latin typeface="Tahoma" pitchFamily="34" charset="0"/>
        </a:defRPr>
      </a:lvl4pPr>
      <a:lvl5pPr algn="l" rtl="0" fontAlgn="base">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fontAlgn="base">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fontAlgn="base">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fontAlgn="base">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endParaRPr lang="en-US"/>
          </a:p>
        </p:txBody>
      </p:sp>
      <p:pic>
        <p:nvPicPr>
          <p:cNvPr id="110602"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p:spPr>
      </p:pic>
      <p:sp>
        <p:nvSpPr>
          <p:cNvPr id="110598" name="Rectangle 6"/>
          <p:cNvSpPr>
            <a:spLocks noGrp="1" noChangeArrowheads="1"/>
          </p:cNvSpPr>
          <p:nvPr>
            <p:ph type="body" idx="1"/>
          </p:nvPr>
        </p:nvSpPr>
        <p:spPr bwMode="auto">
          <a:xfrm>
            <a:off x="2520950" y="1125538"/>
            <a:ext cx="6434138" cy="50069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r>
              <a:rPr lang="cs-CZ"/>
              <a:t>Název prezentace v zápatí</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mn-lt"/>
              </a:defRPr>
            </a:lvl1pPr>
          </a:lstStyle>
          <a:p>
            <a:fld id="{9279F263-B4B6-4F83-BD55-4687DF419E02}"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fontAlgn="base">
        <a:spcBef>
          <a:spcPct val="0"/>
        </a:spcBef>
        <a:spcAft>
          <a:spcPct val="0"/>
        </a:spcAft>
        <a:defRPr sz="2400" b="1">
          <a:solidFill>
            <a:srgbClr val="00287D"/>
          </a:solidFill>
          <a:latin typeface="+mj-lt"/>
          <a:ea typeface="+mj-ea"/>
          <a:cs typeface="+mj-cs"/>
        </a:defRPr>
      </a:lvl1pPr>
      <a:lvl2pPr algn="l" rtl="0" fontAlgn="base">
        <a:spcBef>
          <a:spcPct val="0"/>
        </a:spcBef>
        <a:spcAft>
          <a:spcPct val="0"/>
        </a:spcAft>
        <a:defRPr sz="2400" b="1">
          <a:solidFill>
            <a:srgbClr val="00287D"/>
          </a:solidFill>
          <a:latin typeface="Tahoma" pitchFamily="34" charset="0"/>
        </a:defRPr>
      </a:lvl2pPr>
      <a:lvl3pPr algn="l" rtl="0" fontAlgn="base">
        <a:spcBef>
          <a:spcPct val="0"/>
        </a:spcBef>
        <a:spcAft>
          <a:spcPct val="0"/>
        </a:spcAft>
        <a:defRPr sz="2400" b="1">
          <a:solidFill>
            <a:srgbClr val="00287D"/>
          </a:solidFill>
          <a:latin typeface="Tahoma" pitchFamily="34" charset="0"/>
        </a:defRPr>
      </a:lvl3pPr>
      <a:lvl4pPr algn="l" rtl="0" fontAlgn="base">
        <a:spcBef>
          <a:spcPct val="0"/>
        </a:spcBef>
        <a:spcAft>
          <a:spcPct val="0"/>
        </a:spcAft>
        <a:defRPr sz="2400" b="1">
          <a:solidFill>
            <a:srgbClr val="00287D"/>
          </a:solidFill>
          <a:latin typeface="Tahoma" pitchFamily="34" charset="0"/>
        </a:defRPr>
      </a:lvl4pPr>
      <a:lvl5pPr algn="l" rtl="0" fontAlgn="base">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fontAlgn="base">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fontAlgn="base">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fontAlgn="base">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endParaRPr lang="en-US"/>
          </a:p>
        </p:txBody>
      </p:sp>
      <p:pic>
        <p:nvPicPr>
          <p:cNvPr id="221187"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p:spPr>
      </p:pic>
      <p:sp>
        <p:nvSpPr>
          <p:cNvPr id="221188" name="Rectangle 4"/>
          <p:cNvSpPr>
            <a:spLocks noGrp="1" noChangeArrowheads="1"/>
          </p:cNvSpPr>
          <p:nvPr>
            <p:ph type="title"/>
          </p:nvPr>
        </p:nvSpPr>
        <p:spPr bwMode="auto">
          <a:xfrm>
            <a:off x="720725" y="1125538"/>
            <a:ext cx="7827963" cy="6477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p>
            <a:pPr lvl="0"/>
            <a:r>
              <a:rPr lang="cs-CZ"/>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r>
              <a:rPr lang="cs-CZ"/>
              <a:t>Název prezentace v zápatí</a:t>
            </a:r>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mn-lt"/>
              </a:defRPr>
            </a:lvl1pPr>
          </a:lstStyle>
          <a:p>
            <a:fld id="{453D5607-9BCF-4A9A-B074-47E4D24FD496}" type="slidenum">
              <a:rPr lang="cs-CZ"/>
              <a:pPr/>
              <a:t>‹#›</a:t>
            </a:fld>
            <a:endParaRPr lang="cs-CZ"/>
          </a:p>
        </p:txBody>
      </p:sp>
      <p:pic>
        <p:nvPicPr>
          <p:cNvPr id="221200" name="Picture 16" descr="OPVK_MU_rgb"/>
          <p:cNvPicPr>
            <a:picLocks noChangeAspect="1" noChangeArrowheads="1"/>
          </p:cNvPicPr>
          <p:nvPr/>
        </p:nvPicPr>
        <p:blipFill>
          <a:blip r:embed="rId14" cstate="print"/>
          <a:srcRect/>
          <a:stretch>
            <a:fillRect/>
          </a:stretch>
        </p:blipFill>
        <p:spPr bwMode="auto">
          <a:xfrm>
            <a:off x="657225" y="4643438"/>
            <a:ext cx="5926138" cy="1130300"/>
          </a:xfrm>
          <a:prstGeom prst="rect">
            <a:avLst/>
          </a:prstGeom>
          <a:noFill/>
        </p:spPr>
      </p:pic>
    </p:spTree>
  </p:cSld>
  <p:clrMap bg1="lt1" tx1="dk1" bg2="lt2" tx2="dk2" accent1="accent1" accent2="accent2" accent3="accent3" accent4="accent4" accent5="accent5" accent6="accent6" hlink="hlink" folHlink="folHlink"/>
  <p:sldLayoutIdLst>
    <p:sldLayoutId id="2147483662"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dt="0"/>
  <p:txStyles>
    <p:titleStyle>
      <a:lvl1pPr algn="l" rtl="0" fontAlgn="base">
        <a:spcBef>
          <a:spcPct val="0"/>
        </a:spcBef>
        <a:spcAft>
          <a:spcPct val="0"/>
        </a:spcAft>
        <a:defRPr sz="2400" b="1">
          <a:solidFill>
            <a:srgbClr val="00287D"/>
          </a:solidFill>
          <a:latin typeface="+mj-lt"/>
          <a:ea typeface="+mj-ea"/>
          <a:cs typeface="+mj-cs"/>
        </a:defRPr>
      </a:lvl1pPr>
      <a:lvl2pPr algn="l" rtl="0" fontAlgn="base">
        <a:spcBef>
          <a:spcPct val="0"/>
        </a:spcBef>
        <a:spcAft>
          <a:spcPct val="0"/>
        </a:spcAft>
        <a:defRPr sz="2400" b="1">
          <a:solidFill>
            <a:srgbClr val="00287D"/>
          </a:solidFill>
          <a:latin typeface="Trebuchet MS" pitchFamily="34" charset="0"/>
        </a:defRPr>
      </a:lvl2pPr>
      <a:lvl3pPr algn="l" rtl="0" fontAlgn="base">
        <a:spcBef>
          <a:spcPct val="0"/>
        </a:spcBef>
        <a:spcAft>
          <a:spcPct val="0"/>
        </a:spcAft>
        <a:defRPr sz="2400" b="1">
          <a:solidFill>
            <a:srgbClr val="00287D"/>
          </a:solidFill>
          <a:latin typeface="Trebuchet MS" pitchFamily="34" charset="0"/>
        </a:defRPr>
      </a:lvl3pPr>
      <a:lvl4pPr algn="l" rtl="0" fontAlgn="base">
        <a:spcBef>
          <a:spcPct val="0"/>
        </a:spcBef>
        <a:spcAft>
          <a:spcPct val="0"/>
        </a:spcAft>
        <a:defRPr sz="2400" b="1">
          <a:solidFill>
            <a:srgbClr val="00287D"/>
          </a:solidFill>
          <a:latin typeface="Trebuchet MS" pitchFamily="34" charset="0"/>
        </a:defRPr>
      </a:lvl4pPr>
      <a:lvl5pPr algn="l" rtl="0" fontAlgn="base">
        <a:spcBef>
          <a:spcPct val="0"/>
        </a:spcBef>
        <a:spcAft>
          <a:spcPct val="0"/>
        </a:spcAft>
        <a:defRPr sz="2400" b="1">
          <a:solidFill>
            <a:srgbClr val="00287D"/>
          </a:solidFill>
          <a:latin typeface="Trebuchet MS" pitchFamily="34" charset="0"/>
        </a:defRPr>
      </a:lvl5pPr>
      <a:lvl6pPr marL="457200" algn="l" rtl="0" fontAlgn="base">
        <a:spcBef>
          <a:spcPct val="0"/>
        </a:spcBef>
        <a:spcAft>
          <a:spcPct val="0"/>
        </a:spcAft>
        <a:defRPr sz="2400" b="1">
          <a:solidFill>
            <a:srgbClr val="00287D"/>
          </a:solidFill>
          <a:latin typeface="Trebuchet MS" pitchFamily="34" charset="0"/>
        </a:defRPr>
      </a:lvl6pPr>
      <a:lvl7pPr marL="914400" algn="l" rtl="0" fontAlgn="base">
        <a:spcBef>
          <a:spcPct val="0"/>
        </a:spcBef>
        <a:spcAft>
          <a:spcPct val="0"/>
        </a:spcAft>
        <a:defRPr sz="2400" b="1">
          <a:solidFill>
            <a:srgbClr val="00287D"/>
          </a:solidFill>
          <a:latin typeface="Trebuchet MS" pitchFamily="34" charset="0"/>
        </a:defRPr>
      </a:lvl7pPr>
      <a:lvl8pPr marL="1371600" algn="l" rtl="0" fontAlgn="base">
        <a:spcBef>
          <a:spcPct val="0"/>
        </a:spcBef>
        <a:spcAft>
          <a:spcPct val="0"/>
        </a:spcAft>
        <a:defRPr sz="2400" b="1">
          <a:solidFill>
            <a:srgbClr val="00287D"/>
          </a:solidFill>
          <a:latin typeface="Trebuchet MS" pitchFamily="34" charset="0"/>
        </a:defRPr>
      </a:lvl8pPr>
      <a:lvl9pPr marL="1828800" algn="l" rtl="0" fontAlgn="base">
        <a:spcBef>
          <a:spcPct val="0"/>
        </a:spcBef>
        <a:spcAft>
          <a:spcPct val="0"/>
        </a:spcAft>
        <a:defRPr sz="2400" b="1">
          <a:solidFill>
            <a:srgbClr val="00287D"/>
          </a:solidFill>
          <a:latin typeface="Trebuchet MS" pitchFamily="34" charset="0"/>
        </a:defRPr>
      </a:lvl9pPr>
    </p:titleStyle>
    <p:bodyStyle>
      <a:lvl1pPr marL="342900" indent="-342900" algn="l" rtl="0" fontAlgn="base">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0000"/>
        <a:buFont typeface="Wingdings" pitchFamily="2" charset="2"/>
        <a:buBlip>
          <a:blip r:embed="rId15"/>
        </a:buBlip>
        <a:defRPr sz="2400">
          <a:solidFill>
            <a:schemeClr val="tx1"/>
          </a:solidFill>
          <a:latin typeface="+mn-lt"/>
        </a:defRPr>
      </a:lvl2pPr>
      <a:lvl3pPr marL="1143000" indent="-228600" algn="l" rtl="0" fontAlgn="base">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fontAlgn="base">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endParaRPr lang="en-US"/>
          </a:p>
        </p:txBody>
      </p:sp>
      <p:pic>
        <p:nvPicPr>
          <p:cNvPr id="223235"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p:spPr>
      </p:pic>
      <p:sp>
        <p:nvSpPr>
          <p:cNvPr id="223236" name="Rectangle 4"/>
          <p:cNvSpPr>
            <a:spLocks noGrp="1" noChangeArrowheads="1"/>
          </p:cNvSpPr>
          <p:nvPr>
            <p:ph type="body" idx="1"/>
          </p:nvPr>
        </p:nvSpPr>
        <p:spPr bwMode="auto">
          <a:xfrm>
            <a:off x="720725" y="1125538"/>
            <a:ext cx="8234363" cy="8413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r>
              <a:rPr lang="cs-CZ"/>
              <a:t>Název prezentace v zápatí</a:t>
            </a:r>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mn-lt"/>
              </a:defRPr>
            </a:lvl1pPr>
          </a:lstStyle>
          <a:p>
            <a:fld id="{31D787D4-A515-435D-BF1C-41B3657A41C6}" type="slidenum">
              <a:rPr lang="cs-CZ"/>
              <a:pPr/>
              <a:t>‹#›</a:t>
            </a:fld>
            <a:endParaRPr lang="cs-CZ"/>
          </a:p>
        </p:txBody>
      </p:sp>
      <p:pic>
        <p:nvPicPr>
          <p:cNvPr id="223243" name="Picture 11" descr="OPVK_MU_rgb"/>
          <p:cNvPicPr>
            <a:picLocks noChangeAspect="1" noChangeArrowheads="1"/>
          </p:cNvPicPr>
          <p:nvPr/>
        </p:nvPicPr>
        <p:blipFill>
          <a:blip r:embed="rId14" cstate="print"/>
          <a:srcRect/>
          <a:stretch>
            <a:fillRect/>
          </a:stretch>
        </p:blipFill>
        <p:spPr bwMode="auto">
          <a:xfrm>
            <a:off x="581025" y="3286125"/>
            <a:ext cx="8002588" cy="1525588"/>
          </a:xfrm>
          <a:prstGeom prst="rect">
            <a:avLst/>
          </a:prstGeom>
          <a:noFill/>
        </p:spPr>
      </p:pic>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dt="0"/>
  <p:txStyles>
    <p:titleStyle>
      <a:lvl1pPr algn="l" rtl="0" fontAlgn="base">
        <a:spcBef>
          <a:spcPct val="0"/>
        </a:spcBef>
        <a:spcAft>
          <a:spcPct val="0"/>
        </a:spcAft>
        <a:defRPr sz="2400" b="1">
          <a:solidFill>
            <a:srgbClr val="00287D"/>
          </a:solidFill>
          <a:latin typeface="+mj-lt"/>
          <a:ea typeface="+mj-ea"/>
          <a:cs typeface="+mj-cs"/>
        </a:defRPr>
      </a:lvl1pPr>
      <a:lvl2pPr algn="l" rtl="0" fontAlgn="base">
        <a:spcBef>
          <a:spcPct val="0"/>
        </a:spcBef>
        <a:spcAft>
          <a:spcPct val="0"/>
        </a:spcAft>
        <a:defRPr sz="2400" b="1">
          <a:solidFill>
            <a:srgbClr val="00287D"/>
          </a:solidFill>
          <a:latin typeface="Tahoma" pitchFamily="34" charset="0"/>
        </a:defRPr>
      </a:lvl2pPr>
      <a:lvl3pPr algn="l" rtl="0" fontAlgn="base">
        <a:spcBef>
          <a:spcPct val="0"/>
        </a:spcBef>
        <a:spcAft>
          <a:spcPct val="0"/>
        </a:spcAft>
        <a:defRPr sz="2400" b="1">
          <a:solidFill>
            <a:srgbClr val="00287D"/>
          </a:solidFill>
          <a:latin typeface="Tahoma" pitchFamily="34" charset="0"/>
        </a:defRPr>
      </a:lvl3pPr>
      <a:lvl4pPr algn="l" rtl="0" fontAlgn="base">
        <a:spcBef>
          <a:spcPct val="0"/>
        </a:spcBef>
        <a:spcAft>
          <a:spcPct val="0"/>
        </a:spcAft>
        <a:defRPr sz="2400" b="1">
          <a:solidFill>
            <a:srgbClr val="00287D"/>
          </a:solidFill>
          <a:latin typeface="Tahoma" pitchFamily="34" charset="0"/>
        </a:defRPr>
      </a:lvl4pPr>
      <a:lvl5pPr algn="l" rtl="0" fontAlgn="base">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fontAlgn="base">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0000"/>
        <a:buFont typeface="Wingdings" pitchFamily="2" charset="2"/>
        <a:buBlip>
          <a:blip r:embed="rId15"/>
        </a:buBlip>
        <a:defRPr sz="2400">
          <a:solidFill>
            <a:schemeClr val="tx1"/>
          </a:solidFill>
          <a:latin typeface="+mn-lt"/>
        </a:defRPr>
      </a:lvl2pPr>
      <a:lvl3pPr marL="1143000" indent="-228600" algn="l" rtl="0" fontAlgn="base">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fontAlgn="base">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bs.org/wgbh/pages/frontline/shows/cool/vie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5D622-55C5-274E-9D3E-F8678D73B94B}"/>
              </a:ext>
            </a:extLst>
          </p:cNvPr>
          <p:cNvSpPr>
            <a:spLocks noGrp="1"/>
          </p:cNvSpPr>
          <p:nvPr>
            <p:ph type="ctrTitle"/>
          </p:nvPr>
        </p:nvSpPr>
        <p:spPr>
          <a:xfrm>
            <a:off x="808892" y="1306586"/>
            <a:ext cx="7738814" cy="4394988"/>
          </a:xfrm>
        </p:spPr>
        <p:txBody>
          <a:bodyPr/>
          <a:lstStyle/>
          <a:p>
            <a:r>
              <a:rPr lang="en-GB"/>
              <a:t>Culture Industry</a:t>
            </a:r>
            <a:endParaRPr lang="en-US"/>
          </a:p>
        </p:txBody>
      </p:sp>
      <p:sp>
        <p:nvSpPr>
          <p:cNvPr id="3" name="Content Placeholder 2">
            <a:extLst>
              <a:ext uri="{FF2B5EF4-FFF2-40B4-BE49-F238E27FC236}">
                <a16:creationId xmlns:a16="http://schemas.microsoft.com/office/drawing/2014/main" id="{36F4C78B-95D0-0D4F-963E-E0DB8FEC6FF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093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720725" y="1042408"/>
            <a:ext cx="7827963" cy="647700"/>
          </a:xfrm>
        </p:spPr>
        <p:txBody>
          <a:bodyPr>
            <a:normAutofit fontScale="90000"/>
          </a:bodyPr>
          <a:lstStyle/>
          <a:p>
            <a:r>
              <a:rPr lang="en-US" dirty="0"/>
              <a:t>Frankfurt School </a:t>
            </a:r>
            <a:endParaRPr lang="cs-CZ" dirty="0"/>
          </a:p>
        </p:txBody>
      </p:sp>
      <p:sp>
        <p:nvSpPr>
          <p:cNvPr id="208899" name="Rectangle 3"/>
          <p:cNvSpPr>
            <a:spLocks noGrp="1" noChangeArrowheads="1"/>
          </p:cNvSpPr>
          <p:nvPr>
            <p:ph idx="1"/>
          </p:nvPr>
        </p:nvSpPr>
        <p:spPr>
          <a:xfrm>
            <a:off x="720725" y="1934583"/>
            <a:ext cx="8234363" cy="4114800"/>
          </a:xfrm>
        </p:spPr>
        <p:txBody>
          <a:bodyPr/>
          <a:lstStyle/>
          <a:p>
            <a:pPr>
              <a:buFont typeface="Courier New" panose="02070309020205020404" pitchFamily="49" charset="0"/>
              <a:buChar char="o"/>
            </a:pPr>
            <a:r>
              <a:rPr lang="en-US" dirty="0"/>
              <a:t>The </a:t>
            </a:r>
            <a:r>
              <a:rPr lang="de-DE" dirty="0"/>
              <a:t>Institute for Social Research, part of the University of Frankfurt am Main, Germany </a:t>
            </a:r>
          </a:p>
          <a:p>
            <a:endParaRPr lang="de-DE" sz="1800" dirty="0"/>
          </a:p>
          <a:p>
            <a:r>
              <a:rPr lang="en-US" sz="1800" dirty="0"/>
              <a:t>founded in 1924 and was devoted to the study of scientific Marxism</a:t>
            </a:r>
          </a:p>
          <a:p>
            <a:pPr lvl="4">
              <a:lnSpc>
                <a:spcPct val="80000"/>
              </a:lnSpc>
            </a:pPr>
            <a:endParaRPr lang="en-US" sz="1800" dirty="0"/>
          </a:p>
          <a:p>
            <a:pPr lvl="4">
              <a:lnSpc>
                <a:spcPct val="80000"/>
              </a:lnSpc>
            </a:pPr>
            <a:r>
              <a:rPr lang="en-US" sz="1800" dirty="0"/>
              <a:t> </a:t>
            </a:r>
            <a:r>
              <a:rPr lang="en-US" dirty="0"/>
              <a:t>Theodor W. </a:t>
            </a:r>
            <a:r>
              <a:rPr lang="en-US" dirty="0" err="1"/>
              <a:t>Adorno</a:t>
            </a:r>
            <a:r>
              <a:rPr lang="en-US" dirty="0"/>
              <a:t> (philosopher, sociologist and musicologist)</a:t>
            </a:r>
          </a:p>
          <a:p>
            <a:pPr lvl="4">
              <a:lnSpc>
                <a:spcPct val="80000"/>
              </a:lnSpc>
            </a:pPr>
            <a:r>
              <a:rPr lang="en-US" dirty="0"/>
              <a:t>Walter Benjamin (essayist and literary critic)</a:t>
            </a:r>
          </a:p>
          <a:p>
            <a:pPr lvl="4">
              <a:lnSpc>
                <a:spcPct val="80000"/>
              </a:lnSpc>
            </a:pPr>
            <a:r>
              <a:rPr lang="en-US" dirty="0"/>
              <a:t>Herbert Marcuse (philosopher)</a:t>
            </a:r>
          </a:p>
          <a:p>
            <a:pPr lvl="4">
              <a:lnSpc>
                <a:spcPct val="80000"/>
              </a:lnSpc>
            </a:pPr>
            <a:r>
              <a:rPr lang="en-US" dirty="0"/>
              <a:t>Max </a:t>
            </a:r>
            <a:r>
              <a:rPr lang="en-US" dirty="0" err="1"/>
              <a:t>Horkheimer</a:t>
            </a:r>
            <a:r>
              <a:rPr lang="en-US" dirty="0"/>
              <a:t> (philosopher, sociologist)</a:t>
            </a:r>
          </a:p>
          <a:p>
            <a:pPr lvl="4">
              <a:lnSpc>
                <a:spcPct val="80000"/>
              </a:lnSpc>
            </a:pPr>
            <a:r>
              <a:rPr lang="en-US" dirty="0"/>
              <a:t>Erich Fromm (Freudian analyst )</a:t>
            </a:r>
          </a:p>
          <a:p>
            <a:pPr lvl="4">
              <a:lnSpc>
                <a:spcPct val="80000"/>
              </a:lnSpc>
            </a:pPr>
            <a:r>
              <a:rPr lang="en-US" dirty="0" err="1"/>
              <a:t>Jürgen</a:t>
            </a:r>
            <a:r>
              <a:rPr lang="en-US" dirty="0"/>
              <a:t> </a:t>
            </a:r>
            <a:r>
              <a:rPr lang="en-US" dirty="0" err="1"/>
              <a:t>Habermas</a:t>
            </a:r>
            <a:r>
              <a:rPr lang="en-US" dirty="0"/>
              <a:t> (philosopher and social theorist)</a:t>
            </a:r>
          </a:p>
          <a:p>
            <a:pPr>
              <a:lnSpc>
                <a:spcPct val="150000"/>
              </a:lnSpc>
            </a:pPr>
            <a:endParaRPr lang="cs-CZ" sz="1600" dirty="0"/>
          </a:p>
          <a:p>
            <a:pPr>
              <a:spcBef>
                <a:spcPct val="50000"/>
              </a:spcBef>
            </a:pPr>
            <a:endParaRPr lang="en-US" sz="1700" dirty="0"/>
          </a:p>
        </p:txBody>
      </p:sp>
      <p:sp>
        <p:nvSpPr>
          <p:cNvPr id="5" name="Slide Number Placeholder 4"/>
          <p:cNvSpPr>
            <a:spLocks noGrp="1"/>
          </p:cNvSpPr>
          <p:nvPr>
            <p:ph type="sldNum" sz="quarter" idx="12"/>
          </p:nvPr>
        </p:nvSpPr>
        <p:spPr/>
        <p:txBody>
          <a:bodyPr/>
          <a:lstStyle/>
          <a:p>
            <a:fld id="{177549F3-01A3-4630-9E61-BB3CC03104E8}" type="slidenum">
              <a:rPr lang="cs-CZ"/>
              <a:pPr/>
              <a:t>2</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720725" y="1042408"/>
            <a:ext cx="7827963" cy="647700"/>
          </a:xfrm>
        </p:spPr>
        <p:txBody>
          <a:bodyPr>
            <a:normAutofit fontScale="90000"/>
          </a:bodyPr>
          <a:lstStyle/>
          <a:p>
            <a:r>
              <a:rPr lang="en-US" dirty="0"/>
              <a:t>Frankfurt School </a:t>
            </a:r>
            <a:endParaRPr lang="cs-CZ" dirty="0"/>
          </a:p>
        </p:txBody>
      </p:sp>
      <p:sp>
        <p:nvSpPr>
          <p:cNvPr id="208899" name="Rectangle 3"/>
          <p:cNvSpPr>
            <a:spLocks noGrp="1" noChangeArrowheads="1"/>
          </p:cNvSpPr>
          <p:nvPr>
            <p:ph idx="1"/>
          </p:nvPr>
        </p:nvSpPr>
        <p:spPr>
          <a:xfrm>
            <a:off x="720725" y="1934583"/>
            <a:ext cx="8234363" cy="4114800"/>
          </a:xfrm>
        </p:spPr>
        <p:txBody>
          <a:bodyPr/>
          <a:lstStyle/>
          <a:p>
            <a:pPr>
              <a:lnSpc>
                <a:spcPct val="80000"/>
              </a:lnSpc>
              <a:buFont typeface="Courier New" panose="02070309020205020404" pitchFamily="49" charset="0"/>
              <a:buChar char="o"/>
            </a:pPr>
            <a:r>
              <a:rPr lang="en-US" dirty="0"/>
              <a:t>Main historical influences:</a:t>
            </a:r>
          </a:p>
          <a:p>
            <a:pPr lvl="1">
              <a:lnSpc>
                <a:spcPct val="80000"/>
              </a:lnSpc>
            </a:pPr>
            <a:r>
              <a:rPr lang="en-US" sz="2000" dirty="0"/>
              <a:t>The failure of proletarian revolutions in Western Europe, and the successful 1917 revolution in Russia </a:t>
            </a:r>
          </a:p>
          <a:p>
            <a:pPr lvl="1">
              <a:lnSpc>
                <a:spcPct val="80000"/>
              </a:lnSpc>
            </a:pPr>
            <a:r>
              <a:rPr lang="en-US" sz="2000" dirty="0"/>
              <a:t>The rise of European Fascism</a:t>
            </a:r>
          </a:p>
          <a:p>
            <a:pPr lvl="1">
              <a:lnSpc>
                <a:spcPct val="80000"/>
              </a:lnSpc>
            </a:pPr>
            <a:r>
              <a:rPr lang="en-US" sz="2000" dirty="0"/>
              <a:t>Dominance of Monopoly Capitalism</a:t>
            </a:r>
          </a:p>
          <a:p>
            <a:pPr>
              <a:buNone/>
            </a:pPr>
            <a:endParaRPr lang="en-US" dirty="0"/>
          </a:p>
          <a:p>
            <a:pPr>
              <a:buNone/>
            </a:pPr>
            <a:r>
              <a:rPr lang="en-US" dirty="0"/>
              <a:t>“Critical theory” Critical of what?</a:t>
            </a:r>
            <a:endParaRPr lang="en-US" sz="2000" dirty="0"/>
          </a:p>
          <a:p>
            <a:pPr lvl="1"/>
            <a:r>
              <a:rPr lang="en-US" sz="2000" dirty="0"/>
              <a:t>Current social conditions to bring hidden structures to light</a:t>
            </a:r>
          </a:p>
          <a:p>
            <a:pPr lvl="1"/>
            <a:r>
              <a:rPr lang="en-US" sz="2000" dirty="0"/>
              <a:t>From political-economy determinism to mutual shaping among politics-economy-culture </a:t>
            </a:r>
            <a:endParaRPr lang="cs-CZ" sz="1600" dirty="0"/>
          </a:p>
          <a:p>
            <a:pPr>
              <a:spcBef>
                <a:spcPct val="50000"/>
              </a:spcBef>
            </a:pPr>
            <a:endParaRPr lang="en-US" sz="1700" dirty="0"/>
          </a:p>
        </p:txBody>
      </p:sp>
      <p:sp>
        <p:nvSpPr>
          <p:cNvPr id="5" name="Slide Number Placeholder 4"/>
          <p:cNvSpPr>
            <a:spLocks noGrp="1"/>
          </p:cNvSpPr>
          <p:nvPr>
            <p:ph type="sldNum" sz="quarter" idx="12"/>
          </p:nvPr>
        </p:nvSpPr>
        <p:spPr/>
        <p:txBody>
          <a:bodyPr/>
          <a:lstStyle/>
          <a:p>
            <a:fld id="{177549F3-01A3-4630-9E61-BB3CC03104E8}" type="slidenum">
              <a:rPr lang="cs-CZ"/>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720725" y="1042408"/>
            <a:ext cx="7827963" cy="647700"/>
          </a:xfrm>
        </p:spPr>
        <p:txBody>
          <a:bodyPr>
            <a:normAutofit fontScale="90000"/>
          </a:bodyPr>
          <a:lstStyle/>
          <a:p>
            <a:r>
              <a:rPr lang="en-US" dirty="0"/>
              <a:t>Culture Industry </a:t>
            </a:r>
            <a:endParaRPr lang="cs-CZ" dirty="0"/>
          </a:p>
        </p:txBody>
      </p:sp>
      <p:sp>
        <p:nvSpPr>
          <p:cNvPr id="208899" name="Rectangle 3"/>
          <p:cNvSpPr>
            <a:spLocks noGrp="1" noChangeArrowheads="1"/>
          </p:cNvSpPr>
          <p:nvPr>
            <p:ph idx="1"/>
          </p:nvPr>
        </p:nvSpPr>
        <p:spPr>
          <a:xfrm>
            <a:off x="720725" y="1934583"/>
            <a:ext cx="8234363" cy="4114800"/>
          </a:xfrm>
        </p:spPr>
        <p:txBody>
          <a:bodyPr/>
          <a:lstStyle/>
          <a:p>
            <a:pPr>
              <a:buFont typeface="Courier New" panose="02070309020205020404" pitchFamily="49" charset="0"/>
              <a:buChar char="o"/>
            </a:pPr>
            <a:r>
              <a:rPr lang="en-US" dirty="0"/>
              <a:t>Adorno &amp; </a:t>
            </a:r>
            <a:r>
              <a:rPr lang="en-US" dirty="0" err="1"/>
              <a:t>Horkheimer</a:t>
            </a:r>
            <a:endParaRPr lang="en-US" dirty="0"/>
          </a:p>
          <a:p>
            <a:pPr>
              <a:spcBef>
                <a:spcPct val="50000"/>
              </a:spcBef>
            </a:pPr>
            <a:r>
              <a:rPr lang="en-US" sz="1600" dirty="0"/>
              <a:t>Movies and radio need no longer pretend to be art,  The truth that they are just business is made into an ideology</a:t>
            </a:r>
          </a:p>
          <a:p>
            <a:pPr>
              <a:spcBef>
                <a:spcPct val="50000"/>
              </a:spcBef>
            </a:pPr>
            <a:endParaRPr lang="en-US" sz="1600" dirty="0"/>
          </a:p>
          <a:p>
            <a:pPr>
              <a:spcBef>
                <a:spcPct val="50000"/>
              </a:spcBef>
            </a:pPr>
            <a:r>
              <a:rPr lang="en-US" sz="1600" dirty="0"/>
              <a:t>Interested parties explain the culture industry in technological terms…No mention is made of the fact that the basis on which technology acquires power over society is greatest.  </a:t>
            </a:r>
          </a:p>
          <a:p>
            <a:pPr>
              <a:spcBef>
                <a:spcPct val="50000"/>
              </a:spcBef>
            </a:pPr>
            <a:endParaRPr lang="en-US" sz="1600" dirty="0"/>
          </a:p>
          <a:p>
            <a:pPr>
              <a:spcBef>
                <a:spcPct val="50000"/>
              </a:spcBef>
            </a:pPr>
            <a:r>
              <a:rPr lang="en-US" sz="1600" dirty="0"/>
              <a:t>Use value -&gt; Exchange Value</a:t>
            </a:r>
          </a:p>
          <a:p>
            <a:pPr marL="0" indent="0">
              <a:buNone/>
            </a:pPr>
            <a:endParaRPr lang="en-US" sz="1600" dirty="0"/>
          </a:p>
          <a:p>
            <a:r>
              <a:rPr lang="en-US" sz="1600" dirty="0"/>
              <a:t>‘Genuine’ or ‘autonomous’ art  VS  the products of the culture industry (Standardization) </a:t>
            </a:r>
            <a:endParaRPr lang="cs-CZ" sz="1600" dirty="0"/>
          </a:p>
          <a:p>
            <a:pPr>
              <a:spcBef>
                <a:spcPct val="50000"/>
              </a:spcBef>
            </a:pPr>
            <a:endParaRPr lang="en-US" sz="1700" dirty="0"/>
          </a:p>
        </p:txBody>
      </p:sp>
      <p:sp>
        <p:nvSpPr>
          <p:cNvPr id="5" name="Slide Number Placeholder 4"/>
          <p:cNvSpPr>
            <a:spLocks noGrp="1"/>
          </p:cNvSpPr>
          <p:nvPr>
            <p:ph type="sldNum" sz="quarter" idx="12"/>
          </p:nvPr>
        </p:nvSpPr>
        <p:spPr/>
        <p:txBody>
          <a:bodyPr/>
          <a:lstStyle/>
          <a:p>
            <a:fld id="{177549F3-01A3-4630-9E61-BB3CC03104E8}" type="slidenum">
              <a:rPr lang="cs-CZ"/>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Adorno &amp; </a:t>
            </a:r>
            <a:r>
              <a:rPr lang="en-US" dirty="0" err="1"/>
              <a:t>Horkheimer</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buFont typeface="Courier New" panose="02070309020205020404" pitchFamily="49" charset="0"/>
              <a:buChar char="o"/>
            </a:pPr>
            <a:r>
              <a:rPr lang="en-US" dirty="0"/>
              <a:t>Culture Industry</a:t>
            </a:r>
          </a:p>
          <a:p>
            <a:pPr lvl="0"/>
            <a:endParaRPr lang="en-US" dirty="0"/>
          </a:p>
          <a:p>
            <a:r>
              <a:rPr lang="en-US" dirty="0"/>
              <a:t>Art can provide an alternate vision of reality</a:t>
            </a:r>
          </a:p>
          <a:p>
            <a:r>
              <a:rPr lang="en-US" dirty="0"/>
              <a:t>The radical character of autonomous art stems not from its content but from its form</a:t>
            </a:r>
          </a:p>
          <a:p>
            <a:endParaRPr lang="en-US" dirty="0"/>
          </a:p>
          <a:p>
            <a:r>
              <a:rPr lang="en-US" sz="1800" dirty="0"/>
              <a:t>Culture Industry - The triumph of instrumental reason over the role of culture</a:t>
            </a:r>
          </a:p>
          <a:p>
            <a:pPr lvl="0"/>
            <a:endParaRPr lang="en-US" dirty="0"/>
          </a:p>
          <a:p>
            <a:r>
              <a:rPr lang="en-US" dirty="0"/>
              <a:t>Standardized art does nothing to stimulate critical social reflection. Rather, it creates standardized responses.</a:t>
            </a:r>
          </a:p>
          <a:p>
            <a:r>
              <a:rPr lang="en-US" dirty="0"/>
              <a:t>Extinguishing the revolutionary potential of the masses, by providing relief from the stresses of life under capitalism through brief and surface level distractions</a:t>
            </a:r>
          </a:p>
          <a:p>
            <a:r>
              <a:rPr lang="en-US" dirty="0"/>
              <a:t>Culture Industry cements its audience to the status quo, and transforms culture itself into an ideological medium of domination</a:t>
            </a:r>
          </a:p>
          <a:p>
            <a:endParaRPr lang="en-US" dirty="0"/>
          </a:p>
        </p:txBody>
      </p:sp>
    </p:spTree>
    <p:extLst>
      <p:ext uri="{BB962C8B-B14F-4D97-AF65-F5344CB8AC3E}">
        <p14:creationId xmlns:p14="http://schemas.microsoft.com/office/powerpoint/2010/main" val="83152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Walter Benjamin</a:t>
            </a:r>
            <a:endParaRPr lang="en-US" dirty="0"/>
          </a:p>
        </p:txBody>
      </p:sp>
      <p:sp>
        <p:nvSpPr>
          <p:cNvPr id="4" name="Content Placeholder 2"/>
          <p:cNvSpPr>
            <a:spLocks noGrp="1"/>
          </p:cNvSpPr>
          <p:nvPr>
            <p:ph idx="1"/>
          </p:nvPr>
        </p:nvSpPr>
        <p:spPr>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sz="1600" i="1" dirty="0" smtClean="0"/>
              <a:t>“</a:t>
            </a:r>
            <a:r>
              <a:rPr lang="en-US" sz="1600" b="1" i="1" dirty="0" smtClean="0"/>
              <a:t>The Work of Art in the Age of Mechanical Reproduction” </a:t>
            </a:r>
            <a:r>
              <a:rPr lang="en-US" sz="1600" dirty="0" smtClean="0"/>
              <a:t>examined the connection between art and technology</a:t>
            </a:r>
            <a:r>
              <a:rPr lang="en-US" sz="1600" dirty="0" smtClean="0"/>
              <a:t>.</a:t>
            </a:r>
          </a:p>
          <a:p>
            <a:endParaRPr lang="en-US" sz="1600" dirty="0" smtClean="0"/>
          </a:p>
          <a:p>
            <a:r>
              <a:rPr lang="en-US" sz="1600" b="1" dirty="0" smtClean="0"/>
              <a:t>Aura</a:t>
            </a:r>
            <a:r>
              <a:rPr lang="en-US" sz="1600" dirty="0" smtClean="0"/>
              <a:t> </a:t>
            </a:r>
            <a:r>
              <a:rPr lang="en-US" sz="1600" dirty="0"/>
              <a:t>is a “strange web of space and time” or “a distance as close as it can be.” Aura is associated with the traditional, nostalgic notions of artwork and is lost with the onset of </a:t>
            </a:r>
            <a:r>
              <a:rPr lang="en-US" sz="1600" b="1" i="1" dirty="0"/>
              <a:t>photography</a:t>
            </a:r>
            <a:r>
              <a:rPr lang="en-US" sz="1600" dirty="0" smtClean="0"/>
              <a:t>.</a:t>
            </a:r>
          </a:p>
          <a:p>
            <a:endParaRPr lang="en-US" sz="1600" dirty="0"/>
          </a:p>
          <a:p>
            <a:r>
              <a:rPr lang="en-US" sz="1600" dirty="0"/>
              <a:t>Technical reproduction can put the copy of the original into situations which would be out of reach for the original itself.</a:t>
            </a:r>
          </a:p>
          <a:p>
            <a:endParaRPr lang="en-US" sz="1600" dirty="0"/>
          </a:p>
          <a:p>
            <a:r>
              <a:rPr lang="en-US" sz="1600" dirty="0"/>
              <a:t>The contemporary masses desire to bring things </a:t>
            </a:r>
            <a:r>
              <a:rPr lang="en-US" sz="1600" b="1" i="1" dirty="0">
                <a:solidFill>
                  <a:schemeClr val="accent4">
                    <a:lumMod val="50000"/>
                  </a:schemeClr>
                </a:solidFill>
              </a:rPr>
              <a:t>closer</a:t>
            </a:r>
            <a:r>
              <a:rPr lang="en-US" sz="1600" dirty="0"/>
              <a:t> spatially and humanly, while uniqueness is rejected by accepting its reproduction.</a:t>
            </a:r>
          </a:p>
          <a:p>
            <a:endParaRPr lang="en-US" sz="1600" dirty="0"/>
          </a:p>
          <a:p>
            <a:endParaRPr lang="en-US" sz="1600" dirty="0" smtClean="0"/>
          </a:p>
          <a:p>
            <a:endParaRPr lang="en-US" dirty="0"/>
          </a:p>
        </p:txBody>
      </p:sp>
    </p:spTree>
    <p:extLst>
      <p:ext uri="{BB962C8B-B14F-4D97-AF65-F5344CB8AC3E}">
        <p14:creationId xmlns:p14="http://schemas.microsoft.com/office/powerpoint/2010/main" val="472933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5400" dirty="0" smtClean="0"/>
              <a:t>Antonio Gramsci</a:t>
            </a:r>
            <a:endParaRPr lang="en-US" dirty="0"/>
          </a:p>
        </p:txBody>
      </p:sp>
      <p:sp>
        <p:nvSpPr>
          <p:cNvPr id="3" name="Content Placeholder 2"/>
          <p:cNvSpPr>
            <a:spLocks noGrp="1"/>
          </p:cNvSpPr>
          <p:nvPr>
            <p:ph idx="1"/>
          </p:nvPr>
        </p:nvSpPr>
        <p:spPr/>
        <p:txBody>
          <a:bodyPr>
            <a:normAutofit fontScale="85000" lnSpcReduction="20000"/>
          </a:bodyPr>
          <a:lstStyle/>
          <a:p>
            <a:r>
              <a:rPr lang="en-US" altLang="en-US" dirty="0" smtClean="0">
                <a:ea typeface="ＭＳ Ｐゴシック" panose="020B0600070205080204" pitchFamily="34" charset="-128"/>
              </a:rPr>
              <a:t>Bourgeoisie Civil Society  </a:t>
            </a:r>
          </a:p>
          <a:p>
            <a:r>
              <a:rPr lang="en-US" altLang="en-US" dirty="0" smtClean="0">
                <a:ea typeface="ＭＳ Ｐゴシック" panose="020B0600070205080204" pitchFamily="34" charset="-128"/>
              </a:rPr>
              <a:t>Hegemony and False Consciousness</a:t>
            </a:r>
          </a:p>
          <a:p>
            <a:r>
              <a:rPr lang="en-US" altLang="en-US" dirty="0">
                <a:ea typeface="ＭＳ Ｐゴシック" panose="020B0600070205080204" pitchFamily="34" charset="-128"/>
              </a:rPr>
              <a:t>The success of dominant classes in presenting their definition of reality, their view of the world, in such a way that it’s accepted by other classes as ‘common sense’.</a:t>
            </a:r>
          </a:p>
          <a:p>
            <a:r>
              <a:rPr lang="en-US" altLang="en-US" dirty="0" smtClean="0">
                <a:ea typeface="ＭＳ Ｐゴシック" panose="020B0600070205080204" pitchFamily="34" charset="-128"/>
              </a:rPr>
              <a:t>The dominant </a:t>
            </a:r>
            <a:r>
              <a:rPr lang="en-US" altLang="en-US" dirty="0">
                <a:ea typeface="ＭＳ Ｐゴシック" panose="020B0600070205080204" pitchFamily="34" charset="-128"/>
              </a:rPr>
              <a:t>ideology is designed to help those in power maintain their control over </a:t>
            </a:r>
            <a:r>
              <a:rPr lang="en-US" altLang="en-US" dirty="0" smtClean="0">
                <a:ea typeface="ＭＳ Ｐゴシック" panose="020B0600070205080204" pitchFamily="34" charset="-128"/>
              </a:rPr>
              <a:t>society</a:t>
            </a:r>
          </a:p>
          <a:p>
            <a:r>
              <a:rPr lang="en-GB" dirty="0"/>
              <a:t>Coercive </a:t>
            </a:r>
            <a:r>
              <a:rPr lang="en-GB" dirty="0" smtClean="0"/>
              <a:t>Control +</a:t>
            </a:r>
            <a:r>
              <a:rPr lang="en-GB" dirty="0"/>
              <a:t> Consensual Control </a:t>
            </a:r>
            <a:endParaRPr lang="en-GB" dirty="0" smtClean="0"/>
          </a:p>
          <a:p>
            <a:r>
              <a:rPr lang="en-US" altLang="en-US" dirty="0">
                <a:ea typeface="ＭＳ Ｐゴシック" panose="020B0600070205080204" pitchFamily="34" charset="-128"/>
              </a:rPr>
              <a:t>Hegemony is </a:t>
            </a:r>
            <a:r>
              <a:rPr lang="en-US" altLang="en-US" dirty="0" err="1">
                <a:ea typeface="ＭＳ Ｐゴシック" panose="020B0600070205080204" pitchFamily="34" charset="-128"/>
              </a:rPr>
              <a:t>mobilised</a:t>
            </a:r>
            <a:r>
              <a:rPr lang="en-US" altLang="en-US" dirty="0">
                <a:ea typeface="ＭＳ Ｐゴシック" panose="020B0600070205080204" pitchFamily="34" charset="-128"/>
              </a:rPr>
              <a:t> through civil society or cultural institutions such </a:t>
            </a:r>
            <a:r>
              <a:rPr lang="en-US" altLang="en-US" dirty="0" smtClean="0">
                <a:ea typeface="ＭＳ Ｐゴシック" panose="020B0600070205080204" pitchFamily="34" charset="-128"/>
              </a:rPr>
              <a:t>as: Education; church; family; and Media </a:t>
            </a:r>
            <a:endParaRPr lang="en-US" altLang="en-US" dirty="0">
              <a:ea typeface="ＭＳ Ｐゴシック" panose="020B0600070205080204" pitchFamily="34" charset="-128"/>
            </a:endParaRPr>
          </a:p>
          <a:p>
            <a:r>
              <a:rPr lang="en-US" altLang="en-US" dirty="0" smtClean="0">
                <a:ea typeface="ＭＳ Ｐゴシック" panose="020B0600070205080204" pitchFamily="34" charset="-128"/>
              </a:rPr>
              <a:t>COUNTER-Hegemony </a:t>
            </a:r>
          </a:p>
          <a:p>
            <a:r>
              <a:rPr lang="en-US" altLang="en-US" dirty="0" smtClean="0">
                <a:ea typeface="ＭＳ Ｐゴシック" panose="020B0600070205080204" pitchFamily="34" charset="-128"/>
              </a:rPr>
              <a:t>Media as </a:t>
            </a:r>
            <a:r>
              <a:rPr lang="en-AU" altLang="en-US" dirty="0"/>
              <a:t>Tools for spreading and reinforcing the dominant </a:t>
            </a:r>
            <a:r>
              <a:rPr lang="en-AU" altLang="en-US" dirty="0" smtClean="0"/>
              <a:t>hegemony =&gt; </a:t>
            </a:r>
            <a:r>
              <a:rPr lang="en-AU" altLang="en-US" dirty="0"/>
              <a:t>Sites of struggle, i.e., a place of competition between competing social forces.</a:t>
            </a:r>
          </a:p>
          <a:p>
            <a:endParaRPr lang="en-US" altLang="en-US" dirty="0" smtClean="0">
              <a:ea typeface="ＭＳ Ｐゴシック" panose="020B0600070205080204" pitchFamily="34" charset="-128"/>
            </a:endParaRPr>
          </a:p>
          <a:p>
            <a:endParaRPr lang="en-US" dirty="0"/>
          </a:p>
        </p:txBody>
      </p:sp>
      <p:pic>
        <p:nvPicPr>
          <p:cNvPr id="1026" name="Picture 2" descr="Image result for superstructure infrastru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4086" y="80885"/>
            <a:ext cx="2747550" cy="274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69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06ADAA4F-2AB8-45B1-853B-9BF9D7984FCF}" type="slidenum">
              <a:rPr lang="cs-CZ"/>
              <a:pPr/>
              <a:t>8</a:t>
            </a:fld>
            <a:endParaRPr lang="cs-CZ"/>
          </a:p>
        </p:txBody>
      </p:sp>
      <p:sp>
        <p:nvSpPr>
          <p:cNvPr id="12" name="TextBox 11"/>
          <p:cNvSpPr txBox="1"/>
          <p:nvPr/>
        </p:nvSpPr>
        <p:spPr>
          <a:xfrm>
            <a:off x="2277374" y="3079630"/>
            <a:ext cx="184731" cy="461665"/>
          </a:xfrm>
          <a:prstGeom prst="rect">
            <a:avLst/>
          </a:prstGeom>
          <a:noFill/>
        </p:spPr>
        <p:txBody>
          <a:bodyPr wrap="none" rtlCol="0">
            <a:spAutoFit/>
          </a:bodyPr>
          <a:lstStyle/>
          <a:p>
            <a:endParaRPr lang="en-US" dirty="0"/>
          </a:p>
        </p:txBody>
      </p:sp>
      <p:sp>
        <p:nvSpPr>
          <p:cNvPr id="21" name="Rectangle 20"/>
          <p:cNvSpPr/>
          <p:nvPr/>
        </p:nvSpPr>
        <p:spPr>
          <a:xfrm>
            <a:off x="517585" y="2389581"/>
            <a:ext cx="9601200" cy="830997"/>
          </a:xfrm>
          <a:prstGeom prst="rect">
            <a:avLst/>
          </a:prstGeom>
        </p:spPr>
        <p:txBody>
          <a:bodyPr wrap="square">
            <a:spAutoFit/>
          </a:bodyPr>
          <a:lstStyle/>
          <a:p>
            <a:r>
              <a:rPr lang="en-US" dirty="0">
                <a:hlinkClick r:id="rId3"/>
              </a:rPr>
              <a:t>http://www.pbs.org/wgbh/pages/frontline/shows/cool/view/</a:t>
            </a:r>
            <a:endParaRPr lang="en-US" dirty="0"/>
          </a:p>
          <a:p>
            <a:endParaRPr lang="en-US" dirty="0"/>
          </a:p>
        </p:txBody>
      </p:sp>
    </p:spTree>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MU_OPVK_PPTprezentace_CZ_sablona</Template>
  <TotalTime>355</TotalTime>
  <Words>477</Words>
  <Application>Microsoft Office PowerPoint</Application>
  <PresentationFormat>On-screen Show (4:3)</PresentationFormat>
  <Paragraphs>65</Paragraphs>
  <Slides>8</Slides>
  <Notes>1</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8</vt:i4>
      </vt:variant>
    </vt:vector>
  </HeadingPairs>
  <TitlesOfParts>
    <vt:vector size="21" baseType="lpstr">
      <vt:lpstr>ＭＳ Ｐゴシック</vt:lpstr>
      <vt:lpstr>Arial</vt:lpstr>
      <vt:lpstr>Courier New</vt:lpstr>
      <vt:lpstr>Gill Sans MT</vt:lpstr>
      <vt:lpstr>Impact</vt:lpstr>
      <vt:lpstr>Tahoma</vt:lpstr>
      <vt:lpstr>Trebuchet MS</vt:lpstr>
      <vt:lpstr>Wingdings</vt:lpstr>
      <vt:lpstr>Badge</vt:lpstr>
      <vt:lpstr>1_Směsi</vt:lpstr>
      <vt:lpstr>2_Směsi</vt:lpstr>
      <vt:lpstr>1_MU_PPTprezentace_sablona_CZ</vt:lpstr>
      <vt:lpstr>3_Směsi</vt:lpstr>
      <vt:lpstr>Culture Industry</vt:lpstr>
      <vt:lpstr>Frankfurt School </vt:lpstr>
      <vt:lpstr>Frankfurt School </vt:lpstr>
      <vt:lpstr>Culture Industry </vt:lpstr>
      <vt:lpstr>Adorno &amp; Horkheimer </vt:lpstr>
      <vt:lpstr>Walter Benjamin</vt:lpstr>
      <vt:lpstr>Antonio Gramsci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Taesik Kim</dc:creator>
  <cp:lastModifiedBy>Tae-Sik Kim</cp:lastModifiedBy>
  <cp:revision>36</cp:revision>
  <cp:lastPrinted>1601-01-01T00:00:00Z</cp:lastPrinted>
  <dcterms:created xsi:type="dcterms:W3CDTF">2012-09-25T15:46:18Z</dcterms:created>
  <dcterms:modified xsi:type="dcterms:W3CDTF">2018-03-15T10:51:47Z</dcterms:modified>
</cp:coreProperties>
</file>