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3.xml" ContentType="application/vnd.openxmlformats-officedocument.theme+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theme/theme4.xml" ContentType="application/vnd.openxmlformats-officedocument.theme+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7" r:id="rId1"/>
    <p:sldMasterId id="2147483659" r:id="rId2"/>
    <p:sldMasterId id="2147483660" r:id="rId3"/>
    <p:sldMasterId id="2147483661" r:id="rId4"/>
    <p:sldMasterId id="2147483663" r:id="rId5"/>
  </p:sldMasterIdLst>
  <p:notesMasterIdLst>
    <p:notesMasterId r:id="rId14"/>
  </p:notesMasterIdLst>
  <p:handoutMasterIdLst>
    <p:handoutMasterId r:id="rId15"/>
  </p:handoutMasterIdLst>
  <p:sldIdLst>
    <p:sldId id="267" r:id="rId6"/>
    <p:sldId id="257" r:id="rId7"/>
    <p:sldId id="266" r:id="rId8"/>
    <p:sldId id="265" r:id="rId9"/>
    <p:sldId id="269" r:id="rId10"/>
    <p:sldId id="268" r:id="rId11"/>
    <p:sldId id="270" r:id="rId12"/>
    <p:sldId id="264" r:id="rId13"/>
  </p:sldIdLst>
  <p:sldSz cx="9144000" cy="6858000" type="screen4x3"/>
  <p:notesSz cx="6797675" cy="9926638"/>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4E4E4"/>
    <a:srgbClr val="F5F5F5"/>
    <a:srgbClr val="F8F8F8"/>
    <a:srgbClr val="EAEAEA"/>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108" autoAdjust="0"/>
    <p:restoredTop sz="94611" autoAdjust="0"/>
  </p:normalViewPr>
  <p:slideViewPr>
    <p:cSldViewPr snapToGrid="0">
      <p:cViewPr varScale="1">
        <p:scale>
          <a:sx n="109" d="100"/>
          <a:sy n="109" d="100"/>
        </p:scale>
        <p:origin x="1878" y="102"/>
      </p:cViewPr>
      <p:guideLst>
        <p:guide orient="horz" pos="2160"/>
        <p:guide pos="2880"/>
      </p:guideLst>
    </p:cSldViewPr>
  </p:slideViewPr>
  <p:notesTextViewPr>
    <p:cViewPr>
      <p:scale>
        <a:sx n="100" d="100"/>
        <a:sy n="100" d="100"/>
      </p:scale>
      <p:origin x="0" y="0"/>
    </p:cViewPr>
  </p:notesTextViewPr>
  <p:notesViewPr>
    <p:cSldViewPr snapToGrid="0">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5.xml"/><Relationship Id="rId15" Type="http://schemas.openxmlformats.org/officeDocument/2006/relationships/handoutMaster" Target="handoutMasters/handoutMaster1.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cs-CZ"/>
          </a:p>
        </p:txBody>
      </p:sp>
      <p:sp>
        <p:nvSpPr>
          <p:cNvPr id="100355" name="Rectangle 3"/>
          <p:cNvSpPr>
            <a:spLocks noGrp="1" noChangeArrowheads="1"/>
          </p:cNvSpPr>
          <p:nvPr>
            <p:ph type="dt" sz="quarter" idx="1"/>
          </p:nvPr>
        </p:nvSpPr>
        <p:spPr bwMode="auto">
          <a:xfrm>
            <a:off x="3851275"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cs-CZ"/>
          </a:p>
        </p:txBody>
      </p:sp>
      <p:sp>
        <p:nvSpPr>
          <p:cNvPr id="10035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cs-CZ"/>
          </a:p>
        </p:txBody>
      </p:sp>
      <p:sp>
        <p:nvSpPr>
          <p:cNvPr id="100357" name="Rectangle 5"/>
          <p:cNvSpPr>
            <a:spLocks noGrp="1" noChangeArrowheads="1"/>
          </p:cNvSpPr>
          <p:nvPr>
            <p:ph type="sldNum" sz="quarter" idx="3"/>
          </p:nvPr>
        </p:nvSpPr>
        <p:spPr bwMode="auto">
          <a:xfrm>
            <a:off x="3851275"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5287F5F2-6C19-454A-B64A-CC4B463111CF}" type="slidenum">
              <a:rPr lang="cs-CZ"/>
              <a:pPr/>
              <a:t>‹#›</a:t>
            </a:fld>
            <a:endParaRPr lang="cs-CZ"/>
          </a:p>
        </p:txBody>
      </p:sp>
    </p:spTree>
    <p:extLst>
      <p:ext uri="{BB962C8B-B14F-4D97-AF65-F5344CB8AC3E}">
        <p14:creationId xmlns:p14="http://schemas.microsoft.com/office/powerpoint/2010/main" val="203276322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p>
        </p:txBody>
      </p:sp>
      <p:sp>
        <p:nvSpPr>
          <p:cNvPr id="102403"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p>
        </p:txBody>
      </p:sp>
      <p:sp>
        <p:nvSpPr>
          <p:cNvPr id="102404"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p:spPr>
      </p:sp>
      <p:sp>
        <p:nvSpPr>
          <p:cNvPr id="102405"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2406"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p>
        </p:txBody>
      </p:sp>
      <p:sp>
        <p:nvSpPr>
          <p:cNvPr id="102407"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A806C6A4-5DD5-4014-AEA8-36F8FF254678}" type="slidenum">
              <a:rPr lang="cs-CZ"/>
              <a:pPr/>
              <a:t>‹#›</a:t>
            </a:fld>
            <a:endParaRPr lang="cs-CZ"/>
          </a:p>
        </p:txBody>
      </p:sp>
    </p:spTree>
    <p:extLst>
      <p:ext uri="{BB962C8B-B14F-4D97-AF65-F5344CB8AC3E}">
        <p14:creationId xmlns:p14="http://schemas.microsoft.com/office/powerpoint/2010/main" val="756469663"/>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FB59137-B051-45A2-8F98-590BC0A9276E}" type="slidenum">
              <a:rPr lang="cs-CZ"/>
              <a:pPr/>
              <a:t>8</a:t>
            </a:fld>
            <a:endParaRPr lang="cs-CZ"/>
          </a:p>
        </p:txBody>
      </p:sp>
      <p:sp>
        <p:nvSpPr>
          <p:cNvPr id="218114" name="Rectangle 2"/>
          <p:cNvSpPr>
            <a:spLocks noGrp="1" noRot="1" noChangeAspect="1" noChangeArrowheads="1" noTextEdit="1"/>
          </p:cNvSpPr>
          <p:nvPr>
            <p:ph type="sldImg"/>
          </p:nvPr>
        </p:nvSpPr>
        <p:spPr>
          <a:xfrm>
            <a:off x="917575" y="744538"/>
            <a:ext cx="4962525" cy="3722687"/>
          </a:xfrm>
          <a:ln/>
        </p:spPr>
      </p:sp>
      <p:sp>
        <p:nvSpPr>
          <p:cNvPr id="218115" name="Rectangle 3"/>
          <p:cNvSpPr>
            <a:spLocks noGrp="1" noChangeArrowheads="1"/>
          </p:cNvSpPr>
          <p:nvPr>
            <p:ph type="body" idx="1"/>
          </p:nvPr>
        </p:nvSpPr>
        <p:spPr/>
        <p:txBody>
          <a:bodyPr/>
          <a:lstStyle/>
          <a:p>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solidFill>
          <a:schemeClr val="accent1"/>
        </a:solidFill>
        <a:effectLst/>
      </p:bgPr>
    </p:bg>
    <p:spTree>
      <p:nvGrpSpPr>
        <p:cNvPr id="1" name=""/>
        <p:cNvGrpSpPr/>
        <p:nvPr/>
      </p:nvGrpSpPr>
      <p:grpSpPr>
        <a:xfrm>
          <a:off x="0" y="0"/>
          <a:ext cx="0" cy="0"/>
          <a:chOff x="0" y="0"/>
          <a:chExt cx="0" cy="0"/>
        </a:xfrm>
      </p:grpSpPr>
      <p:sp>
        <p:nvSpPr>
          <p:cNvPr id="11" name="Freeform 6" title="scalloped circle"/>
          <p:cNvSpPr/>
          <p:nvPr/>
        </p:nvSpPr>
        <p:spPr bwMode="auto">
          <a:xfrm>
            <a:off x="2063115" y="630937"/>
            <a:ext cx="5230368" cy="5229225"/>
          </a:xfrm>
          <a:custGeom>
            <a:avLst/>
            <a:gdLst/>
            <a:ahLst/>
            <a:cxnLst/>
            <a:rect l="0" t="0" r="r" b="b"/>
            <a:pathLst>
              <a:path w="3298" h="3294">
                <a:moveTo>
                  <a:pt x="1649" y="0"/>
                </a:moveTo>
                <a:lnTo>
                  <a:pt x="1681" y="3"/>
                </a:lnTo>
                <a:lnTo>
                  <a:pt x="1712" y="11"/>
                </a:lnTo>
                <a:lnTo>
                  <a:pt x="1742" y="23"/>
                </a:lnTo>
                <a:lnTo>
                  <a:pt x="1773" y="38"/>
                </a:lnTo>
                <a:lnTo>
                  <a:pt x="1802" y="55"/>
                </a:lnTo>
                <a:lnTo>
                  <a:pt x="1832" y="73"/>
                </a:lnTo>
                <a:lnTo>
                  <a:pt x="1862" y="89"/>
                </a:lnTo>
                <a:lnTo>
                  <a:pt x="1892" y="105"/>
                </a:lnTo>
                <a:lnTo>
                  <a:pt x="1921" y="117"/>
                </a:lnTo>
                <a:lnTo>
                  <a:pt x="1953" y="125"/>
                </a:lnTo>
                <a:lnTo>
                  <a:pt x="1984" y="129"/>
                </a:lnTo>
                <a:lnTo>
                  <a:pt x="2017" y="129"/>
                </a:lnTo>
                <a:lnTo>
                  <a:pt x="2051" y="127"/>
                </a:lnTo>
                <a:lnTo>
                  <a:pt x="2085" y="123"/>
                </a:lnTo>
                <a:lnTo>
                  <a:pt x="2119" y="118"/>
                </a:lnTo>
                <a:lnTo>
                  <a:pt x="2153" y="114"/>
                </a:lnTo>
                <a:lnTo>
                  <a:pt x="2187" y="111"/>
                </a:lnTo>
                <a:lnTo>
                  <a:pt x="2219" y="112"/>
                </a:lnTo>
                <a:lnTo>
                  <a:pt x="2250" y="116"/>
                </a:lnTo>
                <a:lnTo>
                  <a:pt x="2280" y="125"/>
                </a:lnTo>
                <a:lnTo>
                  <a:pt x="2305" y="138"/>
                </a:lnTo>
                <a:lnTo>
                  <a:pt x="2329" y="155"/>
                </a:lnTo>
                <a:lnTo>
                  <a:pt x="2350" y="175"/>
                </a:lnTo>
                <a:lnTo>
                  <a:pt x="2371" y="198"/>
                </a:lnTo>
                <a:lnTo>
                  <a:pt x="2390" y="222"/>
                </a:lnTo>
                <a:lnTo>
                  <a:pt x="2409" y="247"/>
                </a:lnTo>
                <a:lnTo>
                  <a:pt x="2428" y="272"/>
                </a:lnTo>
                <a:lnTo>
                  <a:pt x="2447" y="296"/>
                </a:lnTo>
                <a:lnTo>
                  <a:pt x="2467" y="319"/>
                </a:lnTo>
                <a:lnTo>
                  <a:pt x="2490" y="339"/>
                </a:lnTo>
                <a:lnTo>
                  <a:pt x="2512" y="357"/>
                </a:lnTo>
                <a:lnTo>
                  <a:pt x="2537" y="371"/>
                </a:lnTo>
                <a:lnTo>
                  <a:pt x="2564" y="383"/>
                </a:lnTo>
                <a:lnTo>
                  <a:pt x="2593" y="393"/>
                </a:lnTo>
                <a:lnTo>
                  <a:pt x="2623" y="402"/>
                </a:lnTo>
                <a:lnTo>
                  <a:pt x="2653" y="410"/>
                </a:lnTo>
                <a:lnTo>
                  <a:pt x="2684" y="418"/>
                </a:lnTo>
                <a:lnTo>
                  <a:pt x="2713" y="427"/>
                </a:lnTo>
                <a:lnTo>
                  <a:pt x="2742" y="437"/>
                </a:lnTo>
                <a:lnTo>
                  <a:pt x="2769" y="449"/>
                </a:lnTo>
                <a:lnTo>
                  <a:pt x="2793" y="464"/>
                </a:lnTo>
                <a:lnTo>
                  <a:pt x="2815" y="482"/>
                </a:lnTo>
                <a:lnTo>
                  <a:pt x="2833" y="504"/>
                </a:lnTo>
                <a:lnTo>
                  <a:pt x="2848" y="528"/>
                </a:lnTo>
                <a:lnTo>
                  <a:pt x="2860" y="555"/>
                </a:lnTo>
                <a:lnTo>
                  <a:pt x="2870" y="584"/>
                </a:lnTo>
                <a:lnTo>
                  <a:pt x="2879" y="613"/>
                </a:lnTo>
                <a:lnTo>
                  <a:pt x="2887" y="644"/>
                </a:lnTo>
                <a:lnTo>
                  <a:pt x="2895" y="674"/>
                </a:lnTo>
                <a:lnTo>
                  <a:pt x="2904" y="704"/>
                </a:lnTo>
                <a:lnTo>
                  <a:pt x="2914" y="733"/>
                </a:lnTo>
                <a:lnTo>
                  <a:pt x="2926" y="760"/>
                </a:lnTo>
                <a:lnTo>
                  <a:pt x="2940" y="785"/>
                </a:lnTo>
                <a:lnTo>
                  <a:pt x="2958" y="807"/>
                </a:lnTo>
                <a:lnTo>
                  <a:pt x="2978" y="830"/>
                </a:lnTo>
                <a:lnTo>
                  <a:pt x="3001" y="850"/>
                </a:lnTo>
                <a:lnTo>
                  <a:pt x="3025" y="869"/>
                </a:lnTo>
                <a:lnTo>
                  <a:pt x="3051" y="888"/>
                </a:lnTo>
                <a:lnTo>
                  <a:pt x="3076" y="907"/>
                </a:lnTo>
                <a:lnTo>
                  <a:pt x="3100" y="926"/>
                </a:lnTo>
                <a:lnTo>
                  <a:pt x="3123" y="947"/>
                </a:lnTo>
                <a:lnTo>
                  <a:pt x="3143" y="968"/>
                </a:lnTo>
                <a:lnTo>
                  <a:pt x="3160" y="992"/>
                </a:lnTo>
                <a:lnTo>
                  <a:pt x="3173" y="1017"/>
                </a:lnTo>
                <a:lnTo>
                  <a:pt x="3182" y="1047"/>
                </a:lnTo>
                <a:lnTo>
                  <a:pt x="3186" y="1078"/>
                </a:lnTo>
                <a:lnTo>
                  <a:pt x="3187" y="1110"/>
                </a:lnTo>
                <a:lnTo>
                  <a:pt x="3184" y="1144"/>
                </a:lnTo>
                <a:lnTo>
                  <a:pt x="3180" y="1178"/>
                </a:lnTo>
                <a:lnTo>
                  <a:pt x="3175" y="1212"/>
                </a:lnTo>
                <a:lnTo>
                  <a:pt x="3171" y="1246"/>
                </a:lnTo>
                <a:lnTo>
                  <a:pt x="3169" y="1280"/>
                </a:lnTo>
                <a:lnTo>
                  <a:pt x="3169" y="1313"/>
                </a:lnTo>
                <a:lnTo>
                  <a:pt x="3173" y="1344"/>
                </a:lnTo>
                <a:lnTo>
                  <a:pt x="3181" y="1375"/>
                </a:lnTo>
                <a:lnTo>
                  <a:pt x="3193" y="1404"/>
                </a:lnTo>
                <a:lnTo>
                  <a:pt x="3209" y="1434"/>
                </a:lnTo>
                <a:lnTo>
                  <a:pt x="3225" y="1464"/>
                </a:lnTo>
                <a:lnTo>
                  <a:pt x="3243" y="1494"/>
                </a:lnTo>
                <a:lnTo>
                  <a:pt x="3260" y="1523"/>
                </a:lnTo>
                <a:lnTo>
                  <a:pt x="3275" y="1554"/>
                </a:lnTo>
                <a:lnTo>
                  <a:pt x="3287" y="1584"/>
                </a:lnTo>
                <a:lnTo>
                  <a:pt x="3295" y="1615"/>
                </a:lnTo>
                <a:lnTo>
                  <a:pt x="3298" y="1647"/>
                </a:lnTo>
                <a:lnTo>
                  <a:pt x="3295" y="1679"/>
                </a:lnTo>
                <a:lnTo>
                  <a:pt x="3287" y="1710"/>
                </a:lnTo>
                <a:lnTo>
                  <a:pt x="3275" y="1740"/>
                </a:lnTo>
                <a:lnTo>
                  <a:pt x="3260" y="1771"/>
                </a:lnTo>
                <a:lnTo>
                  <a:pt x="3243" y="1800"/>
                </a:lnTo>
                <a:lnTo>
                  <a:pt x="3225" y="1830"/>
                </a:lnTo>
                <a:lnTo>
                  <a:pt x="3209" y="1860"/>
                </a:lnTo>
                <a:lnTo>
                  <a:pt x="3193" y="1890"/>
                </a:lnTo>
                <a:lnTo>
                  <a:pt x="3181" y="1919"/>
                </a:lnTo>
                <a:lnTo>
                  <a:pt x="3173" y="1950"/>
                </a:lnTo>
                <a:lnTo>
                  <a:pt x="3169" y="1981"/>
                </a:lnTo>
                <a:lnTo>
                  <a:pt x="3169" y="2014"/>
                </a:lnTo>
                <a:lnTo>
                  <a:pt x="3171" y="2048"/>
                </a:lnTo>
                <a:lnTo>
                  <a:pt x="3175" y="2082"/>
                </a:lnTo>
                <a:lnTo>
                  <a:pt x="3180" y="2116"/>
                </a:lnTo>
                <a:lnTo>
                  <a:pt x="3184" y="2150"/>
                </a:lnTo>
                <a:lnTo>
                  <a:pt x="3187" y="2184"/>
                </a:lnTo>
                <a:lnTo>
                  <a:pt x="3186" y="2216"/>
                </a:lnTo>
                <a:lnTo>
                  <a:pt x="3182" y="2247"/>
                </a:lnTo>
                <a:lnTo>
                  <a:pt x="3173" y="2277"/>
                </a:lnTo>
                <a:lnTo>
                  <a:pt x="3160" y="2302"/>
                </a:lnTo>
                <a:lnTo>
                  <a:pt x="3143" y="2326"/>
                </a:lnTo>
                <a:lnTo>
                  <a:pt x="3123" y="2347"/>
                </a:lnTo>
                <a:lnTo>
                  <a:pt x="3100" y="2368"/>
                </a:lnTo>
                <a:lnTo>
                  <a:pt x="3076" y="2387"/>
                </a:lnTo>
                <a:lnTo>
                  <a:pt x="3051" y="2406"/>
                </a:lnTo>
                <a:lnTo>
                  <a:pt x="3025" y="2425"/>
                </a:lnTo>
                <a:lnTo>
                  <a:pt x="3001" y="2444"/>
                </a:lnTo>
                <a:lnTo>
                  <a:pt x="2978" y="2464"/>
                </a:lnTo>
                <a:lnTo>
                  <a:pt x="2958" y="2487"/>
                </a:lnTo>
                <a:lnTo>
                  <a:pt x="2940" y="2509"/>
                </a:lnTo>
                <a:lnTo>
                  <a:pt x="2926" y="2534"/>
                </a:lnTo>
                <a:lnTo>
                  <a:pt x="2914" y="2561"/>
                </a:lnTo>
                <a:lnTo>
                  <a:pt x="2904" y="2590"/>
                </a:lnTo>
                <a:lnTo>
                  <a:pt x="2895" y="2620"/>
                </a:lnTo>
                <a:lnTo>
                  <a:pt x="2887" y="2650"/>
                </a:lnTo>
                <a:lnTo>
                  <a:pt x="2879" y="2681"/>
                </a:lnTo>
                <a:lnTo>
                  <a:pt x="2870" y="2710"/>
                </a:lnTo>
                <a:lnTo>
                  <a:pt x="2860" y="2739"/>
                </a:lnTo>
                <a:lnTo>
                  <a:pt x="2848" y="2766"/>
                </a:lnTo>
                <a:lnTo>
                  <a:pt x="2833" y="2790"/>
                </a:lnTo>
                <a:lnTo>
                  <a:pt x="2815" y="2812"/>
                </a:lnTo>
                <a:lnTo>
                  <a:pt x="2793" y="2830"/>
                </a:lnTo>
                <a:lnTo>
                  <a:pt x="2769" y="2845"/>
                </a:lnTo>
                <a:lnTo>
                  <a:pt x="2742" y="2857"/>
                </a:lnTo>
                <a:lnTo>
                  <a:pt x="2713" y="2867"/>
                </a:lnTo>
                <a:lnTo>
                  <a:pt x="2684" y="2876"/>
                </a:lnTo>
                <a:lnTo>
                  <a:pt x="2653" y="2884"/>
                </a:lnTo>
                <a:lnTo>
                  <a:pt x="2623" y="2892"/>
                </a:lnTo>
                <a:lnTo>
                  <a:pt x="2593" y="2901"/>
                </a:lnTo>
                <a:lnTo>
                  <a:pt x="2564" y="2911"/>
                </a:lnTo>
                <a:lnTo>
                  <a:pt x="2537" y="2923"/>
                </a:lnTo>
                <a:lnTo>
                  <a:pt x="2512" y="2937"/>
                </a:lnTo>
                <a:lnTo>
                  <a:pt x="2490" y="2955"/>
                </a:lnTo>
                <a:lnTo>
                  <a:pt x="2467" y="2975"/>
                </a:lnTo>
                <a:lnTo>
                  <a:pt x="2447" y="2998"/>
                </a:lnTo>
                <a:lnTo>
                  <a:pt x="2428" y="3022"/>
                </a:lnTo>
                <a:lnTo>
                  <a:pt x="2409" y="3047"/>
                </a:lnTo>
                <a:lnTo>
                  <a:pt x="2390" y="3072"/>
                </a:lnTo>
                <a:lnTo>
                  <a:pt x="2371" y="3096"/>
                </a:lnTo>
                <a:lnTo>
                  <a:pt x="2350" y="3119"/>
                </a:lnTo>
                <a:lnTo>
                  <a:pt x="2329" y="3139"/>
                </a:lnTo>
                <a:lnTo>
                  <a:pt x="2305" y="3156"/>
                </a:lnTo>
                <a:lnTo>
                  <a:pt x="2280" y="3169"/>
                </a:lnTo>
                <a:lnTo>
                  <a:pt x="2250" y="3178"/>
                </a:lnTo>
                <a:lnTo>
                  <a:pt x="2219" y="3182"/>
                </a:lnTo>
                <a:lnTo>
                  <a:pt x="2187" y="3183"/>
                </a:lnTo>
                <a:lnTo>
                  <a:pt x="2153" y="3180"/>
                </a:lnTo>
                <a:lnTo>
                  <a:pt x="2119" y="3176"/>
                </a:lnTo>
                <a:lnTo>
                  <a:pt x="2085" y="3171"/>
                </a:lnTo>
                <a:lnTo>
                  <a:pt x="2051" y="3167"/>
                </a:lnTo>
                <a:lnTo>
                  <a:pt x="2017" y="3165"/>
                </a:lnTo>
                <a:lnTo>
                  <a:pt x="1984" y="3165"/>
                </a:lnTo>
                <a:lnTo>
                  <a:pt x="1953" y="3169"/>
                </a:lnTo>
                <a:lnTo>
                  <a:pt x="1921" y="3177"/>
                </a:lnTo>
                <a:lnTo>
                  <a:pt x="1892" y="3189"/>
                </a:lnTo>
                <a:lnTo>
                  <a:pt x="1862" y="3205"/>
                </a:lnTo>
                <a:lnTo>
                  <a:pt x="1832" y="3221"/>
                </a:lnTo>
                <a:lnTo>
                  <a:pt x="1802" y="3239"/>
                </a:lnTo>
                <a:lnTo>
                  <a:pt x="1773" y="3256"/>
                </a:lnTo>
                <a:lnTo>
                  <a:pt x="1742" y="3271"/>
                </a:lnTo>
                <a:lnTo>
                  <a:pt x="1712" y="3283"/>
                </a:lnTo>
                <a:lnTo>
                  <a:pt x="1681" y="3291"/>
                </a:lnTo>
                <a:lnTo>
                  <a:pt x="1649" y="3294"/>
                </a:lnTo>
                <a:lnTo>
                  <a:pt x="1617" y="3291"/>
                </a:lnTo>
                <a:lnTo>
                  <a:pt x="1586" y="3283"/>
                </a:lnTo>
                <a:lnTo>
                  <a:pt x="1556" y="3271"/>
                </a:lnTo>
                <a:lnTo>
                  <a:pt x="1525" y="3256"/>
                </a:lnTo>
                <a:lnTo>
                  <a:pt x="1496" y="3239"/>
                </a:lnTo>
                <a:lnTo>
                  <a:pt x="1466" y="3221"/>
                </a:lnTo>
                <a:lnTo>
                  <a:pt x="1436" y="3205"/>
                </a:lnTo>
                <a:lnTo>
                  <a:pt x="1406" y="3189"/>
                </a:lnTo>
                <a:lnTo>
                  <a:pt x="1376" y="3177"/>
                </a:lnTo>
                <a:lnTo>
                  <a:pt x="1345" y="3169"/>
                </a:lnTo>
                <a:lnTo>
                  <a:pt x="1314" y="3165"/>
                </a:lnTo>
                <a:lnTo>
                  <a:pt x="1281" y="3165"/>
                </a:lnTo>
                <a:lnTo>
                  <a:pt x="1247" y="3167"/>
                </a:lnTo>
                <a:lnTo>
                  <a:pt x="1213" y="3171"/>
                </a:lnTo>
                <a:lnTo>
                  <a:pt x="1179" y="3176"/>
                </a:lnTo>
                <a:lnTo>
                  <a:pt x="1145" y="3180"/>
                </a:lnTo>
                <a:lnTo>
                  <a:pt x="1111" y="3183"/>
                </a:lnTo>
                <a:lnTo>
                  <a:pt x="1079" y="3182"/>
                </a:lnTo>
                <a:lnTo>
                  <a:pt x="1048" y="3178"/>
                </a:lnTo>
                <a:lnTo>
                  <a:pt x="1018" y="3169"/>
                </a:lnTo>
                <a:lnTo>
                  <a:pt x="993" y="3156"/>
                </a:lnTo>
                <a:lnTo>
                  <a:pt x="969" y="3139"/>
                </a:lnTo>
                <a:lnTo>
                  <a:pt x="948" y="3119"/>
                </a:lnTo>
                <a:lnTo>
                  <a:pt x="927" y="3096"/>
                </a:lnTo>
                <a:lnTo>
                  <a:pt x="908" y="3072"/>
                </a:lnTo>
                <a:lnTo>
                  <a:pt x="889" y="3047"/>
                </a:lnTo>
                <a:lnTo>
                  <a:pt x="870" y="3022"/>
                </a:lnTo>
                <a:lnTo>
                  <a:pt x="851" y="2998"/>
                </a:lnTo>
                <a:lnTo>
                  <a:pt x="831" y="2975"/>
                </a:lnTo>
                <a:lnTo>
                  <a:pt x="808" y="2955"/>
                </a:lnTo>
                <a:lnTo>
                  <a:pt x="786" y="2937"/>
                </a:lnTo>
                <a:lnTo>
                  <a:pt x="761" y="2923"/>
                </a:lnTo>
                <a:lnTo>
                  <a:pt x="734" y="2911"/>
                </a:lnTo>
                <a:lnTo>
                  <a:pt x="705" y="2901"/>
                </a:lnTo>
                <a:lnTo>
                  <a:pt x="675" y="2892"/>
                </a:lnTo>
                <a:lnTo>
                  <a:pt x="645" y="2884"/>
                </a:lnTo>
                <a:lnTo>
                  <a:pt x="614" y="2876"/>
                </a:lnTo>
                <a:lnTo>
                  <a:pt x="585" y="2867"/>
                </a:lnTo>
                <a:lnTo>
                  <a:pt x="556" y="2857"/>
                </a:lnTo>
                <a:lnTo>
                  <a:pt x="529" y="2845"/>
                </a:lnTo>
                <a:lnTo>
                  <a:pt x="505" y="2830"/>
                </a:lnTo>
                <a:lnTo>
                  <a:pt x="483" y="2812"/>
                </a:lnTo>
                <a:lnTo>
                  <a:pt x="465" y="2790"/>
                </a:lnTo>
                <a:lnTo>
                  <a:pt x="450" y="2766"/>
                </a:lnTo>
                <a:lnTo>
                  <a:pt x="438" y="2739"/>
                </a:lnTo>
                <a:lnTo>
                  <a:pt x="428" y="2710"/>
                </a:lnTo>
                <a:lnTo>
                  <a:pt x="419" y="2681"/>
                </a:lnTo>
                <a:lnTo>
                  <a:pt x="411" y="2650"/>
                </a:lnTo>
                <a:lnTo>
                  <a:pt x="403" y="2620"/>
                </a:lnTo>
                <a:lnTo>
                  <a:pt x="394" y="2590"/>
                </a:lnTo>
                <a:lnTo>
                  <a:pt x="384" y="2561"/>
                </a:lnTo>
                <a:lnTo>
                  <a:pt x="372" y="2534"/>
                </a:lnTo>
                <a:lnTo>
                  <a:pt x="358" y="2509"/>
                </a:lnTo>
                <a:lnTo>
                  <a:pt x="340" y="2487"/>
                </a:lnTo>
                <a:lnTo>
                  <a:pt x="320" y="2464"/>
                </a:lnTo>
                <a:lnTo>
                  <a:pt x="297" y="2444"/>
                </a:lnTo>
                <a:lnTo>
                  <a:pt x="272" y="2425"/>
                </a:lnTo>
                <a:lnTo>
                  <a:pt x="247" y="2406"/>
                </a:lnTo>
                <a:lnTo>
                  <a:pt x="222" y="2387"/>
                </a:lnTo>
                <a:lnTo>
                  <a:pt x="198" y="2368"/>
                </a:lnTo>
                <a:lnTo>
                  <a:pt x="175" y="2347"/>
                </a:lnTo>
                <a:lnTo>
                  <a:pt x="155" y="2326"/>
                </a:lnTo>
                <a:lnTo>
                  <a:pt x="138" y="2302"/>
                </a:lnTo>
                <a:lnTo>
                  <a:pt x="125" y="2277"/>
                </a:lnTo>
                <a:lnTo>
                  <a:pt x="116" y="2247"/>
                </a:lnTo>
                <a:lnTo>
                  <a:pt x="112" y="2216"/>
                </a:lnTo>
                <a:lnTo>
                  <a:pt x="111" y="2184"/>
                </a:lnTo>
                <a:lnTo>
                  <a:pt x="114" y="2150"/>
                </a:lnTo>
                <a:lnTo>
                  <a:pt x="118" y="2116"/>
                </a:lnTo>
                <a:lnTo>
                  <a:pt x="123" y="2082"/>
                </a:lnTo>
                <a:lnTo>
                  <a:pt x="127" y="2048"/>
                </a:lnTo>
                <a:lnTo>
                  <a:pt x="129" y="2014"/>
                </a:lnTo>
                <a:lnTo>
                  <a:pt x="129" y="1981"/>
                </a:lnTo>
                <a:lnTo>
                  <a:pt x="125" y="1950"/>
                </a:lnTo>
                <a:lnTo>
                  <a:pt x="117" y="1919"/>
                </a:lnTo>
                <a:lnTo>
                  <a:pt x="105" y="1890"/>
                </a:lnTo>
                <a:lnTo>
                  <a:pt x="90" y="1860"/>
                </a:lnTo>
                <a:lnTo>
                  <a:pt x="73" y="1830"/>
                </a:lnTo>
                <a:lnTo>
                  <a:pt x="55" y="1800"/>
                </a:lnTo>
                <a:lnTo>
                  <a:pt x="38" y="1771"/>
                </a:lnTo>
                <a:lnTo>
                  <a:pt x="23" y="1740"/>
                </a:lnTo>
                <a:lnTo>
                  <a:pt x="11" y="1710"/>
                </a:lnTo>
                <a:lnTo>
                  <a:pt x="3" y="1679"/>
                </a:lnTo>
                <a:lnTo>
                  <a:pt x="0" y="1647"/>
                </a:lnTo>
                <a:lnTo>
                  <a:pt x="3" y="1615"/>
                </a:lnTo>
                <a:lnTo>
                  <a:pt x="11" y="1584"/>
                </a:lnTo>
                <a:lnTo>
                  <a:pt x="23" y="1554"/>
                </a:lnTo>
                <a:lnTo>
                  <a:pt x="38" y="1523"/>
                </a:lnTo>
                <a:lnTo>
                  <a:pt x="55" y="1494"/>
                </a:lnTo>
                <a:lnTo>
                  <a:pt x="73" y="1464"/>
                </a:lnTo>
                <a:lnTo>
                  <a:pt x="90" y="1434"/>
                </a:lnTo>
                <a:lnTo>
                  <a:pt x="105" y="1404"/>
                </a:lnTo>
                <a:lnTo>
                  <a:pt x="117" y="1375"/>
                </a:lnTo>
                <a:lnTo>
                  <a:pt x="125" y="1344"/>
                </a:lnTo>
                <a:lnTo>
                  <a:pt x="129" y="1313"/>
                </a:lnTo>
                <a:lnTo>
                  <a:pt x="129" y="1280"/>
                </a:lnTo>
                <a:lnTo>
                  <a:pt x="127" y="1246"/>
                </a:lnTo>
                <a:lnTo>
                  <a:pt x="123" y="1212"/>
                </a:lnTo>
                <a:lnTo>
                  <a:pt x="118" y="1178"/>
                </a:lnTo>
                <a:lnTo>
                  <a:pt x="114" y="1144"/>
                </a:lnTo>
                <a:lnTo>
                  <a:pt x="111" y="1110"/>
                </a:lnTo>
                <a:lnTo>
                  <a:pt x="112" y="1078"/>
                </a:lnTo>
                <a:lnTo>
                  <a:pt x="116" y="1047"/>
                </a:lnTo>
                <a:lnTo>
                  <a:pt x="125" y="1017"/>
                </a:lnTo>
                <a:lnTo>
                  <a:pt x="138" y="992"/>
                </a:lnTo>
                <a:lnTo>
                  <a:pt x="155" y="968"/>
                </a:lnTo>
                <a:lnTo>
                  <a:pt x="175" y="947"/>
                </a:lnTo>
                <a:lnTo>
                  <a:pt x="198" y="926"/>
                </a:lnTo>
                <a:lnTo>
                  <a:pt x="222" y="907"/>
                </a:lnTo>
                <a:lnTo>
                  <a:pt x="247" y="888"/>
                </a:lnTo>
                <a:lnTo>
                  <a:pt x="272" y="869"/>
                </a:lnTo>
                <a:lnTo>
                  <a:pt x="297" y="850"/>
                </a:lnTo>
                <a:lnTo>
                  <a:pt x="320" y="830"/>
                </a:lnTo>
                <a:lnTo>
                  <a:pt x="340" y="807"/>
                </a:lnTo>
                <a:lnTo>
                  <a:pt x="358" y="785"/>
                </a:lnTo>
                <a:lnTo>
                  <a:pt x="372" y="760"/>
                </a:lnTo>
                <a:lnTo>
                  <a:pt x="384" y="733"/>
                </a:lnTo>
                <a:lnTo>
                  <a:pt x="394" y="704"/>
                </a:lnTo>
                <a:lnTo>
                  <a:pt x="403" y="674"/>
                </a:lnTo>
                <a:lnTo>
                  <a:pt x="411" y="644"/>
                </a:lnTo>
                <a:lnTo>
                  <a:pt x="419" y="613"/>
                </a:lnTo>
                <a:lnTo>
                  <a:pt x="428" y="584"/>
                </a:lnTo>
                <a:lnTo>
                  <a:pt x="438" y="555"/>
                </a:lnTo>
                <a:lnTo>
                  <a:pt x="450" y="528"/>
                </a:lnTo>
                <a:lnTo>
                  <a:pt x="465" y="504"/>
                </a:lnTo>
                <a:lnTo>
                  <a:pt x="483" y="482"/>
                </a:lnTo>
                <a:lnTo>
                  <a:pt x="505" y="464"/>
                </a:lnTo>
                <a:lnTo>
                  <a:pt x="529" y="449"/>
                </a:lnTo>
                <a:lnTo>
                  <a:pt x="556" y="437"/>
                </a:lnTo>
                <a:lnTo>
                  <a:pt x="585" y="427"/>
                </a:lnTo>
                <a:lnTo>
                  <a:pt x="614" y="418"/>
                </a:lnTo>
                <a:lnTo>
                  <a:pt x="645" y="410"/>
                </a:lnTo>
                <a:lnTo>
                  <a:pt x="675" y="402"/>
                </a:lnTo>
                <a:lnTo>
                  <a:pt x="705" y="393"/>
                </a:lnTo>
                <a:lnTo>
                  <a:pt x="734" y="383"/>
                </a:lnTo>
                <a:lnTo>
                  <a:pt x="761" y="371"/>
                </a:lnTo>
                <a:lnTo>
                  <a:pt x="786" y="357"/>
                </a:lnTo>
                <a:lnTo>
                  <a:pt x="808" y="339"/>
                </a:lnTo>
                <a:lnTo>
                  <a:pt x="831" y="319"/>
                </a:lnTo>
                <a:lnTo>
                  <a:pt x="851" y="296"/>
                </a:lnTo>
                <a:lnTo>
                  <a:pt x="870" y="272"/>
                </a:lnTo>
                <a:lnTo>
                  <a:pt x="889" y="247"/>
                </a:lnTo>
                <a:lnTo>
                  <a:pt x="908" y="222"/>
                </a:lnTo>
                <a:lnTo>
                  <a:pt x="927" y="198"/>
                </a:lnTo>
                <a:lnTo>
                  <a:pt x="948" y="175"/>
                </a:lnTo>
                <a:lnTo>
                  <a:pt x="969" y="155"/>
                </a:lnTo>
                <a:lnTo>
                  <a:pt x="993" y="138"/>
                </a:lnTo>
                <a:lnTo>
                  <a:pt x="1018" y="125"/>
                </a:lnTo>
                <a:lnTo>
                  <a:pt x="1048" y="116"/>
                </a:lnTo>
                <a:lnTo>
                  <a:pt x="1079" y="112"/>
                </a:lnTo>
                <a:lnTo>
                  <a:pt x="1111" y="111"/>
                </a:lnTo>
                <a:lnTo>
                  <a:pt x="1145" y="114"/>
                </a:lnTo>
                <a:lnTo>
                  <a:pt x="1179" y="118"/>
                </a:lnTo>
                <a:lnTo>
                  <a:pt x="1213" y="123"/>
                </a:lnTo>
                <a:lnTo>
                  <a:pt x="1247" y="127"/>
                </a:lnTo>
                <a:lnTo>
                  <a:pt x="1281" y="129"/>
                </a:lnTo>
                <a:lnTo>
                  <a:pt x="1314" y="129"/>
                </a:lnTo>
                <a:lnTo>
                  <a:pt x="1345" y="125"/>
                </a:lnTo>
                <a:lnTo>
                  <a:pt x="1376" y="117"/>
                </a:lnTo>
                <a:lnTo>
                  <a:pt x="1406" y="105"/>
                </a:lnTo>
                <a:lnTo>
                  <a:pt x="1436" y="89"/>
                </a:lnTo>
                <a:lnTo>
                  <a:pt x="1466" y="73"/>
                </a:lnTo>
                <a:lnTo>
                  <a:pt x="1496" y="55"/>
                </a:lnTo>
                <a:lnTo>
                  <a:pt x="1525" y="38"/>
                </a:lnTo>
                <a:lnTo>
                  <a:pt x="1556" y="23"/>
                </a:lnTo>
                <a:lnTo>
                  <a:pt x="1586" y="11"/>
                </a:lnTo>
                <a:lnTo>
                  <a:pt x="1617" y="3"/>
                </a:lnTo>
                <a:lnTo>
                  <a:pt x="1649" y="0"/>
                </a:lnTo>
                <a:close/>
              </a:path>
            </a:pathLst>
          </a:custGeom>
          <a:solidFill>
            <a:schemeClr val="bg2"/>
          </a:solidFill>
          <a:ln w="0">
            <a:noFill/>
            <a:prstDash val="solid"/>
            <a:round/>
            <a:headEnd/>
            <a:tailEnd/>
          </a:ln>
        </p:spPr>
      </p:sp>
      <p:sp>
        <p:nvSpPr>
          <p:cNvPr id="2" name="Title 1"/>
          <p:cNvSpPr>
            <a:spLocks noGrp="1"/>
          </p:cNvSpPr>
          <p:nvPr>
            <p:ph type="ctrTitle"/>
          </p:nvPr>
        </p:nvSpPr>
        <p:spPr>
          <a:xfrm>
            <a:off x="808892" y="1098388"/>
            <a:ext cx="7738814" cy="4394988"/>
          </a:xfrm>
        </p:spPr>
        <p:txBody>
          <a:bodyPr anchor="ctr">
            <a:noAutofit/>
          </a:bodyPr>
          <a:lstStyle>
            <a:lvl1pPr algn="ctr">
              <a:defRPr sz="7500" spc="600" baseline="0"/>
            </a:lvl1pPr>
          </a:lstStyle>
          <a:p>
            <a:r>
              <a:rPr lang="en-GB"/>
              <a:t>Click to edit Master title style</a:t>
            </a:r>
            <a:endParaRPr lang="en-US" dirty="0"/>
          </a:p>
        </p:txBody>
      </p:sp>
      <p:sp>
        <p:nvSpPr>
          <p:cNvPr id="3" name="Subtitle 2"/>
          <p:cNvSpPr>
            <a:spLocks noGrp="1"/>
          </p:cNvSpPr>
          <p:nvPr>
            <p:ph type="subTitle" idx="1"/>
          </p:nvPr>
        </p:nvSpPr>
        <p:spPr>
          <a:xfrm>
            <a:off x="1661284" y="5979197"/>
            <a:ext cx="6034030" cy="742279"/>
          </a:xfrm>
        </p:spPr>
        <p:txBody>
          <a:bodyPr anchor="t">
            <a:normAutofit/>
          </a:bodyPr>
          <a:lstStyle>
            <a:lvl1pPr marL="0" indent="0" algn="ctr">
              <a:lnSpc>
                <a:spcPct val="100000"/>
              </a:lnSpc>
              <a:buNone/>
              <a:defRPr sz="1500" b="1" i="0" cap="all" spc="300" baseline="0">
                <a:solidFill>
                  <a:schemeClr val="tx2"/>
                </a:solidFill>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GB"/>
              <a:t>Click to edit Master subtitle style</a:t>
            </a:r>
            <a:endParaRPr lang="en-US" dirty="0"/>
          </a:p>
        </p:txBody>
      </p:sp>
      <p:sp>
        <p:nvSpPr>
          <p:cNvPr id="4" name="Date Placeholder 3"/>
          <p:cNvSpPr>
            <a:spLocks noGrp="1"/>
          </p:cNvSpPr>
          <p:nvPr>
            <p:ph type="dt" sz="half" idx="10"/>
          </p:nvPr>
        </p:nvSpPr>
        <p:spPr>
          <a:xfrm>
            <a:off x="808892" y="6375679"/>
            <a:ext cx="1747292" cy="348462"/>
          </a:xfrm>
        </p:spPr>
        <p:txBody>
          <a:bodyPr/>
          <a:lstStyle>
            <a:lvl1pPr>
              <a:defRPr baseline="0">
                <a:solidFill>
                  <a:schemeClr val="accent1">
                    <a:lumMod val="50000"/>
                  </a:schemeClr>
                </a:solidFill>
              </a:defRPr>
            </a:lvl1pPr>
          </a:lstStyle>
          <a:p>
            <a:fld id="{9334D819-9F07-4261-B09B-9E467E5D9002}" type="datetimeFigureOut">
              <a:rPr lang="en-US" dirty="0"/>
              <a:pPr/>
              <a:t>3/15/2018</a:t>
            </a:fld>
            <a:endParaRPr lang="en-US" dirty="0"/>
          </a:p>
        </p:txBody>
      </p:sp>
      <p:sp>
        <p:nvSpPr>
          <p:cNvPr id="5" name="Footer Placeholder 4"/>
          <p:cNvSpPr>
            <a:spLocks noGrp="1"/>
          </p:cNvSpPr>
          <p:nvPr>
            <p:ph type="ftr" sz="quarter" idx="11"/>
          </p:nvPr>
        </p:nvSpPr>
        <p:spPr>
          <a:xfrm>
            <a:off x="3135249" y="6375679"/>
            <a:ext cx="3086100" cy="345796"/>
          </a:xfrm>
        </p:spPr>
        <p:txBody>
          <a:bodyPr/>
          <a:lstStyle>
            <a:lvl1pPr>
              <a:defRPr baseline="0">
                <a:solidFill>
                  <a:schemeClr val="accent1">
                    <a:lumMod val="50000"/>
                  </a:schemeClr>
                </a:solidFill>
              </a:defRPr>
            </a:lvl1pPr>
          </a:lstStyle>
          <a:p>
            <a:endParaRPr lang="en-US" dirty="0"/>
          </a:p>
        </p:txBody>
      </p:sp>
      <p:sp>
        <p:nvSpPr>
          <p:cNvPr id="6" name="Slide Number Placeholder 5"/>
          <p:cNvSpPr>
            <a:spLocks noGrp="1"/>
          </p:cNvSpPr>
          <p:nvPr>
            <p:ph type="sldNum" sz="quarter" idx="12"/>
          </p:nvPr>
        </p:nvSpPr>
        <p:spPr>
          <a:xfrm>
            <a:off x="6800414" y="6375679"/>
            <a:ext cx="1747292" cy="345796"/>
          </a:xfrm>
        </p:spPr>
        <p:txBody>
          <a:bodyPr/>
          <a:lstStyle>
            <a:lvl1pPr>
              <a:defRPr baseline="0">
                <a:solidFill>
                  <a:schemeClr val="accent1">
                    <a:lumMod val="50000"/>
                  </a:schemeClr>
                </a:solidFill>
              </a:defRPr>
            </a:lvl1pPr>
          </a:lstStyle>
          <a:p>
            <a:fld id="{71766878-3199-4EAB-94E7-2D6D11070E14}" type="slidenum">
              <a:rPr lang="en-US" dirty="0"/>
              <a:pPr/>
              <a:t>‹#›</a:t>
            </a:fld>
            <a:endParaRPr lang="en-US" dirty="0"/>
          </a:p>
        </p:txBody>
      </p:sp>
      <p:sp>
        <p:nvSpPr>
          <p:cNvPr id="13" name="Rectangle 12"/>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left edge border"/>
          <p:cNvSpPr/>
          <p:nvPr/>
        </p:nvSpPr>
        <p:spPr>
          <a:xfrm>
            <a:off x="0" y="0"/>
            <a:ext cx="212598"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4853947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126358985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6911" y="382386"/>
            <a:ext cx="1771930" cy="5600404"/>
          </a:xfrm>
        </p:spPr>
        <p:txBody>
          <a:bodyPr vert="eaVert"/>
          <a:lstStyle/>
          <a:p>
            <a:r>
              <a:rPr lang="en-GB"/>
              <a:t>Click to edit Master title style</a:t>
            </a:r>
            <a:endParaRPr lang="en-US" dirty="0"/>
          </a:p>
        </p:txBody>
      </p:sp>
      <p:sp>
        <p:nvSpPr>
          <p:cNvPr id="3" name="Vertical Text Placeholder 2"/>
          <p:cNvSpPr>
            <a:spLocks noGrp="1"/>
          </p:cNvSpPr>
          <p:nvPr>
            <p:ph type="body" orient="vert" idx="1"/>
          </p:nvPr>
        </p:nvSpPr>
        <p:spPr>
          <a:xfrm>
            <a:off x="942974" y="382386"/>
            <a:ext cx="5809517" cy="5600404"/>
          </a:xfrm>
        </p:spPr>
        <p:txBody>
          <a:bodyPr vert="eaVert"/>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20278353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1_Title Slide">
    <p:spTree>
      <p:nvGrpSpPr>
        <p:cNvPr id="1" name=""/>
        <p:cNvGrpSpPr/>
        <p:nvPr/>
      </p:nvGrpSpPr>
      <p:grpSpPr>
        <a:xfrm>
          <a:off x="0" y="0"/>
          <a:ext cx="0" cy="0"/>
          <a:chOff x="0" y="0"/>
          <a:chExt cx="0" cy="0"/>
        </a:xfrm>
      </p:grpSpPr>
      <p:sp>
        <p:nvSpPr>
          <p:cNvPr id="222210"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lgn="ctr"/>
            <a:endParaRPr lang="cs-CZ">
              <a:latin typeface="Arial" charset="0"/>
            </a:endParaRPr>
          </a:p>
        </p:txBody>
      </p:sp>
      <p:pic>
        <p:nvPicPr>
          <p:cNvPr id="222211"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r>
              <a:rPr lang="cs-CZ"/>
              <a:t>Klepnutím lze upravit styl předlohy nadpisů.</a:t>
            </a:r>
          </a:p>
        </p:txBody>
      </p:sp>
      <p:sp>
        <p:nvSpPr>
          <p:cNvPr id="222213" name="Rectangle 5"/>
          <p:cNvSpPr>
            <a:spLocks noGrp="1" noChangeArrowheads="1"/>
          </p:cNvSpPr>
          <p:nvPr>
            <p:ph type="ftr" sz="quarter" idx="3"/>
          </p:nvPr>
        </p:nvSpPr>
        <p:spPr/>
        <p:txBody>
          <a:bodyPr/>
          <a:lstStyle>
            <a:lvl1pPr>
              <a:defRPr/>
            </a:lvl1pPr>
          </a:lstStyle>
          <a:p>
            <a:r>
              <a:rPr lang="cs-CZ"/>
              <a:t>Název prezentace v zápatí</a:t>
            </a:r>
          </a:p>
        </p:txBody>
      </p:sp>
      <p:sp>
        <p:nvSpPr>
          <p:cNvPr id="222214" name="Rectangle 6"/>
          <p:cNvSpPr>
            <a:spLocks noGrp="1" noChangeArrowheads="1"/>
          </p:cNvSpPr>
          <p:nvPr>
            <p:ph type="sldNum" sz="quarter" idx="4"/>
          </p:nvPr>
        </p:nvSpPr>
        <p:spPr/>
        <p:txBody>
          <a:bodyPr/>
          <a:lstStyle>
            <a:lvl1pPr>
              <a:defRPr/>
            </a:lvl1pPr>
          </a:lstStyle>
          <a:p>
            <a:fld id="{01491526-5293-44EF-BB83-F0A24F9639BC}" type="slidenum">
              <a:rPr lang="cs-CZ"/>
              <a:pPr/>
              <a:t>‹#›</a:t>
            </a:fld>
            <a:endParaRPr lang="cs-CZ"/>
          </a:p>
        </p:txBody>
      </p:sp>
      <p:pic>
        <p:nvPicPr>
          <p:cNvPr id="222218" name="Picture 10" descr="OPVK_MU_rgb"/>
          <p:cNvPicPr>
            <a:picLocks noChangeAspect="1" noChangeArrowheads="1"/>
          </p:cNvPicPr>
          <p:nvPr/>
        </p:nvPicPr>
        <p:blipFill>
          <a:blip r:embed="rId3" cstate="print"/>
          <a:srcRect/>
          <a:stretch>
            <a:fillRect/>
          </a:stretch>
        </p:blipFill>
        <p:spPr bwMode="auto">
          <a:xfrm>
            <a:off x="2447925" y="5248275"/>
            <a:ext cx="4205288" cy="801688"/>
          </a:xfrm>
          <a:prstGeom prst="rect">
            <a:avLst/>
          </a:prstGeom>
          <a:noFill/>
        </p:spPr>
      </p:pic>
    </p:spTree>
    <p:extLst>
      <p:ext uri="{BB962C8B-B14F-4D97-AF65-F5344CB8AC3E}">
        <p14:creationId xmlns:p14="http://schemas.microsoft.com/office/powerpoint/2010/main" val="227192950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57DAD547-5AB8-4BEA-85DB-C2209165941D}" type="slidenum">
              <a:rPr lang="cs-CZ"/>
              <a:pPr/>
              <a:t>‹#›</a:t>
            </a:fld>
            <a:endParaRPr lang="cs-CZ"/>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4A182254-F905-403F-9595-BF563C3EF74E}" type="slidenum">
              <a:rPr lang="cs-CZ"/>
              <a:pPr/>
              <a:t>‹#›</a:t>
            </a:fld>
            <a:endParaRPr lang="cs-CZ"/>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5356206E-EC84-4B7E-AA67-E5495E1AA159}" type="slidenum">
              <a:rPr lang="cs-CZ"/>
              <a:pPr/>
              <a:t>‹#›</a:t>
            </a:fld>
            <a:endParaRPr lang="cs-CZ"/>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720725" y="1125538"/>
            <a:ext cx="4040188"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3313" y="1125538"/>
            <a:ext cx="40417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1A1E6522-0932-4C34-87E3-9A08A5ACFB17}" type="slidenum">
              <a:rPr lang="cs-CZ"/>
              <a:pPr/>
              <a:t>‹#›</a:t>
            </a:fld>
            <a:endParaRPr lang="cs-CZ"/>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cs-CZ"/>
              <a:t>Název prezentace v zápatí</a:t>
            </a:r>
          </a:p>
        </p:txBody>
      </p:sp>
      <p:sp>
        <p:nvSpPr>
          <p:cNvPr id="8" name="Slide Number Placeholder 7"/>
          <p:cNvSpPr>
            <a:spLocks noGrp="1"/>
          </p:cNvSpPr>
          <p:nvPr>
            <p:ph type="sldNum" sz="quarter" idx="11"/>
          </p:nvPr>
        </p:nvSpPr>
        <p:spPr/>
        <p:txBody>
          <a:bodyPr/>
          <a:lstStyle>
            <a:lvl1pPr>
              <a:defRPr/>
            </a:lvl1pPr>
          </a:lstStyle>
          <a:p>
            <a:fld id="{F21F9854-89B4-4C0B-9ECD-0F8CE30D4FF7}" type="slidenum">
              <a:rPr lang="cs-CZ"/>
              <a:pPr/>
              <a:t>‹#›</a:t>
            </a:fld>
            <a:endParaRPr lang="cs-CZ"/>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cs-CZ"/>
              <a:t>Název prezentace v zápatí</a:t>
            </a:r>
          </a:p>
        </p:txBody>
      </p:sp>
      <p:sp>
        <p:nvSpPr>
          <p:cNvPr id="4" name="Slide Number Placeholder 3"/>
          <p:cNvSpPr>
            <a:spLocks noGrp="1"/>
          </p:cNvSpPr>
          <p:nvPr>
            <p:ph type="sldNum" sz="quarter" idx="11"/>
          </p:nvPr>
        </p:nvSpPr>
        <p:spPr/>
        <p:txBody>
          <a:bodyPr/>
          <a:lstStyle>
            <a:lvl1pPr>
              <a:defRPr/>
            </a:lvl1pPr>
          </a:lstStyle>
          <a:p>
            <a:fld id="{7D11E552-1018-4254-8B08-5201B6F76540}" type="slidenum">
              <a:rPr lang="cs-CZ"/>
              <a:pPr/>
              <a:t>‹#›</a:t>
            </a:fld>
            <a:endParaRPr lang="cs-CZ"/>
          </a:p>
        </p:txBody>
      </p:sp>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cs-CZ"/>
              <a:t>Název prezentace v zápatí</a:t>
            </a:r>
          </a:p>
        </p:txBody>
      </p:sp>
      <p:sp>
        <p:nvSpPr>
          <p:cNvPr id="3" name="Slide Number Placeholder 2"/>
          <p:cNvSpPr>
            <a:spLocks noGrp="1"/>
          </p:cNvSpPr>
          <p:nvPr>
            <p:ph type="sldNum" sz="quarter" idx="11"/>
          </p:nvPr>
        </p:nvSpPr>
        <p:spPr/>
        <p:txBody>
          <a:bodyPr/>
          <a:lstStyle>
            <a:lvl1pPr>
              <a:defRPr/>
            </a:lvl1pPr>
          </a:lstStyle>
          <a:p>
            <a:fld id="{3BB24572-B7AC-4464-B18A-5FE2740980FF}" type="slidenum">
              <a:rPr lang="cs-CZ"/>
              <a:pPr/>
              <a:t>‹#›</a:t>
            </a:fld>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Are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idx="1"/>
          </p:nvPr>
        </p:nvSpPr>
        <p:spPr/>
        <p:txBody>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Date Placeholder 3"/>
          <p:cNvSpPr>
            <a:spLocks noGrp="1"/>
          </p:cNvSpPr>
          <p:nvPr>
            <p:ph type="dt" sz="half" idx="10"/>
          </p:nvPr>
        </p:nvSpPr>
        <p:spPr/>
        <p:txBody>
          <a:bodyPr/>
          <a:lstStyle/>
          <a:p>
            <a:fld id="{9334D819-9F07-4261-B09B-9E467E5D9002}" type="datetimeFigureOut">
              <a:rPr lang="en-US" dirty="0"/>
              <a:t>3/15/2018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20462158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A29FEBF3-B1E4-4406-BFD5-FAECC2A856B0}" type="slidenum">
              <a:rPr lang="cs-CZ"/>
              <a:pPr/>
              <a:t>‹#›</a:t>
            </a:fld>
            <a:endParaRPr lang="cs-CZ"/>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1159C019-239D-4AC6-B9F5-8E85BCBB64FE}" type="slidenum">
              <a:rPr lang="cs-CZ"/>
              <a:pPr/>
              <a:t>‹#›</a:t>
            </a:fld>
            <a:endParaRPr lang="cs-CZ"/>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87E61AFA-54C5-4247-9835-6A861DCFD2D5}" type="slidenum">
              <a:rPr lang="cs-CZ"/>
              <a:pPr/>
              <a:t>‹#›</a:t>
            </a:fld>
            <a:endParaRPr lang="cs-CZ"/>
          </a:p>
        </p:txBody>
      </p:sp>
    </p:spTree>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6E342399-4D94-4A22-A4FA-E303D33D293B}" type="slidenum">
              <a:rPr lang="cs-CZ"/>
              <a:pPr/>
              <a:t>‹#›</a:t>
            </a:fld>
            <a:endParaRPr lang="cs-CZ"/>
          </a:p>
        </p:txBody>
      </p:sp>
    </p:spTree>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B07C0471-99D0-4796-ABE4-1D36B13C89A1}" type="slidenum">
              <a:rPr lang="cs-CZ"/>
              <a:pPr/>
              <a:t>‹#›</a:t>
            </a:fld>
            <a:endParaRPr lang="cs-CZ"/>
          </a:p>
        </p:txBody>
      </p:sp>
    </p:spTree>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27536995-A8E7-45C4-9120-B8510042151F}" type="slidenum">
              <a:rPr lang="cs-CZ"/>
              <a:pPr/>
              <a:t>‹#›</a:t>
            </a:fld>
            <a:endParaRPr lang="cs-CZ"/>
          </a:p>
        </p:txBody>
      </p:sp>
    </p:spTree>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44DD0E63-03AA-487C-819A-05780EA1E7FE}" type="slidenum">
              <a:rPr lang="cs-CZ"/>
              <a:pPr/>
              <a:t>‹#›</a:t>
            </a:fld>
            <a:endParaRPr lang="cs-CZ"/>
          </a:p>
        </p:txBody>
      </p:sp>
    </p:spTree>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2520950" y="1125538"/>
            <a:ext cx="3140075"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5813425" y="1125538"/>
            <a:ext cx="3141663" cy="50069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8D260373-47AD-40DA-BB7D-ABDAEEA85256}" type="slidenum">
              <a:rPr lang="cs-CZ"/>
              <a:pPr/>
              <a:t>‹#›</a:t>
            </a:fld>
            <a:endParaRPr lang="cs-CZ"/>
          </a:p>
        </p:txBody>
      </p:sp>
    </p:spTree>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cs-CZ"/>
              <a:t>Název prezentace v zápatí</a:t>
            </a:r>
          </a:p>
        </p:txBody>
      </p:sp>
      <p:sp>
        <p:nvSpPr>
          <p:cNvPr id="8" name="Slide Number Placeholder 7"/>
          <p:cNvSpPr>
            <a:spLocks noGrp="1"/>
          </p:cNvSpPr>
          <p:nvPr>
            <p:ph type="sldNum" sz="quarter" idx="11"/>
          </p:nvPr>
        </p:nvSpPr>
        <p:spPr/>
        <p:txBody>
          <a:bodyPr/>
          <a:lstStyle>
            <a:lvl1pPr>
              <a:defRPr/>
            </a:lvl1pPr>
          </a:lstStyle>
          <a:p>
            <a:fld id="{35513465-C528-4656-A248-B1ECCFBEBE97}" type="slidenum">
              <a:rPr lang="cs-CZ"/>
              <a:pPr/>
              <a:t>‹#›</a:t>
            </a:fld>
            <a:endParaRPr lang="cs-CZ"/>
          </a:p>
        </p:txBody>
      </p:sp>
    </p:spTree>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cs-CZ"/>
              <a:t>Název prezentace v zápatí</a:t>
            </a:r>
          </a:p>
        </p:txBody>
      </p:sp>
      <p:sp>
        <p:nvSpPr>
          <p:cNvPr id="4" name="Slide Number Placeholder 3"/>
          <p:cNvSpPr>
            <a:spLocks noGrp="1"/>
          </p:cNvSpPr>
          <p:nvPr>
            <p:ph type="sldNum" sz="quarter" idx="11"/>
          </p:nvPr>
        </p:nvSpPr>
        <p:spPr/>
        <p:txBody>
          <a:bodyPr/>
          <a:lstStyle>
            <a:lvl1pPr>
              <a:defRPr/>
            </a:lvl1pPr>
          </a:lstStyle>
          <a:p>
            <a:fld id="{E8287409-ADE4-4253-9F76-DDE73B278E09}" type="slidenum">
              <a:rPr lang="cs-CZ"/>
              <a:pPr/>
              <a:t>‹#›</a:t>
            </a:fld>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1">
        <a:schemeClr val="bg2"/>
      </p:bgRef>
    </p:bg>
    <p:spTree>
      <p:nvGrpSpPr>
        <p:cNvPr id="1" name=""/>
        <p:cNvGrpSpPr/>
        <p:nvPr/>
      </p:nvGrpSpPr>
      <p:grpSpPr>
        <a:xfrm>
          <a:off x="0" y="0"/>
          <a:ext cx="0" cy="0"/>
          <a:chOff x="0" y="0"/>
          <a:chExt cx="0" cy="0"/>
        </a:xfrm>
      </p:grpSpPr>
      <p:sp>
        <p:nvSpPr>
          <p:cNvPr id="11" name="Freeform 6"/>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bg2"/>
          </a:solidFill>
          <a:ln w="0">
            <a:noFill/>
            <a:prstDash val="solid"/>
            <a:round/>
            <a:headEnd/>
            <a:tailEnd/>
          </a:ln>
        </p:spPr>
      </p:sp>
      <p:sp>
        <p:nvSpPr>
          <p:cNvPr id="2" name="Title 1"/>
          <p:cNvSpPr>
            <a:spLocks noGrp="1"/>
          </p:cNvSpPr>
          <p:nvPr>
            <p:ph type="title"/>
          </p:nvPr>
        </p:nvSpPr>
        <p:spPr>
          <a:xfrm>
            <a:off x="2432197" y="1073889"/>
            <a:ext cx="6140303" cy="4064627"/>
          </a:xfrm>
        </p:spPr>
        <p:txBody>
          <a:bodyPr anchor="b">
            <a:normAutofit/>
          </a:bodyPr>
          <a:lstStyle>
            <a:lvl1pPr>
              <a:defRPr sz="6300" spc="600" baseline="0">
                <a:solidFill>
                  <a:schemeClr val="tx2"/>
                </a:solidFill>
              </a:defRPr>
            </a:lvl1pPr>
          </a:lstStyle>
          <a:p>
            <a:r>
              <a:rPr lang="en-GB"/>
              <a:t>Click to edit Master title style</a:t>
            </a:r>
            <a:endParaRPr lang="en-US" dirty="0"/>
          </a:p>
        </p:txBody>
      </p:sp>
      <p:sp>
        <p:nvSpPr>
          <p:cNvPr id="3" name="Text Placeholder 2"/>
          <p:cNvSpPr>
            <a:spLocks noGrp="1"/>
          </p:cNvSpPr>
          <p:nvPr>
            <p:ph type="body" idx="1"/>
          </p:nvPr>
        </p:nvSpPr>
        <p:spPr>
          <a:xfrm>
            <a:off x="2432198" y="5159782"/>
            <a:ext cx="5263116" cy="951135"/>
          </a:xfrm>
        </p:spPr>
        <p:txBody>
          <a:bodyPr>
            <a:normAutofit/>
          </a:bodyPr>
          <a:lstStyle>
            <a:lvl1pPr marL="0" indent="0">
              <a:lnSpc>
                <a:spcPct val="100000"/>
              </a:lnSpc>
              <a:buNone/>
              <a:defRPr sz="1500" b="1" i="0" cap="all" spc="300" baseline="0">
                <a:solidFill>
                  <a:schemeClr val="accent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GB"/>
              <a:t>Edit Master text styles</a:t>
            </a:r>
          </a:p>
        </p:txBody>
      </p:sp>
      <p:sp>
        <p:nvSpPr>
          <p:cNvPr id="4" name="Date Placeholder 3"/>
          <p:cNvSpPr>
            <a:spLocks noGrp="1"/>
          </p:cNvSpPr>
          <p:nvPr>
            <p:ph type="dt" sz="half" idx="10"/>
          </p:nvPr>
        </p:nvSpPr>
        <p:spPr>
          <a:xfrm>
            <a:off x="2427410" y="6375679"/>
            <a:ext cx="1120460" cy="348462"/>
          </a:xfrm>
        </p:spPr>
        <p:txBody>
          <a:bodyPr/>
          <a:lstStyle>
            <a:lvl1pPr>
              <a:defRPr baseline="0">
                <a:solidFill>
                  <a:schemeClr val="tx2"/>
                </a:solidFill>
              </a:defRPr>
            </a:lvl1pPr>
          </a:lstStyle>
          <a:p>
            <a:fld id="{9334D819-9F07-4261-B09B-9E467E5D9002}" type="datetimeFigureOut">
              <a:rPr lang="en-US" dirty="0"/>
              <a:pPr/>
              <a:t>3/15/2018</a:t>
            </a:fld>
            <a:endParaRPr lang="en-US" dirty="0"/>
          </a:p>
        </p:txBody>
      </p:sp>
      <p:sp>
        <p:nvSpPr>
          <p:cNvPr id="5" name="Footer Placeholder 4"/>
          <p:cNvSpPr>
            <a:spLocks noGrp="1"/>
          </p:cNvSpPr>
          <p:nvPr>
            <p:ph type="ftr" sz="quarter" idx="11"/>
          </p:nvPr>
        </p:nvSpPr>
        <p:spPr>
          <a:xfrm>
            <a:off x="3959298" y="6375679"/>
            <a:ext cx="3086100" cy="345796"/>
          </a:xfrm>
        </p:spPr>
        <p:txBody>
          <a:bodyPr/>
          <a:lstStyle>
            <a:lvl1pPr>
              <a:defRPr baseline="0">
                <a:solidFill>
                  <a:schemeClr val="tx2"/>
                </a:solidFill>
              </a:defRPr>
            </a:lvl1pPr>
          </a:lstStyle>
          <a:p>
            <a:endParaRPr lang="en-US" dirty="0"/>
          </a:p>
        </p:txBody>
      </p:sp>
      <p:sp>
        <p:nvSpPr>
          <p:cNvPr id="6" name="Slide Number Placeholder 5"/>
          <p:cNvSpPr>
            <a:spLocks noGrp="1"/>
          </p:cNvSpPr>
          <p:nvPr>
            <p:ph type="sldNum" sz="quarter" idx="12"/>
          </p:nvPr>
        </p:nvSpPr>
        <p:spPr>
          <a:xfrm>
            <a:off x="7456825" y="6375679"/>
            <a:ext cx="1115675" cy="345796"/>
          </a:xfrm>
        </p:spPr>
        <p:txBody>
          <a:bodyPr/>
          <a:lstStyle>
            <a:lvl1pPr>
              <a:defRPr baseline="0">
                <a:solidFill>
                  <a:schemeClr val="tx2"/>
                </a:solidFill>
              </a:defRPr>
            </a:lvl1pPr>
          </a:lstStyle>
          <a:p>
            <a:fld id="{71766878-3199-4EAB-94E7-2D6D11070E14}" type="slidenum">
              <a:rPr lang="en-US" dirty="0"/>
              <a:pPr/>
              <a:t>‹#›</a:t>
            </a:fld>
            <a:endParaRPr lang="en-US" dirty="0"/>
          </a:p>
        </p:txBody>
      </p:sp>
      <p:sp>
        <p:nvSpPr>
          <p:cNvPr id="16" name="Freeform 11"/>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nvGrpSpPr>
          <p:cNvPr id="7" name="Group 6" title="left scallop shape"/>
          <p:cNvGrpSpPr/>
          <p:nvPr/>
        </p:nvGrpSpPr>
        <p:grpSpPr>
          <a:xfrm>
            <a:off x="0" y="0"/>
            <a:ext cx="2110979" cy="6858000"/>
            <a:chOff x="0" y="0"/>
            <a:chExt cx="2110979" cy="6858000"/>
          </a:xfrm>
        </p:grpSpPr>
        <p:sp>
          <p:nvSpPr>
            <p:cNvPr id="9" name="Freeform 8" title="left scallop shape"/>
            <p:cNvSpPr/>
            <p:nvPr/>
          </p:nvSpPr>
          <p:spPr bwMode="auto">
            <a:xfrm>
              <a:off x="0" y="0"/>
              <a:ext cx="2110979" cy="6858000"/>
            </a:xfrm>
            <a:custGeom>
              <a:avLst/>
              <a:gdLst/>
              <a:ahLst/>
              <a:cxnLst/>
              <a:rect l="0" t="0" r="r" b="b"/>
              <a:pathLst>
                <a:path w="1773" h="4320">
                  <a:moveTo>
                    <a:pt x="0" y="0"/>
                  </a:moveTo>
                  <a:lnTo>
                    <a:pt x="891" y="0"/>
                  </a:lnTo>
                  <a:lnTo>
                    <a:pt x="906" y="56"/>
                  </a:lnTo>
                  <a:lnTo>
                    <a:pt x="921" y="111"/>
                  </a:lnTo>
                  <a:lnTo>
                    <a:pt x="938" y="165"/>
                  </a:lnTo>
                  <a:lnTo>
                    <a:pt x="957" y="217"/>
                  </a:lnTo>
                  <a:lnTo>
                    <a:pt x="980" y="266"/>
                  </a:lnTo>
                  <a:lnTo>
                    <a:pt x="1007" y="312"/>
                  </a:lnTo>
                  <a:lnTo>
                    <a:pt x="1036" y="351"/>
                  </a:lnTo>
                  <a:lnTo>
                    <a:pt x="1069" y="387"/>
                  </a:lnTo>
                  <a:lnTo>
                    <a:pt x="1105" y="422"/>
                  </a:lnTo>
                  <a:lnTo>
                    <a:pt x="1145" y="456"/>
                  </a:lnTo>
                  <a:lnTo>
                    <a:pt x="1185" y="487"/>
                  </a:lnTo>
                  <a:lnTo>
                    <a:pt x="1227" y="520"/>
                  </a:lnTo>
                  <a:lnTo>
                    <a:pt x="1270" y="551"/>
                  </a:lnTo>
                  <a:lnTo>
                    <a:pt x="1311" y="584"/>
                  </a:lnTo>
                  <a:lnTo>
                    <a:pt x="1352" y="617"/>
                  </a:lnTo>
                  <a:lnTo>
                    <a:pt x="1390" y="651"/>
                  </a:lnTo>
                  <a:lnTo>
                    <a:pt x="1425" y="687"/>
                  </a:lnTo>
                  <a:lnTo>
                    <a:pt x="1456" y="725"/>
                  </a:lnTo>
                  <a:lnTo>
                    <a:pt x="1484" y="765"/>
                  </a:lnTo>
                  <a:lnTo>
                    <a:pt x="1505" y="808"/>
                  </a:lnTo>
                  <a:lnTo>
                    <a:pt x="1521" y="856"/>
                  </a:lnTo>
                  <a:lnTo>
                    <a:pt x="1530" y="907"/>
                  </a:lnTo>
                  <a:lnTo>
                    <a:pt x="1534" y="960"/>
                  </a:lnTo>
                  <a:lnTo>
                    <a:pt x="1534" y="1013"/>
                  </a:lnTo>
                  <a:lnTo>
                    <a:pt x="1530" y="1068"/>
                  </a:lnTo>
                  <a:lnTo>
                    <a:pt x="1523" y="1125"/>
                  </a:lnTo>
                  <a:lnTo>
                    <a:pt x="1515" y="1181"/>
                  </a:lnTo>
                  <a:lnTo>
                    <a:pt x="1508" y="1237"/>
                  </a:lnTo>
                  <a:lnTo>
                    <a:pt x="1501" y="1293"/>
                  </a:lnTo>
                  <a:lnTo>
                    <a:pt x="1496" y="1350"/>
                  </a:lnTo>
                  <a:lnTo>
                    <a:pt x="1494" y="1405"/>
                  </a:lnTo>
                  <a:lnTo>
                    <a:pt x="1497" y="1458"/>
                  </a:lnTo>
                  <a:lnTo>
                    <a:pt x="1504" y="1511"/>
                  </a:lnTo>
                  <a:lnTo>
                    <a:pt x="1517" y="1560"/>
                  </a:lnTo>
                  <a:lnTo>
                    <a:pt x="1535" y="1610"/>
                  </a:lnTo>
                  <a:lnTo>
                    <a:pt x="1557" y="1659"/>
                  </a:lnTo>
                  <a:lnTo>
                    <a:pt x="1583" y="1708"/>
                  </a:lnTo>
                  <a:lnTo>
                    <a:pt x="1611" y="1757"/>
                  </a:lnTo>
                  <a:lnTo>
                    <a:pt x="1640" y="1807"/>
                  </a:lnTo>
                  <a:lnTo>
                    <a:pt x="1669" y="1855"/>
                  </a:lnTo>
                  <a:lnTo>
                    <a:pt x="1696" y="1905"/>
                  </a:lnTo>
                  <a:lnTo>
                    <a:pt x="1721" y="1954"/>
                  </a:lnTo>
                  <a:lnTo>
                    <a:pt x="1742" y="2006"/>
                  </a:lnTo>
                  <a:lnTo>
                    <a:pt x="1759" y="2057"/>
                  </a:lnTo>
                  <a:lnTo>
                    <a:pt x="1769" y="2108"/>
                  </a:lnTo>
                  <a:lnTo>
                    <a:pt x="1773" y="2160"/>
                  </a:lnTo>
                  <a:lnTo>
                    <a:pt x="1769" y="2212"/>
                  </a:lnTo>
                  <a:lnTo>
                    <a:pt x="1759" y="2263"/>
                  </a:lnTo>
                  <a:lnTo>
                    <a:pt x="1742" y="2314"/>
                  </a:lnTo>
                  <a:lnTo>
                    <a:pt x="1721" y="2366"/>
                  </a:lnTo>
                  <a:lnTo>
                    <a:pt x="1696" y="2415"/>
                  </a:lnTo>
                  <a:lnTo>
                    <a:pt x="1669" y="2465"/>
                  </a:lnTo>
                  <a:lnTo>
                    <a:pt x="1640" y="2513"/>
                  </a:lnTo>
                  <a:lnTo>
                    <a:pt x="1611" y="2563"/>
                  </a:lnTo>
                  <a:lnTo>
                    <a:pt x="1583" y="2612"/>
                  </a:lnTo>
                  <a:lnTo>
                    <a:pt x="1557" y="2661"/>
                  </a:lnTo>
                  <a:lnTo>
                    <a:pt x="1535" y="2710"/>
                  </a:lnTo>
                  <a:lnTo>
                    <a:pt x="1517" y="2760"/>
                  </a:lnTo>
                  <a:lnTo>
                    <a:pt x="1504" y="2809"/>
                  </a:lnTo>
                  <a:lnTo>
                    <a:pt x="1497" y="2862"/>
                  </a:lnTo>
                  <a:lnTo>
                    <a:pt x="1494" y="2915"/>
                  </a:lnTo>
                  <a:lnTo>
                    <a:pt x="1496" y="2970"/>
                  </a:lnTo>
                  <a:lnTo>
                    <a:pt x="1501" y="3027"/>
                  </a:lnTo>
                  <a:lnTo>
                    <a:pt x="1508" y="3083"/>
                  </a:lnTo>
                  <a:lnTo>
                    <a:pt x="1515" y="3139"/>
                  </a:lnTo>
                  <a:lnTo>
                    <a:pt x="1523" y="3195"/>
                  </a:lnTo>
                  <a:lnTo>
                    <a:pt x="1530" y="3252"/>
                  </a:lnTo>
                  <a:lnTo>
                    <a:pt x="1534" y="3307"/>
                  </a:lnTo>
                  <a:lnTo>
                    <a:pt x="1534" y="3360"/>
                  </a:lnTo>
                  <a:lnTo>
                    <a:pt x="1530" y="3413"/>
                  </a:lnTo>
                  <a:lnTo>
                    <a:pt x="1521" y="3464"/>
                  </a:lnTo>
                  <a:lnTo>
                    <a:pt x="1505" y="3512"/>
                  </a:lnTo>
                  <a:lnTo>
                    <a:pt x="1484" y="3555"/>
                  </a:lnTo>
                  <a:lnTo>
                    <a:pt x="1456" y="3595"/>
                  </a:lnTo>
                  <a:lnTo>
                    <a:pt x="1425" y="3633"/>
                  </a:lnTo>
                  <a:lnTo>
                    <a:pt x="1390" y="3669"/>
                  </a:lnTo>
                  <a:lnTo>
                    <a:pt x="1352" y="3703"/>
                  </a:lnTo>
                  <a:lnTo>
                    <a:pt x="1311" y="3736"/>
                  </a:lnTo>
                  <a:lnTo>
                    <a:pt x="1270" y="3769"/>
                  </a:lnTo>
                  <a:lnTo>
                    <a:pt x="1227" y="3800"/>
                  </a:lnTo>
                  <a:lnTo>
                    <a:pt x="1185" y="3833"/>
                  </a:lnTo>
                  <a:lnTo>
                    <a:pt x="1145" y="3864"/>
                  </a:lnTo>
                  <a:lnTo>
                    <a:pt x="1105" y="3898"/>
                  </a:lnTo>
                  <a:lnTo>
                    <a:pt x="1069" y="3933"/>
                  </a:lnTo>
                  <a:lnTo>
                    <a:pt x="1036" y="3969"/>
                  </a:lnTo>
                  <a:lnTo>
                    <a:pt x="1007" y="4008"/>
                  </a:lnTo>
                  <a:lnTo>
                    <a:pt x="980" y="4054"/>
                  </a:lnTo>
                  <a:lnTo>
                    <a:pt x="957" y="4103"/>
                  </a:lnTo>
                  <a:lnTo>
                    <a:pt x="938" y="4155"/>
                  </a:lnTo>
                  <a:lnTo>
                    <a:pt x="921" y="4209"/>
                  </a:lnTo>
                  <a:lnTo>
                    <a:pt x="906" y="4264"/>
                  </a:lnTo>
                  <a:lnTo>
                    <a:pt x="891" y="4320"/>
                  </a:lnTo>
                  <a:lnTo>
                    <a:pt x="0" y="4320"/>
                  </a:lnTo>
                  <a:lnTo>
                    <a:pt x="0" y="0"/>
                  </a:lnTo>
                  <a:close/>
                </a:path>
              </a:pathLst>
            </a:custGeom>
            <a:solidFill>
              <a:schemeClr val="tx2"/>
            </a:solidFill>
            <a:ln w="0">
              <a:noFill/>
              <a:prstDash val="solid"/>
              <a:round/>
              <a:headEnd/>
              <a:tailEnd/>
            </a:ln>
          </p:spPr>
        </p:sp>
        <p:sp>
          <p:nvSpPr>
            <p:cNvPr id="10" name="Freeform 11" title="left scallop inline"/>
            <p:cNvSpPr/>
            <p:nvPr/>
          </p:nvSpPr>
          <p:spPr bwMode="auto">
            <a:xfrm>
              <a:off x="655786" y="0"/>
              <a:ext cx="1234679" cy="6858000"/>
            </a:xfrm>
            <a:custGeom>
              <a:avLst/>
              <a:gdLst/>
              <a:ahLst/>
              <a:cxnLst/>
              <a:rect l="0" t="0" r="r" b="b"/>
              <a:pathLst>
                <a:path w="1037" h="4320">
                  <a:moveTo>
                    <a:pt x="0" y="0"/>
                  </a:moveTo>
                  <a:lnTo>
                    <a:pt x="171" y="0"/>
                  </a:lnTo>
                  <a:lnTo>
                    <a:pt x="188" y="55"/>
                  </a:lnTo>
                  <a:lnTo>
                    <a:pt x="204" y="110"/>
                  </a:lnTo>
                  <a:lnTo>
                    <a:pt x="220" y="166"/>
                  </a:lnTo>
                  <a:lnTo>
                    <a:pt x="234" y="223"/>
                  </a:lnTo>
                  <a:lnTo>
                    <a:pt x="251" y="278"/>
                  </a:lnTo>
                  <a:lnTo>
                    <a:pt x="269" y="331"/>
                  </a:lnTo>
                  <a:lnTo>
                    <a:pt x="292" y="381"/>
                  </a:lnTo>
                  <a:lnTo>
                    <a:pt x="319" y="427"/>
                  </a:lnTo>
                  <a:lnTo>
                    <a:pt x="349" y="466"/>
                  </a:lnTo>
                  <a:lnTo>
                    <a:pt x="382" y="503"/>
                  </a:lnTo>
                  <a:lnTo>
                    <a:pt x="420" y="537"/>
                  </a:lnTo>
                  <a:lnTo>
                    <a:pt x="460" y="571"/>
                  </a:lnTo>
                  <a:lnTo>
                    <a:pt x="502" y="603"/>
                  </a:lnTo>
                  <a:lnTo>
                    <a:pt x="544" y="635"/>
                  </a:lnTo>
                  <a:lnTo>
                    <a:pt x="587" y="668"/>
                  </a:lnTo>
                  <a:lnTo>
                    <a:pt x="628" y="700"/>
                  </a:lnTo>
                  <a:lnTo>
                    <a:pt x="667" y="734"/>
                  </a:lnTo>
                  <a:lnTo>
                    <a:pt x="703" y="771"/>
                  </a:lnTo>
                  <a:lnTo>
                    <a:pt x="736" y="808"/>
                  </a:lnTo>
                  <a:lnTo>
                    <a:pt x="763" y="848"/>
                  </a:lnTo>
                  <a:lnTo>
                    <a:pt x="786" y="893"/>
                  </a:lnTo>
                  <a:lnTo>
                    <a:pt x="800" y="937"/>
                  </a:lnTo>
                  <a:lnTo>
                    <a:pt x="809" y="986"/>
                  </a:lnTo>
                  <a:lnTo>
                    <a:pt x="813" y="1034"/>
                  </a:lnTo>
                  <a:lnTo>
                    <a:pt x="812" y="1085"/>
                  </a:lnTo>
                  <a:lnTo>
                    <a:pt x="808" y="1136"/>
                  </a:lnTo>
                  <a:lnTo>
                    <a:pt x="803" y="1189"/>
                  </a:lnTo>
                  <a:lnTo>
                    <a:pt x="796" y="1242"/>
                  </a:lnTo>
                  <a:lnTo>
                    <a:pt x="788" y="1295"/>
                  </a:lnTo>
                  <a:lnTo>
                    <a:pt x="782" y="1348"/>
                  </a:lnTo>
                  <a:lnTo>
                    <a:pt x="778" y="1401"/>
                  </a:lnTo>
                  <a:lnTo>
                    <a:pt x="775" y="1452"/>
                  </a:lnTo>
                  <a:lnTo>
                    <a:pt x="778" y="1502"/>
                  </a:lnTo>
                  <a:lnTo>
                    <a:pt x="784" y="1551"/>
                  </a:lnTo>
                  <a:lnTo>
                    <a:pt x="797" y="1602"/>
                  </a:lnTo>
                  <a:lnTo>
                    <a:pt x="817" y="1652"/>
                  </a:lnTo>
                  <a:lnTo>
                    <a:pt x="841" y="1702"/>
                  </a:lnTo>
                  <a:lnTo>
                    <a:pt x="868" y="1752"/>
                  </a:lnTo>
                  <a:lnTo>
                    <a:pt x="896" y="1801"/>
                  </a:lnTo>
                  <a:lnTo>
                    <a:pt x="926" y="1851"/>
                  </a:lnTo>
                  <a:lnTo>
                    <a:pt x="953" y="1901"/>
                  </a:lnTo>
                  <a:lnTo>
                    <a:pt x="980" y="1952"/>
                  </a:lnTo>
                  <a:lnTo>
                    <a:pt x="1003" y="2003"/>
                  </a:lnTo>
                  <a:lnTo>
                    <a:pt x="1021" y="2054"/>
                  </a:lnTo>
                  <a:lnTo>
                    <a:pt x="1031" y="2106"/>
                  </a:lnTo>
                  <a:lnTo>
                    <a:pt x="1037" y="2160"/>
                  </a:lnTo>
                  <a:lnTo>
                    <a:pt x="1031" y="2214"/>
                  </a:lnTo>
                  <a:lnTo>
                    <a:pt x="1021" y="2266"/>
                  </a:lnTo>
                  <a:lnTo>
                    <a:pt x="1003" y="2317"/>
                  </a:lnTo>
                  <a:lnTo>
                    <a:pt x="980" y="2368"/>
                  </a:lnTo>
                  <a:lnTo>
                    <a:pt x="953" y="2419"/>
                  </a:lnTo>
                  <a:lnTo>
                    <a:pt x="926" y="2469"/>
                  </a:lnTo>
                  <a:lnTo>
                    <a:pt x="896" y="2519"/>
                  </a:lnTo>
                  <a:lnTo>
                    <a:pt x="868" y="2568"/>
                  </a:lnTo>
                  <a:lnTo>
                    <a:pt x="841" y="2618"/>
                  </a:lnTo>
                  <a:lnTo>
                    <a:pt x="817" y="2668"/>
                  </a:lnTo>
                  <a:lnTo>
                    <a:pt x="797" y="2718"/>
                  </a:lnTo>
                  <a:lnTo>
                    <a:pt x="784" y="2769"/>
                  </a:lnTo>
                  <a:lnTo>
                    <a:pt x="778" y="2818"/>
                  </a:lnTo>
                  <a:lnTo>
                    <a:pt x="775" y="2868"/>
                  </a:lnTo>
                  <a:lnTo>
                    <a:pt x="778" y="2919"/>
                  </a:lnTo>
                  <a:lnTo>
                    <a:pt x="782" y="2972"/>
                  </a:lnTo>
                  <a:lnTo>
                    <a:pt x="788" y="3025"/>
                  </a:lnTo>
                  <a:lnTo>
                    <a:pt x="796" y="3078"/>
                  </a:lnTo>
                  <a:lnTo>
                    <a:pt x="803" y="3131"/>
                  </a:lnTo>
                  <a:lnTo>
                    <a:pt x="808" y="3184"/>
                  </a:lnTo>
                  <a:lnTo>
                    <a:pt x="812" y="3235"/>
                  </a:lnTo>
                  <a:lnTo>
                    <a:pt x="813" y="3286"/>
                  </a:lnTo>
                  <a:lnTo>
                    <a:pt x="809" y="3334"/>
                  </a:lnTo>
                  <a:lnTo>
                    <a:pt x="800" y="3383"/>
                  </a:lnTo>
                  <a:lnTo>
                    <a:pt x="786" y="3427"/>
                  </a:lnTo>
                  <a:lnTo>
                    <a:pt x="763" y="3472"/>
                  </a:lnTo>
                  <a:lnTo>
                    <a:pt x="736" y="3512"/>
                  </a:lnTo>
                  <a:lnTo>
                    <a:pt x="703" y="3549"/>
                  </a:lnTo>
                  <a:lnTo>
                    <a:pt x="667" y="3586"/>
                  </a:lnTo>
                  <a:lnTo>
                    <a:pt x="628" y="3620"/>
                  </a:lnTo>
                  <a:lnTo>
                    <a:pt x="587" y="3652"/>
                  </a:lnTo>
                  <a:lnTo>
                    <a:pt x="544" y="3685"/>
                  </a:lnTo>
                  <a:lnTo>
                    <a:pt x="502" y="3717"/>
                  </a:lnTo>
                  <a:lnTo>
                    <a:pt x="460" y="3749"/>
                  </a:lnTo>
                  <a:lnTo>
                    <a:pt x="420" y="3783"/>
                  </a:lnTo>
                  <a:lnTo>
                    <a:pt x="382" y="3817"/>
                  </a:lnTo>
                  <a:lnTo>
                    <a:pt x="349" y="3854"/>
                  </a:lnTo>
                  <a:lnTo>
                    <a:pt x="319" y="3893"/>
                  </a:lnTo>
                  <a:lnTo>
                    <a:pt x="292" y="3939"/>
                  </a:lnTo>
                  <a:lnTo>
                    <a:pt x="269" y="3989"/>
                  </a:lnTo>
                  <a:lnTo>
                    <a:pt x="251" y="4042"/>
                  </a:lnTo>
                  <a:lnTo>
                    <a:pt x="234" y="4097"/>
                  </a:lnTo>
                  <a:lnTo>
                    <a:pt x="220" y="4154"/>
                  </a:lnTo>
                  <a:lnTo>
                    <a:pt x="204" y="4210"/>
                  </a:lnTo>
                  <a:lnTo>
                    <a:pt x="188" y="4265"/>
                  </a:lnTo>
                  <a:lnTo>
                    <a:pt x="171" y="4320"/>
                  </a:lnTo>
                  <a:lnTo>
                    <a:pt x="0" y="4320"/>
                  </a:lnTo>
                  <a:lnTo>
                    <a:pt x="17" y="4278"/>
                  </a:lnTo>
                  <a:lnTo>
                    <a:pt x="33" y="4232"/>
                  </a:lnTo>
                  <a:lnTo>
                    <a:pt x="46" y="4183"/>
                  </a:lnTo>
                  <a:lnTo>
                    <a:pt x="60" y="4131"/>
                  </a:lnTo>
                  <a:lnTo>
                    <a:pt x="75" y="4075"/>
                  </a:lnTo>
                  <a:lnTo>
                    <a:pt x="90" y="4019"/>
                  </a:lnTo>
                  <a:lnTo>
                    <a:pt x="109" y="3964"/>
                  </a:lnTo>
                  <a:lnTo>
                    <a:pt x="129" y="3909"/>
                  </a:lnTo>
                  <a:lnTo>
                    <a:pt x="156" y="3855"/>
                  </a:lnTo>
                  <a:lnTo>
                    <a:pt x="186" y="3804"/>
                  </a:lnTo>
                  <a:lnTo>
                    <a:pt x="222" y="3756"/>
                  </a:lnTo>
                  <a:lnTo>
                    <a:pt x="261" y="3713"/>
                  </a:lnTo>
                  <a:lnTo>
                    <a:pt x="303" y="3672"/>
                  </a:lnTo>
                  <a:lnTo>
                    <a:pt x="348" y="3634"/>
                  </a:lnTo>
                  <a:lnTo>
                    <a:pt x="392" y="3599"/>
                  </a:lnTo>
                  <a:lnTo>
                    <a:pt x="438" y="3565"/>
                  </a:lnTo>
                  <a:lnTo>
                    <a:pt x="482" y="3531"/>
                  </a:lnTo>
                  <a:lnTo>
                    <a:pt x="523" y="3499"/>
                  </a:lnTo>
                  <a:lnTo>
                    <a:pt x="561" y="3466"/>
                  </a:lnTo>
                  <a:lnTo>
                    <a:pt x="594" y="3434"/>
                  </a:lnTo>
                  <a:lnTo>
                    <a:pt x="620" y="3400"/>
                  </a:lnTo>
                  <a:lnTo>
                    <a:pt x="638" y="3367"/>
                  </a:lnTo>
                  <a:lnTo>
                    <a:pt x="647" y="3336"/>
                  </a:lnTo>
                  <a:lnTo>
                    <a:pt x="652" y="3302"/>
                  </a:lnTo>
                  <a:lnTo>
                    <a:pt x="654" y="3265"/>
                  </a:lnTo>
                  <a:lnTo>
                    <a:pt x="651" y="3224"/>
                  </a:lnTo>
                  <a:lnTo>
                    <a:pt x="647" y="3181"/>
                  </a:lnTo>
                  <a:lnTo>
                    <a:pt x="642" y="3137"/>
                  </a:lnTo>
                  <a:lnTo>
                    <a:pt x="637" y="3091"/>
                  </a:lnTo>
                  <a:lnTo>
                    <a:pt x="626" y="3021"/>
                  </a:lnTo>
                  <a:lnTo>
                    <a:pt x="620" y="2952"/>
                  </a:lnTo>
                  <a:lnTo>
                    <a:pt x="616" y="2881"/>
                  </a:lnTo>
                  <a:lnTo>
                    <a:pt x="618" y="2809"/>
                  </a:lnTo>
                  <a:lnTo>
                    <a:pt x="628" y="2737"/>
                  </a:lnTo>
                  <a:lnTo>
                    <a:pt x="642" y="2681"/>
                  </a:lnTo>
                  <a:lnTo>
                    <a:pt x="661" y="2626"/>
                  </a:lnTo>
                  <a:lnTo>
                    <a:pt x="685" y="2574"/>
                  </a:lnTo>
                  <a:lnTo>
                    <a:pt x="711" y="2521"/>
                  </a:lnTo>
                  <a:lnTo>
                    <a:pt x="739" y="2472"/>
                  </a:lnTo>
                  <a:lnTo>
                    <a:pt x="767" y="2423"/>
                  </a:lnTo>
                  <a:lnTo>
                    <a:pt x="791" y="2381"/>
                  </a:lnTo>
                  <a:lnTo>
                    <a:pt x="813" y="2342"/>
                  </a:lnTo>
                  <a:lnTo>
                    <a:pt x="834" y="2303"/>
                  </a:lnTo>
                  <a:lnTo>
                    <a:pt x="851" y="2265"/>
                  </a:lnTo>
                  <a:lnTo>
                    <a:pt x="864" y="2228"/>
                  </a:lnTo>
                  <a:lnTo>
                    <a:pt x="873" y="2194"/>
                  </a:lnTo>
                  <a:lnTo>
                    <a:pt x="876" y="2160"/>
                  </a:lnTo>
                  <a:lnTo>
                    <a:pt x="873" y="2126"/>
                  </a:lnTo>
                  <a:lnTo>
                    <a:pt x="864" y="2092"/>
                  </a:lnTo>
                  <a:lnTo>
                    <a:pt x="851" y="2055"/>
                  </a:lnTo>
                  <a:lnTo>
                    <a:pt x="834" y="2017"/>
                  </a:lnTo>
                  <a:lnTo>
                    <a:pt x="813" y="1978"/>
                  </a:lnTo>
                  <a:lnTo>
                    <a:pt x="791" y="1939"/>
                  </a:lnTo>
                  <a:lnTo>
                    <a:pt x="767" y="1897"/>
                  </a:lnTo>
                  <a:lnTo>
                    <a:pt x="739" y="1848"/>
                  </a:lnTo>
                  <a:lnTo>
                    <a:pt x="711" y="1799"/>
                  </a:lnTo>
                  <a:lnTo>
                    <a:pt x="685" y="1746"/>
                  </a:lnTo>
                  <a:lnTo>
                    <a:pt x="661" y="1694"/>
                  </a:lnTo>
                  <a:lnTo>
                    <a:pt x="642" y="1639"/>
                  </a:lnTo>
                  <a:lnTo>
                    <a:pt x="628" y="1583"/>
                  </a:lnTo>
                  <a:lnTo>
                    <a:pt x="618" y="1511"/>
                  </a:lnTo>
                  <a:lnTo>
                    <a:pt x="616" y="1439"/>
                  </a:lnTo>
                  <a:lnTo>
                    <a:pt x="620" y="1368"/>
                  </a:lnTo>
                  <a:lnTo>
                    <a:pt x="626" y="1299"/>
                  </a:lnTo>
                  <a:lnTo>
                    <a:pt x="637" y="1229"/>
                  </a:lnTo>
                  <a:lnTo>
                    <a:pt x="642" y="1183"/>
                  </a:lnTo>
                  <a:lnTo>
                    <a:pt x="647" y="1139"/>
                  </a:lnTo>
                  <a:lnTo>
                    <a:pt x="651" y="1096"/>
                  </a:lnTo>
                  <a:lnTo>
                    <a:pt x="654" y="1055"/>
                  </a:lnTo>
                  <a:lnTo>
                    <a:pt x="652" y="1018"/>
                  </a:lnTo>
                  <a:lnTo>
                    <a:pt x="647" y="984"/>
                  </a:lnTo>
                  <a:lnTo>
                    <a:pt x="638" y="953"/>
                  </a:lnTo>
                  <a:lnTo>
                    <a:pt x="620" y="920"/>
                  </a:lnTo>
                  <a:lnTo>
                    <a:pt x="594" y="886"/>
                  </a:lnTo>
                  <a:lnTo>
                    <a:pt x="561" y="854"/>
                  </a:lnTo>
                  <a:lnTo>
                    <a:pt x="523" y="822"/>
                  </a:lnTo>
                  <a:lnTo>
                    <a:pt x="482" y="789"/>
                  </a:lnTo>
                  <a:lnTo>
                    <a:pt x="438" y="755"/>
                  </a:lnTo>
                  <a:lnTo>
                    <a:pt x="392" y="721"/>
                  </a:lnTo>
                  <a:lnTo>
                    <a:pt x="348" y="686"/>
                  </a:lnTo>
                  <a:lnTo>
                    <a:pt x="303" y="648"/>
                  </a:lnTo>
                  <a:lnTo>
                    <a:pt x="261" y="607"/>
                  </a:lnTo>
                  <a:lnTo>
                    <a:pt x="222" y="564"/>
                  </a:lnTo>
                  <a:lnTo>
                    <a:pt x="186" y="516"/>
                  </a:lnTo>
                  <a:lnTo>
                    <a:pt x="156" y="465"/>
                  </a:lnTo>
                  <a:lnTo>
                    <a:pt x="129" y="411"/>
                  </a:lnTo>
                  <a:lnTo>
                    <a:pt x="109" y="356"/>
                  </a:lnTo>
                  <a:lnTo>
                    <a:pt x="90" y="301"/>
                  </a:lnTo>
                  <a:lnTo>
                    <a:pt x="75" y="245"/>
                  </a:lnTo>
                  <a:lnTo>
                    <a:pt x="60" y="189"/>
                  </a:lnTo>
                  <a:lnTo>
                    <a:pt x="46" y="137"/>
                  </a:lnTo>
                  <a:lnTo>
                    <a:pt x="33" y="88"/>
                  </a:lnTo>
                  <a:lnTo>
                    <a:pt x="17" y="42"/>
                  </a:lnTo>
                  <a:lnTo>
                    <a:pt x="0" y="0"/>
                  </a:lnTo>
                  <a:lnTo>
                    <a:pt x="0" y="0"/>
                  </a:lnTo>
                  <a:close/>
                </a:path>
              </a:pathLst>
            </a:custGeom>
            <a:solidFill>
              <a:schemeClr val="accent1"/>
            </a:solidFill>
            <a:ln w="0">
              <a:noFill/>
              <a:prstDash val="solid"/>
              <a:round/>
              <a:headEnd/>
              <a:tailEnd/>
            </a:ln>
          </p:spPr>
        </p:sp>
      </p:grpSp>
    </p:spTree>
    <p:extLst>
      <p:ext uri="{BB962C8B-B14F-4D97-AF65-F5344CB8AC3E}">
        <p14:creationId xmlns:p14="http://schemas.microsoft.com/office/powerpoint/2010/main" val="406557852"/>
      </p:ext>
    </p:extLst>
  </p:cSld>
  <p:clrMapOvr>
    <a:overrideClrMapping bg1="dk1" tx1="lt1" bg2="dk2" tx2="lt2" accent1="accent1" accent2="accent2" accent3="accent3" accent4="accent4" accent5="accent5" accent6="accent6" hlink="hlink" folHlink="folHlink"/>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cs-CZ"/>
              <a:t>Název prezentace v zápatí</a:t>
            </a:r>
          </a:p>
        </p:txBody>
      </p:sp>
      <p:sp>
        <p:nvSpPr>
          <p:cNvPr id="3" name="Slide Number Placeholder 2"/>
          <p:cNvSpPr>
            <a:spLocks noGrp="1"/>
          </p:cNvSpPr>
          <p:nvPr>
            <p:ph type="sldNum" sz="quarter" idx="11"/>
          </p:nvPr>
        </p:nvSpPr>
        <p:spPr/>
        <p:txBody>
          <a:bodyPr/>
          <a:lstStyle>
            <a:lvl1pPr>
              <a:defRPr/>
            </a:lvl1pPr>
          </a:lstStyle>
          <a:p>
            <a:fld id="{735FBB74-7A38-48B5-9993-22F66C8F76B0}" type="slidenum">
              <a:rPr lang="cs-CZ"/>
              <a:pPr/>
              <a:t>‹#›</a:t>
            </a:fld>
            <a:endParaRPr lang="cs-CZ"/>
          </a:p>
        </p:txBody>
      </p:sp>
    </p:spTree>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2BE06D60-D285-4D05-98EE-6DE0B8DEFD70}" type="slidenum">
              <a:rPr lang="cs-CZ"/>
              <a:pPr/>
              <a:t>‹#›</a:t>
            </a:fld>
            <a:endParaRPr lang="cs-CZ"/>
          </a:p>
        </p:txBody>
      </p:sp>
    </p:spTree>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A9A721CD-5A72-407E-A1E5-23A666254300}" type="slidenum">
              <a:rPr lang="cs-CZ"/>
              <a:pPr/>
              <a:t>‹#›</a:t>
            </a:fld>
            <a:endParaRPr lang="cs-CZ"/>
          </a:p>
        </p:txBody>
      </p:sp>
    </p:spTree>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97D5FDBA-D5A2-41BF-ABC7-032E0F3D790B}" type="slidenum">
              <a:rPr lang="cs-CZ"/>
              <a:pPr/>
              <a:t>‹#›</a:t>
            </a:fld>
            <a:endParaRPr lang="cs-CZ"/>
          </a:p>
        </p:txBody>
      </p:sp>
    </p:spTree>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58578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221413" cy="58578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D2C59D68-51BC-448D-9F7A-DE2BEB9A005D}" type="slidenum">
              <a:rPr lang="cs-CZ"/>
              <a:pPr/>
              <a:t>‹#›</a:t>
            </a:fld>
            <a:endParaRPr lang="cs-CZ"/>
          </a:p>
        </p:txBody>
      </p:sp>
    </p:spTree>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22210" name="Rectangle 2"/>
          <p:cNvSpPr>
            <a:spLocks noChangeArrowheads="1"/>
          </p:cNvSpPr>
          <p:nvPr/>
        </p:nvSpPr>
        <p:spPr bwMode="auto">
          <a:xfrm>
            <a:off x="0" y="0"/>
            <a:ext cx="9144000" cy="2344738"/>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pPr algn="ctr"/>
            <a:endParaRPr lang="cs-CZ">
              <a:latin typeface="Arial" charset="0"/>
            </a:endParaRPr>
          </a:p>
        </p:txBody>
      </p:sp>
      <p:pic>
        <p:nvPicPr>
          <p:cNvPr id="222211" name="Picture 3" descr="titl CZ"/>
          <p:cNvPicPr>
            <a:picLocks noChangeAspect="1" noChangeArrowheads="1"/>
          </p:cNvPicPr>
          <p:nvPr/>
        </p:nvPicPr>
        <p:blipFill>
          <a:blip r:embed="rId2" cstate="print"/>
          <a:srcRect/>
          <a:stretch>
            <a:fillRect/>
          </a:stretch>
        </p:blipFill>
        <p:spPr bwMode="auto">
          <a:xfrm>
            <a:off x="0" y="0"/>
            <a:ext cx="9140825" cy="6854825"/>
          </a:xfrm>
          <a:prstGeom prst="rect">
            <a:avLst/>
          </a:prstGeom>
          <a:noFill/>
        </p:spPr>
      </p:pic>
      <p:sp>
        <p:nvSpPr>
          <p:cNvPr id="222212" name="Rectangle 4"/>
          <p:cNvSpPr>
            <a:spLocks noGrp="1" noChangeArrowheads="1"/>
          </p:cNvSpPr>
          <p:nvPr>
            <p:ph type="ctrTitle"/>
          </p:nvPr>
        </p:nvSpPr>
        <p:spPr>
          <a:xfrm>
            <a:off x="2517775" y="2728913"/>
            <a:ext cx="5688013" cy="2157412"/>
          </a:xfrm>
        </p:spPr>
        <p:txBody>
          <a:bodyPr tIns="0" bIns="0" anchor="ctr"/>
          <a:lstStyle>
            <a:lvl1pPr>
              <a:defRPr sz="3200"/>
            </a:lvl1pPr>
          </a:lstStyle>
          <a:p>
            <a:r>
              <a:rPr lang="cs-CZ"/>
              <a:t>Klepnutím lze upravit styl předlohy nadpisů.</a:t>
            </a:r>
          </a:p>
        </p:txBody>
      </p:sp>
      <p:sp>
        <p:nvSpPr>
          <p:cNvPr id="222213" name="Rectangle 5"/>
          <p:cNvSpPr>
            <a:spLocks noGrp="1" noChangeArrowheads="1"/>
          </p:cNvSpPr>
          <p:nvPr>
            <p:ph type="ftr" sz="quarter" idx="3"/>
          </p:nvPr>
        </p:nvSpPr>
        <p:spPr/>
        <p:txBody>
          <a:bodyPr/>
          <a:lstStyle>
            <a:lvl1pPr>
              <a:defRPr/>
            </a:lvl1pPr>
          </a:lstStyle>
          <a:p>
            <a:r>
              <a:rPr lang="cs-CZ"/>
              <a:t>Název prezentace v zápatí</a:t>
            </a:r>
          </a:p>
        </p:txBody>
      </p:sp>
      <p:sp>
        <p:nvSpPr>
          <p:cNvPr id="222214" name="Rectangle 6"/>
          <p:cNvSpPr>
            <a:spLocks noGrp="1" noChangeArrowheads="1"/>
          </p:cNvSpPr>
          <p:nvPr>
            <p:ph type="sldNum" sz="quarter" idx="4"/>
          </p:nvPr>
        </p:nvSpPr>
        <p:spPr/>
        <p:txBody>
          <a:bodyPr/>
          <a:lstStyle>
            <a:lvl1pPr>
              <a:defRPr/>
            </a:lvl1pPr>
          </a:lstStyle>
          <a:p>
            <a:fld id="{01491526-5293-44EF-BB83-F0A24F9639BC}" type="slidenum">
              <a:rPr lang="cs-CZ"/>
              <a:pPr/>
              <a:t>‹#›</a:t>
            </a:fld>
            <a:endParaRPr lang="cs-CZ"/>
          </a:p>
        </p:txBody>
      </p:sp>
      <p:pic>
        <p:nvPicPr>
          <p:cNvPr id="222218" name="Picture 10" descr="OPVK_MU_rgb"/>
          <p:cNvPicPr>
            <a:picLocks noChangeAspect="1" noChangeArrowheads="1"/>
          </p:cNvPicPr>
          <p:nvPr/>
        </p:nvPicPr>
        <p:blipFill>
          <a:blip r:embed="rId3" cstate="print"/>
          <a:srcRect/>
          <a:stretch>
            <a:fillRect/>
          </a:stretch>
        </p:blipFill>
        <p:spPr bwMode="auto">
          <a:xfrm>
            <a:off x="2447925" y="5248275"/>
            <a:ext cx="4205288" cy="801688"/>
          </a:xfrm>
          <a:prstGeom prst="rect">
            <a:avLst/>
          </a:prstGeom>
          <a:noFill/>
        </p:spPr>
      </p:pic>
    </p:spTree>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724BFF59-6C43-40B3-971A-09252EFF9C48}" type="slidenum">
              <a:rPr lang="cs-CZ"/>
              <a:pPr/>
              <a:t>‹#›</a:t>
            </a:fld>
            <a:endParaRPr lang="cs-CZ"/>
          </a:p>
        </p:txBody>
      </p:sp>
    </p:spTree>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4C88A8EB-0294-43EE-9E19-3E35121F24EA}" type="slidenum">
              <a:rPr lang="cs-CZ"/>
              <a:pPr/>
              <a:t>‹#›</a:t>
            </a:fld>
            <a:endParaRPr lang="cs-CZ"/>
          </a:p>
        </p:txBody>
      </p:sp>
    </p:spTree>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720725" y="2017713"/>
            <a:ext cx="4040188"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3313" y="2017713"/>
            <a:ext cx="4041775" cy="17843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0E02A9EA-D1C4-418A-B293-E0204200A7B7}" type="slidenum">
              <a:rPr lang="cs-CZ"/>
              <a:pPr/>
              <a:t>‹#›</a:t>
            </a:fld>
            <a:endParaRPr lang="cs-CZ"/>
          </a:p>
        </p:txBody>
      </p:sp>
    </p:spTree>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cs-CZ"/>
              <a:t>Název prezentace v zápatí</a:t>
            </a:r>
          </a:p>
        </p:txBody>
      </p:sp>
      <p:sp>
        <p:nvSpPr>
          <p:cNvPr id="8" name="Slide Number Placeholder 7"/>
          <p:cNvSpPr>
            <a:spLocks noGrp="1"/>
          </p:cNvSpPr>
          <p:nvPr>
            <p:ph type="sldNum" sz="quarter" idx="11"/>
          </p:nvPr>
        </p:nvSpPr>
        <p:spPr/>
        <p:txBody>
          <a:bodyPr/>
          <a:lstStyle>
            <a:lvl1pPr>
              <a:defRPr/>
            </a:lvl1pPr>
          </a:lstStyle>
          <a:p>
            <a:fld id="{15D3793E-4B1C-48A3-83BB-967AF43A805F}" type="slidenum">
              <a:rPr lang="cs-CZ"/>
              <a:pPr/>
              <a:t>‹#›</a:t>
            </a:fld>
            <a:endParaRPr lang="cs-CZ"/>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Area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Content Placeholder 2"/>
          <p:cNvSpPr>
            <a:spLocks noGrp="1"/>
          </p:cNvSpPr>
          <p:nvPr>
            <p:ph sz="half" idx="1"/>
          </p:nvPr>
        </p:nvSpPr>
        <p:spPr>
          <a:xfrm>
            <a:off x="942975" y="2286000"/>
            <a:ext cx="3593592" cy="3619500"/>
          </a:xfrm>
        </p:spPr>
        <p:txBody>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Content Placeholder 3"/>
          <p:cNvSpPr>
            <a:spLocks noGrp="1"/>
          </p:cNvSpPr>
          <p:nvPr>
            <p:ph sz="half" idx="2"/>
          </p:nvPr>
        </p:nvSpPr>
        <p:spPr>
          <a:xfrm>
            <a:off x="4985846" y="2286000"/>
            <a:ext cx="3593592" cy="3619500"/>
          </a:xfrm>
        </p:spPr>
        <p:txBody>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5" name="Date Placeholder 4"/>
          <p:cNvSpPr>
            <a:spLocks noGrp="1"/>
          </p:cNvSpPr>
          <p:nvPr>
            <p:ph type="dt" sz="half" idx="10"/>
          </p:nvPr>
        </p:nvSpPr>
        <p:spPr/>
        <p:txBody>
          <a:bodyPr/>
          <a:lstStyle/>
          <a:p>
            <a:fld id="{9334D819-9F07-4261-B09B-9E467E5D9002}" type="datetimeFigureOut">
              <a:rPr lang="en-US" dirty="0"/>
              <a:t>3/15/2018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3697491587"/>
      </p:ext>
    </p:extLst>
  </p:cSld>
  <p:clrMapOvr>
    <a:masterClrMapping/>
  </p:clrMapOvr>
  <p:extLst mod="1">
    <p:ext uri="{DCECCB84-F9BA-43D5-87BE-67443E8EF086}">
      <p15:sldGuideLst xmlns:p15="http://schemas.microsoft.com/office/powerpoint/2012/main"/>
    </p:ext>
  </p:extLst>
</p:sldLayout>
</file>

<file path=ppt/slideLayouts/slideLayout4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cs-CZ"/>
              <a:t>Název prezentace v zápatí</a:t>
            </a:r>
          </a:p>
        </p:txBody>
      </p:sp>
      <p:sp>
        <p:nvSpPr>
          <p:cNvPr id="4" name="Slide Number Placeholder 3"/>
          <p:cNvSpPr>
            <a:spLocks noGrp="1"/>
          </p:cNvSpPr>
          <p:nvPr>
            <p:ph type="sldNum" sz="quarter" idx="11"/>
          </p:nvPr>
        </p:nvSpPr>
        <p:spPr/>
        <p:txBody>
          <a:bodyPr/>
          <a:lstStyle>
            <a:lvl1pPr>
              <a:defRPr/>
            </a:lvl1pPr>
          </a:lstStyle>
          <a:p>
            <a:fld id="{517F173C-59BC-4362-B2E2-3DAB4BB47C51}" type="slidenum">
              <a:rPr lang="cs-CZ"/>
              <a:pPr/>
              <a:t>‹#›</a:t>
            </a:fld>
            <a:endParaRPr lang="cs-CZ"/>
          </a:p>
        </p:txBody>
      </p:sp>
    </p:spTree>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cs-CZ"/>
              <a:t>Název prezentace v zápatí</a:t>
            </a:r>
          </a:p>
        </p:txBody>
      </p:sp>
      <p:sp>
        <p:nvSpPr>
          <p:cNvPr id="3" name="Slide Number Placeholder 2"/>
          <p:cNvSpPr>
            <a:spLocks noGrp="1"/>
          </p:cNvSpPr>
          <p:nvPr>
            <p:ph type="sldNum" sz="quarter" idx="11"/>
          </p:nvPr>
        </p:nvSpPr>
        <p:spPr/>
        <p:txBody>
          <a:bodyPr/>
          <a:lstStyle>
            <a:lvl1pPr>
              <a:defRPr/>
            </a:lvl1pPr>
          </a:lstStyle>
          <a:p>
            <a:fld id="{4CCC0CAF-92DA-4932-8E5D-E8A52F4D847C}" type="slidenum">
              <a:rPr lang="cs-CZ"/>
              <a:pPr/>
              <a:t>‹#›</a:t>
            </a:fld>
            <a:endParaRPr lang="cs-CZ"/>
          </a:p>
        </p:txBody>
      </p:sp>
    </p:spTree>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5E1561B0-C770-4AD2-98DE-22774558E3B4}" type="slidenum">
              <a:rPr lang="cs-CZ"/>
              <a:pPr/>
              <a:t>‹#›</a:t>
            </a:fld>
            <a:endParaRPr lang="cs-CZ"/>
          </a:p>
        </p:txBody>
      </p:sp>
    </p:spTree>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DEB69DF9-D0EE-4E7D-9631-0DBDD4E8A184}" type="slidenum">
              <a:rPr lang="cs-CZ"/>
              <a:pPr/>
              <a:t>‹#›</a:t>
            </a:fld>
            <a:endParaRPr lang="cs-CZ"/>
          </a:p>
        </p:txBody>
      </p:sp>
    </p:spTree>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A1E75F54-2D53-49E4-B83C-BFCFB601B1DC}" type="slidenum">
              <a:rPr lang="cs-CZ"/>
              <a:pPr/>
              <a:t>‹#›</a:t>
            </a:fld>
            <a:endParaRPr lang="cs-CZ"/>
          </a:p>
        </p:txBody>
      </p:sp>
    </p:spTree>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97688" y="1125538"/>
            <a:ext cx="2057400" cy="2676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720725" y="1125538"/>
            <a:ext cx="6024563" cy="2676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D12B8D7B-2D62-49A0-A3FE-AD510F747288}" type="slidenum">
              <a:rPr lang="cs-CZ"/>
              <a:pPr/>
              <a:t>‹#›</a:t>
            </a:fld>
            <a:endParaRPr lang="cs-CZ"/>
          </a:p>
        </p:txBody>
      </p:sp>
    </p:spTree>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F7A58983-AFC2-4633-BCEA-7B977DECAC8D}" type="slidenum">
              <a:rPr lang="cs-CZ"/>
              <a:pPr/>
              <a:t>‹#›</a:t>
            </a:fld>
            <a:endParaRPr lang="cs-CZ"/>
          </a:p>
        </p:txBody>
      </p:sp>
    </p:spTree>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814A5B11-F53F-4210-8BB1-93B7C63E21D1}" type="slidenum">
              <a:rPr lang="cs-CZ"/>
              <a:pPr/>
              <a:t>‹#›</a:t>
            </a:fld>
            <a:endParaRPr lang="cs-CZ"/>
          </a:p>
        </p:txBody>
      </p:sp>
    </p:spTree>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FD273EB9-A996-45CA-9776-44B236E2F7D6}" type="slidenum">
              <a:rPr lang="cs-CZ"/>
              <a:pPr/>
              <a:t>‹#›</a:t>
            </a:fld>
            <a:endParaRPr lang="cs-CZ"/>
          </a:p>
        </p:txBody>
      </p:sp>
    </p:spTree>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720725" y="1125538"/>
            <a:ext cx="4040188"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913313" y="1125538"/>
            <a:ext cx="4041775" cy="84137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590FB0F5-DB26-466E-8A05-3110E997FA50}" type="slidenum">
              <a:rPr lang="cs-CZ"/>
              <a:pPr/>
              <a:t>‹#›</a:t>
            </a:fld>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42975" y="381001"/>
            <a:ext cx="7629525" cy="1493517"/>
          </a:xfrm>
        </p:spPr>
        <p:txBody>
          <a:bodyPr/>
          <a:lstStyle/>
          <a:p>
            <a:r>
              <a:rPr lang="en-GB"/>
              <a:t>Click to edit Master title style</a:t>
            </a:r>
            <a:endParaRPr lang="en-US" dirty="0"/>
          </a:p>
        </p:txBody>
      </p:sp>
      <p:sp>
        <p:nvSpPr>
          <p:cNvPr id="3" name="Text Placeholder 2"/>
          <p:cNvSpPr>
            <a:spLocks noGrp="1"/>
          </p:cNvSpPr>
          <p:nvPr>
            <p:ph type="body" idx="1"/>
          </p:nvPr>
        </p:nvSpPr>
        <p:spPr>
          <a:xfrm>
            <a:off x="941832"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Edit Master text styles</a:t>
            </a:r>
          </a:p>
        </p:txBody>
      </p:sp>
      <p:sp>
        <p:nvSpPr>
          <p:cNvPr id="4" name="Content Placeholder 3"/>
          <p:cNvSpPr>
            <a:spLocks noGrp="1"/>
          </p:cNvSpPr>
          <p:nvPr>
            <p:ph sz="half" idx="2"/>
          </p:nvPr>
        </p:nvSpPr>
        <p:spPr>
          <a:xfrm>
            <a:off x="941832" y="2909102"/>
            <a:ext cx="3611880" cy="2996398"/>
          </a:xfrm>
        </p:spPr>
        <p:txBody>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5" name="Text Placeholder 4"/>
          <p:cNvSpPr>
            <a:spLocks noGrp="1"/>
          </p:cNvSpPr>
          <p:nvPr>
            <p:ph type="body" sz="quarter" idx="3"/>
          </p:nvPr>
        </p:nvSpPr>
        <p:spPr>
          <a:xfrm>
            <a:off x="4975398" y="2199634"/>
            <a:ext cx="3611880" cy="632529"/>
          </a:xfrm>
        </p:spPr>
        <p:txBody>
          <a:bodyPr anchor="b">
            <a:noAutofit/>
          </a:bodyPr>
          <a:lstStyle>
            <a:lvl1pPr marL="0" indent="0">
              <a:lnSpc>
                <a:spcPct val="100000"/>
              </a:lnSpc>
              <a:buNone/>
              <a:defRPr sz="1800" b="1" cap="all" spc="150"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GB"/>
              <a:t>Edit Master text styles</a:t>
            </a:r>
          </a:p>
        </p:txBody>
      </p:sp>
      <p:sp>
        <p:nvSpPr>
          <p:cNvPr id="6" name="Content Placeholder 5"/>
          <p:cNvSpPr>
            <a:spLocks noGrp="1"/>
          </p:cNvSpPr>
          <p:nvPr>
            <p:ph sz="quarter" idx="4"/>
          </p:nvPr>
        </p:nvSpPr>
        <p:spPr>
          <a:xfrm>
            <a:off x="4975398" y="2909102"/>
            <a:ext cx="3611880" cy="2996398"/>
          </a:xfrm>
        </p:spPr>
        <p:txBody>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7" name="Date Placeholder 6"/>
          <p:cNvSpPr>
            <a:spLocks noGrp="1"/>
          </p:cNvSpPr>
          <p:nvPr>
            <p:ph type="dt" sz="half" idx="10"/>
          </p:nvPr>
        </p:nvSpPr>
        <p:spPr/>
        <p:txBody>
          <a:bodyPr/>
          <a:lstStyle/>
          <a:p>
            <a:fld id="{9334D819-9F07-4261-B09B-9E467E5D9002}" type="datetimeFigureOut">
              <a:rPr lang="en-US" dirty="0"/>
              <a:t>3/15/2018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1706224031"/>
      </p:ext>
    </p:extLst>
  </p:cSld>
  <p:clrMapOvr>
    <a:masterClrMapping/>
  </p:clrMapOvr>
  <p:extLst mod="1">
    <p:ext uri="{DCECCB84-F9BA-43D5-87BE-67443E8EF086}">
      <p15:sldGuideLst xmlns:p15="http://schemas.microsoft.com/office/powerpoint/2012/main"/>
    </p:ext>
  </p:extLst>
</p:sldLayout>
</file>

<file path=ppt/slideLayouts/slideLayout5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6"/>
          <p:cNvSpPr>
            <a:spLocks noGrp="1"/>
          </p:cNvSpPr>
          <p:nvPr>
            <p:ph type="ftr" sz="quarter" idx="10"/>
          </p:nvPr>
        </p:nvSpPr>
        <p:spPr/>
        <p:txBody>
          <a:bodyPr/>
          <a:lstStyle>
            <a:lvl1pPr>
              <a:defRPr/>
            </a:lvl1pPr>
          </a:lstStyle>
          <a:p>
            <a:r>
              <a:rPr lang="cs-CZ"/>
              <a:t>Název prezentace v zápatí</a:t>
            </a:r>
          </a:p>
        </p:txBody>
      </p:sp>
      <p:sp>
        <p:nvSpPr>
          <p:cNvPr id="8" name="Slide Number Placeholder 7"/>
          <p:cNvSpPr>
            <a:spLocks noGrp="1"/>
          </p:cNvSpPr>
          <p:nvPr>
            <p:ph type="sldNum" sz="quarter" idx="11"/>
          </p:nvPr>
        </p:nvSpPr>
        <p:spPr/>
        <p:txBody>
          <a:bodyPr/>
          <a:lstStyle>
            <a:lvl1pPr>
              <a:defRPr/>
            </a:lvl1pPr>
          </a:lstStyle>
          <a:p>
            <a:fld id="{0A568FAB-97A4-4B18-BF88-409114338E97}" type="slidenum">
              <a:rPr lang="cs-CZ"/>
              <a:pPr/>
              <a:t>‹#›</a:t>
            </a:fld>
            <a:endParaRPr lang="cs-CZ"/>
          </a:p>
        </p:txBody>
      </p:sp>
    </p:spTree>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Footer Placeholder 2"/>
          <p:cNvSpPr>
            <a:spLocks noGrp="1"/>
          </p:cNvSpPr>
          <p:nvPr>
            <p:ph type="ftr" sz="quarter" idx="10"/>
          </p:nvPr>
        </p:nvSpPr>
        <p:spPr/>
        <p:txBody>
          <a:bodyPr/>
          <a:lstStyle>
            <a:lvl1pPr>
              <a:defRPr/>
            </a:lvl1pPr>
          </a:lstStyle>
          <a:p>
            <a:r>
              <a:rPr lang="cs-CZ"/>
              <a:t>Název prezentace v zápatí</a:t>
            </a:r>
          </a:p>
        </p:txBody>
      </p:sp>
      <p:sp>
        <p:nvSpPr>
          <p:cNvPr id="4" name="Slide Number Placeholder 3"/>
          <p:cNvSpPr>
            <a:spLocks noGrp="1"/>
          </p:cNvSpPr>
          <p:nvPr>
            <p:ph type="sldNum" sz="quarter" idx="11"/>
          </p:nvPr>
        </p:nvSpPr>
        <p:spPr/>
        <p:txBody>
          <a:bodyPr/>
          <a:lstStyle>
            <a:lvl1pPr>
              <a:defRPr/>
            </a:lvl1pPr>
          </a:lstStyle>
          <a:p>
            <a:fld id="{F26E573A-E088-4AEA-885D-4745119BA2B2}" type="slidenum">
              <a:rPr lang="cs-CZ"/>
              <a:pPr/>
              <a:t>‹#›</a:t>
            </a:fld>
            <a:endParaRPr lang="cs-CZ"/>
          </a:p>
        </p:txBody>
      </p:sp>
    </p:spTree>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r>
              <a:rPr lang="cs-CZ"/>
              <a:t>Název prezentace v zápatí</a:t>
            </a:r>
          </a:p>
        </p:txBody>
      </p:sp>
      <p:sp>
        <p:nvSpPr>
          <p:cNvPr id="3" name="Slide Number Placeholder 2"/>
          <p:cNvSpPr>
            <a:spLocks noGrp="1"/>
          </p:cNvSpPr>
          <p:nvPr>
            <p:ph type="sldNum" sz="quarter" idx="11"/>
          </p:nvPr>
        </p:nvSpPr>
        <p:spPr/>
        <p:txBody>
          <a:bodyPr/>
          <a:lstStyle>
            <a:lvl1pPr>
              <a:defRPr/>
            </a:lvl1pPr>
          </a:lstStyle>
          <a:p>
            <a:fld id="{2BD9980A-E26C-449D-A2D6-85C2A2C01262}" type="slidenum">
              <a:rPr lang="cs-CZ"/>
              <a:pPr/>
              <a:t>‹#›</a:t>
            </a:fld>
            <a:endParaRPr lang="cs-CZ"/>
          </a:p>
        </p:txBody>
      </p:sp>
    </p:spTree>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93618DC1-FA07-4983-BB8A-27BA4E8A5202}" type="slidenum">
              <a:rPr lang="cs-CZ"/>
              <a:pPr/>
              <a:t>‹#›</a:t>
            </a:fld>
            <a:endParaRPr lang="cs-CZ"/>
          </a:p>
        </p:txBody>
      </p:sp>
    </p:spTree>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p:cNvSpPr>
          <p:nvPr>
            <p:ph type="ftr" sz="quarter" idx="10"/>
          </p:nvPr>
        </p:nvSpPr>
        <p:spPr/>
        <p:txBody>
          <a:bodyPr/>
          <a:lstStyle>
            <a:lvl1pPr>
              <a:defRPr/>
            </a:lvl1pPr>
          </a:lstStyle>
          <a:p>
            <a:r>
              <a:rPr lang="cs-CZ"/>
              <a:t>Název prezentace v zápatí</a:t>
            </a:r>
          </a:p>
        </p:txBody>
      </p:sp>
      <p:sp>
        <p:nvSpPr>
          <p:cNvPr id="6" name="Slide Number Placeholder 5"/>
          <p:cNvSpPr>
            <a:spLocks noGrp="1"/>
          </p:cNvSpPr>
          <p:nvPr>
            <p:ph type="sldNum" sz="quarter" idx="11"/>
          </p:nvPr>
        </p:nvSpPr>
        <p:spPr/>
        <p:txBody>
          <a:bodyPr/>
          <a:lstStyle>
            <a:lvl1pPr>
              <a:defRPr/>
            </a:lvl1pPr>
          </a:lstStyle>
          <a:p>
            <a:fld id="{AA025FA7-B966-4128-AD2B-B1649C7F3571}" type="slidenum">
              <a:rPr lang="cs-CZ"/>
              <a:pPr/>
              <a:t>‹#›</a:t>
            </a:fld>
            <a:endParaRPr lang="cs-CZ"/>
          </a:p>
        </p:txBody>
      </p:sp>
    </p:spTree>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37352EC6-C90E-48DB-9BE1-6C84A81B2DC3}" type="slidenum">
              <a:rPr lang="cs-CZ"/>
              <a:pPr/>
              <a:t>‹#›</a:t>
            </a:fld>
            <a:endParaRPr lang="cs-CZ"/>
          </a:p>
        </p:txBody>
      </p:sp>
    </p:spTree>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31013" y="274638"/>
            <a:ext cx="2124075" cy="169227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221413" cy="169227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Footer Placeholder 3"/>
          <p:cNvSpPr>
            <a:spLocks noGrp="1"/>
          </p:cNvSpPr>
          <p:nvPr>
            <p:ph type="ftr" sz="quarter" idx="10"/>
          </p:nvPr>
        </p:nvSpPr>
        <p:spPr/>
        <p:txBody>
          <a:bodyPr/>
          <a:lstStyle>
            <a:lvl1pPr>
              <a:defRPr/>
            </a:lvl1pPr>
          </a:lstStyle>
          <a:p>
            <a:r>
              <a:rPr lang="cs-CZ"/>
              <a:t>Název prezentace v zápatí</a:t>
            </a:r>
          </a:p>
        </p:txBody>
      </p:sp>
      <p:sp>
        <p:nvSpPr>
          <p:cNvPr id="5" name="Slide Number Placeholder 4"/>
          <p:cNvSpPr>
            <a:spLocks noGrp="1"/>
          </p:cNvSpPr>
          <p:nvPr>
            <p:ph type="sldNum" sz="quarter" idx="11"/>
          </p:nvPr>
        </p:nvSpPr>
        <p:spPr/>
        <p:txBody>
          <a:bodyPr/>
          <a:lstStyle>
            <a:lvl1pPr>
              <a:defRPr/>
            </a:lvl1pPr>
          </a:lstStyle>
          <a:p>
            <a:fld id="{1A0BD157-678C-46F2-8DD7-130F1D812A0D}" type="slidenum">
              <a:rPr lang="cs-CZ"/>
              <a:pPr/>
              <a:t>‹#›</a:t>
            </a:fld>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dirty="0"/>
          </a:p>
        </p:txBody>
      </p:sp>
      <p:sp>
        <p:nvSpPr>
          <p:cNvPr id="3" name="Date Placeholder 2"/>
          <p:cNvSpPr>
            <a:spLocks noGrp="1"/>
          </p:cNvSpPr>
          <p:nvPr>
            <p:ph type="dt" sz="half" idx="10"/>
          </p:nvPr>
        </p:nvSpPr>
        <p:spPr/>
        <p:txBody>
          <a:bodyPr/>
          <a:lstStyle/>
          <a:p>
            <a:fld id="{9334D819-9F07-4261-B09B-9E467E5D9002}" type="datetimeFigureOut">
              <a:rPr lang="en-US" dirty="0"/>
              <a:t>3/15/2018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24295121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334D819-9F07-4261-B09B-9E467E5D9002}" type="datetimeFigureOut">
              <a:rPr lang="en-US" dirty="0"/>
              <a:t>3/15/2018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71766878-3199-4EAB-94E7-2D6D11070E14}" type="slidenum">
              <a:rPr lang="en-US" dirty="0"/>
              <a:t>‹#›</a:t>
            </a:fld>
            <a:endParaRPr lang="en-US" dirty="0"/>
          </a:p>
        </p:txBody>
      </p:sp>
    </p:spTree>
    <p:extLst>
      <p:ext uri="{BB962C8B-B14F-4D97-AF65-F5344CB8AC3E}">
        <p14:creationId xmlns:p14="http://schemas.microsoft.com/office/powerpoint/2010/main" val="957288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7"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2" name="Title 1"/>
          <p:cNvSpPr>
            <a:spLocks noGrp="1"/>
          </p:cNvSpPr>
          <p:nvPr>
            <p:ph type="title"/>
          </p:nvPr>
        </p:nvSpPr>
        <p:spPr>
          <a:xfrm>
            <a:off x="6253414" y="457200"/>
            <a:ext cx="2319086" cy="1196671"/>
          </a:xfrm>
        </p:spPr>
        <p:txBody>
          <a:bodyPr anchor="b">
            <a:normAutofit/>
          </a:bodyPr>
          <a:lstStyle>
            <a:lvl1pPr>
              <a:lnSpc>
                <a:spcPct val="100000"/>
              </a:lnSpc>
              <a:defRPr sz="1800" b="1" i="0" cap="all" spc="225" baseline="0">
                <a:solidFill>
                  <a:schemeClr val="accent1"/>
                </a:solidFill>
                <a:latin typeface="+mn-lt"/>
              </a:defRPr>
            </a:lvl1pPr>
          </a:lstStyle>
          <a:p>
            <a:r>
              <a:rPr lang="en-GB"/>
              <a:t>Click to edit Master title style</a:t>
            </a:r>
            <a:endParaRPr lang="en-US" dirty="0"/>
          </a:p>
        </p:txBody>
      </p:sp>
      <p:sp>
        <p:nvSpPr>
          <p:cNvPr id="3" name="Content Placeholder 2"/>
          <p:cNvSpPr>
            <a:spLocks noGrp="1"/>
          </p:cNvSpPr>
          <p:nvPr>
            <p:ph idx="1"/>
          </p:nvPr>
        </p:nvSpPr>
        <p:spPr>
          <a:xfrm>
            <a:off x="573788" y="920377"/>
            <a:ext cx="4618814" cy="4985124"/>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Text Placeholder 3"/>
          <p:cNvSpPr>
            <a:spLocks noGrp="1"/>
          </p:cNvSpPr>
          <p:nvPr>
            <p:ph type="body" sz="half" idx="2"/>
          </p:nvPr>
        </p:nvSpPr>
        <p:spPr>
          <a:xfrm>
            <a:off x="6253414" y="1741336"/>
            <a:ext cx="2319086"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Edit Master text styles</a:t>
            </a:r>
          </a:p>
        </p:txBody>
      </p:sp>
      <p:sp>
        <p:nvSpPr>
          <p:cNvPr id="5" name="Date Placeholder 4"/>
          <p:cNvSpPr>
            <a:spLocks noGrp="1"/>
          </p:cNvSpPr>
          <p:nvPr>
            <p:ph type="dt" sz="half" idx="10"/>
          </p:nvPr>
        </p:nvSpPr>
        <p:spPr>
          <a:xfrm>
            <a:off x="573789" y="6375679"/>
            <a:ext cx="925016" cy="348462"/>
          </a:xfrm>
        </p:spPr>
        <p:txBody>
          <a:bodyPr/>
          <a:lstStyle/>
          <a:p>
            <a:fld id="{9334D819-9F07-4261-B09B-9E467E5D9002}" type="datetimeFigureOut">
              <a:rPr lang="en-US" dirty="0"/>
              <a:t>3/15/2018</a:t>
            </a:fld>
            <a:endParaRPr lang="en-US" dirty="0"/>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68261" y="6375679"/>
            <a:ext cx="924342" cy="345796"/>
          </a:xfrm>
        </p:spPr>
        <p:txBody>
          <a:bodyPr/>
          <a:lstStyle/>
          <a:p>
            <a:fld id="{71766878-3199-4EAB-94E7-2D6D11070E14}" type="slidenum">
              <a:rPr lang="en-US" dirty="0"/>
              <a:t>‹#›</a:t>
            </a:fld>
            <a:endParaRPr lang="en-US" dirty="0"/>
          </a:p>
        </p:txBody>
      </p:sp>
      <p:sp>
        <p:nvSpPr>
          <p:cNvPr id="8" name="Rectangle 7"/>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4170779178"/>
      </p:ext>
    </p:extLst>
  </p:cSld>
  <p:clrMapOvr>
    <a:masterClrMapping/>
  </p:clrMapOvr>
  <p:extLst mod="1">
    <p:ext uri="{DCECCB84-F9BA-43D5-87BE-67443E8EF086}">
      <p15:sldGuideLst xmlns:p15="http://schemas.microsoft.com/office/powerpoint/2012/main">
        <p15:guide id="1" orient="horz" pos="69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3" name="Picture Placeholder 2"/>
          <p:cNvSpPr>
            <a:spLocks noGrp="1" noChangeAspect="1"/>
          </p:cNvSpPr>
          <p:nvPr>
            <p:ph type="pic" idx="1"/>
          </p:nvPr>
        </p:nvSpPr>
        <p:spPr>
          <a:xfrm>
            <a:off x="212598" y="1"/>
            <a:ext cx="5516689" cy="6857999"/>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GB"/>
              <a:t>Click icon to add picture</a:t>
            </a:r>
            <a:endParaRPr lang="en-US" dirty="0"/>
          </a:p>
        </p:txBody>
      </p:sp>
      <p:sp>
        <p:nvSpPr>
          <p:cNvPr id="11" name="Freeform 11" title="right scallop background shape"/>
          <p:cNvSpPr/>
          <p:nvPr/>
        </p:nvSpPr>
        <p:spPr bwMode="auto">
          <a:xfrm>
            <a:off x="5542359" y="0"/>
            <a:ext cx="3601641" cy="6858000"/>
          </a:xfrm>
          <a:custGeom>
            <a:avLst/>
            <a:gdLst/>
            <a:ahLst/>
            <a:cxnLst/>
            <a:rect l="0" t="0" r="r" b="b"/>
            <a:pathLst>
              <a:path w="3025" h="4320">
                <a:moveTo>
                  <a:pt x="0" y="0"/>
                </a:moveTo>
                <a:lnTo>
                  <a:pt x="3025" y="0"/>
                </a:lnTo>
                <a:lnTo>
                  <a:pt x="3025" y="4320"/>
                </a:lnTo>
                <a:lnTo>
                  <a:pt x="0" y="4320"/>
                </a:lnTo>
                <a:lnTo>
                  <a:pt x="3" y="4278"/>
                </a:lnTo>
                <a:lnTo>
                  <a:pt x="8" y="4243"/>
                </a:lnTo>
                <a:lnTo>
                  <a:pt x="14" y="4210"/>
                </a:lnTo>
                <a:lnTo>
                  <a:pt x="24" y="4183"/>
                </a:lnTo>
                <a:lnTo>
                  <a:pt x="34" y="4156"/>
                </a:lnTo>
                <a:lnTo>
                  <a:pt x="46" y="4133"/>
                </a:lnTo>
                <a:lnTo>
                  <a:pt x="58" y="4109"/>
                </a:lnTo>
                <a:lnTo>
                  <a:pt x="69" y="4087"/>
                </a:lnTo>
                <a:lnTo>
                  <a:pt x="80" y="4062"/>
                </a:lnTo>
                <a:lnTo>
                  <a:pt x="90" y="4036"/>
                </a:lnTo>
                <a:lnTo>
                  <a:pt x="99" y="4007"/>
                </a:lnTo>
                <a:lnTo>
                  <a:pt x="106" y="3976"/>
                </a:lnTo>
                <a:lnTo>
                  <a:pt x="111" y="3938"/>
                </a:lnTo>
                <a:lnTo>
                  <a:pt x="113" y="3895"/>
                </a:lnTo>
                <a:lnTo>
                  <a:pt x="111" y="3851"/>
                </a:lnTo>
                <a:lnTo>
                  <a:pt x="106" y="3815"/>
                </a:lnTo>
                <a:lnTo>
                  <a:pt x="99" y="3782"/>
                </a:lnTo>
                <a:lnTo>
                  <a:pt x="90" y="3752"/>
                </a:lnTo>
                <a:lnTo>
                  <a:pt x="80" y="3726"/>
                </a:lnTo>
                <a:lnTo>
                  <a:pt x="68" y="3702"/>
                </a:lnTo>
                <a:lnTo>
                  <a:pt x="56" y="3679"/>
                </a:lnTo>
                <a:lnTo>
                  <a:pt x="44" y="3655"/>
                </a:lnTo>
                <a:lnTo>
                  <a:pt x="33" y="3630"/>
                </a:lnTo>
                <a:lnTo>
                  <a:pt x="22" y="3604"/>
                </a:lnTo>
                <a:lnTo>
                  <a:pt x="13" y="3575"/>
                </a:lnTo>
                <a:lnTo>
                  <a:pt x="7" y="3542"/>
                </a:lnTo>
                <a:lnTo>
                  <a:pt x="1" y="3504"/>
                </a:lnTo>
                <a:lnTo>
                  <a:pt x="0" y="3461"/>
                </a:lnTo>
                <a:lnTo>
                  <a:pt x="1" y="3418"/>
                </a:lnTo>
                <a:lnTo>
                  <a:pt x="7" y="3380"/>
                </a:lnTo>
                <a:lnTo>
                  <a:pt x="13" y="3347"/>
                </a:lnTo>
                <a:lnTo>
                  <a:pt x="22" y="3319"/>
                </a:lnTo>
                <a:lnTo>
                  <a:pt x="33" y="3292"/>
                </a:lnTo>
                <a:lnTo>
                  <a:pt x="44" y="3267"/>
                </a:lnTo>
                <a:lnTo>
                  <a:pt x="56" y="3244"/>
                </a:lnTo>
                <a:lnTo>
                  <a:pt x="68" y="3222"/>
                </a:lnTo>
                <a:lnTo>
                  <a:pt x="80" y="3197"/>
                </a:lnTo>
                <a:lnTo>
                  <a:pt x="90" y="3171"/>
                </a:lnTo>
                <a:lnTo>
                  <a:pt x="99" y="3142"/>
                </a:lnTo>
                <a:lnTo>
                  <a:pt x="106" y="3109"/>
                </a:lnTo>
                <a:lnTo>
                  <a:pt x="111" y="3071"/>
                </a:lnTo>
                <a:lnTo>
                  <a:pt x="113" y="3028"/>
                </a:lnTo>
                <a:lnTo>
                  <a:pt x="111" y="2985"/>
                </a:lnTo>
                <a:lnTo>
                  <a:pt x="106" y="2947"/>
                </a:lnTo>
                <a:lnTo>
                  <a:pt x="99" y="2914"/>
                </a:lnTo>
                <a:lnTo>
                  <a:pt x="90" y="2885"/>
                </a:lnTo>
                <a:lnTo>
                  <a:pt x="80" y="2858"/>
                </a:lnTo>
                <a:lnTo>
                  <a:pt x="68" y="2834"/>
                </a:lnTo>
                <a:lnTo>
                  <a:pt x="44" y="2787"/>
                </a:lnTo>
                <a:lnTo>
                  <a:pt x="33" y="2763"/>
                </a:lnTo>
                <a:lnTo>
                  <a:pt x="22" y="2736"/>
                </a:lnTo>
                <a:lnTo>
                  <a:pt x="13" y="2707"/>
                </a:lnTo>
                <a:lnTo>
                  <a:pt x="7" y="2674"/>
                </a:lnTo>
                <a:lnTo>
                  <a:pt x="1" y="2637"/>
                </a:lnTo>
                <a:lnTo>
                  <a:pt x="0" y="2593"/>
                </a:lnTo>
                <a:lnTo>
                  <a:pt x="1" y="2550"/>
                </a:lnTo>
                <a:lnTo>
                  <a:pt x="7" y="2512"/>
                </a:lnTo>
                <a:lnTo>
                  <a:pt x="13" y="2479"/>
                </a:lnTo>
                <a:lnTo>
                  <a:pt x="22" y="2451"/>
                </a:lnTo>
                <a:lnTo>
                  <a:pt x="33" y="2424"/>
                </a:lnTo>
                <a:lnTo>
                  <a:pt x="44" y="2401"/>
                </a:lnTo>
                <a:lnTo>
                  <a:pt x="68" y="2354"/>
                </a:lnTo>
                <a:lnTo>
                  <a:pt x="80" y="2329"/>
                </a:lnTo>
                <a:lnTo>
                  <a:pt x="90" y="2303"/>
                </a:lnTo>
                <a:lnTo>
                  <a:pt x="99" y="2274"/>
                </a:lnTo>
                <a:lnTo>
                  <a:pt x="106" y="2241"/>
                </a:lnTo>
                <a:lnTo>
                  <a:pt x="111" y="2203"/>
                </a:lnTo>
                <a:lnTo>
                  <a:pt x="113" y="2159"/>
                </a:lnTo>
                <a:lnTo>
                  <a:pt x="111" y="2117"/>
                </a:lnTo>
                <a:lnTo>
                  <a:pt x="106" y="2079"/>
                </a:lnTo>
                <a:lnTo>
                  <a:pt x="99" y="2046"/>
                </a:lnTo>
                <a:lnTo>
                  <a:pt x="90" y="2017"/>
                </a:lnTo>
                <a:lnTo>
                  <a:pt x="80" y="1991"/>
                </a:lnTo>
                <a:lnTo>
                  <a:pt x="68" y="1966"/>
                </a:lnTo>
                <a:lnTo>
                  <a:pt x="56" y="1943"/>
                </a:lnTo>
                <a:lnTo>
                  <a:pt x="44" y="1919"/>
                </a:lnTo>
                <a:lnTo>
                  <a:pt x="33" y="1896"/>
                </a:lnTo>
                <a:lnTo>
                  <a:pt x="22" y="1869"/>
                </a:lnTo>
                <a:lnTo>
                  <a:pt x="13" y="1841"/>
                </a:lnTo>
                <a:lnTo>
                  <a:pt x="7" y="1807"/>
                </a:lnTo>
                <a:lnTo>
                  <a:pt x="1" y="1770"/>
                </a:lnTo>
                <a:lnTo>
                  <a:pt x="0" y="1727"/>
                </a:lnTo>
                <a:lnTo>
                  <a:pt x="1" y="1683"/>
                </a:lnTo>
                <a:lnTo>
                  <a:pt x="7" y="1646"/>
                </a:lnTo>
                <a:lnTo>
                  <a:pt x="13" y="1613"/>
                </a:lnTo>
                <a:lnTo>
                  <a:pt x="22" y="1583"/>
                </a:lnTo>
                <a:lnTo>
                  <a:pt x="33" y="1557"/>
                </a:lnTo>
                <a:lnTo>
                  <a:pt x="44" y="1533"/>
                </a:lnTo>
                <a:lnTo>
                  <a:pt x="56" y="1509"/>
                </a:lnTo>
                <a:lnTo>
                  <a:pt x="68" y="1486"/>
                </a:lnTo>
                <a:lnTo>
                  <a:pt x="80" y="1461"/>
                </a:lnTo>
                <a:lnTo>
                  <a:pt x="90" y="1435"/>
                </a:lnTo>
                <a:lnTo>
                  <a:pt x="99" y="1406"/>
                </a:lnTo>
                <a:lnTo>
                  <a:pt x="106" y="1373"/>
                </a:lnTo>
                <a:lnTo>
                  <a:pt x="111" y="1335"/>
                </a:lnTo>
                <a:lnTo>
                  <a:pt x="113" y="1292"/>
                </a:lnTo>
                <a:lnTo>
                  <a:pt x="111" y="1249"/>
                </a:lnTo>
                <a:lnTo>
                  <a:pt x="106" y="1211"/>
                </a:lnTo>
                <a:lnTo>
                  <a:pt x="99" y="1178"/>
                </a:lnTo>
                <a:lnTo>
                  <a:pt x="90" y="1149"/>
                </a:lnTo>
                <a:lnTo>
                  <a:pt x="80" y="1123"/>
                </a:lnTo>
                <a:lnTo>
                  <a:pt x="68" y="1098"/>
                </a:lnTo>
                <a:lnTo>
                  <a:pt x="56" y="1076"/>
                </a:lnTo>
                <a:lnTo>
                  <a:pt x="44" y="1053"/>
                </a:lnTo>
                <a:lnTo>
                  <a:pt x="33" y="1028"/>
                </a:lnTo>
                <a:lnTo>
                  <a:pt x="22" y="1001"/>
                </a:lnTo>
                <a:lnTo>
                  <a:pt x="13" y="973"/>
                </a:lnTo>
                <a:lnTo>
                  <a:pt x="7" y="940"/>
                </a:lnTo>
                <a:lnTo>
                  <a:pt x="1" y="902"/>
                </a:lnTo>
                <a:lnTo>
                  <a:pt x="0" y="859"/>
                </a:lnTo>
                <a:lnTo>
                  <a:pt x="1" y="816"/>
                </a:lnTo>
                <a:lnTo>
                  <a:pt x="7" y="778"/>
                </a:lnTo>
                <a:lnTo>
                  <a:pt x="13" y="745"/>
                </a:lnTo>
                <a:lnTo>
                  <a:pt x="22" y="716"/>
                </a:lnTo>
                <a:lnTo>
                  <a:pt x="33" y="690"/>
                </a:lnTo>
                <a:lnTo>
                  <a:pt x="44" y="665"/>
                </a:lnTo>
                <a:lnTo>
                  <a:pt x="56" y="641"/>
                </a:lnTo>
                <a:lnTo>
                  <a:pt x="68" y="618"/>
                </a:lnTo>
                <a:lnTo>
                  <a:pt x="80" y="594"/>
                </a:lnTo>
                <a:lnTo>
                  <a:pt x="90" y="568"/>
                </a:lnTo>
                <a:lnTo>
                  <a:pt x="99" y="538"/>
                </a:lnTo>
                <a:lnTo>
                  <a:pt x="106" y="505"/>
                </a:lnTo>
                <a:lnTo>
                  <a:pt x="111" y="469"/>
                </a:lnTo>
                <a:lnTo>
                  <a:pt x="113" y="424"/>
                </a:lnTo>
                <a:lnTo>
                  <a:pt x="111" y="382"/>
                </a:lnTo>
                <a:lnTo>
                  <a:pt x="106" y="344"/>
                </a:lnTo>
                <a:lnTo>
                  <a:pt x="99" y="313"/>
                </a:lnTo>
                <a:lnTo>
                  <a:pt x="90" y="284"/>
                </a:lnTo>
                <a:lnTo>
                  <a:pt x="80" y="258"/>
                </a:lnTo>
                <a:lnTo>
                  <a:pt x="69" y="233"/>
                </a:lnTo>
                <a:lnTo>
                  <a:pt x="58" y="211"/>
                </a:lnTo>
                <a:lnTo>
                  <a:pt x="46" y="187"/>
                </a:lnTo>
                <a:lnTo>
                  <a:pt x="34" y="164"/>
                </a:lnTo>
                <a:lnTo>
                  <a:pt x="24" y="137"/>
                </a:lnTo>
                <a:lnTo>
                  <a:pt x="14" y="110"/>
                </a:lnTo>
                <a:lnTo>
                  <a:pt x="8" y="77"/>
                </a:lnTo>
                <a:lnTo>
                  <a:pt x="3" y="42"/>
                </a:lnTo>
                <a:lnTo>
                  <a:pt x="0" y="0"/>
                </a:lnTo>
                <a:close/>
              </a:path>
            </a:pathLst>
          </a:custGeom>
          <a:solidFill>
            <a:schemeClr val="tx2"/>
          </a:solidFill>
          <a:ln w="0">
            <a:noFill/>
            <a:prstDash val="solid"/>
            <a:round/>
            <a:headEnd/>
            <a:tailEnd/>
          </a:ln>
        </p:spPr>
      </p:sp>
      <p:sp>
        <p:nvSpPr>
          <p:cNvPr id="12" name="Rectangle 11"/>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253413" y="457200"/>
            <a:ext cx="2319088" cy="1196670"/>
          </a:xfrm>
        </p:spPr>
        <p:txBody>
          <a:bodyPr anchor="b">
            <a:normAutofit/>
          </a:bodyPr>
          <a:lstStyle>
            <a:lvl1pPr>
              <a:lnSpc>
                <a:spcPct val="100000"/>
              </a:lnSpc>
              <a:defRPr sz="1800" b="1" i="0" spc="225" baseline="0">
                <a:solidFill>
                  <a:schemeClr val="accent1"/>
                </a:solidFill>
                <a:latin typeface="+mn-lt"/>
              </a:defRPr>
            </a:lvl1pPr>
          </a:lstStyle>
          <a:p>
            <a:r>
              <a:rPr lang="en-GB"/>
              <a:t>Click to edit Master title style</a:t>
            </a:r>
            <a:endParaRPr lang="en-US" dirty="0"/>
          </a:p>
        </p:txBody>
      </p:sp>
      <p:sp>
        <p:nvSpPr>
          <p:cNvPr id="4" name="Text Placeholder 3"/>
          <p:cNvSpPr>
            <a:spLocks noGrp="1"/>
          </p:cNvSpPr>
          <p:nvPr>
            <p:ph type="body" sz="half" idx="2"/>
          </p:nvPr>
        </p:nvSpPr>
        <p:spPr>
          <a:xfrm>
            <a:off x="6253413" y="1741336"/>
            <a:ext cx="2319088" cy="4164164"/>
          </a:xfrm>
        </p:spPr>
        <p:txBody>
          <a:bodyPr>
            <a:normAutofit/>
          </a:bodyPr>
          <a:lstStyle>
            <a:lvl1pPr marL="0" indent="0">
              <a:lnSpc>
                <a:spcPct val="110000"/>
              </a:lnSpc>
              <a:spcBef>
                <a:spcPts val="1200"/>
              </a:spcBef>
              <a:buNone/>
              <a:defRPr sz="1400" baseline="0">
                <a:solidFill>
                  <a:schemeClr val="bg2"/>
                </a:solidFill>
              </a:defRPr>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GB"/>
              <a:t>Edit Master text styles</a:t>
            </a:r>
          </a:p>
        </p:txBody>
      </p:sp>
      <p:sp>
        <p:nvSpPr>
          <p:cNvPr id="5" name="Date Placeholder 4"/>
          <p:cNvSpPr>
            <a:spLocks noGrp="1"/>
          </p:cNvSpPr>
          <p:nvPr>
            <p:ph type="dt" sz="half" idx="10"/>
          </p:nvPr>
        </p:nvSpPr>
        <p:spPr>
          <a:xfrm>
            <a:off x="574463" y="6375679"/>
            <a:ext cx="924342" cy="348462"/>
          </a:xfrm>
        </p:spPr>
        <p:txBody>
          <a:bodyPr/>
          <a:lstStyle/>
          <a:p>
            <a:fld id="{9334D819-9F07-4261-B09B-9E467E5D9002}" type="datetimeFigureOut">
              <a:rPr lang="en-US" dirty="0"/>
              <a:t>3/15/2018</a:t>
            </a:fld>
            <a:endParaRPr lang="en-US" dirty="0"/>
          </a:p>
        </p:txBody>
      </p:sp>
      <p:sp>
        <p:nvSpPr>
          <p:cNvPr id="6" name="Footer Placeholder 5"/>
          <p:cNvSpPr>
            <a:spLocks noGrp="1"/>
          </p:cNvSpPr>
          <p:nvPr>
            <p:ph type="ftr" sz="quarter" idx="11"/>
          </p:nvPr>
        </p:nvSpPr>
        <p:spPr>
          <a:xfrm>
            <a:off x="1577716" y="6375679"/>
            <a:ext cx="2611634" cy="345796"/>
          </a:xfrm>
        </p:spPr>
        <p:txBody>
          <a:bodyPr/>
          <a:lstStyle/>
          <a:p>
            <a:endParaRPr lang="en-US" dirty="0"/>
          </a:p>
        </p:txBody>
      </p:sp>
      <p:sp>
        <p:nvSpPr>
          <p:cNvPr id="7" name="Slide Number Placeholder 6"/>
          <p:cNvSpPr>
            <a:spLocks noGrp="1"/>
          </p:cNvSpPr>
          <p:nvPr>
            <p:ph type="sldNum" sz="quarter" idx="12"/>
          </p:nvPr>
        </p:nvSpPr>
        <p:spPr>
          <a:xfrm>
            <a:off x="4256153" y="6375679"/>
            <a:ext cx="947460" cy="345796"/>
          </a:xfrm>
        </p:spPr>
        <p:txBody>
          <a:bodyPr/>
          <a:lstStyle/>
          <a:p>
            <a:fld id="{71766878-3199-4EAB-94E7-2D6D11070E14}" type="slidenum">
              <a:rPr lang="en-US" dirty="0"/>
              <a:t>‹#›</a:t>
            </a:fld>
            <a:endParaRPr lang="en-US" dirty="0"/>
          </a:p>
        </p:txBody>
      </p:sp>
      <p:sp>
        <p:nvSpPr>
          <p:cNvPr id="13" name="Rectangle 12" title="left edge border"/>
          <p:cNvSpPr/>
          <p:nvPr/>
        </p:nvSpPr>
        <p:spPr>
          <a:xfrm>
            <a:off x="0"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1877558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image" Target="../media/image3.emf"/><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image" Target="../media/image4.emf"/></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1.xml"/><Relationship Id="rId13" Type="http://schemas.openxmlformats.org/officeDocument/2006/relationships/image" Target="../media/image3.emf"/><Relationship Id="rId3" Type="http://schemas.openxmlformats.org/officeDocument/2006/relationships/slideLayout" Target="../slideLayouts/slideLayout26.xml"/><Relationship Id="rId7" Type="http://schemas.openxmlformats.org/officeDocument/2006/relationships/slideLayout" Target="../slideLayouts/slideLayout30.xml"/><Relationship Id="rId12" Type="http://schemas.openxmlformats.org/officeDocument/2006/relationships/theme" Target="../theme/theme3.xml"/><Relationship Id="rId2" Type="http://schemas.openxmlformats.org/officeDocument/2006/relationships/slideLayout" Target="../slideLayouts/slideLayout25.xml"/><Relationship Id="rId1" Type="http://schemas.openxmlformats.org/officeDocument/2006/relationships/slideLayout" Target="../slideLayouts/slideLayout24.xml"/><Relationship Id="rId6" Type="http://schemas.openxmlformats.org/officeDocument/2006/relationships/slideLayout" Target="../slideLayouts/slideLayout29.xml"/><Relationship Id="rId11" Type="http://schemas.openxmlformats.org/officeDocument/2006/relationships/slideLayout" Target="../slideLayouts/slideLayout34.xml"/><Relationship Id="rId5" Type="http://schemas.openxmlformats.org/officeDocument/2006/relationships/slideLayout" Target="../slideLayouts/slideLayout28.xml"/><Relationship Id="rId10" Type="http://schemas.openxmlformats.org/officeDocument/2006/relationships/slideLayout" Target="../slideLayouts/slideLayout33.xml"/><Relationship Id="rId4" Type="http://schemas.openxmlformats.org/officeDocument/2006/relationships/slideLayout" Target="../slideLayouts/slideLayout27.xml"/><Relationship Id="rId9" Type="http://schemas.openxmlformats.org/officeDocument/2006/relationships/slideLayout" Target="../slideLayouts/slideLayout32.xml"/><Relationship Id="rId14" Type="http://schemas.openxmlformats.org/officeDocument/2006/relationships/image" Target="../media/image4.emf"/></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2.xml"/><Relationship Id="rId13" Type="http://schemas.openxmlformats.org/officeDocument/2006/relationships/image" Target="../media/image3.emf"/><Relationship Id="rId3" Type="http://schemas.openxmlformats.org/officeDocument/2006/relationships/slideLayout" Target="../slideLayouts/slideLayout37.xml"/><Relationship Id="rId7" Type="http://schemas.openxmlformats.org/officeDocument/2006/relationships/slideLayout" Target="../slideLayouts/slideLayout41.xml"/><Relationship Id="rId12" Type="http://schemas.openxmlformats.org/officeDocument/2006/relationships/theme" Target="../theme/theme4.xml"/><Relationship Id="rId2" Type="http://schemas.openxmlformats.org/officeDocument/2006/relationships/slideLayout" Target="../slideLayouts/slideLayout36.xml"/><Relationship Id="rId1" Type="http://schemas.openxmlformats.org/officeDocument/2006/relationships/slideLayout" Target="../slideLayouts/slideLayout35.xml"/><Relationship Id="rId6" Type="http://schemas.openxmlformats.org/officeDocument/2006/relationships/slideLayout" Target="../slideLayouts/slideLayout40.xml"/><Relationship Id="rId11" Type="http://schemas.openxmlformats.org/officeDocument/2006/relationships/slideLayout" Target="../slideLayouts/slideLayout45.xml"/><Relationship Id="rId5" Type="http://schemas.openxmlformats.org/officeDocument/2006/relationships/slideLayout" Target="../slideLayouts/slideLayout39.xml"/><Relationship Id="rId15" Type="http://schemas.openxmlformats.org/officeDocument/2006/relationships/image" Target="../media/image4.emf"/><Relationship Id="rId10" Type="http://schemas.openxmlformats.org/officeDocument/2006/relationships/slideLayout" Target="../slideLayouts/slideLayout44.xml"/><Relationship Id="rId4" Type="http://schemas.openxmlformats.org/officeDocument/2006/relationships/slideLayout" Target="../slideLayouts/slideLayout38.xml"/><Relationship Id="rId9" Type="http://schemas.openxmlformats.org/officeDocument/2006/relationships/slideLayout" Target="../slideLayouts/slideLayout43.xml"/><Relationship Id="rId14" Type="http://schemas.openxmlformats.org/officeDocument/2006/relationships/image" Target="../media/image2.emf"/></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3.xml"/><Relationship Id="rId13" Type="http://schemas.openxmlformats.org/officeDocument/2006/relationships/image" Target="../media/image3.emf"/><Relationship Id="rId3" Type="http://schemas.openxmlformats.org/officeDocument/2006/relationships/slideLayout" Target="../slideLayouts/slideLayout48.xml"/><Relationship Id="rId7" Type="http://schemas.openxmlformats.org/officeDocument/2006/relationships/slideLayout" Target="../slideLayouts/slideLayout52.xml"/><Relationship Id="rId12" Type="http://schemas.openxmlformats.org/officeDocument/2006/relationships/theme" Target="../theme/theme5.xml"/><Relationship Id="rId2" Type="http://schemas.openxmlformats.org/officeDocument/2006/relationships/slideLayout" Target="../slideLayouts/slideLayout47.xml"/><Relationship Id="rId1" Type="http://schemas.openxmlformats.org/officeDocument/2006/relationships/slideLayout" Target="../slideLayouts/slideLayout46.xml"/><Relationship Id="rId6" Type="http://schemas.openxmlformats.org/officeDocument/2006/relationships/slideLayout" Target="../slideLayouts/slideLayout51.xml"/><Relationship Id="rId11" Type="http://schemas.openxmlformats.org/officeDocument/2006/relationships/slideLayout" Target="../slideLayouts/slideLayout56.xml"/><Relationship Id="rId5" Type="http://schemas.openxmlformats.org/officeDocument/2006/relationships/slideLayout" Target="../slideLayouts/slideLayout50.xml"/><Relationship Id="rId15" Type="http://schemas.openxmlformats.org/officeDocument/2006/relationships/image" Target="../media/image4.emf"/><Relationship Id="rId10" Type="http://schemas.openxmlformats.org/officeDocument/2006/relationships/slideLayout" Target="../slideLayouts/slideLayout55.xml"/><Relationship Id="rId4" Type="http://schemas.openxmlformats.org/officeDocument/2006/relationships/slideLayout" Target="../slideLayouts/slideLayout49.xml"/><Relationship Id="rId9" Type="http://schemas.openxmlformats.org/officeDocument/2006/relationships/slideLayout" Target="../slideLayouts/slideLayout54.xml"/><Relationship Id="rId14" Type="http://schemas.openxmlformats.org/officeDocument/2006/relationships/image" Target="../media/image2.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938758" y="382385"/>
            <a:ext cx="7633742" cy="1492132"/>
          </a:xfrm>
          <a:prstGeom prst="rect">
            <a:avLst/>
          </a:prstGeom>
        </p:spPr>
        <p:txBody>
          <a:bodyPr vert="horz" lIns="91440" tIns="45720" rIns="91440" bIns="45720" rtlCol="0" anchor="t">
            <a:normAutofit/>
          </a:bodyPr>
          <a:lstStyle/>
          <a:p>
            <a:r>
              <a:rPr lang="en-GB"/>
              <a:t>Click to edit Master title style</a:t>
            </a:r>
            <a:endParaRPr lang="en-US" dirty="0"/>
          </a:p>
        </p:txBody>
      </p:sp>
      <p:sp>
        <p:nvSpPr>
          <p:cNvPr id="3" name="Text Placeholder 2"/>
          <p:cNvSpPr>
            <a:spLocks noGrp="1"/>
          </p:cNvSpPr>
          <p:nvPr>
            <p:ph type="body" idx="1"/>
          </p:nvPr>
        </p:nvSpPr>
        <p:spPr>
          <a:xfrm>
            <a:off x="938758" y="2286002"/>
            <a:ext cx="7633742" cy="3593591"/>
          </a:xfrm>
          <a:prstGeom prst="rect">
            <a:avLst/>
          </a:prstGeom>
        </p:spPr>
        <p:txBody>
          <a:bodyPr vert="horz" lIns="91440" tIns="45720" rIns="91440" bIns="45720" rtlCol="0">
            <a:normAutofit/>
          </a:bodyPr>
          <a:lstStyle/>
          <a:p>
            <a:pPr lvl="0"/>
            <a:r>
              <a:rPr lang="en-GB"/>
              <a:t>Edit Master text styles</a:t>
            </a:r>
          </a:p>
          <a:p>
            <a:pPr lvl="1"/>
            <a:r>
              <a:rPr lang="en-GB"/>
              <a:t>Second level</a:t>
            </a:r>
          </a:p>
          <a:p>
            <a:pPr lvl="2"/>
            <a:r>
              <a:rPr lang="en-GB"/>
              <a:t>Third level</a:t>
            </a:r>
          </a:p>
          <a:p>
            <a:pPr lvl="3"/>
            <a:r>
              <a:rPr lang="en-GB"/>
              <a:t>Quarter level</a:t>
            </a:r>
          </a:p>
          <a:p>
            <a:pPr lvl="4"/>
            <a:r>
              <a:rPr lang="en-GB"/>
              <a:t>Fifth level</a:t>
            </a:r>
            <a:endParaRPr lang="en-US" dirty="0"/>
          </a:p>
        </p:txBody>
      </p:sp>
      <p:sp>
        <p:nvSpPr>
          <p:cNvPr id="4" name="Date Placeholder 3"/>
          <p:cNvSpPr>
            <a:spLocks noGrp="1"/>
          </p:cNvSpPr>
          <p:nvPr>
            <p:ph type="dt" sz="half" idx="2"/>
          </p:nvPr>
        </p:nvSpPr>
        <p:spPr>
          <a:xfrm>
            <a:off x="938758" y="6375679"/>
            <a:ext cx="1747292" cy="348462"/>
          </a:xfrm>
          <a:prstGeom prst="rect">
            <a:avLst/>
          </a:prstGeom>
        </p:spPr>
        <p:txBody>
          <a:bodyPr vert="horz" lIns="91440" tIns="45720" rIns="91440" bIns="45720" rtlCol="0" anchor="ctr"/>
          <a:lstStyle>
            <a:lvl1pPr algn="l">
              <a:defRPr sz="1000">
                <a:solidFill>
                  <a:schemeClr val="tx1">
                    <a:lumMod val="65000"/>
                    <a:lumOff val="35000"/>
                  </a:schemeClr>
                </a:solidFill>
              </a:defRPr>
            </a:lvl1pPr>
          </a:lstStyle>
          <a:p>
            <a:fld id="{9334D819-9F07-4261-B09B-9E467E5D9002}" type="datetimeFigureOut">
              <a:rPr lang="en-US" dirty="0"/>
              <a:pPr/>
              <a:t>3/15/2018</a:t>
            </a:fld>
            <a:endParaRPr lang="en-US" dirty="0"/>
          </a:p>
        </p:txBody>
      </p:sp>
      <p:sp>
        <p:nvSpPr>
          <p:cNvPr id="5" name="Footer Placeholder 4"/>
          <p:cNvSpPr>
            <a:spLocks noGrp="1"/>
          </p:cNvSpPr>
          <p:nvPr>
            <p:ph type="ftr" sz="quarter" idx="3"/>
          </p:nvPr>
        </p:nvSpPr>
        <p:spPr>
          <a:xfrm>
            <a:off x="3028950" y="6375679"/>
            <a:ext cx="3086100" cy="345796"/>
          </a:xfrm>
          <a:prstGeom prst="rect">
            <a:avLst/>
          </a:prstGeom>
        </p:spPr>
        <p:txBody>
          <a:bodyPr vert="horz" lIns="91440" tIns="45720" rIns="91440" bIns="45720" rtlCol="0" anchor="ctr"/>
          <a:lstStyle>
            <a:lvl1pPr algn="ctr">
              <a:defRPr sz="1000">
                <a:solidFill>
                  <a:schemeClr val="tx1">
                    <a:lumMod val="65000"/>
                    <a:lumOff val="35000"/>
                  </a:schemeClr>
                </a:solidFill>
              </a:defRPr>
            </a:lvl1pPr>
          </a:lstStyle>
          <a:p>
            <a:endParaRPr lang="en-US" dirty="0"/>
          </a:p>
        </p:txBody>
      </p:sp>
      <p:sp>
        <p:nvSpPr>
          <p:cNvPr id="6" name="Slide Number Placeholder 5"/>
          <p:cNvSpPr>
            <a:spLocks noGrp="1"/>
          </p:cNvSpPr>
          <p:nvPr>
            <p:ph type="sldNum" sz="quarter" idx="4"/>
          </p:nvPr>
        </p:nvSpPr>
        <p:spPr>
          <a:xfrm>
            <a:off x="6457951" y="6375679"/>
            <a:ext cx="2114549" cy="345796"/>
          </a:xfrm>
          <a:prstGeom prst="rect">
            <a:avLst/>
          </a:prstGeom>
        </p:spPr>
        <p:txBody>
          <a:bodyPr vert="horz" lIns="91440" tIns="45720" rIns="91440" bIns="45720" rtlCol="0" anchor="ctr"/>
          <a:lstStyle>
            <a:lvl1pPr algn="r">
              <a:defRPr sz="1000">
                <a:solidFill>
                  <a:schemeClr val="tx1">
                    <a:lumMod val="65000"/>
                    <a:lumOff val="35000"/>
                  </a:schemeClr>
                </a:solidFill>
              </a:defRPr>
            </a:lvl1pPr>
          </a:lstStyle>
          <a:p>
            <a:fld id="{71766878-3199-4EAB-94E7-2D6D11070E14}" type="slidenum">
              <a:rPr lang="en-US" dirty="0"/>
              <a:pPr/>
              <a:t>‹#›</a:t>
            </a:fld>
            <a:endParaRPr lang="en-US" dirty="0"/>
          </a:p>
        </p:txBody>
      </p:sp>
      <p:sp>
        <p:nvSpPr>
          <p:cNvPr id="12" name="Rectangle 11"/>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title="right edge border"/>
          <p:cNvSpPr/>
          <p:nvPr/>
        </p:nvSpPr>
        <p:spPr>
          <a:xfrm>
            <a:off x="8931402" y="0"/>
            <a:ext cx="212598"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Freeform 5"/>
          <p:cNvSpPr/>
          <p:nvPr/>
        </p:nvSpPr>
        <p:spPr bwMode="auto">
          <a:xfrm>
            <a:off x="1" y="0"/>
            <a:ext cx="679090" cy="6858000"/>
          </a:xfrm>
          <a:custGeom>
            <a:avLst/>
            <a:gdLst/>
            <a:ahLst/>
            <a:cxnLst/>
            <a:rect l="0" t="0" r="r" b="b"/>
            <a:pathLst>
              <a:path w="211" h="2160">
                <a:moveTo>
                  <a:pt x="155" y="1728"/>
                </a:moveTo>
                <a:cubicBezTo>
                  <a:pt x="155" y="1620"/>
                  <a:pt x="211" y="1620"/>
                  <a:pt x="211" y="1512"/>
                </a:cubicBezTo>
                <a:cubicBezTo>
                  <a:pt x="211" y="1404"/>
                  <a:pt x="155" y="1404"/>
                  <a:pt x="155" y="1296"/>
                </a:cubicBezTo>
                <a:cubicBezTo>
                  <a:pt x="155" y="1188"/>
                  <a:pt x="211" y="1188"/>
                  <a:pt x="211" y="1080"/>
                </a:cubicBezTo>
                <a:cubicBezTo>
                  <a:pt x="211" y="972"/>
                  <a:pt x="155" y="972"/>
                  <a:pt x="155" y="864"/>
                </a:cubicBezTo>
                <a:cubicBezTo>
                  <a:pt x="155" y="756"/>
                  <a:pt x="211" y="756"/>
                  <a:pt x="211" y="648"/>
                </a:cubicBezTo>
                <a:cubicBezTo>
                  <a:pt x="211" y="540"/>
                  <a:pt x="155" y="540"/>
                  <a:pt x="155" y="432"/>
                </a:cubicBezTo>
                <a:cubicBezTo>
                  <a:pt x="155" y="324"/>
                  <a:pt x="211" y="324"/>
                  <a:pt x="211" y="216"/>
                </a:cubicBezTo>
                <a:cubicBezTo>
                  <a:pt x="211" y="108"/>
                  <a:pt x="155" y="108"/>
                  <a:pt x="155" y="0"/>
                </a:cubicBezTo>
                <a:cubicBezTo>
                  <a:pt x="0" y="0"/>
                  <a:pt x="0" y="0"/>
                  <a:pt x="0" y="0"/>
                </a:cubicBezTo>
                <a:cubicBezTo>
                  <a:pt x="0" y="2160"/>
                  <a:pt x="0" y="2160"/>
                  <a:pt x="0" y="2160"/>
                </a:cubicBezTo>
                <a:cubicBezTo>
                  <a:pt x="155" y="2160"/>
                  <a:pt x="155" y="2160"/>
                  <a:pt x="155" y="2160"/>
                </a:cubicBezTo>
                <a:cubicBezTo>
                  <a:pt x="155" y="2052"/>
                  <a:pt x="211" y="2052"/>
                  <a:pt x="211" y="1944"/>
                </a:cubicBezTo>
                <a:cubicBezTo>
                  <a:pt x="211" y="1836"/>
                  <a:pt x="155" y="1836"/>
                  <a:pt x="155" y="1728"/>
                </a:cubicBezTo>
                <a:close/>
              </a:path>
            </a:pathLst>
          </a:custGeom>
          <a:solidFill>
            <a:schemeClr val="tx2"/>
          </a:solidFill>
          <a:ln>
            <a:noFill/>
          </a:ln>
        </p:spPr>
      </p:sp>
    </p:spTree>
    <p:extLst>
      <p:ext uri="{BB962C8B-B14F-4D97-AF65-F5344CB8AC3E}">
        <p14:creationId xmlns:p14="http://schemas.microsoft.com/office/powerpoint/2010/main" val="2767895365"/>
      </p:ext>
    </p:extLst>
  </p:cSld>
  <p:clrMap bg1="lt1" tx1="dk1" bg2="lt2" tx2="dk2" accent1="accent1" accent2="accent2" accent3="accent3" accent4="accent4" accent5="accent5" accent6="accent6" hlink="hlink" folHlink="folHlink"/>
  <p:sldLayoutIdLst>
    <p:sldLayoutId id="2147483718" r:id="rId1"/>
    <p:sldLayoutId id="2147483719" r:id="rId2"/>
    <p:sldLayoutId id="2147483720" r:id="rId3"/>
    <p:sldLayoutId id="2147483721" r:id="rId4"/>
    <p:sldLayoutId id="2147483722" r:id="rId5"/>
    <p:sldLayoutId id="2147483723" r:id="rId6"/>
    <p:sldLayoutId id="2147483724" r:id="rId7"/>
    <p:sldLayoutId id="2147483725" r:id="rId8"/>
    <p:sldLayoutId id="2147483726" r:id="rId9"/>
    <p:sldLayoutId id="2147483727" r:id="rId10"/>
    <p:sldLayoutId id="2147483728" r:id="rId11"/>
    <p:sldLayoutId id="2147483729" r:id="rId12"/>
  </p:sldLayoutIdLst>
  <p:txStyles>
    <p:titleStyle>
      <a:lvl1pPr algn="l" defTabSz="685800" rtl="0" eaLnBrk="1" latinLnBrk="0" hangingPunct="1">
        <a:lnSpc>
          <a:spcPct val="90000"/>
        </a:lnSpc>
        <a:spcBef>
          <a:spcPct val="0"/>
        </a:spcBef>
        <a:buNone/>
        <a:defRPr sz="5100" kern="1200" cap="all" spc="150" baseline="0">
          <a:solidFill>
            <a:schemeClr val="tx2"/>
          </a:solidFill>
          <a:latin typeface="+mj-lt"/>
          <a:ea typeface="+mj-ea"/>
          <a:cs typeface="+mj-cs"/>
        </a:defRPr>
      </a:lvl1pPr>
    </p:titleStyle>
    <p:bodyStyle>
      <a:lvl1pPr marL="228600" indent="-228600" algn="l" defTabSz="685800" rtl="0" eaLnBrk="1" latinLnBrk="0" hangingPunct="1">
        <a:lnSpc>
          <a:spcPct val="110000"/>
        </a:lnSpc>
        <a:spcBef>
          <a:spcPts val="700"/>
        </a:spcBef>
        <a:buClr>
          <a:schemeClr val="tx2"/>
        </a:buClr>
        <a:buFont typeface="Arial" panose="020B0604020202020204" pitchFamily="34" charset="0"/>
        <a:buChar char="•"/>
        <a:defRPr sz="2000" kern="1200">
          <a:solidFill>
            <a:schemeClr val="tx1">
              <a:lumMod val="65000"/>
              <a:lumOff val="35000"/>
            </a:schemeClr>
          </a:solidFill>
          <a:latin typeface="+mn-lt"/>
          <a:ea typeface="+mn-ea"/>
          <a:cs typeface="+mn-cs"/>
        </a:defRPr>
      </a:lvl1pPr>
      <a:lvl2pPr marL="685800" indent="-228600" algn="l" defTabSz="685800" rtl="0" eaLnBrk="1" latinLnBrk="0" hangingPunct="1">
        <a:lnSpc>
          <a:spcPct val="110000"/>
        </a:lnSpc>
        <a:spcBef>
          <a:spcPts val="700"/>
        </a:spcBef>
        <a:buClr>
          <a:schemeClr val="tx2"/>
        </a:buClr>
        <a:buFont typeface="Gill Sans MT" panose="020B0502020104020203" pitchFamily="34" charset="0"/>
        <a:buChar char="–"/>
        <a:defRPr sz="1800" kern="1200">
          <a:solidFill>
            <a:schemeClr val="tx1">
              <a:lumMod val="65000"/>
              <a:lumOff val="35000"/>
            </a:schemeClr>
          </a:solidFill>
          <a:latin typeface="+mn-lt"/>
          <a:ea typeface="+mn-ea"/>
          <a:cs typeface="+mn-cs"/>
        </a:defRPr>
      </a:lvl2pPr>
      <a:lvl3pPr marL="1143000" indent="-228600" algn="l" defTabSz="685800" rtl="0" eaLnBrk="1" latinLnBrk="0" hangingPunct="1">
        <a:lnSpc>
          <a:spcPct val="110000"/>
        </a:lnSpc>
        <a:spcBef>
          <a:spcPts val="700"/>
        </a:spcBef>
        <a:buClr>
          <a:schemeClr val="tx2"/>
        </a:buClr>
        <a:buFont typeface="Arial" panose="020B0604020202020204" pitchFamily="34" charset="0"/>
        <a:buChar char="•"/>
        <a:defRPr sz="1600" kern="1200">
          <a:solidFill>
            <a:schemeClr val="tx1">
              <a:lumMod val="65000"/>
              <a:lumOff val="35000"/>
            </a:schemeClr>
          </a:solidFill>
          <a:latin typeface="+mn-lt"/>
          <a:ea typeface="+mn-ea"/>
          <a:cs typeface="+mn-cs"/>
        </a:defRPr>
      </a:lvl3pPr>
      <a:lvl4pPr marL="16002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4pPr>
      <a:lvl5pPr marL="20574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5pPr>
      <a:lvl6pPr marL="25146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a:solidFill>
            <a:schemeClr val="tx1">
              <a:lumMod val="65000"/>
              <a:lumOff val="35000"/>
            </a:schemeClr>
          </a:solidFill>
          <a:latin typeface="+mn-lt"/>
          <a:ea typeface="+mn-ea"/>
          <a:cs typeface="+mn-cs"/>
        </a:defRPr>
      </a:lvl6pPr>
      <a:lvl7pPr marL="29718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a:solidFill>
            <a:schemeClr val="tx1">
              <a:lumMod val="65000"/>
              <a:lumOff val="35000"/>
            </a:schemeClr>
          </a:solidFill>
          <a:latin typeface="+mn-lt"/>
          <a:ea typeface="+mn-ea"/>
          <a:cs typeface="+mn-cs"/>
        </a:defRPr>
      </a:lvl7pPr>
      <a:lvl8pPr marL="3429000" indent="-228600" algn="l" defTabSz="685800" rtl="0" eaLnBrk="1" latinLnBrk="0" hangingPunct="1">
        <a:lnSpc>
          <a:spcPct val="110000"/>
        </a:lnSpc>
        <a:spcBef>
          <a:spcPts val="700"/>
        </a:spcBef>
        <a:buClr>
          <a:schemeClr val="tx2"/>
        </a:buClr>
        <a:buFont typeface="Gill Sans MT" panose="020B0502020104020203" pitchFamily="34" charset="0"/>
        <a:buChar char="–"/>
        <a:defRPr sz="1400" kern="1200" baseline="0">
          <a:solidFill>
            <a:schemeClr val="tx1">
              <a:lumMod val="65000"/>
              <a:lumOff val="35000"/>
            </a:schemeClr>
          </a:solidFill>
          <a:latin typeface="+mn-lt"/>
          <a:ea typeface="+mn-ea"/>
          <a:cs typeface="+mn-cs"/>
        </a:defRPr>
      </a:lvl8pPr>
      <a:lvl9pPr marL="3886200" indent="-228600" algn="l" defTabSz="685800" rtl="0" eaLnBrk="1" latinLnBrk="0" hangingPunct="1">
        <a:lnSpc>
          <a:spcPct val="110000"/>
        </a:lnSpc>
        <a:spcBef>
          <a:spcPts val="700"/>
        </a:spcBef>
        <a:buClr>
          <a:schemeClr val="tx2"/>
        </a:buClr>
        <a:buFont typeface="Arial" panose="020B0604020202020204" pitchFamily="34" charset="0"/>
        <a:buChar char="•"/>
        <a:defRPr sz="1400" kern="1200" baseline="0">
          <a:solidFill>
            <a:schemeClr val="tx1">
              <a:lumMod val="65000"/>
              <a:lumOff val="3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792">
          <p15:clr>
            <a:srgbClr val="F26B43"/>
          </p15:clr>
        </p15:guide>
        <p15:guide id="2" pos="7200">
          <p15:clr>
            <a:srgbClr val="F26B43"/>
          </p15:clr>
        </p15:guide>
        <p15:guide id="0" pos="594">
          <p15:clr>
            <a:srgbClr val="F26B43"/>
          </p15:clr>
        </p15:guide>
        <p15:guide id="3" pos="5400">
          <p15:clr>
            <a:srgbClr val="F26B43"/>
          </p15:clr>
        </p15:guide>
        <p15:guide id="4" orient="horz" pos="4008">
          <p15:clr>
            <a:srgbClr val="F26B43"/>
          </p15:clr>
        </p15:guide>
        <p15:guide id="5" orient="horz" pos="1440">
          <p15:clr>
            <a:srgbClr val="F26B43"/>
          </p15:clr>
        </p15:guide>
        <p15:guide id="6" orient="horz" pos="3720">
          <p15:clr>
            <a:srgbClr val="F26B43"/>
          </p15:clr>
        </p15:guide>
        <p15:guide id="7" orient="horz" pos="240">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08548"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endParaRPr lang="en-US"/>
          </a:p>
        </p:txBody>
      </p:sp>
      <p:pic>
        <p:nvPicPr>
          <p:cNvPr id="108556" name="Picture 12"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p:spPr>
      </p:pic>
      <p:sp>
        <p:nvSpPr>
          <p:cNvPr id="108551" name="Rectangle 7"/>
          <p:cNvSpPr>
            <a:spLocks noGrp="1" noChangeArrowheads="1"/>
          </p:cNvSpPr>
          <p:nvPr>
            <p:ph type="body" idx="1"/>
          </p:nvPr>
        </p:nvSpPr>
        <p:spPr bwMode="auto">
          <a:xfrm>
            <a:off x="720725" y="1125538"/>
            <a:ext cx="8234363" cy="50069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08552" name="Rectangle 8"/>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r>
              <a:rPr lang="cs-CZ"/>
              <a:t>Název prezentace v zápatí</a:t>
            </a:r>
          </a:p>
        </p:txBody>
      </p:sp>
      <p:sp>
        <p:nvSpPr>
          <p:cNvPr id="108553" name="Rectangle 9"/>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mn-lt"/>
              </a:defRPr>
            </a:lvl1pPr>
          </a:lstStyle>
          <a:p>
            <a:fld id="{4E5677B9-2E01-40C1-8E12-E1A314ADFCEE}"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hf hdr="0" dt="0"/>
  <p:txStyles>
    <p:titleStyle>
      <a:lvl1pPr algn="l" rtl="0" fontAlgn="base">
        <a:spcBef>
          <a:spcPct val="0"/>
        </a:spcBef>
        <a:spcAft>
          <a:spcPct val="0"/>
        </a:spcAft>
        <a:defRPr sz="2400" b="1">
          <a:solidFill>
            <a:srgbClr val="00287D"/>
          </a:solidFill>
          <a:latin typeface="+mj-lt"/>
          <a:ea typeface="+mj-ea"/>
          <a:cs typeface="+mj-cs"/>
        </a:defRPr>
      </a:lvl1pPr>
      <a:lvl2pPr algn="l" rtl="0" fontAlgn="base">
        <a:spcBef>
          <a:spcPct val="0"/>
        </a:spcBef>
        <a:spcAft>
          <a:spcPct val="0"/>
        </a:spcAft>
        <a:defRPr sz="2400" b="1">
          <a:solidFill>
            <a:srgbClr val="00287D"/>
          </a:solidFill>
          <a:latin typeface="Tahoma" pitchFamily="34" charset="0"/>
        </a:defRPr>
      </a:lvl2pPr>
      <a:lvl3pPr algn="l" rtl="0" fontAlgn="base">
        <a:spcBef>
          <a:spcPct val="0"/>
        </a:spcBef>
        <a:spcAft>
          <a:spcPct val="0"/>
        </a:spcAft>
        <a:defRPr sz="2400" b="1">
          <a:solidFill>
            <a:srgbClr val="00287D"/>
          </a:solidFill>
          <a:latin typeface="Tahoma" pitchFamily="34" charset="0"/>
        </a:defRPr>
      </a:lvl3pPr>
      <a:lvl4pPr algn="l" rtl="0" fontAlgn="base">
        <a:spcBef>
          <a:spcPct val="0"/>
        </a:spcBef>
        <a:spcAft>
          <a:spcPct val="0"/>
        </a:spcAft>
        <a:defRPr sz="2400" b="1">
          <a:solidFill>
            <a:srgbClr val="00287D"/>
          </a:solidFill>
          <a:latin typeface="Tahoma" pitchFamily="34" charset="0"/>
        </a:defRPr>
      </a:lvl4pPr>
      <a:lvl5pPr algn="l" rtl="0" fontAlgn="base">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fontAlgn="base">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fontAlgn="base">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fontAlgn="base">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110596" name="Rectangle 4"/>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endParaRPr lang="en-US"/>
          </a:p>
        </p:txBody>
      </p:sp>
      <p:pic>
        <p:nvPicPr>
          <p:cNvPr id="110602" name="Picture 10"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p:spPr>
      </p:pic>
      <p:sp>
        <p:nvSpPr>
          <p:cNvPr id="110598" name="Rectangle 6"/>
          <p:cNvSpPr>
            <a:spLocks noGrp="1" noChangeArrowheads="1"/>
          </p:cNvSpPr>
          <p:nvPr>
            <p:ph type="body" idx="1"/>
          </p:nvPr>
        </p:nvSpPr>
        <p:spPr bwMode="auto">
          <a:xfrm>
            <a:off x="2520950" y="1125538"/>
            <a:ext cx="6434138" cy="50069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110599" name="Rectangle 7"/>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r>
              <a:rPr lang="cs-CZ"/>
              <a:t>Název prezentace v zápatí</a:t>
            </a:r>
          </a:p>
        </p:txBody>
      </p:sp>
      <p:sp>
        <p:nvSpPr>
          <p:cNvPr id="110600" name="Rectangle 8"/>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mn-lt"/>
              </a:defRPr>
            </a:lvl1pPr>
          </a:lstStyle>
          <a:p>
            <a:fld id="{9279F263-B4B6-4F83-BD55-4687DF419E02}" type="slidenum">
              <a:rPr lang="cs-CZ"/>
              <a:pPr/>
              <a:t>‹#›</a:t>
            </a:fld>
            <a:endParaRPr lang="cs-CZ"/>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dt="0"/>
  <p:txStyles>
    <p:titleStyle>
      <a:lvl1pPr algn="l" rtl="0" fontAlgn="base">
        <a:spcBef>
          <a:spcPct val="0"/>
        </a:spcBef>
        <a:spcAft>
          <a:spcPct val="0"/>
        </a:spcAft>
        <a:defRPr sz="2400" b="1">
          <a:solidFill>
            <a:srgbClr val="00287D"/>
          </a:solidFill>
          <a:latin typeface="+mj-lt"/>
          <a:ea typeface="+mj-ea"/>
          <a:cs typeface="+mj-cs"/>
        </a:defRPr>
      </a:lvl1pPr>
      <a:lvl2pPr algn="l" rtl="0" fontAlgn="base">
        <a:spcBef>
          <a:spcPct val="0"/>
        </a:spcBef>
        <a:spcAft>
          <a:spcPct val="0"/>
        </a:spcAft>
        <a:defRPr sz="2400" b="1">
          <a:solidFill>
            <a:srgbClr val="00287D"/>
          </a:solidFill>
          <a:latin typeface="Tahoma" pitchFamily="34" charset="0"/>
        </a:defRPr>
      </a:lvl2pPr>
      <a:lvl3pPr algn="l" rtl="0" fontAlgn="base">
        <a:spcBef>
          <a:spcPct val="0"/>
        </a:spcBef>
        <a:spcAft>
          <a:spcPct val="0"/>
        </a:spcAft>
        <a:defRPr sz="2400" b="1">
          <a:solidFill>
            <a:srgbClr val="00287D"/>
          </a:solidFill>
          <a:latin typeface="Tahoma" pitchFamily="34" charset="0"/>
        </a:defRPr>
      </a:lvl3pPr>
      <a:lvl4pPr algn="l" rtl="0" fontAlgn="base">
        <a:spcBef>
          <a:spcPct val="0"/>
        </a:spcBef>
        <a:spcAft>
          <a:spcPct val="0"/>
        </a:spcAft>
        <a:defRPr sz="2400" b="1">
          <a:solidFill>
            <a:srgbClr val="00287D"/>
          </a:solidFill>
          <a:latin typeface="Tahoma" pitchFamily="34" charset="0"/>
        </a:defRPr>
      </a:lvl4pPr>
      <a:lvl5pPr algn="l" rtl="0" fontAlgn="base">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fontAlgn="base">
        <a:spcBef>
          <a:spcPct val="20000"/>
        </a:spcBef>
        <a:spcAft>
          <a:spcPct val="0"/>
        </a:spcAft>
        <a:buClr>
          <a:srgbClr val="969696"/>
        </a:buClr>
        <a:buSzPct val="80000"/>
        <a:buFont typeface="Wingdings" pitchFamily="2" charset="2"/>
        <a:buBlip>
          <a:blip r:embed="rId14"/>
        </a:buBlip>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0000"/>
        <a:buFont typeface="Wingdings" pitchFamily="2" charset="2"/>
        <a:buBlip>
          <a:blip r:embed="rId14"/>
        </a:buBlip>
        <a:defRPr sz="2400">
          <a:solidFill>
            <a:schemeClr val="tx1"/>
          </a:solidFill>
          <a:latin typeface="+mn-lt"/>
        </a:defRPr>
      </a:lvl2pPr>
      <a:lvl3pPr marL="1143000" indent="-228600" algn="l" rtl="0" fontAlgn="base">
        <a:spcBef>
          <a:spcPct val="20000"/>
        </a:spcBef>
        <a:spcAft>
          <a:spcPct val="0"/>
        </a:spcAft>
        <a:buClr>
          <a:schemeClr val="folHlink"/>
        </a:buClr>
        <a:buSzPct val="80000"/>
        <a:buFont typeface="Wingdings" pitchFamily="2" charset="2"/>
        <a:buBlip>
          <a:blip r:embed="rId14"/>
        </a:buBlip>
        <a:defRPr sz="2400">
          <a:solidFill>
            <a:schemeClr val="tx1"/>
          </a:solidFill>
          <a:latin typeface="+mn-lt"/>
        </a:defRPr>
      </a:lvl3pPr>
      <a:lvl4pPr marL="1600200" indent="-228600" algn="l" rtl="0" fontAlgn="base">
        <a:spcBef>
          <a:spcPct val="20000"/>
        </a:spcBef>
        <a:spcAft>
          <a:spcPct val="0"/>
        </a:spcAft>
        <a:buClr>
          <a:schemeClr val="accent2"/>
        </a:buClr>
        <a:buSzPct val="90000"/>
        <a:buFont typeface="Wingdings" pitchFamily="2" charset="2"/>
        <a:buBlip>
          <a:blip r:embed="rId14"/>
        </a:buBlip>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4"/>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1186"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endParaRPr lang="en-US"/>
          </a:p>
        </p:txBody>
      </p:sp>
      <p:pic>
        <p:nvPicPr>
          <p:cNvPr id="221187"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p:spPr>
      </p:pic>
      <p:sp>
        <p:nvSpPr>
          <p:cNvPr id="221188" name="Rectangle 4"/>
          <p:cNvSpPr>
            <a:spLocks noGrp="1" noChangeArrowheads="1"/>
          </p:cNvSpPr>
          <p:nvPr>
            <p:ph type="title"/>
          </p:nvPr>
        </p:nvSpPr>
        <p:spPr bwMode="auto">
          <a:xfrm>
            <a:off x="720725" y="1125538"/>
            <a:ext cx="7827963" cy="6477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p>
            <a:pPr lvl="0"/>
            <a:r>
              <a:rPr lang="cs-CZ"/>
              <a:t>Klepnutím lze upravit styl předlohy nadpisů.</a:t>
            </a:r>
          </a:p>
        </p:txBody>
      </p:sp>
      <p:sp>
        <p:nvSpPr>
          <p:cNvPr id="221189" name="Rectangle 5"/>
          <p:cNvSpPr>
            <a:spLocks noGrp="1" noChangeArrowheads="1"/>
          </p:cNvSpPr>
          <p:nvPr>
            <p:ph type="body" idx="1"/>
          </p:nvPr>
        </p:nvSpPr>
        <p:spPr bwMode="auto">
          <a:xfrm>
            <a:off x="720725" y="2017713"/>
            <a:ext cx="8234363" cy="1784350"/>
          </a:xfrm>
          <a:prstGeom prst="rect">
            <a:avLst/>
          </a:prstGeom>
          <a:noFill/>
          <a:ln w="9525">
            <a:noFill/>
            <a:miter lim="800000"/>
            <a:headEnd/>
            <a:tailEnd/>
          </a:ln>
          <a:effectLst/>
        </p:spPr>
        <p:txBody>
          <a:bodyPr vert="horz" wrap="square" lIns="0" tIns="0" rIns="0" bIns="0" numCol="1" anchor="b"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221190" name="Rectangle 6"/>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r>
              <a:rPr lang="cs-CZ"/>
              <a:t>Název prezentace v zápatí</a:t>
            </a:r>
          </a:p>
        </p:txBody>
      </p:sp>
      <p:sp>
        <p:nvSpPr>
          <p:cNvPr id="221191" name="Rectangle 7"/>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mn-lt"/>
              </a:defRPr>
            </a:lvl1pPr>
          </a:lstStyle>
          <a:p>
            <a:fld id="{453D5607-9BCF-4A9A-B074-47E4D24FD496}" type="slidenum">
              <a:rPr lang="cs-CZ"/>
              <a:pPr/>
              <a:t>‹#›</a:t>
            </a:fld>
            <a:endParaRPr lang="cs-CZ"/>
          </a:p>
        </p:txBody>
      </p:sp>
      <p:pic>
        <p:nvPicPr>
          <p:cNvPr id="221200" name="Picture 16" descr="OPVK_MU_rgb"/>
          <p:cNvPicPr>
            <a:picLocks noChangeAspect="1" noChangeArrowheads="1"/>
          </p:cNvPicPr>
          <p:nvPr/>
        </p:nvPicPr>
        <p:blipFill>
          <a:blip r:embed="rId14" cstate="print"/>
          <a:srcRect/>
          <a:stretch>
            <a:fillRect/>
          </a:stretch>
        </p:blipFill>
        <p:spPr bwMode="auto">
          <a:xfrm>
            <a:off x="657225" y="4643438"/>
            <a:ext cx="5926138" cy="1130300"/>
          </a:xfrm>
          <a:prstGeom prst="rect">
            <a:avLst/>
          </a:prstGeom>
          <a:noFill/>
        </p:spPr>
      </p:pic>
    </p:spTree>
  </p:cSld>
  <p:clrMap bg1="lt1" tx1="dk1" bg2="lt2" tx2="dk2" accent1="accent1" accent2="accent2" accent3="accent3" accent4="accent4" accent5="accent5" accent6="accent6" hlink="hlink" folHlink="folHlink"/>
  <p:sldLayoutIdLst>
    <p:sldLayoutId id="2147483662"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Lst>
  <p:hf hdr="0" dt="0"/>
  <p:txStyles>
    <p:titleStyle>
      <a:lvl1pPr algn="l" rtl="0" fontAlgn="base">
        <a:spcBef>
          <a:spcPct val="0"/>
        </a:spcBef>
        <a:spcAft>
          <a:spcPct val="0"/>
        </a:spcAft>
        <a:defRPr sz="2400" b="1">
          <a:solidFill>
            <a:srgbClr val="00287D"/>
          </a:solidFill>
          <a:latin typeface="+mj-lt"/>
          <a:ea typeface="+mj-ea"/>
          <a:cs typeface="+mj-cs"/>
        </a:defRPr>
      </a:lvl1pPr>
      <a:lvl2pPr algn="l" rtl="0" fontAlgn="base">
        <a:spcBef>
          <a:spcPct val="0"/>
        </a:spcBef>
        <a:spcAft>
          <a:spcPct val="0"/>
        </a:spcAft>
        <a:defRPr sz="2400" b="1">
          <a:solidFill>
            <a:srgbClr val="00287D"/>
          </a:solidFill>
          <a:latin typeface="Trebuchet MS" pitchFamily="34" charset="0"/>
        </a:defRPr>
      </a:lvl2pPr>
      <a:lvl3pPr algn="l" rtl="0" fontAlgn="base">
        <a:spcBef>
          <a:spcPct val="0"/>
        </a:spcBef>
        <a:spcAft>
          <a:spcPct val="0"/>
        </a:spcAft>
        <a:defRPr sz="2400" b="1">
          <a:solidFill>
            <a:srgbClr val="00287D"/>
          </a:solidFill>
          <a:latin typeface="Trebuchet MS" pitchFamily="34" charset="0"/>
        </a:defRPr>
      </a:lvl3pPr>
      <a:lvl4pPr algn="l" rtl="0" fontAlgn="base">
        <a:spcBef>
          <a:spcPct val="0"/>
        </a:spcBef>
        <a:spcAft>
          <a:spcPct val="0"/>
        </a:spcAft>
        <a:defRPr sz="2400" b="1">
          <a:solidFill>
            <a:srgbClr val="00287D"/>
          </a:solidFill>
          <a:latin typeface="Trebuchet MS" pitchFamily="34" charset="0"/>
        </a:defRPr>
      </a:lvl4pPr>
      <a:lvl5pPr algn="l" rtl="0" fontAlgn="base">
        <a:spcBef>
          <a:spcPct val="0"/>
        </a:spcBef>
        <a:spcAft>
          <a:spcPct val="0"/>
        </a:spcAft>
        <a:defRPr sz="2400" b="1">
          <a:solidFill>
            <a:srgbClr val="00287D"/>
          </a:solidFill>
          <a:latin typeface="Trebuchet MS" pitchFamily="34" charset="0"/>
        </a:defRPr>
      </a:lvl5pPr>
      <a:lvl6pPr marL="457200" algn="l" rtl="0" fontAlgn="base">
        <a:spcBef>
          <a:spcPct val="0"/>
        </a:spcBef>
        <a:spcAft>
          <a:spcPct val="0"/>
        </a:spcAft>
        <a:defRPr sz="2400" b="1">
          <a:solidFill>
            <a:srgbClr val="00287D"/>
          </a:solidFill>
          <a:latin typeface="Trebuchet MS" pitchFamily="34" charset="0"/>
        </a:defRPr>
      </a:lvl6pPr>
      <a:lvl7pPr marL="914400" algn="l" rtl="0" fontAlgn="base">
        <a:spcBef>
          <a:spcPct val="0"/>
        </a:spcBef>
        <a:spcAft>
          <a:spcPct val="0"/>
        </a:spcAft>
        <a:defRPr sz="2400" b="1">
          <a:solidFill>
            <a:srgbClr val="00287D"/>
          </a:solidFill>
          <a:latin typeface="Trebuchet MS" pitchFamily="34" charset="0"/>
        </a:defRPr>
      </a:lvl7pPr>
      <a:lvl8pPr marL="1371600" algn="l" rtl="0" fontAlgn="base">
        <a:spcBef>
          <a:spcPct val="0"/>
        </a:spcBef>
        <a:spcAft>
          <a:spcPct val="0"/>
        </a:spcAft>
        <a:defRPr sz="2400" b="1">
          <a:solidFill>
            <a:srgbClr val="00287D"/>
          </a:solidFill>
          <a:latin typeface="Trebuchet MS" pitchFamily="34" charset="0"/>
        </a:defRPr>
      </a:lvl8pPr>
      <a:lvl9pPr marL="1828800" algn="l" rtl="0" fontAlgn="base">
        <a:spcBef>
          <a:spcPct val="0"/>
        </a:spcBef>
        <a:spcAft>
          <a:spcPct val="0"/>
        </a:spcAft>
        <a:defRPr sz="2400" b="1">
          <a:solidFill>
            <a:srgbClr val="00287D"/>
          </a:solidFill>
          <a:latin typeface="Trebuchet MS" pitchFamily="34" charset="0"/>
        </a:defRPr>
      </a:lvl9pPr>
    </p:titleStyle>
    <p:bodyStyle>
      <a:lvl1pPr marL="342900" indent="-342900" algn="l" rtl="0" fontAlgn="base">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0000"/>
        <a:buFont typeface="Wingdings" pitchFamily="2" charset="2"/>
        <a:buBlip>
          <a:blip r:embed="rId15"/>
        </a:buBlip>
        <a:defRPr sz="2400">
          <a:solidFill>
            <a:schemeClr val="tx1"/>
          </a:solidFill>
          <a:latin typeface="+mn-lt"/>
        </a:defRPr>
      </a:lvl2pPr>
      <a:lvl3pPr marL="1143000" indent="-228600" algn="l" rtl="0" fontAlgn="base">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fontAlgn="base">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gradFill rotWithShape="0">
          <a:gsLst>
            <a:gs pos="0">
              <a:srgbClr val="F5F5F5"/>
            </a:gs>
            <a:gs pos="100000">
              <a:srgbClr val="E4E4E4"/>
            </a:gs>
          </a:gsLst>
          <a:lin ang="2700000" scaled="1"/>
        </a:gradFill>
        <a:effectLst/>
      </p:bgPr>
    </p:bg>
    <p:spTree>
      <p:nvGrpSpPr>
        <p:cNvPr id="1" name=""/>
        <p:cNvGrpSpPr/>
        <p:nvPr/>
      </p:nvGrpSpPr>
      <p:grpSpPr>
        <a:xfrm>
          <a:off x="0" y="0"/>
          <a:ext cx="0" cy="0"/>
          <a:chOff x="0" y="0"/>
          <a:chExt cx="0" cy="0"/>
        </a:xfrm>
      </p:grpSpPr>
      <p:sp>
        <p:nvSpPr>
          <p:cNvPr id="223234" name="Rectangle 2"/>
          <p:cNvSpPr>
            <a:spLocks noChangeArrowheads="1"/>
          </p:cNvSpPr>
          <p:nvPr/>
        </p:nvSpPr>
        <p:spPr bwMode="auto">
          <a:xfrm>
            <a:off x="0" y="0"/>
            <a:ext cx="9144000" cy="809625"/>
          </a:xfrm>
          <a:prstGeom prst="rect">
            <a:avLst/>
          </a:prstGeom>
          <a:gradFill rotWithShape="1">
            <a:gsLst>
              <a:gs pos="0">
                <a:srgbClr val="00287D"/>
              </a:gs>
              <a:gs pos="100000">
                <a:srgbClr val="00287D">
                  <a:gamma/>
                  <a:shade val="75686"/>
                  <a:invGamma/>
                </a:srgbClr>
              </a:gs>
            </a:gsLst>
            <a:lin ang="0" scaled="1"/>
          </a:gradFill>
          <a:ln w="9525">
            <a:noFill/>
            <a:miter lim="800000"/>
            <a:headEnd/>
            <a:tailEnd/>
          </a:ln>
          <a:effectLst/>
        </p:spPr>
        <p:txBody>
          <a:bodyPr wrap="none" anchor="ctr"/>
          <a:lstStyle/>
          <a:p>
            <a:endParaRPr lang="en-US"/>
          </a:p>
        </p:txBody>
      </p:sp>
      <p:pic>
        <p:nvPicPr>
          <p:cNvPr id="223235" name="Picture 3" descr="zahlavi CZ"/>
          <p:cNvPicPr>
            <a:picLocks noChangeAspect="1" noChangeArrowheads="1"/>
          </p:cNvPicPr>
          <p:nvPr/>
        </p:nvPicPr>
        <p:blipFill>
          <a:blip r:embed="rId13" cstate="print"/>
          <a:srcRect/>
          <a:stretch>
            <a:fillRect/>
          </a:stretch>
        </p:blipFill>
        <p:spPr bwMode="auto">
          <a:xfrm>
            <a:off x="0" y="0"/>
            <a:ext cx="9144000" cy="6856413"/>
          </a:xfrm>
          <a:prstGeom prst="rect">
            <a:avLst/>
          </a:prstGeom>
          <a:noFill/>
        </p:spPr>
      </p:pic>
      <p:sp>
        <p:nvSpPr>
          <p:cNvPr id="223236" name="Rectangle 4"/>
          <p:cNvSpPr>
            <a:spLocks noGrp="1" noChangeArrowheads="1"/>
          </p:cNvSpPr>
          <p:nvPr>
            <p:ph type="body" idx="1"/>
          </p:nvPr>
        </p:nvSpPr>
        <p:spPr bwMode="auto">
          <a:xfrm>
            <a:off x="720725" y="1125538"/>
            <a:ext cx="8234363" cy="841375"/>
          </a:xfrm>
          <a:prstGeom prst="rect">
            <a:avLst/>
          </a:prstGeom>
          <a:noFill/>
          <a:ln w="9525">
            <a:noFill/>
            <a:miter lim="800000"/>
            <a:headEnd/>
            <a:tailEnd/>
          </a:ln>
          <a:effectLst/>
        </p:spPr>
        <p:txBody>
          <a:bodyPr vert="horz" wrap="square" lIns="0" tIns="0" rIns="0" bIns="0" numCol="1" anchor="t" anchorCtr="0" compatLnSpc="1">
            <a:prstTxWarp prst="textNoShape">
              <a:avLst/>
            </a:prstTxWarp>
          </a:bodyPr>
          <a:lstStyle/>
          <a:p>
            <a:pPr lvl="0"/>
            <a:r>
              <a:rPr lang="cs-CZ"/>
              <a:t>Klepnutím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223237" name="Rectangle 5"/>
          <p:cNvSpPr>
            <a:spLocks noGrp="1" noChangeArrowheads="1"/>
          </p:cNvSpPr>
          <p:nvPr>
            <p:ph type="ftr" sz="quarter" idx="3"/>
          </p:nvPr>
        </p:nvSpPr>
        <p:spPr bwMode="auto">
          <a:xfrm>
            <a:off x="2517775" y="6248400"/>
            <a:ext cx="403225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defRPr sz="1200">
                <a:solidFill>
                  <a:srgbClr val="969696"/>
                </a:solidFill>
                <a:latin typeface="+mn-lt"/>
              </a:defRPr>
            </a:lvl1pPr>
          </a:lstStyle>
          <a:p>
            <a:r>
              <a:rPr lang="cs-CZ"/>
              <a:t>Název prezentace v zápatí</a:t>
            </a:r>
          </a:p>
        </p:txBody>
      </p:sp>
      <p:sp>
        <p:nvSpPr>
          <p:cNvPr id="223238" name="Rectangle 6"/>
          <p:cNvSpPr>
            <a:spLocks noGrp="1" noChangeArrowheads="1"/>
          </p:cNvSpPr>
          <p:nvPr>
            <p:ph type="sldNum" sz="quarter" idx="4"/>
          </p:nvPr>
        </p:nvSpPr>
        <p:spPr bwMode="auto">
          <a:xfrm>
            <a:off x="6858000" y="6248400"/>
            <a:ext cx="1905000" cy="457200"/>
          </a:xfrm>
          <a:prstGeom prst="rect">
            <a:avLst/>
          </a:prstGeom>
          <a:noFill/>
          <a:ln w="9525">
            <a:noFill/>
            <a:miter lim="800000"/>
            <a:headEnd/>
            <a:tailEnd/>
          </a:ln>
          <a:effectLst/>
        </p:spPr>
        <p:txBody>
          <a:bodyPr vert="horz" wrap="square" lIns="0" tIns="45720" rIns="0" bIns="45720" numCol="1" anchor="b" anchorCtr="0" compatLnSpc="1">
            <a:prstTxWarp prst="textNoShape">
              <a:avLst/>
            </a:prstTxWarp>
          </a:bodyPr>
          <a:lstStyle>
            <a:lvl1pPr algn="r">
              <a:defRPr sz="1200">
                <a:solidFill>
                  <a:srgbClr val="969696"/>
                </a:solidFill>
                <a:latin typeface="+mn-lt"/>
              </a:defRPr>
            </a:lvl1pPr>
          </a:lstStyle>
          <a:p>
            <a:fld id="{31D787D4-A515-435D-BF1C-41B3657A41C6}" type="slidenum">
              <a:rPr lang="cs-CZ"/>
              <a:pPr/>
              <a:t>‹#›</a:t>
            </a:fld>
            <a:endParaRPr lang="cs-CZ"/>
          </a:p>
        </p:txBody>
      </p:sp>
      <p:pic>
        <p:nvPicPr>
          <p:cNvPr id="223243" name="Picture 11" descr="OPVK_MU_rgb"/>
          <p:cNvPicPr>
            <a:picLocks noChangeAspect="1" noChangeArrowheads="1"/>
          </p:cNvPicPr>
          <p:nvPr/>
        </p:nvPicPr>
        <p:blipFill>
          <a:blip r:embed="rId14" cstate="print"/>
          <a:srcRect/>
          <a:stretch>
            <a:fillRect/>
          </a:stretch>
        </p:blipFill>
        <p:spPr bwMode="auto">
          <a:xfrm>
            <a:off x="581025" y="3286125"/>
            <a:ext cx="8002588" cy="1525588"/>
          </a:xfrm>
          <a:prstGeom prst="rect">
            <a:avLst/>
          </a:prstGeom>
          <a:noFill/>
        </p:spPr>
      </p:pic>
    </p:spTree>
  </p:cSld>
  <p:clrMap bg1="lt1" tx1="dk1" bg2="lt2" tx2="dk2" accent1="accent1" accent2="accent2" accent3="accent3" accent4="accent4" accent5="accent5" accent6="accent6" hlink="hlink" folHlink="folHlink"/>
  <p:sldLayoutIdLst>
    <p:sldLayoutId id="2147483706" r:id="rId1"/>
    <p:sldLayoutId id="2147483707" r:id="rId2"/>
    <p:sldLayoutId id="2147483708" r:id="rId3"/>
    <p:sldLayoutId id="2147483709" r:id="rId4"/>
    <p:sldLayoutId id="2147483710" r:id="rId5"/>
    <p:sldLayoutId id="2147483711" r:id="rId6"/>
    <p:sldLayoutId id="2147483712" r:id="rId7"/>
    <p:sldLayoutId id="2147483713" r:id="rId8"/>
    <p:sldLayoutId id="2147483714" r:id="rId9"/>
    <p:sldLayoutId id="2147483715" r:id="rId10"/>
    <p:sldLayoutId id="2147483716" r:id="rId11"/>
  </p:sldLayoutIdLst>
  <p:hf hdr="0" dt="0"/>
  <p:txStyles>
    <p:titleStyle>
      <a:lvl1pPr algn="l" rtl="0" fontAlgn="base">
        <a:spcBef>
          <a:spcPct val="0"/>
        </a:spcBef>
        <a:spcAft>
          <a:spcPct val="0"/>
        </a:spcAft>
        <a:defRPr sz="2400" b="1">
          <a:solidFill>
            <a:srgbClr val="00287D"/>
          </a:solidFill>
          <a:latin typeface="+mj-lt"/>
          <a:ea typeface="+mj-ea"/>
          <a:cs typeface="+mj-cs"/>
        </a:defRPr>
      </a:lvl1pPr>
      <a:lvl2pPr algn="l" rtl="0" fontAlgn="base">
        <a:spcBef>
          <a:spcPct val="0"/>
        </a:spcBef>
        <a:spcAft>
          <a:spcPct val="0"/>
        </a:spcAft>
        <a:defRPr sz="2400" b="1">
          <a:solidFill>
            <a:srgbClr val="00287D"/>
          </a:solidFill>
          <a:latin typeface="Tahoma" pitchFamily="34" charset="0"/>
        </a:defRPr>
      </a:lvl2pPr>
      <a:lvl3pPr algn="l" rtl="0" fontAlgn="base">
        <a:spcBef>
          <a:spcPct val="0"/>
        </a:spcBef>
        <a:spcAft>
          <a:spcPct val="0"/>
        </a:spcAft>
        <a:defRPr sz="2400" b="1">
          <a:solidFill>
            <a:srgbClr val="00287D"/>
          </a:solidFill>
          <a:latin typeface="Tahoma" pitchFamily="34" charset="0"/>
        </a:defRPr>
      </a:lvl3pPr>
      <a:lvl4pPr algn="l" rtl="0" fontAlgn="base">
        <a:spcBef>
          <a:spcPct val="0"/>
        </a:spcBef>
        <a:spcAft>
          <a:spcPct val="0"/>
        </a:spcAft>
        <a:defRPr sz="2400" b="1">
          <a:solidFill>
            <a:srgbClr val="00287D"/>
          </a:solidFill>
          <a:latin typeface="Tahoma" pitchFamily="34" charset="0"/>
        </a:defRPr>
      </a:lvl4pPr>
      <a:lvl5pPr algn="l" rtl="0" fontAlgn="base">
        <a:spcBef>
          <a:spcPct val="0"/>
        </a:spcBef>
        <a:spcAft>
          <a:spcPct val="0"/>
        </a:spcAft>
        <a:defRPr sz="2400" b="1">
          <a:solidFill>
            <a:srgbClr val="00287D"/>
          </a:solidFill>
          <a:latin typeface="Tahoma" pitchFamily="34" charset="0"/>
        </a:defRPr>
      </a:lvl5pPr>
      <a:lvl6pPr marL="457200" algn="l" rtl="0" fontAlgn="base">
        <a:spcBef>
          <a:spcPct val="0"/>
        </a:spcBef>
        <a:spcAft>
          <a:spcPct val="0"/>
        </a:spcAft>
        <a:defRPr sz="2400" b="1">
          <a:solidFill>
            <a:srgbClr val="00287D"/>
          </a:solidFill>
          <a:latin typeface="Tahoma" pitchFamily="34" charset="0"/>
        </a:defRPr>
      </a:lvl6pPr>
      <a:lvl7pPr marL="914400" algn="l" rtl="0" fontAlgn="base">
        <a:spcBef>
          <a:spcPct val="0"/>
        </a:spcBef>
        <a:spcAft>
          <a:spcPct val="0"/>
        </a:spcAft>
        <a:defRPr sz="2400" b="1">
          <a:solidFill>
            <a:srgbClr val="00287D"/>
          </a:solidFill>
          <a:latin typeface="Tahoma" pitchFamily="34" charset="0"/>
        </a:defRPr>
      </a:lvl7pPr>
      <a:lvl8pPr marL="1371600" algn="l" rtl="0" fontAlgn="base">
        <a:spcBef>
          <a:spcPct val="0"/>
        </a:spcBef>
        <a:spcAft>
          <a:spcPct val="0"/>
        </a:spcAft>
        <a:defRPr sz="2400" b="1">
          <a:solidFill>
            <a:srgbClr val="00287D"/>
          </a:solidFill>
          <a:latin typeface="Tahoma" pitchFamily="34" charset="0"/>
        </a:defRPr>
      </a:lvl8pPr>
      <a:lvl9pPr marL="1828800" algn="l" rtl="0" fontAlgn="base">
        <a:spcBef>
          <a:spcPct val="0"/>
        </a:spcBef>
        <a:spcAft>
          <a:spcPct val="0"/>
        </a:spcAft>
        <a:defRPr sz="2400" b="1">
          <a:solidFill>
            <a:srgbClr val="00287D"/>
          </a:solidFill>
          <a:latin typeface="Tahoma" pitchFamily="34" charset="0"/>
        </a:defRPr>
      </a:lvl9pPr>
    </p:titleStyle>
    <p:bodyStyle>
      <a:lvl1pPr marL="342900" indent="-342900" algn="l" rtl="0" fontAlgn="base">
        <a:spcBef>
          <a:spcPct val="20000"/>
        </a:spcBef>
        <a:spcAft>
          <a:spcPct val="0"/>
        </a:spcAft>
        <a:buClr>
          <a:srgbClr val="969696"/>
        </a:buClr>
        <a:buSzPct val="80000"/>
        <a:buFont typeface="Wingdings" pitchFamily="2" charset="2"/>
        <a:buBlip>
          <a:blip r:embed="rId15"/>
        </a:buBlip>
        <a:defRPr sz="2400">
          <a:solidFill>
            <a:schemeClr val="tx1"/>
          </a:solidFill>
          <a:latin typeface="+mn-lt"/>
          <a:ea typeface="+mn-ea"/>
          <a:cs typeface="+mn-cs"/>
        </a:defRPr>
      </a:lvl1pPr>
      <a:lvl2pPr marL="742950" indent="-285750" algn="l" rtl="0" fontAlgn="base">
        <a:spcBef>
          <a:spcPct val="20000"/>
        </a:spcBef>
        <a:spcAft>
          <a:spcPct val="0"/>
        </a:spcAft>
        <a:buClr>
          <a:schemeClr val="hlink"/>
        </a:buClr>
        <a:buSzPct val="80000"/>
        <a:buFont typeface="Wingdings" pitchFamily="2" charset="2"/>
        <a:buBlip>
          <a:blip r:embed="rId15"/>
        </a:buBlip>
        <a:defRPr sz="2400">
          <a:solidFill>
            <a:schemeClr val="tx1"/>
          </a:solidFill>
          <a:latin typeface="+mn-lt"/>
        </a:defRPr>
      </a:lvl2pPr>
      <a:lvl3pPr marL="1143000" indent="-228600" algn="l" rtl="0" fontAlgn="base">
        <a:spcBef>
          <a:spcPct val="20000"/>
        </a:spcBef>
        <a:spcAft>
          <a:spcPct val="0"/>
        </a:spcAft>
        <a:buClr>
          <a:schemeClr val="folHlink"/>
        </a:buClr>
        <a:buSzPct val="80000"/>
        <a:buFont typeface="Wingdings" pitchFamily="2" charset="2"/>
        <a:buBlip>
          <a:blip r:embed="rId15"/>
        </a:buBlip>
        <a:defRPr sz="2400">
          <a:solidFill>
            <a:schemeClr val="tx1"/>
          </a:solidFill>
          <a:latin typeface="+mn-lt"/>
        </a:defRPr>
      </a:lvl3pPr>
      <a:lvl4pPr marL="1600200" indent="-228600" algn="l" rtl="0" fontAlgn="base">
        <a:spcBef>
          <a:spcPct val="20000"/>
        </a:spcBef>
        <a:spcAft>
          <a:spcPct val="0"/>
        </a:spcAft>
        <a:buClr>
          <a:schemeClr val="accent2"/>
        </a:buClr>
        <a:buSzPct val="90000"/>
        <a:buFont typeface="Wingdings" pitchFamily="2" charset="2"/>
        <a:buBlip>
          <a:blip r:embed="rId15"/>
        </a:buBlip>
        <a:defRPr sz="2000">
          <a:solidFill>
            <a:schemeClr val="tx1"/>
          </a:solidFill>
          <a:latin typeface="+mn-lt"/>
        </a:defRPr>
      </a:lvl4pPr>
      <a:lvl5pPr marL="20574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5pPr>
      <a:lvl6pPr marL="25146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6pPr>
      <a:lvl7pPr marL="29718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7pPr>
      <a:lvl8pPr marL="34290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8pPr>
      <a:lvl9pPr marL="3886200" indent="-228600" algn="l" rtl="0" fontAlgn="base">
        <a:spcBef>
          <a:spcPct val="20000"/>
        </a:spcBef>
        <a:spcAft>
          <a:spcPct val="0"/>
        </a:spcAft>
        <a:buClr>
          <a:schemeClr val="accent1"/>
        </a:buClr>
        <a:buFont typeface="Wingdings" pitchFamily="2" charset="2"/>
        <a:buBlip>
          <a:blip r:embed="rId15"/>
        </a:buBlip>
        <a:defRPr>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pbs.org/wgbh/pages/frontline/shows/cool/view/" TargetMode="External"/><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A5D622-55C5-274E-9D3E-F8678D73B94B}"/>
              </a:ext>
            </a:extLst>
          </p:cNvPr>
          <p:cNvSpPr>
            <a:spLocks noGrp="1"/>
          </p:cNvSpPr>
          <p:nvPr>
            <p:ph type="ctrTitle"/>
          </p:nvPr>
        </p:nvSpPr>
        <p:spPr>
          <a:xfrm>
            <a:off x="808892" y="1306586"/>
            <a:ext cx="7738814" cy="4394988"/>
          </a:xfrm>
        </p:spPr>
        <p:txBody>
          <a:bodyPr/>
          <a:lstStyle/>
          <a:p>
            <a:r>
              <a:rPr lang="en-GB"/>
              <a:t>Culture Industry</a:t>
            </a:r>
            <a:endParaRPr lang="en-US"/>
          </a:p>
        </p:txBody>
      </p:sp>
      <p:sp>
        <p:nvSpPr>
          <p:cNvPr id="3" name="Content Placeholder 2">
            <a:extLst>
              <a:ext uri="{FF2B5EF4-FFF2-40B4-BE49-F238E27FC236}">
                <a16:creationId xmlns:a16="http://schemas.microsoft.com/office/drawing/2014/main" id="{36F4C78B-95D0-0D4F-963E-E0DB8FEC6FFF}"/>
              </a:ext>
            </a:extLst>
          </p:cNvPr>
          <p:cNvSpPr>
            <a:spLocks noGrp="1"/>
          </p:cNvSpPr>
          <p:nvPr>
            <p:ph type="subTitle" idx="1"/>
          </p:nvPr>
        </p:nvSpPr>
        <p:spPr/>
        <p:txBody>
          <a:bodyPr/>
          <a:lstStyle/>
          <a:p>
            <a:endParaRPr lang="en-US"/>
          </a:p>
        </p:txBody>
      </p:sp>
    </p:spTree>
    <p:extLst>
      <p:ext uri="{BB962C8B-B14F-4D97-AF65-F5344CB8AC3E}">
        <p14:creationId xmlns:p14="http://schemas.microsoft.com/office/powerpoint/2010/main" val="41809343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720725" y="1042408"/>
            <a:ext cx="7827963" cy="647700"/>
          </a:xfrm>
        </p:spPr>
        <p:txBody>
          <a:bodyPr>
            <a:normAutofit fontScale="90000"/>
          </a:bodyPr>
          <a:lstStyle/>
          <a:p>
            <a:r>
              <a:rPr lang="en-US" dirty="0"/>
              <a:t>Frankfurt School </a:t>
            </a:r>
            <a:endParaRPr lang="cs-CZ" dirty="0"/>
          </a:p>
        </p:txBody>
      </p:sp>
      <p:sp>
        <p:nvSpPr>
          <p:cNvPr id="208899" name="Rectangle 3"/>
          <p:cNvSpPr>
            <a:spLocks noGrp="1" noChangeArrowheads="1"/>
          </p:cNvSpPr>
          <p:nvPr>
            <p:ph idx="1"/>
          </p:nvPr>
        </p:nvSpPr>
        <p:spPr>
          <a:xfrm>
            <a:off x="720725" y="1934583"/>
            <a:ext cx="8234363" cy="4114800"/>
          </a:xfrm>
        </p:spPr>
        <p:txBody>
          <a:bodyPr/>
          <a:lstStyle/>
          <a:p>
            <a:pPr>
              <a:buFont typeface="Courier New" panose="02070309020205020404" pitchFamily="49" charset="0"/>
              <a:buChar char="o"/>
            </a:pPr>
            <a:r>
              <a:rPr lang="en-US" dirty="0"/>
              <a:t>The </a:t>
            </a:r>
            <a:r>
              <a:rPr lang="de-DE" dirty="0"/>
              <a:t>Institute for Social Research, part of the University of Frankfurt am Main, Germany </a:t>
            </a:r>
          </a:p>
          <a:p>
            <a:endParaRPr lang="de-DE" sz="1800" dirty="0"/>
          </a:p>
          <a:p>
            <a:r>
              <a:rPr lang="en-US" sz="1800" dirty="0"/>
              <a:t>founded in 1924 and was devoted to the study of scientific Marxism</a:t>
            </a:r>
          </a:p>
          <a:p>
            <a:pPr lvl="4">
              <a:lnSpc>
                <a:spcPct val="80000"/>
              </a:lnSpc>
            </a:pPr>
            <a:endParaRPr lang="en-US" sz="1800" dirty="0"/>
          </a:p>
          <a:p>
            <a:pPr lvl="4">
              <a:lnSpc>
                <a:spcPct val="80000"/>
              </a:lnSpc>
            </a:pPr>
            <a:r>
              <a:rPr lang="en-US" sz="1800" dirty="0"/>
              <a:t> </a:t>
            </a:r>
            <a:r>
              <a:rPr lang="en-US" dirty="0"/>
              <a:t>Theodor W. </a:t>
            </a:r>
            <a:r>
              <a:rPr lang="en-US" dirty="0" err="1"/>
              <a:t>Adorno</a:t>
            </a:r>
            <a:r>
              <a:rPr lang="en-US" dirty="0"/>
              <a:t> (philosopher, sociologist and musicologist)</a:t>
            </a:r>
          </a:p>
          <a:p>
            <a:pPr lvl="4">
              <a:lnSpc>
                <a:spcPct val="80000"/>
              </a:lnSpc>
            </a:pPr>
            <a:r>
              <a:rPr lang="en-US" dirty="0"/>
              <a:t>Walter Benjamin (essayist and literary critic)</a:t>
            </a:r>
          </a:p>
          <a:p>
            <a:pPr lvl="4">
              <a:lnSpc>
                <a:spcPct val="80000"/>
              </a:lnSpc>
            </a:pPr>
            <a:r>
              <a:rPr lang="en-US" dirty="0"/>
              <a:t>Herbert Marcuse (philosopher)</a:t>
            </a:r>
          </a:p>
          <a:p>
            <a:pPr lvl="4">
              <a:lnSpc>
                <a:spcPct val="80000"/>
              </a:lnSpc>
            </a:pPr>
            <a:r>
              <a:rPr lang="en-US" dirty="0"/>
              <a:t>Max </a:t>
            </a:r>
            <a:r>
              <a:rPr lang="en-US" dirty="0" err="1"/>
              <a:t>Horkheimer</a:t>
            </a:r>
            <a:r>
              <a:rPr lang="en-US" dirty="0"/>
              <a:t> (philosopher, sociologist)</a:t>
            </a:r>
          </a:p>
          <a:p>
            <a:pPr lvl="4">
              <a:lnSpc>
                <a:spcPct val="80000"/>
              </a:lnSpc>
            </a:pPr>
            <a:r>
              <a:rPr lang="en-US" dirty="0"/>
              <a:t>Erich Fromm (Freudian analyst )</a:t>
            </a:r>
          </a:p>
          <a:p>
            <a:pPr lvl="4">
              <a:lnSpc>
                <a:spcPct val="80000"/>
              </a:lnSpc>
            </a:pPr>
            <a:r>
              <a:rPr lang="en-US" dirty="0" err="1"/>
              <a:t>Jürgen</a:t>
            </a:r>
            <a:r>
              <a:rPr lang="en-US" dirty="0"/>
              <a:t> </a:t>
            </a:r>
            <a:r>
              <a:rPr lang="en-US" dirty="0" err="1"/>
              <a:t>Habermas</a:t>
            </a:r>
            <a:r>
              <a:rPr lang="en-US" dirty="0"/>
              <a:t> (philosopher and social theorist)</a:t>
            </a:r>
          </a:p>
          <a:p>
            <a:pPr>
              <a:lnSpc>
                <a:spcPct val="150000"/>
              </a:lnSpc>
            </a:pPr>
            <a:endParaRPr lang="cs-CZ" sz="1600" dirty="0"/>
          </a:p>
          <a:p>
            <a:pPr>
              <a:spcBef>
                <a:spcPct val="50000"/>
              </a:spcBef>
            </a:pPr>
            <a:endParaRPr lang="en-US" sz="1700" dirty="0"/>
          </a:p>
        </p:txBody>
      </p:sp>
      <p:sp>
        <p:nvSpPr>
          <p:cNvPr id="5" name="Slide Number Placeholder 4"/>
          <p:cNvSpPr>
            <a:spLocks noGrp="1"/>
          </p:cNvSpPr>
          <p:nvPr>
            <p:ph type="sldNum" sz="quarter" idx="12"/>
          </p:nvPr>
        </p:nvSpPr>
        <p:spPr/>
        <p:txBody>
          <a:bodyPr/>
          <a:lstStyle/>
          <a:p>
            <a:fld id="{177549F3-01A3-4630-9E61-BB3CC03104E8}" type="slidenum">
              <a:rPr lang="cs-CZ"/>
              <a:pPr/>
              <a:t>2</a:t>
            </a:fld>
            <a:endParaRPr lang="cs-CZ"/>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720725" y="1042408"/>
            <a:ext cx="7827963" cy="647700"/>
          </a:xfrm>
        </p:spPr>
        <p:txBody>
          <a:bodyPr>
            <a:normAutofit fontScale="90000"/>
          </a:bodyPr>
          <a:lstStyle/>
          <a:p>
            <a:r>
              <a:rPr lang="en-US" dirty="0"/>
              <a:t>Frankfurt School </a:t>
            </a:r>
            <a:endParaRPr lang="cs-CZ" dirty="0"/>
          </a:p>
        </p:txBody>
      </p:sp>
      <p:sp>
        <p:nvSpPr>
          <p:cNvPr id="208899" name="Rectangle 3"/>
          <p:cNvSpPr>
            <a:spLocks noGrp="1" noChangeArrowheads="1"/>
          </p:cNvSpPr>
          <p:nvPr>
            <p:ph idx="1"/>
          </p:nvPr>
        </p:nvSpPr>
        <p:spPr>
          <a:xfrm>
            <a:off x="720725" y="1934583"/>
            <a:ext cx="8234363" cy="4114800"/>
          </a:xfrm>
        </p:spPr>
        <p:txBody>
          <a:bodyPr/>
          <a:lstStyle/>
          <a:p>
            <a:pPr>
              <a:lnSpc>
                <a:spcPct val="80000"/>
              </a:lnSpc>
              <a:buFont typeface="Courier New" panose="02070309020205020404" pitchFamily="49" charset="0"/>
              <a:buChar char="o"/>
            </a:pPr>
            <a:r>
              <a:rPr lang="en-US" dirty="0"/>
              <a:t>Main historical influences:</a:t>
            </a:r>
          </a:p>
          <a:p>
            <a:pPr lvl="1">
              <a:lnSpc>
                <a:spcPct val="80000"/>
              </a:lnSpc>
            </a:pPr>
            <a:r>
              <a:rPr lang="en-US" sz="2000" dirty="0"/>
              <a:t>The failure of proletarian revolutions in Western Europe, and the successful 1917 revolution in Russia </a:t>
            </a:r>
          </a:p>
          <a:p>
            <a:pPr lvl="1">
              <a:lnSpc>
                <a:spcPct val="80000"/>
              </a:lnSpc>
            </a:pPr>
            <a:r>
              <a:rPr lang="en-US" sz="2000" dirty="0"/>
              <a:t>The rise of European Fascism</a:t>
            </a:r>
          </a:p>
          <a:p>
            <a:pPr lvl="1">
              <a:lnSpc>
                <a:spcPct val="80000"/>
              </a:lnSpc>
            </a:pPr>
            <a:r>
              <a:rPr lang="en-US" sz="2000" dirty="0"/>
              <a:t>Dominance of Monopoly Capitalism</a:t>
            </a:r>
          </a:p>
          <a:p>
            <a:pPr>
              <a:buNone/>
            </a:pPr>
            <a:endParaRPr lang="en-US" dirty="0"/>
          </a:p>
          <a:p>
            <a:pPr>
              <a:buNone/>
            </a:pPr>
            <a:r>
              <a:rPr lang="en-US" dirty="0"/>
              <a:t>“Critical theory” Critical of what?</a:t>
            </a:r>
            <a:endParaRPr lang="en-US" sz="2000" dirty="0"/>
          </a:p>
          <a:p>
            <a:pPr lvl="1"/>
            <a:r>
              <a:rPr lang="en-US" sz="2000" dirty="0"/>
              <a:t>Current social conditions to bring hidden structures to light</a:t>
            </a:r>
          </a:p>
          <a:p>
            <a:pPr lvl="1"/>
            <a:r>
              <a:rPr lang="en-US" sz="2000" dirty="0"/>
              <a:t>From political-economy determinism to mutual shaping among politics-economy-culture </a:t>
            </a:r>
            <a:endParaRPr lang="cs-CZ" sz="1600" dirty="0"/>
          </a:p>
          <a:p>
            <a:pPr>
              <a:spcBef>
                <a:spcPct val="50000"/>
              </a:spcBef>
            </a:pPr>
            <a:endParaRPr lang="en-US" sz="1700" dirty="0"/>
          </a:p>
        </p:txBody>
      </p:sp>
      <p:sp>
        <p:nvSpPr>
          <p:cNvPr id="5" name="Slide Number Placeholder 4"/>
          <p:cNvSpPr>
            <a:spLocks noGrp="1"/>
          </p:cNvSpPr>
          <p:nvPr>
            <p:ph type="sldNum" sz="quarter" idx="12"/>
          </p:nvPr>
        </p:nvSpPr>
        <p:spPr/>
        <p:txBody>
          <a:bodyPr/>
          <a:lstStyle/>
          <a:p>
            <a:fld id="{177549F3-01A3-4630-9E61-BB3CC03104E8}" type="slidenum">
              <a:rPr lang="cs-CZ"/>
              <a:pPr/>
              <a:t>3</a:t>
            </a:fld>
            <a:endParaRPr lang="cs-CZ"/>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8898" name="Rectangle 2"/>
          <p:cNvSpPr>
            <a:spLocks noGrp="1" noChangeArrowheads="1"/>
          </p:cNvSpPr>
          <p:nvPr>
            <p:ph type="title"/>
          </p:nvPr>
        </p:nvSpPr>
        <p:spPr>
          <a:xfrm>
            <a:off x="720725" y="1042408"/>
            <a:ext cx="7827963" cy="647700"/>
          </a:xfrm>
        </p:spPr>
        <p:txBody>
          <a:bodyPr>
            <a:normAutofit fontScale="90000"/>
          </a:bodyPr>
          <a:lstStyle/>
          <a:p>
            <a:r>
              <a:rPr lang="en-US" dirty="0"/>
              <a:t>Culture Industry </a:t>
            </a:r>
            <a:endParaRPr lang="cs-CZ" dirty="0"/>
          </a:p>
        </p:txBody>
      </p:sp>
      <p:sp>
        <p:nvSpPr>
          <p:cNvPr id="208899" name="Rectangle 3"/>
          <p:cNvSpPr>
            <a:spLocks noGrp="1" noChangeArrowheads="1"/>
          </p:cNvSpPr>
          <p:nvPr>
            <p:ph idx="1"/>
          </p:nvPr>
        </p:nvSpPr>
        <p:spPr>
          <a:xfrm>
            <a:off x="720725" y="1934583"/>
            <a:ext cx="8234363" cy="4114800"/>
          </a:xfrm>
        </p:spPr>
        <p:txBody>
          <a:bodyPr/>
          <a:lstStyle/>
          <a:p>
            <a:pPr>
              <a:buFont typeface="Courier New" panose="02070309020205020404" pitchFamily="49" charset="0"/>
              <a:buChar char="o"/>
            </a:pPr>
            <a:r>
              <a:rPr lang="en-US" dirty="0"/>
              <a:t>Adorno &amp; </a:t>
            </a:r>
            <a:r>
              <a:rPr lang="en-US" dirty="0" err="1"/>
              <a:t>Horkheimer</a:t>
            </a:r>
            <a:endParaRPr lang="en-US" dirty="0"/>
          </a:p>
          <a:p>
            <a:pPr>
              <a:spcBef>
                <a:spcPct val="50000"/>
              </a:spcBef>
            </a:pPr>
            <a:r>
              <a:rPr lang="en-US" sz="1600" dirty="0"/>
              <a:t>Movies and radio need no longer pretend to be art,  The truth that they are just business is made into an ideology</a:t>
            </a:r>
          </a:p>
          <a:p>
            <a:pPr>
              <a:spcBef>
                <a:spcPct val="50000"/>
              </a:spcBef>
            </a:pPr>
            <a:endParaRPr lang="en-US" sz="1600" dirty="0"/>
          </a:p>
          <a:p>
            <a:pPr>
              <a:spcBef>
                <a:spcPct val="50000"/>
              </a:spcBef>
            </a:pPr>
            <a:r>
              <a:rPr lang="en-US" sz="1600" dirty="0"/>
              <a:t>Interested parties explain the culture industry in technological terms…No mention is made of the fact that the basis on which technology acquires power over society is greatest.  </a:t>
            </a:r>
          </a:p>
          <a:p>
            <a:pPr>
              <a:spcBef>
                <a:spcPct val="50000"/>
              </a:spcBef>
            </a:pPr>
            <a:endParaRPr lang="en-US" sz="1600" dirty="0"/>
          </a:p>
          <a:p>
            <a:pPr>
              <a:spcBef>
                <a:spcPct val="50000"/>
              </a:spcBef>
            </a:pPr>
            <a:r>
              <a:rPr lang="en-US" sz="1600" dirty="0"/>
              <a:t>Use value -&gt; Exchange Value</a:t>
            </a:r>
          </a:p>
          <a:p>
            <a:pPr marL="0" indent="0">
              <a:buNone/>
            </a:pPr>
            <a:endParaRPr lang="en-US" sz="1600" dirty="0"/>
          </a:p>
          <a:p>
            <a:r>
              <a:rPr lang="en-US" sz="1600" dirty="0"/>
              <a:t>‘Genuine’ or ‘autonomous’ art  VS  the products of the culture industry (Standardization) </a:t>
            </a:r>
            <a:endParaRPr lang="cs-CZ" sz="1600" dirty="0"/>
          </a:p>
          <a:p>
            <a:pPr>
              <a:spcBef>
                <a:spcPct val="50000"/>
              </a:spcBef>
            </a:pPr>
            <a:endParaRPr lang="en-US" sz="1700" dirty="0"/>
          </a:p>
        </p:txBody>
      </p:sp>
      <p:sp>
        <p:nvSpPr>
          <p:cNvPr id="5" name="Slide Number Placeholder 4"/>
          <p:cNvSpPr>
            <a:spLocks noGrp="1"/>
          </p:cNvSpPr>
          <p:nvPr>
            <p:ph type="sldNum" sz="quarter" idx="12"/>
          </p:nvPr>
        </p:nvSpPr>
        <p:spPr/>
        <p:txBody>
          <a:bodyPr/>
          <a:lstStyle/>
          <a:p>
            <a:fld id="{177549F3-01A3-4630-9E61-BB3CC03104E8}" type="slidenum">
              <a:rPr lang="cs-CZ"/>
              <a:pPr/>
              <a:t>4</a:t>
            </a:fld>
            <a:endParaRPr lang="cs-CZ"/>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Adorno &amp; </a:t>
            </a:r>
            <a:r>
              <a:rPr lang="en-US" dirty="0" err="1"/>
              <a:t>Horkheimer</a:t>
            </a:r>
            <a:r>
              <a:rPr lang="en-US" dirty="0"/>
              <a:t/>
            </a:r>
            <a:br>
              <a:rPr lang="en-US" dirty="0"/>
            </a:br>
            <a:endParaRPr lang="en-US" dirty="0"/>
          </a:p>
        </p:txBody>
      </p:sp>
      <p:sp>
        <p:nvSpPr>
          <p:cNvPr id="3" name="Content Placeholder 2"/>
          <p:cNvSpPr>
            <a:spLocks noGrp="1"/>
          </p:cNvSpPr>
          <p:nvPr>
            <p:ph idx="1"/>
          </p:nvPr>
        </p:nvSpPr>
        <p:spPr/>
        <p:txBody>
          <a:bodyPr>
            <a:normAutofit fontScale="70000" lnSpcReduction="20000"/>
          </a:bodyPr>
          <a:lstStyle/>
          <a:p>
            <a:pPr>
              <a:buFont typeface="Courier New" panose="02070309020205020404" pitchFamily="49" charset="0"/>
              <a:buChar char="o"/>
            </a:pPr>
            <a:r>
              <a:rPr lang="en-US" dirty="0"/>
              <a:t>Culture Industry</a:t>
            </a:r>
          </a:p>
          <a:p>
            <a:pPr lvl="0"/>
            <a:endParaRPr lang="en-US" dirty="0"/>
          </a:p>
          <a:p>
            <a:r>
              <a:rPr lang="en-US" dirty="0"/>
              <a:t>Art can provide an alternate vision of reality</a:t>
            </a:r>
          </a:p>
          <a:p>
            <a:r>
              <a:rPr lang="en-US" dirty="0"/>
              <a:t>The radical character of autonomous art stems not from its content but from its form</a:t>
            </a:r>
          </a:p>
          <a:p>
            <a:endParaRPr lang="en-US" dirty="0"/>
          </a:p>
          <a:p>
            <a:r>
              <a:rPr lang="en-US" sz="1800" dirty="0"/>
              <a:t>Culture Industry - The triumph of instrumental reason over the role of culture</a:t>
            </a:r>
          </a:p>
          <a:p>
            <a:pPr lvl="0"/>
            <a:endParaRPr lang="en-US" dirty="0"/>
          </a:p>
          <a:p>
            <a:r>
              <a:rPr lang="en-US" dirty="0"/>
              <a:t>Standardized art does nothing to stimulate critical social reflection. Rather, it creates standardized responses.</a:t>
            </a:r>
          </a:p>
          <a:p>
            <a:r>
              <a:rPr lang="en-US" dirty="0"/>
              <a:t>Extinguishing the revolutionary potential of the masses, by providing relief from the stresses of life under capitalism through brief and surface level distractions</a:t>
            </a:r>
          </a:p>
          <a:p>
            <a:r>
              <a:rPr lang="en-US" dirty="0"/>
              <a:t>Culture Industry cements its audience to the status quo, and transforms culture itself into an ideological medium of domination</a:t>
            </a:r>
          </a:p>
          <a:p>
            <a:endParaRPr lang="en-US" dirty="0"/>
          </a:p>
        </p:txBody>
      </p:sp>
    </p:spTree>
    <p:extLst>
      <p:ext uri="{BB962C8B-B14F-4D97-AF65-F5344CB8AC3E}">
        <p14:creationId xmlns:p14="http://schemas.microsoft.com/office/powerpoint/2010/main" val="831522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dirty="0"/>
              <a:t>Walter Benjamin</a:t>
            </a:r>
            <a:endParaRPr lang="en-US" dirty="0"/>
          </a:p>
        </p:txBody>
      </p:sp>
      <p:sp>
        <p:nvSpPr>
          <p:cNvPr id="4" name="Content Placeholder 2"/>
          <p:cNvSpPr>
            <a:spLocks noGrp="1"/>
          </p:cNvSpPr>
          <p:nvPr>
            <p:ph idx="1"/>
          </p:nvPr>
        </p:nvSpPr>
        <p:spPr>
          <a:prstGeom prst="rect">
            <a:avLst/>
          </a:prstGeom>
        </p:spPr>
        <p:txBody>
          <a:bodyPr vert="horz">
            <a:normAutofit lnSpcReduction="10000"/>
          </a:bodyPr>
          <a:lst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a:lstStyle>
          <a:p>
            <a:r>
              <a:rPr lang="en-US" sz="1600" i="1" dirty="0" smtClean="0"/>
              <a:t>“</a:t>
            </a:r>
            <a:r>
              <a:rPr lang="en-US" sz="1600" b="1" i="1" dirty="0" smtClean="0"/>
              <a:t>The Work of Art in the Age of Mechanical Reproduction” </a:t>
            </a:r>
            <a:r>
              <a:rPr lang="en-US" sz="1600" dirty="0" smtClean="0"/>
              <a:t>examined the connection between art and technology</a:t>
            </a:r>
            <a:r>
              <a:rPr lang="en-US" sz="1600" dirty="0" smtClean="0"/>
              <a:t>.</a:t>
            </a:r>
          </a:p>
          <a:p>
            <a:endParaRPr lang="en-US" sz="1600" dirty="0" smtClean="0"/>
          </a:p>
          <a:p>
            <a:r>
              <a:rPr lang="en-US" sz="1600" b="1" dirty="0" smtClean="0"/>
              <a:t>Aura</a:t>
            </a:r>
            <a:r>
              <a:rPr lang="en-US" sz="1600" dirty="0" smtClean="0"/>
              <a:t> </a:t>
            </a:r>
            <a:r>
              <a:rPr lang="en-US" sz="1600" dirty="0"/>
              <a:t>is a “strange web of space and time” or “a distance as close as it can be.” Aura is associated with the traditional, nostalgic notions of artwork and is lost with the onset of </a:t>
            </a:r>
            <a:r>
              <a:rPr lang="en-US" sz="1600" b="1" i="1" dirty="0"/>
              <a:t>photography</a:t>
            </a:r>
            <a:r>
              <a:rPr lang="en-US" sz="1600" dirty="0" smtClean="0"/>
              <a:t>.</a:t>
            </a:r>
          </a:p>
          <a:p>
            <a:endParaRPr lang="en-US" sz="1600" dirty="0"/>
          </a:p>
          <a:p>
            <a:r>
              <a:rPr lang="en-US" sz="1600" dirty="0"/>
              <a:t>Technical reproduction can put the copy of the original into situations which would be out of reach for the original itself.</a:t>
            </a:r>
          </a:p>
          <a:p>
            <a:endParaRPr lang="en-US" sz="1600" dirty="0"/>
          </a:p>
          <a:p>
            <a:r>
              <a:rPr lang="en-US" sz="1600" dirty="0"/>
              <a:t>The contemporary masses desire to bring things </a:t>
            </a:r>
            <a:r>
              <a:rPr lang="en-US" sz="1600" b="1" i="1" dirty="0">
                <a:solidFill>
                  <a:schemeClr val="accent4">
                    <a:lumMod val="50000"/>
                  </a:schemeClr>
                </a:solidFill>
              </a:rPr>
              <a:t>closer</a:t>
            </a:r>
            <a:r>
              <a:rPr lang="en-US" sz="1600" dirty="0"/>
              <a:t> spatially and humanly, while uniqueness is rejected by accepting its reproduction.</a:t>
            </a:r>
          </a:p>
          <a:p>
            <a:endParaRPr lang="en-US" sz="1600" dirty="0"/>
          </a:p>
          <a:p>
            <a:endParaRPr lang="en-US" sz="1600" dirty="0" smtClean="0"/>
          </a:p>
          <a:p>
            <a:endParaRPr lang="en-US" dirty="0"/>
          </a:p>
        </p:txBody>
      </p:sp>
    </p:spTree>
    <p:extLst>
      <p:ext uri="{BB962C8B-B14F-4D97-AF65-F5344CB8AC3E}">
        <p14:creationId xmlns:p14="http://schemas.microsoft.com/office/powerpoint/2010/main" val="47293309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sz="5400" dirty="0" smtClean="0"/>
              <a:t>Antonio Gramsci</a:t>
            </a:r>
            <a:endParaRPr lang="en-US" dirty="0"/>
          </a:p>
        </p:txBody>
      </p:sp>
      <p:sp>
        <p:nvSpPr>
          <p:cNvPr id="3" name="Content Placeholder 2"/>
          <p:cNvSpPr>
            <a:spLocks noGrp="1"/>
          </p:cNvSpPr>
          <p:nvPr>
            <p:ph idx="1"/>
          </p:nvPr>
        </p:nvSpPr>
        <p:spPr/>
        <p:txBody>
          <a:bodyPr>
            <a:normAutofit fontScale="85000" lnSpcReduction="20000"/>
          </a:bodyPr>
          <a:lstStyle/>
          <a:p>
            <a:r>
              <a:rPr lang="en-US" altLang="en-US" dirty="0" smtClean="0">
                <a:ea typeface="ＭＳ Ｐゴシック" panose="020B0600070205080204" pitchFamily="34" charset="-128"/>
              </a:rPr>
              <a:t>Bourgeoisie Civil Society  </a:t>
            </a:r>
          </a:p>
          <a:p>
            <a:r>
              <a:rPr lang="en-US" altLang="en-US" dirty="0" smtClean="0">
                <a:ea typeface="ＭＳ Ｐゴシック" panose="020B0600070205080204" pitchFamily="34" charset="-128"/>
              </a:rPr>
              <a:t>Hegemony and False Consciousness</a:t>
            </a:r>
          </a:p>
          <a:p>
            <a:r>
              <a:rPr lang="en-US" altLang="en-US" dirty="0">
                <a:ea typeface="ＭＳ Ｐゴシック" panose="020B0600070205080204" pitchFamily="34" charset="-128"/>
              </a:rPr>
              <a:t>The success of dominant classes in presenting their definition of reality, their view of the world, in such a way that it’s accepted by other classes as ‘common sense’.</a:t>
            </a:r>
          </a:p>
          <a:p>
            <a:r>
              <a:rPr lang="en-US" altLang="en-US" dirty="0" smtClean="0">
                <a:ea typeface="ＭＳ Ｐゴシック" panose="020B0600070205080204" pitchFamily="34" charset="-128"/>
              </a:rPr>
              <a:t>The dominant </a:t>
            </a:r>
            <a:r>
              <a:rPr lang="en-US" altLang="en-US" dirty="0">
                <a:ea typeface="ＭＳ Ｐゴシック" panose="020B0600070205080204" pitchFamily="34" charset="-128"/>
              </a:rPr>
              <a:t>ideology is designed to help those in power maintain their control over </a:t>
            </a:r>
            <a:r>
              <a:rPr lang="en-US" altLang="en-US" dirty="0" smtClean="0">
                <a:ea typeface="ＭＳ Ｐゴシック" panose="020B0600070205080204" pitchFamily="34" charset="-128"/>
              </a:rPr>
              <a:t>society</a:t>
            </a:r>
          </a:p>
          <a:p>
            <a:r>
              <a:rPr lang="en-GB" dirty="0"/>
              <a:t>Coercive </a:t>
            </a:r>
            <a:r>
              <a:rPr lang="en-GB" dirty="0" smtClean="0"/>
              <a:t>Control +</a:t>
            </a:r>
            <a:r>
              <a:rPr lang="en-GB" dirty="0"/>
              <a:t> Consensual Control </a:t>
            </a:r>
            <a:endParaRPr lang="en-GB" dirty="0" smtClean="0"/>
          </a:p>
          <a:p>
            <a:r>
              <a:rPr lang="en-US" altLang="en-US" dirty="0">
                <a:ea typeface="ＭＳ Ｐゴシック" panose="020B0600070205080204" pitchFamily="34" charset="-128"/>
              </a:rPr>
              <a:t>Hegemony is </a:t>
            </a:r>
            <a:r>
              <a:rPr lang="en-US" altLang="en-US" dirty="0" err="1">
                <a:ea typeface="ＭＳ Ｐゴシック" panose="020B0600070205080204" pitchFamily="34" charset="-128"/>
              </a:rPr>
              <a:t>mobilised</a:t>
            </a:r>
            <a:r>
              <a:rPr lang="en-US" altLang="en-US" dirty="0">
                <a:ea typeface="ＭＳ Ｐゴシック" panose="020B0600070205080204" pitchFamily="34" charset="-128"/>
              </a:rPr>
              <a:t> through civil society or cultural institutions such </a:t>
            </a:r>
            <a:r>
              <a:rPr lang="en-US" altLang="en-US" dirty="0" smtClean="0">
                <a:ea typeface="ＭＳ Ｐゴシック" panose="020B0600070205080204" pitchFamily="34" charset="-128"/>
              </a:rPr>
              <a:t>as: Education; church; family; and Media </a:t>
            </a:r>
            <a:endParaRPr lang="en-US" altLang="en-US" dirty="0">
              <a:ea typeface="ＭＳ Ｐゴシック" panose="020B0600070205080204" pitchFamily="34" charset="-128"/>
            </a:endParaRPr>
          </a:p>
          <a:p>
            <a:r>
              <a:rPr lang="en-US" altLang="en-US" dirty="0" smtClean="0">
                <a:ea typeface="ＭＳ Ｐゴシック" panose="020B0600070205080204" pitchFamily="34" charset="-128"/>
              </a:rPr>
              <a:t>COUNTER-Hegemony </a:t>
            </a:r>
          </a:p>
          <a:p>
            <a:r>
              <a:rPr lang="en-US" altLang="en-US" dirty="0" smtClean="0">
                <a:ea typeface="ＭＳ Ｐゴシック" panose="020B0600070205080204" pitchFamily="34" charset="-128"/>
              </a:rPr>
              <a:t>Media as </a:t>
            </a:r>
            <a:r>
              <a:rPr lang="en-AU" altLang="en-US" dirty="0"/>
              <a:t>Tools for spreading and reinforcing the dominant </a:t>
            </a:r>
            <a:r>
              <a:rPr lang="en-AU" altLang="en-US" dirty="0" smtClean="0"/>
              <a:t>hegemony =&gt; </a:t>
            </a:r>
            <a:r>
              <a:rPr lang="en-AU" altLang="en-US" dirty="0"/>
              <a:t>Sites of struggle, i.e., a place of competition between competing social forces.</a:t>
            </a:r>
          </a:p>
          <a:p>
            <a:endParaRPr lang="en-US" altLang="en-US" dirty="0" smtClean="0">
              <a:ea typeface="ＭＳ Ｐゴシック" panose="020B0600070205080204" pitchFamily="34" charset="-128"/>
            </a:endParaRPr>
          </a:p>
          <a:p>
            <a:endParaRPr lang="en-US" dirty="0"/>
          </a:p>
        </p:txBody>
      </p:sp>
      <p:pic>
        <p:nvPicPr>
          <p:cNvPr id="1026" name="Picture 2" descr="Image result for superstructure infrastructur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304086" y="80885"/>
            <a:ext cx="2747550" cy="27475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566987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4"/>
          <p:cNvSpPr>
            <a:spLocks noGrp="1"/>
          </p:cNvSpPr>
          <p:nvPr>
            <p:ph type="sldNum" sz="quarter" idx="12"/>
          </p:nvPr>
        </p:nvSpPr>
        <p:spPr/>
        <p:txBody>
          <a:bodyPr/>
          <a:lstStyle/>
          <a:p>
            <a:fld id="{06ADAA4F-2AB8-45B1-853B-9BF9D7984FCF}" type="slidenum">
              <a:rPr lang="cs-CZ"/>
              <a:pPr/>
              <a:t>8</a:t>
            </a:fld>
            <a:endParaRPr lang="cs-CZ"/>
          </a:p>
        </p:txBody>
      </p:sp>
      <p:sp>
        <p:nvSpPr>
          <p:cNvPr id="12" name="TextBox 11"/>
          <p:cNvSpPr txBox="1"/>
          <p:nvPr/>
        </p:nvSpPr>
        <p:spPr>
          <a:xfrm>
            <a:off x="2277374" y="3079630"/>
            <a:ext cx="184731" cy="461665"/>
          </a:xfrm>
          <a:prstGeom prst="rect">
            <a:avLst/>
          </a:prstGeom>
          <a:noFill/>
        </p:spPr>
        <p:txBody>
          <a:bodyPr wrap="none" rtlCol="0">
            <a:spAutoFit/>
          </a:bodyPr>
          <a:lstStyle/>
          <a:p>
            <a:endParaRPr lang="en-US" dirty="0"/>
          </a:p>
        </p:txBody>
      </p:sp>
      <p:sp>
        <p:nvSpPr>
          <p:cNvPr id="21" name="Rectangle 20"/>
          <p:cNvSpPr/>
          <p:nvPr/>
        </p:nvSpPr>
        <p:spPr>
          <a:xfrm>
            <a:off x="517585" y="2389581"/>
            <a:ext cx="9601200" cy="830997"/>
          </a:xfrm>
          <a:prstGeom prst="rect">
            <a:avLst/>
          </a:prstGeom>
        </p:spPr>
        <p:txBody>
          <a:bodyPr wrap="square">
            <a:spAutoFit/>
          </a:bodyPr>
          <a:lstStyle/>
          <a:p>
            <a:r>
              <a:rPr lang="en-US" dirty="0">
                <a:hlinkClick r:id="rId3"/>
              </a:rPr>
              <a:t>http://www.pbs.org/wgbh/pages/frontline/shows/cool/view/</a:t>
            </a:r>
            <a:endParaRPr lang="en-US" dirty="0"/>
          </a:p>
          <a:p>
            <a:endParaRPr lang="en-US" dirty="0"/>
          </a:p>
        </p:txBody>
      </p:sp>
    </p:spTree>
  </p:cSld>
  <p:clrMapOvr>
    <a:masterClrMapping/>
  </p:clrMapOvr>
</p:sld>
</file>

<file path=ppt/theme/theme1.xml><?xml version="1.0" encoding="utf-8"?>
<a:theme xmlns:a="http://schemas.openxmlformats.org/drawingml/2006/main" name="Badge">
  <a:themeElements>
    <a:clrScheme name="Badge">
      <a:dk1>
        <a:sysClr val="windowText" lastClr="000000"/>
      </a:dk1>
      <a:lt1>
        <a:sysClr val="window" lastClr="FFFFFF"/>
      </a:lt1>
      <a:dk2>
        <a:srgbClr val="2A1A00"/>
      </a:dk2>
      <a:lt2>
        <a:srgbClr val="F3F3F2"/>
      </a:lt2>
      <a:accent1>
        <a:srgbClr val="F8B323"/>
      </a:accent1>
      <a:accent2>
        <a:srgbClr val="656A59"/>
      </a:accent2>
      <a:accent3>
        <a:srgbClr val="46B2B5"/>
      </a:accent3>
      <a:accent4>
        <a:srgbClr val="8CAA7E"/>
      </a:accent4>
      <a:accent5>
        <a:srgbClr val="D36F68"/>
      </a:accent5>
      <a:accent6>
        <a:srgbClr val="826276"/>
      </a:accent6>
      <a:hlink>
        <a:srgbClr val="46B2B5"/>
      </a:hlink>
      <a:folHlink>
        <a:srgbClr val="A46694"/>
      </a:folHlink>
    </a:clrScheme>
    <a:fontScheme name="Badge">
      <a:majorFont>
        <a:latin typeface="Impact" panose="020B080603090205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Gill Sans MT" panose="020B0502020104020203"/>
        <a:ea typeface=""/>
        <a:cs typeface=""/>
        <a:font script="Grek" typeface="Corbel"/>
        <a:font script="Cyrl" typeface="Corbel"/>
        <a:font script="Jpan" typeface="メイリオ"/>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adg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12700" cap="flat" cmpd="sng" algn="in">
          <a:solidFill>
            <a:schemeClr val="phClr"/>
          </a:solidFill>
          <a:prstDash val="solid"/>
        </a:ln>
        <a:ln w="50800" cap="flat" cmpd="sng" algn="in">
          <a:solidFill>
            <a:schemeClr val="phClr"/>
          </a:solidFill>
          <a:prstDash val="solid"/>
        </a:ln>
      </a:lnStyleLst>
      <a:effectStyleLst>
        <a:effectStyle>
          <a:effectLst/>
        </a:effectStyle>
        <a:effectStyle>
          <a:effectLst/>
        </a:effectStyle>
        <a:effectStyle>
          <a:effectLst>
            <a:outerShdw blurRad="38100" dist="25400" dir="5400000" algn="ctr" rotWithShape="0">
              <a:srgbClr val="000000">
                <a:alpha val="2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Badge" id="{71A07785-5930-41D4-9A83-E23602B48E98}" vid="{771EA782-DFA6-45B1-AEA3-661F1715B310}"/>
    </a:ext>
  </a:extLst>
</a:theme>
</file>

<file path=ppt/theme/theme2.xml><?xml version="1.0" encoding="utf-8"?>
<a:theme xmlns:a="http://schemas.openxmlformats.org/drawingml/2006/main" name="1_Směsi">
  <a:themeElements>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Směsi">
      <a:majorFont>
        <a:latin typeface="Tahom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2_Směsi">
  <a:themeElements>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2_Směsi">
      <a:majorFont>
        <a:latin typeface="Tahom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2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2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2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2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2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2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2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1_MU_PPTprezentace_sablona_CZ">
  <a:themeElements>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1_MU_PPTprezentace_sablona_CZ">
      <a:majorFont>
        <a:latin typeface="Trebuchet MS"/>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1_MU_PPTprezentace_sablona_CZ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1_MU_PPTprezentace_sablona_CZ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1_MU_PPTprezentace_sablona_CZ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1_MU_PPTprezentace_sablona_CZ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1_MU_PPTprezentace_sablona_CZ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1_MU_PPTprezentace_sablona_CZ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1_MU_PPTprezentace_sablona_CZ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5.xml><?xml version="1.0" encoding="utf-8"?>
<a:theme xmlns:a="http://schemas.openxmlformats.org/drawingml/2006/main" name="3_Směsi">
  <a:themeElements>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3_Směsi">
      <a:majorFont>
        <a:latin typeface="Tahoma"/>
        <a:ea typeface=""/>
        <a:cs typeface=""/>
      </a:majorFont>
      <a:minorFont>
        <a:latin typeface="Trebuchet MS"/>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3_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3_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3_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3_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3_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3_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3_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MU_OPVK_PPTprezentace_CZ_sablona</Template>
  <TotalTime>355</TotalTime>
  <Words>477</Words>
  <Application>Microsoft Office PowerPoint</Application>
  <PresentationFormat>On-screen Show (4:3)</PresentationFormat>
  <Paragraphs>65</Paragraphs>
  <Slides>8</Slides>
  <Notes>1</Notes>
  <HiddenSlides>0</HiddenSlides>
  <MMClips>0</MMClips>
  <ScaleCrop>false</ScaleCrop>
  <HeadingPairs>
    <vt:vector size="6" baseType="variant">
      <vt:variant>
        <vt:lpstr>Fonts Used</vt:lpstr>
      </vt:variant>
      <vt:variant>
        <vt:i4>8</vt:i4>
      </vt:variant>
      <vt:variant>
        <vt:lpstr>Theme</vt:lpstr>
      </vt:variant>
      <vt:variant>
        <vt:i4>5</vt:i4>
      </vt:variant>
      <vt:variant>
        <vt:lpstr>Slide Titles</vt:lpstr>
      </vt:variant>
      <vt:variant>
        <vt:i4>8</vt:i4>
      </vt:variant>
    </vt:vector>
  </HeadingPairs>
  <TitlesOfParts>
    <vt:vector size="21" baseType="lpstr">
      <vt:lpstr>ＭＳ Ｐゴシック</vt:lpstr>
      <vt:lpstr>Arial</vt:lpstr>
      <vt:lpstr>Courier New</vt:lpstr>
      <vt:lpstr>Gill Sans MT</vt:lpstr>
      <vt:lpstr>Impact</vt:lpstr>
      <vt:lpstr>Tahoma</vt:lpstr>
      <vt:lpstr>Trebuchet MS</vt:lpstr>
      <vt:lpstr>Wingdings</vt:lpstr>
      <vt:lpstr>Badge</vt:lpstr>
      <vt:lpstr>1_Směsi</vt:lpstr>
      <vt:lpstr>2_Směsi</vt:lpstr>
      <vt:lpstr>1_MU_PPTprezentace_sablona_CZ</vt:lpstr>
      <vt:lpstr>3_Směsi</vt:lpstr>
      <vt:lpstr>Culture Industry</vt:lpstr>
      <vt:lpstr>Frankfurt School </vt:lpstr>
      <vt:lpstr>Frankfurt School </vt:lpstr>
      <vt:lpstr>Culture Industry </vt:lpstr>
      <vt:lpstr>Adorno &amp; Horkheimer </vt:lpstr>
      <vt:lpstr>Walter Benjamin</vt:lpstr>
      <vt:lpstr>Antonio Gramsci</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Taesik Kim</dc:creator>
  <cp:lastModifiedBy>Tae-Sik Kim</cp:lastModifiedBy>
  <cp:revision>36</cp:revision>
  <cp:lastPrinted>1601-01-01T00:00:00Z</cp:lastPrinted>
  <dcterms:created xsi:type="dcterms:W3CDTF">2012-09-25T15:46:18Z</dcterms:created>
  <dcterms:modified xsi:type="dcterms:W3CDTF">2018-03-15T10:51:47Z</dcterms:modified>
</cp:coreProperties>
</file>