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  <p:sldMasterId id="2147483661" r:id="rId3"/>
    <p:sldMasterId id="2147483663" r:id="rId4"/>
    <p:sldMasterId id="2147483717" r:id="rId5"/>
  </p:sldMasterIdLst>
  <p:notesMasterIdLst>
    <p:notesMasterId r:id="rId20"/>
  </p:notesMasterIdLst>
  <p:handoutMasterIdLst>
    <p:handoutMasterId r:id="rId21"/>
  </p:handoutMasterIdLst>
  <p:sldIdLst>
    <p:sldId id="260" r:id="rId6"/>
    <p:sldId id="299" r:id="rId7"/>
    <p:sldId id="300" r:id="rId8"/>
    <p:sldId id="301" r:id="rId9"/>
    <p:sldId id="302" r:id="rId10"/>
    <p:sldId id="303" r:id="rId11"/>
    <p:sldId id="304" r:id="rId12"/>
    <p:sldId id="294" r:id="rId13"/>
    <p:sldId id="295" r:id="rId14"/>
    <p:sldId id="296" r:id="rId15"/>
    <p:sldId id="292" r:id="rId16"/>
    <p:sldId id="293" r:id="rId17"/>
    <p:sldId id="297" r:id="rId18"/>
    <p:sldId id="298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F5F5F5"/>
    <a:srgbClr val="F8F8F8"/>
    <a:srgbClr val="EAEAEA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FCC39-4B27-5F46-8A12-3C16081A8A0D}" v="10" dt="2019-03-11T16:04:37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7" autoAdjust="0"/>
    <p:restoredTop sz="94646" autoAdjust="0"/>
  </p:normalViewPr>
  <p:slideViewPr>
    <p:cSldViewPr snapToGrid="0">
      <p:cViewPr varScale="1">
        <p:scale>
          <a:sx n="109" d="100"/>
          <a:sy n="109" d="100"/>
        </p:scale>
        <p:origin x="20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e-Sik Kim" userId="4f995fb6-a796-4040-bc73-2c0e5c38a58f" providerId="ADAL" clId="{C7BFCC39-4B27-5F46-8A12-3C16081A8A0D}"/>
    <pc:docChg chg="undo custSel mod addSld delSld modSld">
      <pc:chgData name="Tae-Sik Kim" userId="4f995fb6-a796-4040-bc73-2c0e5c38a58f" providerId="ADAL" clId="{C7BFCC39-4B27-5F46-8A12-3C16081A8A0D}" dt="2019-03-11T16:04:44.689" v="90" actId="26606"/>
      <pc:docMkLst>
        <pc:docMk/>
      </pc:docMkLst>
      <pc:sldChg chg="modSp">
        <pc:chgData name="Tae-Sik Kim" userId="4f995fb6-a796-4040-bc73-2c0e5c38a58f" providerId="ADAL" clId="{C7BFCC39-4B27-5F46-8A12-3C16081A8A0D}" dt="2019-03-11T15:50:52.492" v="80" actId="20577"/>
        <pc:sldMkLst>
          <pc:docMk/>
          <pc:sldMk cId="0" sldId="260"/>
        </pc:sldMkLst>
        <pc:spChg chg="mod">
          <ac:chgData name="Tae-Sik Kim" userId="4f995fb6-a796-4040-bc73-2c0e5c38a58f" providerId="ADAL" clId="{C7BFCC39-4B27-5F46-8A12-3C16081A8A0D}" dt="2019-03-11T15:50:52.492" v="80" actId="20577"/>
          <ac:spMkLst>
            <pc:docMk/>
            <pc:sldMk cId="0" sldId="260"/>
            <ac:spMk id="229378" creationId="{00000000-0000-0000-0000-000000000000}"/>
          </ac:spMkLst>
        </pc:spChg>
      </pc:sldChg>
      <pc:sldChg chg="modSp">
        <pc:chgData name="Tae-Sik Kim" userId="4f995fb6-a796-4040-bc73-2c0e5c38a58f" providerId="ADAL" clId="{C7BFCC39-4B27-5F46-8A12-3C16081A8A0D}" dt="2019-03-11T15:38:25.498" v="7" actId="2711"/>
        <pc:sldMkLst>
          <pc:docMk/>
          <pc:sldMk cId="1493533378" sldId="288"/>
        </pc:sldMkLst>
        <pc:spChg chg="mod">
          <ac:chgData name="Tae-Sik Kim" userId="4f995fb6-a796-4040-bc73-2c0e5c38a58f" providerId="ADAL" clId="{C7BFCC39-4B27-5F46-8A12-3C16081A8A0D}" dt="2019-03-11T15:38:25.498" v="7" actId="2711"/>
          <ac:spMkLst>
            <pc:docMk/>
            <pc:sldMk cId="1493533378" sldId="288"/>
            <ac:spMk id="208899" creationId="{00000000-0000-0000-0000-000000000000}"/>
          </ac:spMkLst>
        </pc:spChg>
      </pc:sldChg>
      <pc:sldChg chg="modSp">
        <pc:chgData name="Tae-Sik Kim" userId="4f995fb6-a796-4040-bc73-2c0e5c38a58f" providerId="ADAL" clId="{C7BFCC39-4B27-5F46-8A12-3C16081A8A0D}" dt="2019-03-11T15:38:15.939" v="6" actId="2711"/>
        <pc:sldMkLst>
          <pc:docMk/>
          <pc:sldMk cId="1857671388" sldId="290"/>
        </pc:sldMkLst>
        <pc:spChg chg="mod">
          <ac:chgData name="Tae-Sik Kim" userId="4f995fb6-a796-4040-bc73-2c0e5c38a58f" providerId="ADAL" clId="{C7BFCC39-4B27-5F46-8A12-3C16081A8A0D}" dt="2019-03-11T15:38:15.939" v="6" actId="2711"/>
          <ac:spMkLst>
            <pc:docMk/>
            <pc:sldMk cId="1857671388" sldId="290"/>
            <ac:spMk id="208899" creationId="{00000000-0000-0000-0000-000000000000}"/>
          </ac:spMkLst>
        </pc:spChg>
      </pc:sldChg>
      <pc:sldChg chg="modSp">
        <pc:chgData name="Tae-Sik Kim" userId="4f995fb6-a796-4040-bc73-2c0e5c38a58f" providerId="ADAL" clId="{C7BFCC39-4B27-5F46-8A12-3C16081A8A0D}" dt="2019-03-11T15:40:34.751" v="58" actId="20577"/>
        <pc:sldMkLst>
          <pc:docMk/>
          <pc:sldMk cId="2259773632" sldId="292"/>
        </pc:sldMkLst>
        <pc:spChg chg="mod">
          <ac:chgData name="Tae-Sik Kim" userId="4f995fb6-a796-4040-bc73-2c0e5c38a58f" providerId="ADAL" clId="{C7BFCC39-4B27-5F46-8A12-3C16081A8A0D}" dt="2019-03-11T15:40:34.751" v="58" actId="20577"/>
          <ac:spMkLst>
            <pc:docMk/>
            <pc:sldMk cId="2259773632" sldId="292"/>
            <ac:spMk id="208899" creationId="{00000000-0000-0000-0000-000000000000}"/>
          </ac:spMkLst>
        </pc:spChg>
      </pc:sldChg>
      <pc:sldChg chg="modSp">
        <pc:chgData name="Tae-Sik Kim" userId="4f995fb6-a796-4040-bc73-2c0e5c38a58f" providerId="ADAL" clId="{C7BFCC39-4B27-5F46-8A12-3C16081A8A0D}" dt="2019-03-11T15:37:55.538" v="4" actId="2711"/>
        <pc:sldMkLst>
          <pc:docMk/>
          <pc:sldMk cId="1349038502" sldId="293"/>
        </pc:sldMkLst>
        <pc:spChg chg="mod">
          <ac:chgData name="Tae-Sik Kim" userId="4f995fb6-a796-4040-bc73-2c0e5c38a58f" providerId="ADAL" clId="{C7BFCC39-4B27-5F46-8A12-3C16081A8A0D}" dt="2019-03-11T15:37:55.538" v="4" actId="2711"/>
          <ac:spMkLst>
            <pc:docMk/>
            <pc:sldMk cId="1349038502" sldId="293"/>
            <ac:spMk id="208899" creationId="{00000000-0000-0000-0000-000000000000}"/>
          </ac:spMkLst>
        </pc:spChg>
      </pc:sldChg>
      <pc:sldChg chg="modSp">
        <pc:chgData name="Tae-Sik Kim" userId="4f995fb6-a796-4040-bc73-2c0e5c38a58f" providerId="ADAL" clId="{C7BFCC39-4B27-5F46-8A12-3C16081A8A0D}" dt="2019-03-11T15:40:24.014" v="56" actId="20577"/>
        <pc:sldMkLst>
          <pc:docMk/>
          <pc:sldMk cId="2182420645" sldId="294"/>
        </pc:sldMkLst>
        <pc:spChg chg="mod">
          <ac:chgData name="Tae-Sik Kim" userId="4f995fb6-a796-4040-bc73-2c0e5c38a58f" providerId="ADAL" clId="{C7BFCC39-4B27-5F46-8A12-3C16081A8A0D}" dt="2019-03-11T15:40:24.014" v="56" actId="20577"/>
          <ac:spMkLst>
            <pc:docMk/>
            <pc:sldMk cId="2182420645" sldId="294"/>
            <ac:spMk id="3" creationId="{74336376-0882-2241-BD7E-CDBDC1DC4D42}"/>
          </ac:spMkLst>
        </pc:spChg>
      </pc:sldChg>
      <pc:sldChg chg="modSp">
        <pc:chgData name="Tae-Sik Kim" userId="4f995fb6-a796-4040-bc73-2c0e5c38a58f" providerId="ADAL" clId="{C7BFCC39-4B27-5F46-8A12-3C16081A8A0D}" dt="2019-03-11T15:40:02.142" v="53" actId="20577"/>
        <pc:sldMkLst>
          <pc:docMk/>
          <pc:sldMk cId="253197888" sldId="295"/>
        </pc:sldMkLst>
        <pc:spChg chg="mod">
          <ac:chgData name="Tae-Sik Kim" userId="4f995fb6-a796-4040-bc73-2c0e5c38a58f" providerId="ADAL" clId="{C7BFCC39-4B27-5F46-8A12-3C16081A8A0D}" dt="2019-03-11T15:40:02.142" v="53" actId="20577"/>
          <ac:spMkLst>
            <pc:docMk/>
            <pc:sldMk cId="253197888" sldId="295"/>
            <ac:spMk id="3" creationId="{DE11ECB8-4453-1044-A725-4E632D4C433E}"/>
          </ac:spMkLst>
        </pc:spChg>
      </pc:sldChg>
      <pc:sldChg chg="modSp">
        <pc:chgData name="Tae-Sik Kim" userId="4f995fb6-a796-4040-bc73-2c0e5c38a58f" providerId="ADAL" clId="{C7BFCC39-4B27-5F46-8A12-3C16081A8A0D}" dt="2019-03-11T15:39:22.712" v="42" actId="20577"/>
        <pc:sldMkLst>
          <pc:docMk/>
          <pc:sldMk cId="334717067" sldId="296"/>
        </pc:sldMkLst>
        <pc:spChg chg="mod">
          <ac:chgData name="Tae-Sik Kim" userId="4f995fb6-a796-4040-bc73-2c0e5c38a58f" providerId="ADAL" clId="{C7BFCC39-4B27-5F46-8A12-3C16081A8A0D}" dt="2019-03-11T15:38:57.127" v="31" actId="790"/>
          <ac:spMkLst>
            <pc:docMk/>
            <pc:sldMk cId="334717067" sldId="296"/>
            <ac:spMk id="2" creationId="{AFE58282-2DFC-CB40-B884-C8500937310F}"/>
          </ac:spMkLst>
        </pc:spChg>
        <pc:spChg chg="mod">
          <ac:chgData name="Tae-Sik Kim" userId="4f995fb6-a796-4040-bc73-2c0e5c38a58f" providerId="ADAL" clId="{C7BFCC39-4B27-5F46-8A12-3C16081A8A0D}" dt="2019-03-11T15:39:22.712" v="42" actId="20577"/>
          <ac:spMkLst>
            <pc:docMk/>
            <pc:sldMk cId="334717067" sldId="296"/>
            <ac:spMk id="3" creationId="{A0671FED-C148-C84E-8990-B4F4463AEC7E}"/>
          </ac:spMkLst>
        </pc:spChg>
      </pc:sldChg>
      <pc:sldChg chg="addSp delSp modSp add mod setBg">
        <pc:chgData name="Tae-Sik Kim" userId="4f995fb6-a796-4040-bc73-2c0e5c38a58f" providerId="ADAL" clId="{C7BFCC39-4B27-5F46-8A12-3C16081A8A0D}" dt="2019-03-11T15:49:38.758" v="79" actId="14100"/>
        <pc:sldMkLst>
          <pc:docMk/>
          <pc:sldMk cId="346110690" sldId="297"/>
        </pc:sldMkLst>
        <pc:spChg chg="mod">
          <ac:chgData name="Tae-Sik Kim" userId="4f995fb6-a796-4040-bc73-2c0e5c38a58f" providerId="ADAL" clId="{C7BFCC39-4B27-5F46-8A12-3C16081A8A0D}" dt="2019-03-11T15:48:03.267" v="67" actId="26606"/>
          <ac:spMkLst>
            <pc:docMk/>
            <pc:sldMk cId="346110690" sldId="297"/>
            <ac:spMk id="2" creationId="{09676039-524A-624E-8856-C47B6DAF9DD3}"/>
          </ac:spMkLst>
        </pc:spChg>
        <pc:spChg chg="del">
          <ac:chgData name="Tae-Sik Kim" userId="4f995fb6-a796-4040-bc73-2c0e5c38a58f" providerId="ADAL" clId="{C7BFCC39-4B27-5F46-8A12-3C16081A8A0D}" dt="2019-03-11T15:40:44.384" v="60"/>
          <ac:spMkLst>
            <pc:docMk/>
            <pc:sldMk cId="346110690" sldId="297"/>
            <ac:spMk id="3" creationId="{8594DE9B-0934-B24F-A91A-A56D90F9011D}"/>
          </ac:spMkLst>
        </pc:spChg>
        <pc:spChg chg="del">
          <ac:chgData name="Tae-Sik Kim" userId="4f995fb6-a796-4040-bc73-2c0e5c38a58f" providerId="ADAL" clId="{C7BFCC39-4B27-5F46-8A12-3C16081A8A0D}" dt="2019-03-11T15:43:26.643" v="62" actId="478"/>
          <ac:spMkLst>
            <pc:docMk/>
            <pc:sldMk cId="346110690" sldId="297"/>
            <ac:spMk id="4" creationId="{161B65ED-F0FE-6A4A-83C4-32A6E3D0A28B}"/>
          </ac:spMkLst>
        </pc:spChg>
        <pc:spChg chg="mod">
          <ac:chgData name="Tae-Sik Kim" userId="4f995fb6-a796-4040-bc73-2c0e5c38a58f" providerId="ADAL" clId="{C7BFCC39-4B27-5F46-8A12-3C16081A8A0D}" dt="2019-03-11T15:48:03.267" v="67" actId="26606"/>
          <ac:spMkLst>
            <pc:docMk/>
            <pc:sldMk cId="346110690" sldId="297"/>
            <ac:spMk id="5" creationId="{A5E77225-9618-4A47-9514-E21762D45D48}"/>
          </ac:spMkLst>
        </pc:spChg>
        <pc:picChg chg="add mod">
          <ac:chgData name="Tae-Sik Kim" userId="4f995fb6-a796-4040-bc73-2c0e5c38a58f" providerId="ADAL" clId="{C7BFCC39-4B27-5F46-8A12-3C16081A8A0D}" dt="2019-03-11T15:48:27.751" v="73" actId="1076"/>
          <ac:picMkLst>
            <pc:docMk/>
            <pc:sldMk cId="346110690" sldId="297"/>
            <ac:picMk id="6" creationId="{5D1C51B9-12D0-D342-94B2-A98BA1839C61}"/>
          </ac:picMkLst>
        </pc:picChg>
        <pc:picChg chg="add mod ord">
          <ac:chgData name="Tae-Sik Kim" userId="4f995fb6-a796-4040-bc73-2c0e5c38a58f" providerId="ADAL" clId="{C7BFCC39-4B27-5F46-8A12-3C16081A8A0D}" dt="2019-03-11T15:49:38.758" v="79" actId="14100"/>
          <ac:picMkLst>
            <pc:docMk/>
            <pc:sldMk cId="346110690" sldId="297"/>
            <ac:picMk id="7" creationId="{1814BFC2-3220-A34E-9049-D25A3B5ECD8B}"/>
          </ac:picMkLst>
        </pc:picChg>
        <pc:picChg chg="add mod ord">
          <ac:chgData name="Tae-Sik Kim" userId="4f995fb6-a796-4040-bc73-2c0e5c38a58f" providerId="ADAL" clId="{C7BFCC39-4B27-5F46-8A12-3C16081A8A0D}" dt="2019-03-11T15:48:51.940" v="77" actId="14100"/>
          <ac:picMkLst>
            <pc:docMk/>
            <pc:sldMk cId="346110690" sldId="297"/>
            <ac:picMk id="8" creationId="{59FBB263-C512-2C4A-A19B-06EA270DE288}"/>
          </ac:picMkLst>
        </pc:picChg>
        <pc:cxnChg chg="add del">
          <ac:chgData name="Tae-Sik Kim" userId="4f995fb6-a796-4040-bc73-2c0e5c38a58f" providerId="ADAL" clId="{C7BFCC39-4B27-5F46-8A12-3C16081A8A0D}" dt="2019-03-11T15:48:03.267" v="67" actId="26606"/>
          <ac:cxnSpMkLst>
            <pc:docMk/>
            <pc:sldMk cId="346110690" sldId="297"/>
            <ac:cxnSpMk id="13" creationId="{60188E89-AF78-40F6-B787-E9BD9C625686}"/>
          </ac:cxnSpMkLst>
        </pc:cxnChg>
      </pc:sldChg>
      <pc:sldChg chg="del">
        <pc:chgData name="Tae-Sik Kim" userId="4f995fb6-a796-4040-bc73-2c0e5c38a58f" providerId="ADAL" clId="{C7BFCC39-4B27-5F46-8A12-3C16081A8A0D}" dt="2019-03-11T15:33:51.760" v="0" actId="2696"/>
        <pc:sldMkLst>
          <pc:docMk/>
          <pc:sldMk cId="2666499000" sldId="297"/>
        </pc:sldMkLst>
      </pc:sldChg>
      <pc:sldChg chg="addSp delSp modSp add mod setBg">
        <pc:chgData name="Tae-Sik Kim" userId="4f995fb6-a796-4040-bc73-2c0e5c38a58f" providerId="ADAL" clId="{C7BFCC39-4B27-5F46-8A12-3C16081A8A0D}" dt="2019-03-11T16:04:44.689" v="90" actId="26606"/>
        <pc:sldMkLst>
          <pc:docMk/>
          <pc:sldMk cId="1182304295" sldId="298"/>
        </pc:sldMkLst>
        <pc:spChg chg="del mod">
          <ac:chgData name="Tae-Sik Kim" userId="4f995fb6-a796-4040-bc73-2c0e5c38a58f" providerId="ADAL" clId="{C7BFCC39-4B27-5F46-8A12-3C16081A8A0D}" dt="2019-03-11T15:58:51.059" v="85" actId="478"/>
          <ac:spMkLst>
            <pc:docMk/>
            <pc:sldMk cId="1182304295" sldId="298"/>
            <ac:spMk id="2" creationId="{DD87B598-A577-3248-8B47-57778C9A53D9}"/>
          </ac:spMkLst>
        </pc:spChg>
        <pc:spChg chg="del">
          <ac:chgData name="Tae-Sik Kim" userId="4f995fb6-a796-4040-bc73-2c0e5c38a58f" providerId="ADAL" clId="{C7BFCC39-4B27-5F46-8A12-3C16081A8A0D}" dt="2019-03-11T15:58:49.460" v="83" actId="478"/>
          <ac:spMkLst>
            <pc:docMk/>
            <pc:sldMk cId="1182304295" sldId="298"/>
            <ac:spMk id="3" creationId="{FE7E95BF-B300-9A4D-9EE8-FE7CE4122022}"/>
          </ac:spMkLst>
        </pc:spChg>
        <pc:spChg chg="del">
          <ac:chgData name="Tae-Sik Kim" userId="4f995fb6-a796-4040-bc73-2c0e5c38a58f" providerId="ADAL" clId="{C7BFCC39-4B27-5F46-8A12-3C16081A8A0D}" dt="2019-03-11T15:58:48.212" v="82" actId="478"/>
          <ac:spMkLst>
            <pc:docMk/>
            <pc:sldMk cId="1182304295" sldId="298"/>
            <ac:spMk id="4" creationId="{8C7390A1-DCA4-5046-80F0-B6D9EDA76985}"/>
          </ac:spMkLst>
        </pc:spChg>
        <pc:spChg chg="mod ord">
          <ac:chgData name="Tae-Sik Kim" userId="4f995fb6-a796-4040-bc73-2c0e5c38a58f" providerId="ADAL" clId="{C7BFCC39-4B27-5F46-8A12-3C16081A8A0D}" dt="2019-03-11T16:04:44.689" v="90" actId="26606"/>
          <ac:spMkLst>
            <pc:docMk/>
            <pc:sldMk cId="1182304295" sldId="298"/>
            <ac:spMk id="5" creationId="{79308717-0356-FA49-814C-4662C0439F13}"/>
          </ac:spMkLst>
        </pc:spChg>
        <pc:spChg chg="add">
          <ac:chgData name="Tae-Sik Kim" userId="4f995fb6-a796-4040-bc73-2c0e5c38a58f" providerId="ADAL" clId="{C7BFCC39-4B27-5F46-8A12-3C16081A8A0D}" dt="2019-03-11T16:04:44.689" v="90" actId="26606"/>
          <ac:spMkLst>
            <pc:docMk/>
            <pc:sldMk cId="1182304295" sldId="298"/>
            <ac:spMk id="13" creationId="{A9F529C3-C941-49FD-8C67-82F134F64BDB}"/>
          </ac:spMkLst>
        </pc:spChg>
        <pc:spChg chg="add">
          <ac:chgData name="Tae-Sik Kim" userId="4f995fb6-a796-4040-bc73-2c0e5c38a58f" providerId="ADAL" clId="{C7BFCC39-4B27-5F46-8A12-3C16081A8A0D}" dt="2019-03-11T16:04:44.689" v="90" actId="26606"/>
          <ac:spMkLst>
            <pc:docMk/>
            <pc:sldMk cId="1182304295" sldId="298"/>
            <ac:spMk id="15" creationId="{20586029-32A0-47E5-9AEC-AE3ABA6B94D0}"/>
          </ac:spMkLst>
        </pc:spChg>
        <pc:picChg chg="add mod">
          <ac:chgData name="Tae-Sik Kim" userId="4f995fb6-a796-4040-bc73-2c0e5c38a58f" providerId="ADAL" clId="{C7BFCC39-4B27-5F46-8A12-3C16081A8A0D}" dt="2019-03-11T16:04:44.689" v="90" actId="26606"/>
          <ac:picMkLst>
            <pc:docMk/>
            <pc:sldMk cId="1182304295" sldId="298"/>
            <ac:picMk id="6" creationId="{B1EECA77-93F2-9545-8486-0461F16688B2}"/>
          </ac:picMkLst>
        </pc:picChg>
        <pc:picChg chg="add mod">
          <ac:chgData name="Tae-Sik Kim" userId="4f995fb6-a796-4040-bc73-2c0e5c38a58f" providerId="ADAL" clId="{C7BFCC39-4B27-5F46-8A12-3C16081A8A0D}" dt="2019-03-11T16:04:44.689" v="90" actId="26606"/>
          <ac:picMkLst>
            <pc:docMk/>
            <pc:sldMk cId="1182304295" sldId="298"/>
            <ac:picMk id="8" creationId="{3F20B183-D3F0-DC40-9B1C-EBF3030CDF6B}"/>
          </ac:picMkLst>
        </pc:picChg>
        <pc:cxnChg chg="add">
          <ac:chgData name="Tae-Sik Kim" userId="4f995fb6-a796-4040-bc73-2c0e5c38a58f" providerId="ADAL" clId="{C7BFCC39-4B27-5F46-8A12-3C16081A8A0D}" dt="2019-03-11T16:04:44.689" v="90" actId="26606"/>
          <ac:cxnSpMkLst>
            <pc:docMk/>
            <pc:sldMk cId="1182304295" sldId="298"/>
            <ac:cxnSpMk id="17" creationId="{8C730EAB-A532-4295-A302-FB4B90DB9F5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882E3-AD10-4389-844A-C2873B04CA17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D46EF2-1FBC-45AC-A732-E744C61A2FD1}">
      <dgm:prSet/>
      <dgm:spPr/>
      <dgm:t>
        <a:bodyPr/>
        <a:lstStyle/>
        <a:p>
          <a:r>
            <a:rPr lang="en-US"/>
            <a:t>Theory of Semiotics</a:t>
          </a:r>
        </a:p>
      </dgm:t>
    </dgm:pt>
    <dgm:pt modelId="{42EB4089-BE05-4467-A6B9-8075A4D60D42}" type="parTrans" cxnId="{E2407DFB-55C0-47DD-85E2-9B3261CDAF2D}">
      <dgm:prSet/>
      <dgm:spPr/>
      <dgm:t>
        <a:bodyPr/>
        <a:lstStyle/>
        <a:p>
          <a:endParaRPr lang="en-US"/>
        </a:p>
      </dgm:t>
    </dgm:pt>
    <dgm:pt modelId="{5282ED49-F1DA-40FD-95EB-F8D7FABF78FF}" type="sibTrans" cxnId="{E2407DFB-55C0-47DD-85E2-9B3261CDAF2D}">
      <dgm:prSet/>
      <dgm:spPr/>
      <dgm:t>
        <a:bodyPr/>
        <a:lstStyle/>
        <a:p>
          <a:endParaRPr lang="en-US"/>
        </a:p>
      </dgm:t>
    </dgm:pt>
    <dgm:pt modelId="{C561D23E-21CD-4AB2-9B76-2C4028A45C4C}">
      <dgm:prSet/>
      <dgm:spPr/>
      <dgm:t>
        <a:bodyPr/>
        <a:lstStyle/>
        <a:p>
          <a:r>
            <a:rPr lang="en-US" dirty="0"/>
            <a:t>a sign: anything which may be interpreted to ‘stand for’ (or substitute for) something.</a:t>
          </a:r>
        </a:p>
      </dgm:t>
    </dgm:pt>
    <dgm:pt modelId="{9DE1BC85-EC28-4EC6-B364-62C286D18102}" type="parTrans" cxnId="{85A6A7DD-B76D-4B3F-8E59-6D6BAE86EE2A}">
      <dgm:prSet/>
      <dgm:spPr/>
      <dgm:t>
        <a:bodyPr/>
        <a:lstStyle/>
        <a:p>
          <a:endParaRPr lang="en-US"/>
        </a:p>
      </dgm:t>
    </dgm:pt>
    <dgm:pt modelId="{E2108469-1E82-4B78-8428-C4EC69A17282}" type="sibTrans" cxnId="{85A6A7DD-B76D-4B3F-8E59-6D6BAE86EE2A}">
      <dgm:prSet/>
      <dgm:spPr/>
      <dgm:t>
        <a:bodyPr/>
        <a:lstStyle/>
        <a:p>
          <a:endParaRPr lang="en-US"/>
        </a:p>
      </dgm:t>
    </dgm:pt>
    <dgm:pt modelId="{93E032A7-2A3D-43FF-A23F-2B6DD7B849B5}">
      <dgm:prSet/>
      <dgm:spPr/>
      <dgm:t>
        <a:bodyPr/>
        <a:lstStyle/>
        <a:p>
          <a:r>
            <a:rPr lang="en-US" dirty="0"/>
            <a:t>a theory of </a:t>
          </a:r>
          <a:r>
            <a:rPr lang="en-US" b="1" dirty="0"/>
            <a:t>sign-production</a:t>
          </a:r>
          <a:r>
            <a:rPr lang="en-US" dirty="0"/>
            <a:t>:  a theory of communication &amp; a theory of ‘mentions’  &amp; a theory of communicational acts. </a:t>
          </a:r>
        </a:p>
      </dgm:t>
    </dgm:pt>
    <dgm:pt modelId="{A150B7DB-D927-4891-A258-D387D28BBD16}" type="parTrans" cxnId="{0716E75C-08CF-4B98-8F8F-1F54397032A4}">
      <dgm:prSet/>
      <dgm:spPr/>
      <dgm:t>
        <a:bodyPr/>
        <a:lstStyle/>
        <a:p>
          <a:endParaRPr lang="en-US"/>
        </a:p>
      </dgm:t>
    </dgm:pt>
    <dgm:pt modelId="{43D5C13B-949D-49F9-A533-6A31EAD82A80}" type="sibTrans" cxnId="{0716E75C-08CF-4B98-8F8F-1F54397032A4}">
      <dgm:prSet/>
      <dgm:spPr/>
      <dgm:t>
        <a:bodyPr/>
        <a:lstStyle/>
        <a:p>
          <a:endParaRPr lang="en-US"/>
        </a:p>
      </dgm:t>
    </dgm:pt>
    <dgm:pt modelId="{C9AA7734-CCA3-46D7-A350-4136EC0B5F1D}">
      <dgm:prSet/>
      <dgm:spPr/>
      <dgm:t>
        <a:bodyPr/>
        <a:lstStyle/>
        <a:p>
          <a:r>
            <a:rPr lang="en-US" dirty="0"/>
            <a:t>A theory of </a:t>
          </a:r>
          <a:r>
            <a:rPr lang="en-US" b="1" dirty="0"/>
            <a:t>communication</a:t>
          </a:r>
          <a:r>
            <a:rPr lang="en-US" dirty="0"/>
            <a:t>: how information may be transmitted from a channel to a destination. </a:t>
          </a:r>
        </a:p>
        <a:p>
          <a:r>
            <a:rPr lang="en-US" dirty="0"/>
            <a:t>(Advertisement)</a:t>
          </a:r>
        </a:p>
      </dgm:t>
    </dgm:pt>
    <dgm:pt modelId="{B9803F35-3027-4EBD-BF62-5ABD26BF36C7}" type="parTrans" cxnId="{90BD7FB6-EAA1-4674-9134-57B144DD8C09}">
      <dgm:prSet/>
      <dgm:spPr/>
      <dgm:t>
        <a:bodyPr/>
        <a:lstStyle/>
        <a:p>
          <a:endParaRPr lang="en-US"/>
        </a:p>
      </dgm:t>
    </dgm:pt>
    <dgm:pt modelId="{7C3A614C-B0C7-45FD-866D-10BFCA23AD26}" type="sibTrans" cxnId="{90BD7FB6-EAA1-4674-9134-57B144DD8C09}">
      <dgm:prSet/>
      <dgm:spPr/>
      <dgm:t>
        <a:bodyPr/>
        <a:lstStyle/>
        <a:p>
          <a:endParaRPr lang="en-US"/>
        </a:p>
      </dgm:t>
    </dgm:pt>
    <dgm:pt modelId="{44D1E3AD-68CC-40B1-8D44-0CA44B1A18F2}">
      <dgm:prSet/>
      <dgm:spPr/>
      <dgm:t>
        <a:bodyPr/>
        <a:lstStyle/>
        <a:p>
          <a:r>
            <a:rPr lang="en-US" dirty="0"/>
            <a:t>A theory of ‘</a:t>
          </a:r>
          <a:r>
            <a:rPr lang="en-US" b="1" dirty="0"/>
            <a:t>mentions</a:t>
          </a:r>
          <a:r>
            <a:rPr lang="en-US" dirty="0"/>
            <a:t>’: how signs may be used for </a:t>
          </a:r>
          <a:r>
            <a:rPr lang="en-US" b="1" u="sng" dirty="0"/>
            <a:t>naming</a:t>
          </a:r>
          <a:r>
            <a:rPr lang="en-US" dirty="0"/>
            <a:t> things and for making statements about actual situations</a:t>
          </a:r>
        </a:p>
        <a:p>
          <a:r>
            <a:rPr lang="en-US" dirty="0"/>
            <a:t>(Housewife)</a:t>
          </a:r>
        </a:p>
      </dgm:t>
    </dgm:pt>
    <dgm:pt modelId="{37A2C84F-BF79-4185-96DC-5C28C7E214EF}" type="parTrans" cxnId="{DD024DFA-AF6C-4367-B26C-F136D9110784}">
      <dgm:prSet/>
      <dgm:spPr/>
      <dgm:t>
        <a:bodyPr/>
        <a:lstStyle/>
        <a:p>
          <a:endParaRPr lang="en-US"/>
        </a:p>
      </dgm:t>
    </dgm:pt>
    <dgm:pt modelId="{44441BF2-3480-4964-AEFF-50E1822FE394}" type="sibTrans" cxnId="{DD024DFA-AF6C-4367-B26C-F136D9110784}">
      <dgm:prSet/>
      <dgm:spPr/>
      <dgm:t>
        <a:bodyPr/>
        <a:lstStyle/>
        <a:p>
          <a:endParaRPr lang="en-US"/>
        </a:p>
      </dgm:t>
    </dgm:pt>
    <dgm:pt modelId="{E2627088-5C3A-4AA1-A506-4E28B01AE66B}">
      <dgm:prSet/>
      <dgm:spPr/>
      <dgm:t>
        <a:bodyPr/>
        <a:lstStyle/>
        <a:p>
          <a:r>
            <a:rPr lang="en-US" dirty="0"/>
            <a:t>A theory of </a:t>
          </a:r>
          <a:r>
            <a:rPr lang="en-US" b="1" dirty="0"/>
            <a:t>communicational acts: </a:t>
          </a:r>
          <a:r>
            <a:rPr lang="en-US" dirty="0"/>
            <a:t>how a sender may transmit verbal or non-verbal messages to an addressee.</a:t>
          </a:r>
        </a:p>
        <a:p>
          <a:r>
            <a:rPr lang="en-US" dirty="0"/>
            <a:t>(Preparing Meals)</a:t>
          </a:r>
        </a:p>
      </dgm:t>
    </dgm:pt>
    <dgm:pt modelId="{9DAADC66-483E-413E-BF96-13C80748F454}" type="parTrans" cxnId="{9BA5E551-55DE-4839-9133-35FDC7FC7ECF}">
      <dgm:prSet/>
      <dgm:spPr/>
      <dgm:t>
        <a:bodyPr/>
        <a:lstStyle/>
        <a:p>
          <a:endParaRPr lang="en-US"/>
        </a:p>
      </dgm:t>
    </dgm:pt>
    <dgm:pt modelId="{0A204002-ECBE-44A5-B1D7-F48B488821B8}" type="sibTrans" cxnId="{9BA5E551-55DE-4839-9133-35FDC7FC7ECF}">
      <dgm:prSet/>
      <dgm:spPr/>
      <dgm:t>
        <a:bodyPr/>
        <a:lstStyle/>
        <a:p>
          <a:endParaRPr lang="en-US"/>
        </a:p>
      </dgm:t>
    </dgm:pt>
    <dgm:pt modelId="{02599745-99E1-43BF-8307-9A1B90F203EA}">
      <dgm:prSet/>
      <dgm:spPr/>
      <dgm:t>
        <a:bodyPr/>
        <a:lstStyle/>
        <a:p>
          <a:r>
            <a:rPr lang="en-US" b="1" dirty="0"/>
            <a:t>Semiotics</a:t>
          </a:r>
          <a:r>
            <a:rPr lang="en-US" dirty="0"/>
            <a:t>: how codes may establish rules for systems of signification &amp; how signs may be produced and interpreted</a:t>
          </a:r>
        </a:p>
      </dgm:t>
    </dgm:pt>
    <dgm:pt modelId="{D2DD1E33-95DB-4BA7-97F6-3C3DF2C06811}" type="parTrans" cxnId="{1DF9E806-1E94-4192-8F2C-C33AD26E5F7E}">
      <dgm:prSet/>
      <dgm:spPr/>
      <dgm:t>
        <a:bodyPr/>
        <a:lstStyle/>
        <a:p>
          <a:endParaRPr lang="en-US"/>
        </a:p>
      </dgm:t>
    </dgm:pt>
    <dgm:pt modelId="{80932AF0-7971-4458-B99A-1360DE59933B}" type="sibTrans" cxnId="{1DF9E806-1E94-4192-8F2C-C33AD26E5F7E}">
      <dgm:prSet/>
      <dgm:spPr/>
      <dgm:t>
        <a:bodyPr/>
        <a:lstStyle/>
        <a:p>
          <a:endParaRPr lang="en-US"/>
        </a:p>
      </dgm:t>
    </dgm:pt>
    <dgm:pt modelId="{E85B1788-90A2-DB43-8767-667E29877356}" type="pres">
      <dgm:prSet presAssocID="{331882E3-AD10-4389-844A-C2873B04CA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A57354-E02D-6A48-ADDA-D5B2C56480BB}" type="pres">
      <dgm:prSet presAssocID="{C1D46EF2-1FBC-45AC-A732-E744C61A2F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EBFE1-808A-6240-AE36-DB77609128E8}" type="pres">
      <dgm:prSet presAssocID="{5282ED49-F1DA-40FD-95EB-F8D7FABF78FF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F58C857-331D-DC42-B912-4775D78D8605}" type="pres">
      <dgm:prSet presAssocID="{5282ED49-F1DA-40FD-95EB-F8D7FABF78FF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C5A155C6-8387-1843-ADA7-98675D0586DA}" type="pres">
      <dgm:prSet presAssocID="{C561D23E-21CD-4AB2-9B76-2C4028A45C4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1BA0E-F451-414F-80CD-A23A99AD3B34}" type="pres">
      <dgm:prSet presAssocID="{E2108469-1E82-4B78-8428-C4EC69A1728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35D1EBD3-35C3-6D44-BA9E-B060776D9069}" type="pres">
      <dgm:prSet presAssocID="{E2108469-1E82-4B78-8428-C4EC69A17282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EB8A1FA0-4F04-CF4F-91C0-C6AACCB55C32}" type="pres">
      <dgm:prSet presAssocID="{93E032A7-2A3D-43FF-A23F-2B6DD7B849B5}" presName="node" presStyleLbl="node1" presStyleIdx="2" presStyleCnt="7" custScaleY="130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7D60F-E9A6-B946-B797-C6F6F03186DF}" type="pres">
      <dgm:prSet presAssocID="{43D5C13B-949D-49F9-A533-6A31EAD82A80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B294D9B-F1CE-7546-A66E-339FB53D3ED3}" type="pres">
      <dgm:prSet presAssocID="{43D5C13B-949D-49F9-A533-6A31EAD82A80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D47C2A94-AD5D-534B-A2A2-A261E63261FD}" type="pres">
      <dgm:prSet presAssocID="{C9AA7734-CCA3-46D7-A350-4136EC0B5F1D}" presName="node" presStyleLbl="node1" presStyleIdx="3" presStyleCnt="7" custScaleY="125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59F6E-9946-5647-BE5F-DC422F7737DD}" type="pres">
      <dgm:prSet presAssocID="{7C3A614C-B0C7-45FD-866D-10BFCA23AD26}" presName="sibTrans" presStyleLbl="sibTrans1D1" presStyleIdx="3" presStyleCnt="6"/>
      <dgm:spPr/>
      <dgm:t>
        <a:bodyPr/>
        <a:lstStyle/>
        <a:p>
          <a:endParaRPr lang="en-US"/>
        </a:p>
      </dgm:t>
    </dgm:pt>
    <dgm:pt modelId="{D6A8AB8C-0B6D-7E4F-AC7E-881F9C589E49}" type="pres">
      <dgm:prSet presAssocID="{7C3A614C-B0C7-45FD-866D-10BFCA23AD26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445F20D1-93DC-2C4C-999B-BEADD7BC8E91}" type="pres">
      <dgm:prSet presAssocID="{44D1E3AD-68CC-40B1-8D44-0CA44B1A18F2}" presName="node" presStyleLbl="node1" presStyleIdx="4" presStyleCnt="7" custScaleY="136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512BA-E501-BD46-92B7-BEF0D156E0AF}" type="pres">
      <dgm:prSet presAssocID="{44441BF2-3480-4964-AEFF-50E1822FE39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29635BA-743B-D940-9D10-476BB2A6DE66}" type="pres">
      <dgm:prSet presAssocID="{44441BF2-3480-4964-AEFF-50E1822FE394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4B4AD8A9-84B5-4247-9E5F-9298D6962F39}" type="pres">
      <dgm:prSet presAssocID="{E2627088-5C3A-4AA1-A506-4E28B01AE66B}" presName="node" presStyleLbl="node1" presStyleIdx="5" presStyleCnt="7" custScaleY="139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A7670-0CF6-9B48-B31D-9E6F70E53C1B}" type="pres">
      <dgm:prSet presAssocID="{0A204002-ECBE-44A5-B1D7-F48B488821B8}" presName="sibTrans" presStyleLbl="sibTrans1D1" presStyleIdx="5" presStyleCnt="6"/>
      <dgm:spPr/>
      <dgm:t>
        <a:bodyPr/>
        <a:lstStyle/>
        <a:p>
          <a:endParaRPr lang="en-US"/>
        </a:p>
      </dgm:t>
    </dgm:pt>
    <dgm:pt modelId="{4DBDDC2B-8740-4A47-8656-B18D4AF372D9}" type="pres">
      <dgm:prSet presAssocID="{0A204002-ECBE-44A5-B1D7-F48B488821B8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D2C09C7-411A-C548-9AFB-C063D82B5C50}" type="pres">
      <dgm:prSet presAssocID="{02599745-99E1-43BF-8307-9A1B90F203E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D7FB6-EAA1-4674-9134-57B144DD8C09}" srcId="{331882E3-AD10-4389-844A-C2873B04CA17}" destId="{C9AA7734-CCA3-46D7-A350-4136EC0B5F1D}" srcOrd="3" destOrd="0" parTransId="{B9803F35-3027-4EBD-BF62-5ABD26BF36C7}" sibTransId="{7C3A614C-B0C7-45FD-866D-10BFCA23AD26}"/>
    <dgm:cxn modelId="{D6E07AD4-BD13-1641-92AD-43488F2122DC}" type="presOf" srcId="{5282ED49-F1DA-40FD-95EB-F8D7FABF78FF}" destId="{765EBFE1-808A-6240-AE36-DB77609128E8}" srcOrd="0" destOrd="0" presId="urn:microsoft.com/office/officeart/2016/7/layout/RepeatingBendingProcessNew"/>
    <dgm:cxn modelId="{65476AB4-7CD9-8B4E-9F02-5798FDC9BB4A}" type="presOf" srcId="{E2627088-5C3A-4AA1-A506-4E28B01AE66B}" destId="{4B4AD8A9-84B5-4247-9E5F-9298D6962F39}" srcOrd="0" destOrd="0" presId="urn:microsoft.com/office/officeart/2016/7/layout/RepeatingBendingProcessNew"/>
    <dgm:cxn modelId="{FFFBED3C-43BE-C24C-ADA8-494603C2DA03}" type="presOf" srcId="{44441BF2-3480-4964-AEFF-50E1822FE394}" destId="{229635BA-743B-D940-9D10-476BB2A6DE66}" srcOrd="1" destOrd="0" presId="urn:microsoft.com/office/officeart/2016/7/layout/RepeatingBendingProcessNew"/>
    <dgm:cxn modelId="{95D8F1B1-ACFC-0B47-9172-C694ED14510A}" type="presOf" srcId="{93E032A7-2A3D-43FF-A23F-2B6DD7B849B5}" destId="{EB8A1FA0-4F04-CF4F-91C0-C6AACCB55C32}" srcOrd="0" destOrd="0" presId="urn:microsoft.com/office/officeart/2016/7/layout/RepeatingBendingProcessNew"/>
    <dgm:cxn modelId="{E661F162-2CFF-4146-8455-D229315D0BC7}" type="presOf" srcId="{02599745-99E1-43BF-8307-9A1B90F203EA}" destId="{3D2C09C7-411A-C548-9AFB-C063D82B5C50}" srcOrd="0" destOrd="0" presId="urn:microsoft.com/office/officeart/2016/7/layout/RepeatingBendingProcessNew"/>
    <dgm:cxn modelId="{9D39E61C-0F03-A643-9238-DDC97B4BC5D7}" type="presOf" srcId="{5282ED49-F1DA-40FD-95EB-F8D7FABF78FF}" destId="{7F58C857-331D-DC42-B912-4775D78D8605}" srcOrd="1" destOrd="0" presId="urn:microsoft.com/office/officeart/2016/7/layout/RepeatingBendingProcessNew"/>
    <dgm:cxn modelId="{9BA5E551-55DE-4839-9133-35FDC7FC7ECF}" srcId="{331882E3-AD10-4389-844A-C2873B04CA17}" destId="{E2627088-5C3A-4AA1-A506-4E28B01AE66B}" srcOrd="5" destOrd="0" parTransId="{9DAADC66-483E-413E-BF96-13C80748F454}" sibTransId="{0A204002-ECBE-44A5-B1D7-F48B488821B8}"/>
    <dgm:cxn modelId="{C2CE7374-5ECB-1642-8208-8E6F381B404F}" type="presOf" srcId="{0A204002-ECBE-44A5-B1D7-F48B488821B8}" destId="{2CCA7670-0CF6-9B48-B31D-9E6F70E53C1B}" srcOrd="0" destOrd="0" presId="urn:microsoft.com/office/officeart/2016/7/layout/RepeatingBendingProcessNew"/>
    <dgm:cxn modelId="{9A27FCF1-5E2E-E149-B5C3-130864C86944}" type="presOf" srcId="{0A204002-ECBE-44A5-B1D7-F48B488821B8}" destId="{4DBDDC2B-8740-4A47-8656-B18D4AF372D9}" srcOrd="1" destOrd="0" presId="urn:microsoft.com/office/officeart/2016/7/layout/RepeatingBendingProcessNew"/>
    <dgm:cxn modelId="{02C6BEF1-BECE-644F-859C-2D85B0A3C127}" type="presOf" srcId="{43D5C13B-949D-49F9-A533-6A31EAD82A80}" destId="{1067D60F-E9A6-B946-B797-C6F6F03186DF}" srcOrd="0" destOrd="0" presId="urn:microsoft.com/office/officeart/2016/7/layout/RepeatingBendingProcessNew"/>
    <dgm:cxn modelId="{22677D2D-81AE-4649-9ED2-9A5183B9E17E}" type="presOf" srcId="{44D1E3AD-68CC-40B1-8D44-0CA44B1A18F2}" destId="{445F20D1-93DC-2C4C-999B-BEADD7BC8E91}" srcOrd="0" destOrd="0" presId="urn:microsoft.com/office/officeart/2016/7/layout/RepeatingBendingProcessNew"/>
    <dgm:cxn modelId="{43C6280B-B347-D048-A0FA-31C4724C97F4}" type="presOf" srcId="{E2108469-1E82-4B78-8428-C4EC69A17282}" destId="{ADF1BA0E-F451-414F-80CD-A23A99AD3B34}" srcOrd="0" destOrd="0" presId="urn:microsoft.com/office/officeart/2016/7/layout/RepeatingBendingProcessNew"/>
    <dgm:cxn modelId="{A99DAD4E-222D-8C4C-89B2-16B689C50706}" type="presOf" srcId="{7C3A614C-B0C7-45FD-866D-10BFCA23AD26}" destId="{CF059F6E-9946-5647-BE5F-DC422F7737DD}" srcOrd="0" destOrd="0" presId="urn:microsoft.com/office/officeart/2016/7/layout/RepeatingBendingProcessNew"/>
    <dgm:cxn modelId="{E2407DFB-55C0-47DD-85E2-9B3261CDAF2D}" srcId="{331882E3-AD10-4389-844A-C2873B04CA17}" destId="{C1D46EF2-1FBC-45AC-A732-E744C61A2FD1}" srcOrd="0" destOrd="0" parTransId="{42EB4089-BE05-4467-A6B9-8075A4D60D42}" sibTransId="{5282ED49-F1DA-40FD-95EB-F8D7FABF78FF}"/>
    <dgm:cxn modelId="{F1297937-DE10-3B41-891D-D8FED8FD0A5D}" type="presOf" srcId="{7C3A614C-B0C7-45FD-866D-10BFCA23AD26}" destId="{D6A8AB8C-0B6D-7E4F-AC7E-881F9C589E49}" srcOrd="1" destOrd="0" presId="urn:microsoft.com/office/officeart/2016/7/layout/RepeatingBendingProcessNew"/>
    <dgm:cxn modelId="{27A0FCF4-A415-534B-B678-1352A5F21D49}" type="presOf" srcId="{C561D23E-21CD-4AB2-9B76-2C4028A45C4C}" destId="{C5A155C6-8387-1843-ADA7-98675D0586DA}" srcOrd="0" destOrd="0" presId="urn:microsoft.com/office/officeart/2016/7/layout/RepeatingBendingProcessNew"/>
    <dgm:cxn modelId="{65C8C490-6984-B845-B19C-206F5FA38577}" type="presOf" srcId="{C9AA7734-CCA3-46D7-A350-4136EC0B5F1D}" destId="{D47C2A94-AD5D-534B-A2A2-A261E63261FD}" srcOrd="0" destOrd="0" presId="urn:microsoft.com/office/officeart/2016/7/layout/RepeatingBendingProcessNew"/>
    <dgm:cxn modelId="{1CB932C1-7CF1-6C47-8DEC-ECF971F653E7}" type="presOf" srcId="{43D5C13B-949D-49F9-A533-6A31EAD82A80}" destId="{CB294D9B-F1CE-7546-A66E-339FB53D3ED3}" srcOrd="1" destOrd="0" presId="urn:microsoft.com/office/officeart/2016/7/layout/RepeatingBendingProcessNew"/>
    <dgm:cxn modelId="{AD5D75BC-0070-A542-98FB-444A1A4CA5FC}" type="presOf" srcId="{44441BF2-3480-4964-AEFF-50E1822FE394}" destId="{A2C512BA-E501-BD46-92B7-BEF0D156E0AF}" srcOrd="0" destOrd="0" presId="urn:microsoft.com/office/officeart/2016/7/layout/RepeatingBendingProcessNew"/>
    <dgm:cxn modelId="{DD024DFA-AF6C-4367-B26C-F136D9110784}" srcId="{331882E3-AD10-4389-844A-C2873B04CA17}" destId="{44D1E3AD-68CC-40B1-8D44-0CA44B1A18F2}" srcOrd="4" destOrd="0" parTransId="{37A2C84F-BF79-4185-96DC-5C28C7E214EF}" sibTransId="{44441BF2-3480-4964-AEFF-50E1822FE394}"/>
    <dgm:cxn modelId="{1DF9E806-1E94-4192-8F2C-C33AD26E5F7E}" srcId="{331882E3-AD10-4389-844A-C2873B04CA17}" destId="{02599745-99E1-43BF-8307-9A1B90F203EA}" srcOrd="6" destOrd="0" parTransId="{D2DD1E33-95DB-4BA7-97F6-3C3DF2C06811}" sibTransId="{80932AF0-7971-4458-B99A-1360DE59933B}"/>
    <dgm:cxn modelId="{0716E75C-08CF-4B98-8F8F-1F54397032A4}" srcId="{331882E3-AD10-4389-844A-C2873B04CA17}" destId="{93E032A7-2A3D-43FF-A23F-2B6DD7B849B5}" srcOrd="2" destOrd="0" parTransId="{A150B7DB-D927-4891-A258-D387D28BBD16}" sibTransId="{43D5C13B-949D-49F9-A533-6A31EAD82A80}"/>
    <dgm:cxn modelId="{988F60B3-CFF2-CE46-844F-DBF7C4D0EF3E}" type="presOf" srcId="{C1D46EF2-1FBC-45AC-A732-E744C61A2FD1}" destId="{65A57354-E02D-6A48-ADDA-D5B2C56480BB}" srcOrd="0" destOrd="0" presId="urn:microsoft.com/office/officeart/2016/7/layout/RepeatingBendingProcessNew"/>
    <dgm:cxn modelId="{90E64F32-BB4F-8744-8D3D-FC3F093FD38D}" type="presOf" srcId="{331882E3-AD10-4389-844A-C2873B04CA17}" destId="{E85B1788-90A2-DB43-8767-667E29877356}" srcOrd="0" destOrd="0" presId="urn:microsoft.com/office/officeart/2016/7/layout/RepeatingBendingProcessNew"/>
    <dgm:cxn modelId="{85A6A7DD-B76D-4B3F-8E59-6D6BAE86EE2A}" srcId="{331882E3-AD10-4389-844A-C2873B04CA17}" destId="{C561D23E-21CD-4AB2-9B76-2C4028A45C4C}" srcOrd="1" destOrd="0" parTransId="{9DE1BC85-EC28-4EC6-B364-62C286D18102}" sibTransId="{E2108469-1E82-4B78-8428-C4EC69A17282}"/>
    <dgm:cxn modelId="{BB80602D-4A01-F541-B504-2BA542F9D7DB}" type="presOf" srcId="{E2108469-1E82-4B78-8428-C4EC69A17282}" destId="{35D1EBD3-35C3-6D44-BA9E-B060776D9069}" srcOrd="1" destOrd="0" presId="urn:microsoft.com/office/officeart/2016/7/layout/RepeatingBendingProcessNew"/>
    <dgm:cxn modelId="{09B53C45-C476-3A4F-A7BD-C55604A3FF0E}" type="presParOf" srcId="{E85B1788-90A2-DB43-8767-667E29877356}" destId="{65A57354-E02D-6A48-ADDA-D5B2C56480BB}" srcOrd="0" destOrd="0" presId="urn:microsoft.com/office/officeart/2016/7/layout/RepeatingBendingProcessNew"/>
    <dgm:cxn modelId="{D572A8FE-5D33-474C-A156-A3866E2DADCF}" type="presParOf" srcId="{E85B1788-90A2-DB43-8767-667E29877356}" destId="{765EBFE1-808A-6240-AE36-DB77609128E8}" srcOrd="1" destOrd="0" presId="urn:microsoft.com/office/officeart/2016/7/layout/RepeatingBendingProcessNew"/>
    <dgm:cxn modelId="{86A9D982-CCB1-D348-A1BE-A5CAE9013259}" type="presParOf" srcId="{765EBFE1-808A-6240-AE36-DB77609128E8}" destId="{7F58C857-331D-DC42-B912-4775D78D8605}" srcOrd="0" destOrd="0" presId="urn:microsoft.com/office/officeart/2016/7/layout/RepeatingBendingProcessNew"/>
    <dgm:cxn modelId="{C820EBE0-E568-1941-B7F9-B818F9E4C90D}" type="presParOf" srcId="{E85B1788-90A2-DB43-8767-667E29877356}" destId="{C5A155C6-8387-1843-ADA7-98675D0586DA}" srcOrd="2" destOrd="0" presId="urn:microsoft.com/office/officeart/2016/7/layout/RepeatingBendingProcessNew"/>
    <dgm:cxn modelId="{63803EB5-31AD-9642-866C-734E83795831}" type="presParOf" srcId="{E85B1788-90A2-DB43-8767-667E29877356}" destId="{ADF1BA0E-F451-414F-80CD-A23A99AD3B34}" srcOrd="3" destOrd="0" presId="urn:microsoft.com/office/officeart/2016/7/layout/RepeatingBendingProcessNew"/>
    <dgm:cxn modelId="{FF279D9A-9FFC-134D-978F-36A5BE55DFFD}" type="presParOf" srcId="{ADF1BA0E-F451-414F-80CD-A23A99AD3B34}" destId="{35D1EBD3-35C3-6D44-BA9E-B060776D9069}" srcOrd="0" destOrd="0" presId="urn:microsoft.com/office/officeart/2016/7/layout/RepeatingBendingProcessNew"/>
    <dgm:cxn modelId="{2AA670DC-41D0-474A-AF83-252937606FD6}" type="presParOf" srcId="{E85B1788-90A2-DB43-8767-667E29877356}" destId="{EB8A1FA0-4F04-CF4F-91C0-C6AACCB55C32}" srcOrd="4" destOrd="0" presId="urn:microsoft.com/office/officeart/2016/7/layout/RepeatingBendingProcessNew"/>
    <dgm:cxn modelId="{786E332C-9CC6-7A40-8F69-C9AC793AD71F}" type="presParOf" srcId="{E85B1788-90A2-DB43-8767-667E29877356}" destId="{1067D60F-E9A6-B946-B797-C6F6F03186DF}" srcOrd="5" destOrd="0" presId="urn:microsoft.com/office/officeart/2016/7/layout/RepeatingBendingProcessNew"/>
    <dgm:cxn modelId="{A2531CD5-C8E9-B94C-BE71-2959FF7A77BA}" type="presParOf" srcId="{1067D60F-E9A6-B946-B797-C6F6F03186DF}" destId="{CB294D9B-F1CE-7546-A66E-339FB53D3ED3}" srcOrd="0" destOrd="0" presId="urn:microsoft.com/office/officeart/2016/7/layout/RepeatingBendingProcessNew"/>
    <dgm:cxn modelId="{17154119-686F-8B4B-8AB6-079C1E26C3B7}" type="presParOf" srcId="{E85B1788-90A2-DB43-8767-667E29877356}" destId="{D47C2A94-AD5D-534B-A2A2-A261E63261FD}" srcOrd="6" destOrd="0" presId="urn:microsoft.com/office/officeart/2016/7/layout/RepeatingBendingProcessNew"/>
    <dgm:cxn modelId="{CA719D5E-88BD-2946-B41A-0F542DEC050F}" type="presParOf" srcId="{E85B1788-90A2-DB43-8767-667E29877356}" destId="{CF059F6E-9946-5647-BE5F-DC422F7737DD}" srcOrd="7" destOrd="0" presId="urn:microsoft.com/office/officeart/2016/7/layout/RepeatingBendingProcessNew"/>
    <dgm:cxn modelId="{FB8DCA21-0272-6043-A1A8-D2EB4A3472D3}" type="presParOf" srcId="{CF059F6E-9946-5647-BE5F-DC422F7737DD}" destId="{D6A8AB8C-0B6D-7E4F-AC7E-881F9C589E49}" srcOrd="0" destOrd="0" presId="urn:microsoft.com/office/officeart/2016/7/layout/RepeatingBendingProcessNew"/>
    <dgm:cxn modelId="{519E69DC-2032-3C4E-9802-0FC945308EDE}" type="presParOf" srcId="{E85B1788-90A2-DB43-8767-667E29877356}" destId="{445F20D1-93DC-2C4C-999B-BEADD7BC8E91}" srcOrd="8" destOrd="0" presId="urn:microsoft.com/office/officeart/2016/7/layout/RepeatingBendingProcessNew"/>
    <dgm:cxn modelId="{3B4343DA-1974-3747-A4AA-78FA3577D422}" type="presParOf" srcId="{E85B1788-90A2-DB43-8767-667E29877356}" destId="{A2C512BA-E501-BD46-92B7-BEF0D156E0AF}" srcOrd="9" destOrd="0" presId="urn:microsoft.com/office/officeart/2016/7/layout/RepeatingBendingProcessNew"/>
    <dgm:cxn modelId="{46DBECCF-97C0-9C47-B93F-8B9414063699}" type="presParOf" srcId="{A2C512BA-E501-BD46-92B7-BEF0D156E0AF}" destId="{229635BA-743B-D940-9D10-476BB2A6DE66}" srcOrd="0" destOrd="0" presId="urn:microsoft.com/office/officeart/2016/7/layout/RepeatingBendingProcessNew"/>
    <dgm:cxn modelId="{A43E73F1-1EE7-E341-8651-480E764E29C0}" type="presParOf" srcId="{E85B1788-90A2-DB43-8767-667E29877356}" destId="{4B4AD8A9-84B5-4247-9E5F-9298D6962F39}" srcOrd="10" destOrd="0" presId="urn:microsoft.com/office/officeart/2016/7/layout/RepeatingBendingProcessNew"/>
    <dgm:cxn modelId="{59448858-8933-9444-BE34-87040982C227}" type="presParOf" srcId="{E85B1788-90A2-DB43-8767-667E29877356}" destId="{2CCA7670-0CF6-9B48-B31D-9E6F70E53C1B}" srcOrd="11" destOrd="0" presId="urn:microsoft.com/office/officeart/2016/7/layout/RepeatingBendingProcessNew"/>
    <dgm:cxn modelId="{E842713E-6EF5-364D-BFEA-7CA111AEE06F}" type="presParOf" srcId="{2CCA7670-0CF6-9B48-B31D-9E6F70E53C1B}" destId="{4DBDDC2B-8740-4A47-8656-B18D4AF372D9}" srcOrd="0" destOrd="0" presId="urn:microsoft.com/office/officeart/2016/7/layout/RepeatingBendingProcessNew"/>
    <dgm:cxn modelId="{22E6CE64-0205-6C45-B4DB-E2F016F887A6}" type="presParOf" srcId="{E85B1788-90A2-DB43-8767-667E29877356}" destId="{3D2C09C7-411A-C548-9AFB-C063D82B5C50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EBFE1-808A-6240-AE36-DB77609128E8}">
      <dsp:nvSpPr>
        <dsp:cNvPr id="0" name=""/>
        <dsp:cNvSpPr/>
      </dsp:nvSpPr>
      <dsp:spPr>
        <a:xfrm>
          <a:off x="2120241" y="440674"/>
          <a:ext cx="338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9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80496" y="484544"/>
        <a:ext cx="18479" cy="3699"/>
      </dsp:txXfrm>
    </dsp:sp>
    <dsp:sp modelId="{65A57354-E02D-6A48-ADDA-D5B2C56480BB}">
      <dsp:nvSpPr>
        <dsp:cNvPr id="0" name=""/>
        <dsp:cNvSpPr/>
      </dsp:nvSpPr>
      <dsp:spPr>
        <a:xfrm>
          <a:off x="515135" y="4322"/>
          <a:ext cx="1606906" cy="964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82651" rIns="78740" bIns="826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Theory of Semiotics</a:t>
          </a:r>
        </a:p>
      </dsp:txBody>
      <dsp:txXfrm>
        <a:off x="515135" y="4322"/>
        <a:ext cx="1606906" cy="964143"/>
      </dsp:txXfrm>
    </dsp:sp>
    <dsp:sp modelId="{ADF1BA0E-F451-414F-80CD-A23A99AD3B34}">
      <dsp:nvSpPr>
        <dsp:cNvPr id="0" name=""/>
        <dsp:cNvSpPr/>
      </dsp:nvSpPr>
      <dsp:spPr>
        <a:xfrm>
          <a:off x="1318588" y="966666"/>
          <a:ext cx="1976495" cy="338988"/>
        </a:xfrm>
        <a:custGeom>
          <a:avLst/>
          <a:gdLst/>
          <a:ahLst/>
          <a:cxnLst/>
          <a:rect l="0" t="0" r="0" b="0"/>
          <a:pathLst>
            <a:path>
              <a:moveTo>
                <a:pt x="1976495" y="0"/>
              </a:moveTo>
              <a:lnTo>
                <a:pt x="1976495" y="186594"/>
              </a:lnTo>
              <a:lnTo>
                <a:pt x="0" y="186594"/>
              </a:lnTo>
              <a:lnTo>
                <a:pt x="0" y="338988"/>
              </a:lnTo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6567" y="1134311"/>
        <a:ext cx="100537" cy="3699"/>
      </dsp:txXfrm>
    </dsp:sp>
    <dsp:sp modelId="{C5A155C6-8387-1843-ADA7-98675D0586DA}">
      <dsp:nvSpPr>
        <dsp:cNvPr id="0" name=""/>
        <dsp:cNvSpPr/>
      </dsp:nvSpPr>
      <dsp:spPr>
        <a:xfrm>
          <a:off x="2491630" y="4322"/>
          <a:ext cx="1606906" cy="964143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82651" rIns="78740" bIns="826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 sign: anything which may be interpreted to ‘stand for’ (or substitute for) something.</a:t>
          </a:r>
        </a:p>
      </dsp:txBody>
      <dsp:txXfrm>
        <a:off x="2491630" y="4322"/>
        <a:ext cx="1606906" cy="964143"/>
      </dsp:txXfrm>
    </dsp:sp>
    <dsp:sp modelId="{1067D60F-E9A6-B946-B797-C6F6F03186DF}">
      <dsp:nvSpPr>
        <dsp:cNvPr id="0" name=""/>
        <dsp:cNvSpPr/>
      </dsp:nvSpPr>
      <dsp:spPr>
        <a:xfrm>
          <a:off x="2120241" y="1919043"/>
          <a:ext cx="338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988" y="45720"/>
              </a:lnTo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80496" y="1962913"/>
        <a:ext cx="18479" cy="3699"/>
      </dsp:txXfrm>
    </dsp:sp>
    <dsp:sp modelId="{EB8A1FA0-4F04-CF4F-91C0-C6AACCB55C32}">
      <dsp:nvSpPr>
        <dsp:cNvPr id="0" name=""/>
        <dsp:cNvSpPr/>
      </dsp:nvSpPr>
      <dsp:spPr>
        <a:xfrm>
          <a:off x="515135" y="1338055"/>
          <a:ext cx="1606906" cy="125341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82651" rIns="78740" bIns="826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 theory of </a:t>
          </a:r>
          <a:r>
            <a:rPr lang="en-US" sz="1200" b="1" kern="1200" dirty="0"/>
            <a:t>sign-production</a:t>
          </a:r>
          <a:r>
            <a:rPr lang="en-US" sz="1200" kern="1200" dirty="0"/>
            <a:t>:  a theory of communication &amp; a theory of ‘mentions’  &amp; a theory of communicational acts. </a:t>
          </a:r>
        </a:p>
      </dsp:txBody>
      <dsp:txXfrm>
        <a:off x="515135" y="1338055"/>
        <a:ext cx="1606906" cy="1253416"/>
      </dsp:txXfrm>
    </dsp:sp>
    <dsp:sp modelId="{CF059F6E-9946-5647-BE5F-DC422F7737DD}">
      <dsp:nvSpPr>
        <dsp:cNvPr id="0" name=""/>
        <dsp:cNvSpPr/>
      </dsp:nvSpPr>
      <dsp:spPr>
        <a:xfrm>
          <a:off x="1318588" y="2569356"/>
          <a:ext cx="1976495" cy="372858"/>
        </a:xfrm>
        <a:custGeom>
          <a:avLst/>
          <a:gdLst/>
          <a:ahLst/>
          <a:cxnLst/>
          <a:rect l="0" t="0" r="0" b="0"/>
          <a:pathLst>
            <a:path>
              <a:moveTo>
                <a:pt x="1976495" y="0"/>
              </a:moveTo>
              <a:lnTo>
                <a:pt x="1976495" y="203529"/>
              </a:lnTo>
              <a:lnTo>
                <a:pt x="0" y="203529"/>
              </a:lnTo>
              <a:lnTo>
                <a:pt x="0" y="372858"/>
              </a:lnTo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6404" y="2753936"/>
        <a:ext cx="100862" cy="3699"/>
      </dsp:txXfrm>
    </dsp:sp>
    <dsp:sp modelId="{D47C2A94-AD5D-534B-A2A2-A261E63261FD}">
      <dsp:nvSpPr>
        <dsp:cNvPr id="0" name=""/>
        <dsp:cNvSpPr/>
      </dsp:nvSpPr>
      <dsp:spPr>
        <a:xfrm>
          <a:off x="2491630" y="1358369"/>
          <a:ext cx="1606906" cy="121278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82651" rIns="78740" bIns="826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 theory of </a:t>
          </a:r>
          <a:r>
            <a:rPr lang="en-US" sz="1200" b="1" kern="1200" dirty="0"/>
            <a:t>communication</a:t>
          </a:r>
          <a:r>
            <a:rPr lang="en-US" sz="1200" kern="1200" dirty="0"/>
            <a:t>: how information may be transmitted from a channel to a destination.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(Advertisement)</a:t>
          </a:r>
        </a:p>
      </dsp:txBody>
      <dsp:txXfrm>
        <a:off x="2491630" y="1358369"/>
        <a:ext cx="1606906" cy="1212787"/>
      </dsp:txXfrm>
    </dsp:sp>
    <dsp:sp modelId="{A2C512BA-E501-BD46-92B7-BEF0D156E0AF}">
      <dsp:nvSpPr>
        <dsp:cNvPr id="0" name=""/>
        <dsp:cNvSpPr/>
      </dsp:nvSpPr>
      <dsp:spPr>
        <a:xfrm>
          <a:off x="2120241" y="3586928"/>
          <a:ext cx="338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988" y="45720"/>
              </a:lnTo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80496" y="3630799"/>
        <a:ext cx="18479" cy="3699"/>
      </dsp:txXfrm>
    </dsp:sp>
    <dsp:sp modelId="{445F20D1-93DC-2C4C-999B-BEADD7BC8E91}">
      <dsp:nvSpPr>
        <dsp:cNvPr id="0" name=""/>
        <dsp:cNvSpPr/>
      </dsp:nvSpPr>
      <dsp:spPr>
        <a:xfrm>
          <a:off x="515135" y="2974615"/>
          <a:ext cx="1606906" cy="131606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82651" rIns="78740" bIns="826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 theory of ‘</a:t>
          </a:r>
          <a:r>
            <a:rPr lang="en-US" sz="1200" b="1" kern="1200" dirty="0"/>
            <a:t>mentions</a:t>
          </a:r>
          <a:r>
            <a:rPr lang="en-US" sz="1200" kern="1200" dirty="0"/>
            <a:t>’: how signs may be used for </a:t>
          </a:r>
          <a:r>
            <a:rPr lang="en-US" sz="1200" b="1" u="sng" kern="1200" dirty="0"/>
            <a:t>naming</a:t>
          </a:r>
          <a:r>
            <a:rPr lang="en-US" sz="1200" kern="1200" dirty="0"/>
            <a:t> things and for making statements about actual situations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(Housewife)</a:t>
          </a:r>
        </a:p>
      </dsp:txBody>
      <dsp:txXfrm>
        <a:off x="515135" y="2974615"/>
        <a:ext cx="1606906" cy="1316066"/>
      </dsp:txXfrm>
    </dsp:sp>
    <dsp:sp modelId="{2CCA7670-0CF6-9B48-B31D-9E6F70E53C1B}">
      <dsp:nvSpPr>
        <dsp:cNvPr id="0" name=""/>
        <dsp:cNvSpPr/>
      </dsp:nvSpPr>
      <dsp:spPr>
        <a:xfrm>
          <a:off x="1318588" y="4302437"/>
          <a:ext cx="1976495" cy="338988"/>
        </a:xfrm>
        <a:custGeom>
          <a:avLst/>
          <a:gdLst/>
          <a:ahLst/>
          <a:cxnLst/>
          <a:rect l="0" t="0" r="0" b="0"/>
          <a:pathLst>
            <a:path>
              <a:moveTo>
                <a:pt x="1976495" y="0"/>
              </a:moveTo>
              <a:lnTo>
                <a:pt x="1976495" y="186594"/>
              </a:lnTo>
              <a:lnTo>
                <a:pt x="0" y="186594"/>
              </a:lnTo>
              <a:lnTo>
                <a:pt x="0" y="338988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6567" y="4470082"/>
        <a:ext cx="100537" cy="3699"/>
      </dsp:txXfrm>
    </dsp:sp>
    <dsp:sp modelId="{4B4AD8A9-84B5-4247-9E5F-9298D6962F39}">
      <dsp:nvSpPr>
        <dsp:cNvPr id="0" name=""/>
        <dsp:cNvSpPr/>
      </dsp:nvSpPr>
      <dsp:spPr>
        <a:xfrm>
          <a:off x="2491630" y="2961059"/>
          <a:ext cx="1606906" cy="1343177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82651" rIns="78740" bIns="826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 theory of </a:t>
          </a:r>
          <a:r>
            <a:rPr lang="en-US" sz="1200" b="1" kern="1200" dirty="0"/>
            <a:t>communicational acts: </a:t>
          </a:r>
          <a:r>
            <a:rPr lang="en-US" sz="1200" kern="1200" dirty="0"/>
            <a:t>how a sender may transmit verbal or non-verbal messages to an addressee.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(Preparing Meals)</a:t>
          </a:r>
        </a:p>
      </dsp:txBody>
      <dsp:txXfrm>
        <a:off x="2491630" y="2961059"/>
        <a:ext cx="1606906" cy="1343177"/>
      </dsp:txXfrm>
    </dsp:sp>
    <dsp:sp modelId="{3D2C09C7-411A-C548-9AFB-C063D82B5C50}">
      <dsp:nvSpPr>
        <dsp:cNvPr id="0" name=""/>
        <dsp:cNvSpPr/>
      </dsp:nvSpPr>
      <dsp:spPr>
        <a:xfrm>
          <a:off x="515135" y="4673826"/>
          <a:ext cx="1606906" cy="96414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82651" rIns="78740" bIns="826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Semiotics</a:t>
          </a:r>
          <a:r>
            <a:rPr lang="en-US" sz="1200" kern="1200" dirty="0"/>
            <a:t>: how codes may establish rules for systems of signification &amp; how signs may be produced and interpreted</a:t>
          </a:r>
        </a:p>
      </dsp:txBody>
      <dsp:txXfrm>
        <a:off x="515135" y="4673826"/>
        <a:ext cx="1606906" cy="964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87F5F2-6C19-454A-B64A-CC4B463111C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07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806C6A4-5DD5-4014-AEA8-36F8FF25467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267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AD547-5AB8-4BEA-85DB-C2209165941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E61AFA-54C5-4247-9835-6A861DCFD2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342399-4D94-4A22-A4FA-E303D33D29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7C0471-99D0-4796-ABE4-1D36B13C89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536995-A8E7-45C4-9120-B851004215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D0E63-03AA-487C-819A-05780EA1E7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60373-47AD-40DA-BB7D-ABDAEEA852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513465-C528-4656-A248-B1ECCFBEBE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287409-ADE4-4253-9F76-DDE73B278E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5FBB74-7A38-48B5-9993-22F66C8F76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E06D60-D285-4D05-98EE-6DE0B8DEFD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182254-F905-403F-9595-BF563C3EF74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721CD-5A72-407E-A1E5-23A6662543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D5FDBA-D5A2-41BF-ABC7-032E0F3D7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C59D68-51BC-448D-9F7A-DE2BEB9A00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222211" name="Picture 3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491526-5293-44EF-BB83-F0A24F9639BC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2218" name="Picture 10" descr="OPVK_MU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4BFF59-6C43-40B3-971A-09252EFF9C4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8A8EB-0294-43EE-9E19-3E35121F24E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2A9EA-D1C4-418A-B293-E0204200A7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D3793E-4B1C-48A3-83BB-967AF43A80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7F173C-59BC-4362-B2E2-3DAB4BB47C5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CC0CAF-92DA-4932-8E5D-E8A52F4D84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6206E-EC84-4B7E-AA67-E5495E1AA15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1561B0-C770-4AD2-98DE-22774558E3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B69DF9-D0EE-4E7D-9631-0DBDD4E8A1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E75F54-2D53-49E4-B83C-BFCFB601B1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B8D7B-2D62-49A0-A3FE-AD510F74728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A58983-AFC2-4633-BCEA-7B977DECAC8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4A5B11-F53F-4210-8BB1-93B7C63E21D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273EB9-A996-45CA-9776-44B236E2F7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FB0F5-DB26-466E-8A05-3110E997FA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568FAB-97A4-4B18-BF88-409114338E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E573A-E088-4AEA-885D-4745119BA2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1E6522-0932-4C34-87E3-9A08A5ACFB1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D9980A-E26C-449D-A2D6-85C2A2C0126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618DC1-FA07-4983-BB8A-27BA4E8A520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025FA7-B966-4128-AD2B-B1649C7F35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352EC6-C90E-48DB-9BE1-6C84A81B2DC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0BD157-678C-46F2-8DD7-130F1D812A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8CF0-2CE9-D845-953B-DF74C9C31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029C3-AB98-FB49-B08A-990EC0802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49183-231D-504E-A380-F695EDC1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3576-6F1D-AB4C-A5A0-4A1F7DAC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03866-2811-4F41-A2BC-DFFA5D52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773525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EA52-5F16-C746-B33D-A73A4808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6BAB-5CE7-EA46-88D5-A7D94B408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8FA00-458B-1A43-89A5-25E87E82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D154F-B696-4541-8D7D-A548897C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D077F-C9FB-E64D-9731-BACEE105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401-2F37-4010-93CE-AACE44F699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387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547E-FAA4-DA43-A590-4F3E857E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48A08-21A8-5F47-A6A5-AA8D8A3DC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CA7B-4F2E-3B4B-BAB3-939F6C35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9B1A-15CB-3940-BAD3-018E0CCF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20D75-7E03-1D48-B3A4-58A81433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84B8-8A95-4FCD-BE07-1E0963ED7E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203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9616-57B2-5C42-94A8-0724B049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E8B2-EF2F-0C48-A9EE-2707868A1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4E277-192A-7042-9265-3935C6553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0A25-15DD-604B-AC33-8BFDC52B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C61E0-123A-7847-AED4-A6233C4B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57AE1-49E5-D64B-831F-5EDA3D1D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853C-4FE1-4E53-9D88-ACD51186B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036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16A6-73E7-B349-BBA4-E2061E68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EED8-5C80-7F48-BB44-8B953ABEA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340C7-DFF3-BE42-98B4-87962276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491CB-813F-6D4D-83F0-3B85610FB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30718-AA49-9943-B07B-57A0B30F5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BE7019-9906-DC4B-82EF-696E25D0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B326F-397D-0642-AE9C-0A361222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118C3-09EA-9C43-953E-E737BB26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B421-FF73-4836-9757-D636D7EC4D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08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1F9854-89B4-4C0B-9ECD-0F8CE30D4F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F7B2-1BBB-7F4B-8EEB-95D6F611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476AB-0300-D14B-89B3-B90238CB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30084-73D0-6346-8FCD-E9A8575F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593D6-B959-6542-9DAE-B5AA16D1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8381-7298-42C7-9C27-6FB72D7A5A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60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8BFBE-6BBD-4940-8797-C6AC0910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9D53-0062-0045-A8E5-6889D6B7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4370C-2E57-6547-AD27-A723C6ED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DDB-DAAB-4C90-99EC-7363B603EB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690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E5D5-C4BE-CD45-9E91-D3F9324A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3DE2-E722-9D42-83F9-F2E420DE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51A34-1002-C046-8E99-544A82E2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63914-E134-B647-A38E-FB6901E7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18AB2-898C-5741-B0AA-4D2047A6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1C9C3-74B5-A743-8307-B44268F6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6D6F-FA25-4AFE-8046-FAC518E8A9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395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9301-EC42-F24B-BC4D-7C474B8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2071A-EF15-0943-B7DB-16D9B9690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74529-D97D-1344-A422-A82E55E5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944F9-BC8C-8645-9B99-BAF71A04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93241-0C4D-9F4A-BA56-95DDE2FA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97BA-98BC-BD42-8B9C-9F9C84BD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30C1-496F-4DD9-9EDF-4A36C67A72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15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7092-971F-4247-894D-4565C53E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18556-2C37-6347-9CF9-CC4948FF7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E3B53-F6CF-C248-82D8-7E717DCC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67B4-E9B9-314B-A4B3-B3B5CD26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918DD-1B85-AE46-B4EB-6BD65709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302-6933-4E73-947D-7E4B5B13F1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42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0BD3C-63F6-7144-85AC-F096FA5E4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90B5D-9059-8F44-8A21-37F1F54F8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9B560-FF65-574A-8EF7-CAFA5C47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65957-86DF-1E4C-82D3-3905891E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2BBA8-9D4B-2C4A-A9C4-D87CCE57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0791-20D7-4C23-9A2A-2B6CA36526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412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491526-5293-44EF-BB83-F0A24F9639B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41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1E552-1018-4254-8B08-5201B6F765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24572-B7AC-4464-B18A-5FE2740980F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9FEBF3-B1E4-4406-BFD5-FAECC2A856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59C019-239D-4AC6-B9F5-8E85BCBB64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8556" name="Picture 12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4E5677B9-2E01-40C1-8E12-E1A314ADFCE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0602" name="Picture 10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9279F263-B4B6-4F83-BD55-4687DF419E0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1187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453D5607-9BCF-4A9A-B074-47E4D24FD496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1200" name="Picture 16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3235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31D787D4-A515-435D-BF1C-41B3657A41C6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3243" name="Picture 11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BB28F-9BC0-674E-9E5B-784DB15E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8D0F2-CFDE-A542-A080-69D608950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C82B-4286-394E-82B9-755AE6B67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5B8B-F805-0949-83CA-202390500E5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D875-6041-FC43-B030-E43560543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223EA-16D0-F34D-9FCE-27999C850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05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3891" y="2728913"/>
            <a:ext cx="6861897" cy="2157412"/>
          </a:xfrm>
        </p:spPr>
        <p:txBody>
          <a:bodyPr/>
          <a:lstStyle/>
          <a:p>
            <a:pPr algn="r"/>
            <a:r>
              <a:rPr lang="en-US" dirty="0" smtClean="0">
                <a:latin typeface="Arial Rounded MT Bold" panose="020F0704030504030204" pitchFamily="34" charset="0"/>
              </a:rPr>
              <a:t>MSC W 6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>Re-presentation</a:t>
            </a:r>
            <a:endParaRPr lang="cs-CZ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C2EA6C2-D5A5-4C21-840E-BE0DB5EDD319}" type="slidenum">
              <a:rPr lang="cs-CZ"/>
              <a:pPr/>
              <a:t>1</a:t>
            </a:fld>
            <a:endParaRPr lang="cs-CZ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8282-2DFC-CB40-B884-C8500937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Mediated Meanings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1FED-C148-C84E-8990-B4F4463A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and other signs have no intrinsic meaning</a:t>
            </a:r>
          </a:p>
          <a:p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don’t mean - people mean</a:t>
            </a:r>
          </a:p>
          <a:p>
            <a:pPr marL="0" indent="0">
              <a:buNone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asks, “Where do people get their meanings?”</a:t>
            </a:r>
          </a:p>
          <a:p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Hall’s answer: through communication and culture--through discourse;</a:t>
            </a:r>
          </a:p>
          <a:p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is concerned with the production and exchange of meanings</a:t>
            </a:r>
          </a:p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1E95A-10D3-0B4B-BA3E-B4E4EF3A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401-2F37-4010-93CE-AACE44F6992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1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042408"/>
            <a:ext cx="7827963" cy="647700"/>
          </a:xfrm>
        </p:spPr>
        <p:txBody>
          <a:bodyPr/>
          <a:lstStyle/>
          <a:p>
            <a:r>
              <a:rPr lang="en-US" dirty="0"/>
              <a:t>Representation “Skills”</a:t>
            </a:r>
            <a:endParaRPr lang="cs-CZ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36053" y="1865572"/>
            <a:ext cx="8234363" cy="4114800"/>
          </a:xfrm>
        </p:spPr>
        <p:txBody>
          <a:bodyPr/>
          <a:lstStyle/>
          <a:p>
            <a:pPr marL="0" indent="0">
              <a:buNone/>
            </a:pPr>
            <a:endParaRPr lang="en-US" altLang="en-US" sz="18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/>
            <a:r>
              <a:rPr lang="en-US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Camera Work/Lighting: “Mass Media redesign information by replacing the vantage point of the viewer within the frame provided by a cameraperson/journalist photographer.”</a:t>
            </a:r>
          </a:p>
          <a:p>
            <a:pPr marL="0" indent="0"/>
            <a:r>
              <a:rPr lang="en-GB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Editing: Heroes are given more time and more shots.</a:t>
            </a:r>
          </a:p>
          <a:p>
            <a:pPr marL="0" indent="0"/>
            <a:r>
              <a:rPr lang="en-GB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Music:</a:t>
            </a:r>
            <a:r>
              <a:rPr lang="ko-KR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Heroes, Major key. </a:t>
            </a:r>
            <a:r>
              <a:rPr lang="en-GB" altLang="en-US" sz="18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Villians</a:t>
            </a:r>
            <a:r>
              <a:rPr lang="en-GB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Minor Key.</a:t>
            </a:r>
          </a:p>
          <a:p>
            <a:pPr marL="0" indent="0"/>
            <a:r>
              <a:rPr lang="en-GB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Casting: Actors cast to play heroes/villains are people whose appearance is encoded by our social codes.</a:t>
            </a:r>
          </a:p>
          <a:p>
            <a:pPr marL="0" indent="0"/>
            <a:r>
              <a:rPr lang="en-GB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Heroes are socially central types who embody the dominant ideology.</a:t>
            </a:r>
          </a:p>
          <a:p>
            <a:pPr marL="0" indent="0"/>
            <a:r>
              <a:rPr lang="en-GB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Urban Space</a:t>
            </a:r>
          </a:p>
          <a:p>
            <a:pPr marL="0" indent="0"/>
            <a:r>
              <a:rPr lang="en-GB" altLang="en-US" sz="1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18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Repeating</a:t>
            </a:r>
            <a:endParaRPr lang="en-GB" altLang="en-US" sz="18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/>
            <a:endParaRPr lang="en-GB" altLang="en-US" sz="1800" b="1" dirty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49F3-01A3-4630-9E61-BB3CC03104E8}" type="slidenum">
              <a:rPr lang="cs-CZ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77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042408"/>
            <a:ext cx="7827963" cy="647700"/>
          </a:xfrm>
        </p:spPr>
        <p:txBody>
          <a:bodyPr/>
          <a:lstStyle/>
          <a:p>
            <a:r>
              <a:rPr lang="en-US" dirty="0" err="1"/>
              <a:t>Intertextuality</a:t>
            </a:r>
            <a:r>
              <a:rPr lang="en-US" dirty="0"/>
              <a:t> &amp; Performativity</a:t>
            </a:r>
            <a:endParaRPr lang="cs-CZ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36053" y="1865572"/>
            <a:ext cx="8234363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ea typeface="ＭＳ Ｐゴシック" pitchFamily="34" charset="-128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images/language in texts depends on knowledge of previous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texts</a:t>
            </a:r>
          </a:p>
          <a:p>
            <a:pPr marL="0" indent="0"/>
            <a:endParaRPr lang="en-GB" altLang="en-US" sz="19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 meaning of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intertextual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links are constructed by viewers based on    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their media knowledge</a:t>
            </a:r>
          </a:p>
          <a:p>
            <a:pPr marL="0" indent="0"/>
            <a:endParaRPr lang="en-GB" altLang="en-US" sz="19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/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Gender is not something we are automatically born with, it is something we    </a:t>
            </a:r>
          </a:p>
          <a:p>
            <a:pPr marL="0" indent="0">
              <a:buNone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continually </a:t>
            </a:r>
            <a:r>
              <a:rPr lang="ja-JP" alt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ja-JP" alt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GB" altLang="en-US" sz="19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/>
            <a:r>
              <a:rPr lang="en-GB" altLang="ja-JP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ja-JP" altLang="en-GB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is the repeated stylization of the body, a set of repeated acts within </a:t>
            </a:r>
          </a:p>
          <a:p>
            <a:pPr marL="0" indent="0">
              <a:buNone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 highly rigid regulatory framework that congeal over time to produce the </a:t>
            </a:r>
          </a:p>
          <a:p>
            <a:pPr marL="0" indent="0">
              <a:buNone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appearance of substance, of a natural sort of being.</a:t>
            </a:r>
            <a:r>
              <a:rPr lang="ja-JP" alt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GB" altLang="ja-JP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Judith Butler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GB" altLang="en-US" sz="1800" b="1" dirty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49F3-01A3-4630-9E61-BB3CC03104E8}" type="slidenum">
              <a:rPr lang="cs-CZ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03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6039-524A-624E-8856-C47B6DAF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42" y="702729"/>
            <a:ext cx="78867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77225-9618-4A47-9514-E21762D4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ADC5401-2F37-4010-93CE-AACE44F69927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1028" name="Picture 4" descr="Image result for performativity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54" y="3501296"/>
            <a:ext cx="41148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CAE34-D981-B544-821B-E6C95C944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07" r="32406" b="-1"/>
          <a:stretch/>
        </p:blipFill>
        <p:spPr>
          <a:xfrm>
            <a:off x="2066192" y="337603"/>
            <a:ext cx="1776046" cy="2922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7E13C-3A72-6945-805A-E35F1C86E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12" r="2936" b="-1"/>
          <a:stretch/>
        </p:blipFill>
        <p:spPr>
          <a:xfrm>
            <a:off x="3842238" y="337603"/>
            <a:ext cx="1800933" cy="2927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8A2CC5-623A-0B4B-899C-0AECC95B6B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71" r="29369" b="-1"/>
          <a:stretch/>
        </p:blipFill>
        <p:spPr>
          <a:xfrm>
            <a:off x="355484" y="337603"/>
            <a:ext cx="1752155" cy="2878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940CDD-3B82-884D-B1E1-8F1726E63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171" y="337603"/>
            <a:ext cx="2217152" cy="29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ECA77-93F2-9545-8486-0461F166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188050"/>
            <a:ext cx="3971037" cy="24818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F20B183-D3F0-DC40-9B1C-EBF3030CD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62" y="2019282"/>
            <a:ext cx="3971037" cy="28194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08717-0356-FA49-814C-4662C043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ADC5401-2F37-4010-93CE-AACE44F69927}" type="slidenum">
              <a:rPr lang="en-US" sz="1200" smtClean="0">
                <a:latin typeface="+mn-lt"/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30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28FDF-F81B-7E4E-B481-7C340B4129B5}"/>
              </a:ext>
            </a:extLst>
          </p:cNvPr>
          <p:cNvSpPr txBox="1"/>
          <p:nvPr/>
        </p:nvSpPr>
        <p:spPr>
          <a:xfrm>
            <a:off x="603504" y="964692"/>
            <a:ext cx="2300202" cy="1188720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cap="all" spc="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This is not a pipe 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602433" y="2638044"/>
            <a:ext cx="2297823" cy="326320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026" name="Picture 2" descr="I:\1. Teaching\SPRING 2013 Visual Messages (ORIGINAL FILES)\Image files\margritti-this-is-not-a-pip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524" y="1804205"/>
            <a:ext cx="4670298" cy="325753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177549F3-01A3-4630-9E61-BB3CC03104E8}" type="slidenum">
              <a:rPr lang="en-US">
                <a:latin typeface="+mn-lt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573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9C76A8-2D26-4247-8623-84288D0309F7}"/>
              </a:ext>
            </a:extLst>
          </p:cNvPr>
          <p:cNvSpPr txBox="1"/>
          <p:nvPr/>
        </p:nvSpPr>
        <p:spPr>
          <a:xfrm>
            <a:off x="482600" y="643467"/>
            <a:ext cx="3490722" cy="1728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cap="all" spc="200" dirty="0" smtClean="0">
                <a:latin typeface="+mj-lt"/>
                <a:ea typeface="+mj-ea"/>
                <a:cs typeface="+mj-cs"/>
              </a:rPr>
              <a:t>Semiotics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cap="all" spc="200" dirty="0" err="1" smtClean="0">
                <a:latin typeface="+mj-lt"/>
                <a:ea typeface="+mj-ea"/>
                <a:cs typeface="+mj-cs"/>
              </a:rPr>
              <a:t>REpresentation</a:t>
            </a:r>
            <a:endParaRPr lang="en-US" sz="2800" cap="all" spc="200" dirty="0">
              <a:latin typeface="+mj-lt"/>
              <a:ea typeface="+mj-ea"/>
              <a:cs typeface="+mj-cs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Saussurean</a:t>
            </a:r>
            <a:r>
              <a:rPr lang="en-US" dirty="0">
                <a:solidFill>
                  <a:schemeClr val="bg1"/>
                </a:solidFill>
              </a:rPr>
              <a:t> Semiology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aussure-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22" y="1942143"/>
            <a:ext cx="4688077" cy="28128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177549F3-01A3-4630-9E61-BB3CC03104E8}" type="slidenum">
              <a:rPr lang="en-US">
                <a:latin typeface="+mn-lt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090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7364E-7CE0-984C-853B-C74F342B3C01}"/>
              </a:ext>
            </a:extLst>
          </p:cNvPr>
          <p:cNvSpPr txBox="1"/>
          <p:nvPr/>
        </p:nvSpPr>
        <p:spPr>
          <a:xfrm>
            <a:off x="603504" y="1290025"/>
            <a:ext cx="3356919" cy="118872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R. </a:t>
            </a:r>
            <a:r>
              <a:rPr lang="en-US" sz="2800" cap="all" spc="200" dirty="0" smtClean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Barthes’s Myth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cap="all" spc="200" dirty="0" smtClean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Repeating Representation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603504" y="2858703"/>
            <a:ext cx="3356919" cy="30425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Myth Today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Myth - "mode of signification" -- myth.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Barthes argued that "since myth is a type of speech, everything can be a myth…. [And] it is conveyed by a discourse.” Myth is not defined by the object of its message, but by the way in which it utters this message </a:t>
            </a:r>
          </a:p>
          <a:p>
            <a:pPr lvl="0">
              <a:lnSpc>
                <a:spcPct val="90000"/>
              </a:lnSpc>
            </a:pP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en-US" sz="1500" dirty="0"/>
              <a:t>Second-order </a:t>
            </a:r>
            <a:r>
              <a:rPr lang="en-US" sz="1500" dirty="0" err="1"/>
              <a:t>semiological</a:t>
            </a:r>
            <a:r>
              <a:rPr lang="en-US" sz="1500" dirty="0"/>
              <a:t> system</a:t>
            </a:r>
          </a:p>
        </p:txBody>
      </p:sp>
      <p:pic>
        <p:nvPicPr>
          <p:cNvPr id="7" name="Picture 6" descr="PANDORA_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519" y="1796618"/>
            <a:ext cx="3119676" cy="29480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177549F3-01A3-4630-9E61-BB3CC03104E8}" type="slidenum">
              <a:rPr lang="en-US">
                <a:latin typeface="+mn-lt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06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0A079-E802-B149-BE1B-D6E2D8239E4B}"/>
              </a:ext>
            </a:extLst>
          </p:cNvPr>
          <p:cNvSpPr txBox="1"/>
          <p:nvPr/>
        </p:nvSpPr>
        <p:spPr>
          <a:xfrm>
            <a:off x="480060" y="2681105"/>
            <a:ext cx="2551176" cy="1495794"/>
          </a:xfrm>
          <a:prstGeom prst="rect">
            <a:avLst/>
          </a:prstGeom>
          <a:solidFill>
            <a:srgbClr val="FFFFFF"/>
          </a:solidFill>
          <a:ln>
            <a:solidFill>
              <a:srgbClr val="262626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cap="all" spc="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Emberto Eco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177549F3-01A3-4630-9E61-BB3CC03104E8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8910" name="Rectangle 3">
            <a:extLst>
              <a:ext uri="{FF2B5EF4-FFF2-40B4-BE49-F238E27FC236}">
                <a16:creationId xmlns:a16="http://schemas.microsoft.com/office/drawing/2014/main" id="{DDFCCC3E-A89F-4B92-83ED-A5D9139A690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48125" y="274320"/>
          <a:ext cx="4613672" cy="564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80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7F9F57-43C4-2E4D-B20A-74996D60D3D9}"/>
              </a:ext>
            </a:extLst>
          </p:cNvPr>
          <p:cNvSpPr txBox="1"/>
          <p:nvPr/>
        </p:nvSpPr>
        <p:spPr>
          <a:xfrm>
            <a:off x="482600" y="643467"/>
            <a:ext cx="2522980" cy="1728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cap="all" spc="200" dirty="0" err="1">
                <a:latin typeface="+mj-lt"/>
                <a:ea typeface="+mj-ea"/>
                <a:cs typeface="+mj-cs"/>
              </a:rPr>
              <a:t>Pearcean</a:t>
            </a:r>
            <a:r>
              <a:rPr lang="en-US" sz="2800" cap="all" spc="200" dirty="0">
                <a:latin typeface="+mj-lt"/>
                <a:ea typeface="+mj-ea"/>
                <a:cs typeface="+mj-cs"/>
              </a:rPr>
              <a:t> </a:t>
            </a:r>
            <a:r>
              <a:rPr lang="en-US" sz="2800" cap="all" spc="200" dirty="0" smtClean="0">
                <a:latin typeface="+mj-lt"/>
                <a:ea typeface="+mj-ea"/>
                <a:cs typeface="+mj-cs"/>
              </a:rPr>
              <a:t>Semiotics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cap="all" spc="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cap="all" spc="200" dirty="0" smtClean="0">
                <a:latin typeface="+mj-lt"/>
                <a:ea typeface="+mj-ea"/>
                <a:cs typeface="+mj-cs"/>
              </a:rPr>
              <a:t>We.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cap="all" spc="200" dirty="0" smtClean="0">
                <a:latin typeface="+mj-lt"/>
                <a:ea typeface="+mj-ea"/>
                <a:cs typeface="+mj-cs"/>
              </a:rPr>
              <a:t>the</a:t>
            </a:r>
            <a:r>
              <a:rPr lang="en-US" sz="2800" cap="all" spc="200" dirty="0" smtClean="0">
                <a:latin typeface="+mj-lt"/>
                <a:ea typeface="+mj-ea"/>
                <a:cs typeface="+mj-cs"/>
              </a:rPr>
              <a:t> Interpreter</a:t>
            </a:r>
            <a:endParaRPr lang="en-US" sz="2800" cap="all" spc="200" dirty="0">
              <a:latin typeface="+mj-lt"/>
              <a:ea typeface="+mj-ea"/>
              <a:cs typeface="+mj-cs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The role of Interpretant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Interpretants: Immediate Interpretant</a:t>
            </a:r>
          </a:p>
          <a:p>
            <a:pPr marL="0">
              <a:lnSpc>
                <a:spcPct val="90000"/>
              </a:lnSpc>
            </a:pPr>
            <a:r>
              <a:rPr lang="en-US" sz="1500" dirty="0"/>
              <a:t> A general definitional understanding of the relationship between the sign and dynamic objects: Dynamic Interpretant</a:t>
            </a:r>
          </a:p>
          <a:p>
            <a:pPr marL="0">
              <a:lnSpc>
                <a:spcPct val="90000"/>
              </a:lnSpc>
            </a:pPr>
            <a:r>
              <a:rPr lang="en-US" sz="1500" dirty="0"/>
              <a:t>Effect actually produced on the mind: Final Interpretant</a:t>
            </a:r>
          </a:p>
          <a:p>
            <a:pPr marL="0">
              <a:lnSpc>
                <a:spcPct val="90000"/>
              </a:lnSpc>
            </a:pPr>
            <a:endParaRPr lang="en-US" sz="1500" dirty="0"/>
          </a:p>
          <a:p>
            <a:pPr marL="0">
              <a:lnSpc>
                <a:spcPct val="90000"/>
              </a:lnSpc>
            </a:pPr>
            <a:endParaRPr lang="en-US" sz="1500" dirty="0"/>
          </a:p>
          <a:p>
            <a:pPr marL="0">
              <a:lnSpc>
                <a:spcPct val="90000"/>
              </a:lnSpc>
            </a:pPr>
            <a:endParaRPr lang="en-US" sz="1500" dirty="0"/>
          </a:p>
          <a:p>
            <a:pPr lvl="0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6" name="Picture 5" descr="peirce_process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22" y="1934702"/>
            <a:ext cx="4688077" cy="28277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177549F3-01A3-4630-9E61-BB3CC03104E8}" type="slidenum">
              <a:rPr lang="en-US">
                <a:latin typeface="+mn-lt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787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1842159" y="-408397"/>
            <a:ext cx="8234363" cy="4114800"/>
          </a:xfrm>
        </p:spPr>
        <p:txBody>
          <a:bodyPr/>
          <a:lstStyle/>
          <a:p>
            <a:r>
              <a:rPr lang="en-US" dirty="0" err="1"/>
              <a:t>Peircean</a:t>
            </a:r>
            <a:r>
              <a:rPr lang="en-US" dirty="0"/>
              <a:t> Semiotics</a:t>
            </a:r>
          </a:p>
          <a:p>
            <a:endParaRPr lang="en-US" dirty="0"/>
          </a:p>
          <a:p>
            <a:pPr lvl="0"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cs-CZ" sz="1700" dirty="0"/>
          </a:p>
        </p:txBody>
      </p:sp>
      <p:pic>
        <p:nvPicPr>
          <p:cNvPr id="19" name="Picture 18" descr="symbol icon 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71" y="1022272"/>
            <a:ext cx="7224698" cy="481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2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1109-12C5-4348-BCD8-7C56D767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Stuart</a:t>
            </a:r>
            <a:r>
              <a:rPr lang="cs-CZ" dirty="0"/>
              <a:t> </a:t>
            </a:r>
            <a:r>
              <a:rPr lang="cs-CZ" dirty="0" err="1"/>
              <a:t>Hall</a:t>
            </a:r>
            <a:r>
              <a:rPr lang="cs-CZ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36376-0882-2241-BD7E-CDBDC1DC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  <a:p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in neo Marxism, Hall is one of the founders of the British School of Cultural Studies.</a:t>
            </a:r>
          </a:p>
          <a:p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consistently strives to fix meaning to support its agenda.</a:t>
            </a:r>
          </a:p>
          <a:p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receive meaning, but remake it minute by minute.</a:t>
            </a:r>
          </a:p>
          <a:p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is constantly changing.</a:t>
            </a:r>
          </a:p>
          <a:p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cannot be fixed.</a:t>
            </a:r>
          </a:p>
          <a:p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imperative to critically interrogate the meanings of media representations.</a:t>
            </a:r>
          </a:p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03EB0-17F1-7447-B9AF-42976DC5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401-2F37-4010-93CE-AACE44F6992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42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61D1-F62B-184D-B78C-1B6EEC13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Stuart</a:t>
            </a:r>
            <a:r>
              <a:rPr lang="cs-CZ" dirty="0"/>
              <a:t> </a:t>
            </a:r>
            <a:r>
              <a:rPr lang="cs-CZ" dirty="0" err="1"/>
              <a:t>Hall‘s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ECB8-4453-1044-A725-4E632D4C4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Stuart Hall doubts that social science can find useful answers to important questions about media influence;</a:t>
            </a:r>
          </a:p>
          <a:p>
            <a:r>
              <a:rPr lang="en-US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Hall the question is how does the media create support?</a:t>
            </a:r>
          </a:p>
          <a:p>
            <a:endParaRPr lang="en-US" alt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Studies is influenced by a Marxist interpretation of society, which is suspicious of any analysis that ignores </a:t>
            </a:r>
            <a:r>
              <a:rPr lang="en-US" alt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relationships</a:t>
            </a:r>
          </a:p>
          <a:p>
            <a:r>
              <a:rPr lang="en-US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Studies wants to do more than interpret.  It seeks to change things</a:t>
            </a:r>
          </a:p>
          <a:p>
            <a:r>
              <a:rPr lang="en-US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wants to empower people who are on the margins of society</a:t>
            </a:r>
          </a:p>
          <a:p>
            <a:endParaRPr lang="en-US" alt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media maintain the dominance of those already in power--the media maintain the status quo;</a:t>
            </a:r>
          </a:p>
          <a:p>
            <a:r>
              <a:rPr lang="en-US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mainstream media research masks the struggle for power</a:t>
            </a:r>
          </a:p>
          <a:p>
            <a:r>
              <a:rPr lang="en-US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wishes to gain public place where the voices of the masses can be heard</a:t>
            </a:r>
          </a:p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C1E44-C70B-9D4C-8A2A-9F3A7AA7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401-2F37-4010-93CE-AACE44F6992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7888"/>
      </p:ext>
    </p:extLst>
  </p:cSld>
  <p:clrMapOvr>
    <a:masterClrMapping/>
  </p:clrMapOvr>
</p:sld>
</file>

<file path=ppt/theme/theme1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669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ＭＳ Ｐゴシック</vt:lpstr>
      <vt:lpstr>游ゴシック</vt:lpstr>
      <vt:lpstr>Arial</vt:lpstr>
      <vt:lpstr>Arial Rounded MT Bold</vt:lpstr>
      <vt:lpstr>Calibri</vt:lpstr>
      <vt:lpstr>Calibri Light</vt:lpstr>
      <vt:lpstr>Tahoma</vt:lpstr>
      <vt:lpstr>Times New Roman</vt:lpstr>
      <vt:lpstr>Trebuchet MS</vt:lpstr>
      <vt:lpstr>Wingdings</vt:lpstr>
      <vt:lpstr>1_Směsi</vt:lpstr>
      <vt:lpstr>2_Směsi</vt:lpstr>
      <vt:lpstr>1_MU_PPTprezentace_sablona_CZ</vt:lpstr>
      <vt:lpstr>3_Směsi</vt:lpstr>
      <vt:lpstr>Office Theme</vt:lpstr>
      <vt:lpstr>MSC W 6 Re-presentation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Stuart Hall </vt:lpstr>
      <vt:lpstr>Stuart Hall‘s Cultural Studies</vt:lpstr>
      <vt:lpstr>Mediated Meanings</vt:lpstr>
      <vt:lpstr>Representation “Skills”</vt:lpstr>
      <vt:lpstr>Intertextuality &amp; Performativity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Communication W 4</dc:title>
  <dc:creator>Tae-Sik Kim</dc:creator>
  <cp:lastModifiedBy>Tae-Sik Kim</cp:lastModifiedBy>
  <cp:revision>3</cp:revision>
  <dcterms:created xsi:type="dcterms:W3CDTF">2019-03-11T16:04:44Z</dcterms:created>
  <dcterms:modified xsi:type="dcterms:W3CDTF">2019-03-26T14:57:44Z</dcterms:modified>
</cp:coreProperties>
</file>