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7559675" cx="10080625"/>
  <p:notesSz cx="7559675" cy="10691800"/>
  <p:embeddedFontLst>
    <p:embeddedFont>
      <p:font typeface="Libre Franklin"/>
      <p:regular r:id="rId26"/>
      <p:bold r:id="rId27"/>
      <p:italic r:id="rId28"/>
      <p:boldItalic r:id="rId29"/>
    </p:embeddedFont>
    <p:embeddedFont>
      <p:font typeface="Century Schoolbook"/>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ibreFranklin-regular.fntdata"/><Relationship Id="rId25" Type="http://schemas.openxmlformats.org/officeDocument/2006/relationships/slide" Target="slides/slide20.xml"/><Relationship Id="rId28" Type="http://schemas.openxmlformats.org/officeDocument/2006/relationships/font" Target="fonts/LibreFranklin-italic.fntdata"/><Relationship Id="rId27" Type="http://schemas.openxmlformats.org/officeDocument/2006/relationships/font" Target="fonts/LibreFranklin-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ibreFranklin-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enturySchoolbook-bold.fntdata"/><Relationship Id="rId30" Type="http://schemas.openxmlformats.org/officeDocument/2006/relationships/font" Target="fonts/CenturySchoolbook-regular.fntdata"/><Relationship Id="rId11" Type="http://schemas.openxmlformats.org/officeDocument/2006/relationships/slide" Target="slides/slide6.xml"/><Relationship Id="rId33" Type="http://schemas.openxmlformats.org/officeDocument/2006/relationships/font" Target="fonts/CenturySchoolbook-boldItalic.fntdata"/><Relationship Id="rId10" Type="http://schemas.openxmlformats.org/officeDocument/2006/relationships/slide" Target="slides/slide5.xml"/><Relationship Id="rId32" Type="http://schemas.openxmlformats.org/officeDocument/2006/relationships/font" Target="fonts/CenturySchoolbook-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 name="Shape 2"/>
        <p:cNvGrpSpPr/>
        <p:nvPr/>
      </p:nvGrpSpPr>
      <p:grpSpPr>
        <a:xfrm>
          <a:off x="0" y="0"/>
          <a:ext cx="0" cy="0"/>
          <a:chOff x="0" y="0"/>
          <a:chExt cx="0" cy="0"/>
        </a:xfrm>
      </p:grpSpPr>
      <p:sp>
        <p:nvSpPr>
          <p:cNvPr id="3" name="Google Shape;3;n"/>
          <p:cNvSpPr txBox="1"/>
          <p:nvPr>
            <p:ph idx="12" type="sldNum"/>
          </p:nvPr>
        </p:nvSpPr>
        <p:spPr>
          <a:xfrm>
            <a:off x="4278312" y="10156825"/>
            <a:ext cx="3273425" cy="527050"/>
          </a:xfrm>
          <a:prstGeom prst="rect">
            <a:avLst/>
          </a:prstGeom>
          <a:noFill/>
          <a:ln>
            <a:noFill/>
          </a:ln>
        </p:spPr>
        <p:txBody>
          <a:bodyPr anchorCtr="0" anchor="b" bIns="0" lIns="0" spcFirstLastPara="1" rIns="0" wrap="square" tIns="0">
            <a:noAutofit/>
          </a:bodyPr>
          <a:lstStyle/>
          <a:p>
            <a:pPr indent="0" lvl="0" marL="0" marR="0" rtl="0" algn="l">
              <a:lnSpc>
                <a:spcPct val="93000"/>
              </a:lnSpc>
              <a:spcBef>
                <a:spcPts val="0"/>
              </a:spcBef>
              <a:spcAft>
                <a:spcPts val="0"/>
              </a:spcAft>
              <a:buNone/>
            </a:pPr>
            <a:fld id="{00000000-1234-1234-1234-123412341234}" type="slidenum">
              <a:rPr b="0" i="0" lang="en-US" sz="1800" u="none" cap="none" strike="noStrike">
                <a:solidFill>
                  <a:srgbClr val="000000"/>
                </a:solidFill>
                <a:latin typeface="Arial"/>
                <a:ea typeface="Arial"/>
                <a:cs typeface="Arial"/>
                <a:sym typeface="Arial"/>
              </a:rPr>
              <a:t>‹#›</a:t>
            </a:fld>
            <a:endParaRPr/>
          </a:p>
        </p:txBody>
      </p:sp>
      <p:sp>
        <p:nvSpPr>
          <p:cNvPr id="4" name="Google Shape;4;n"/>
          <p:cNvSpPr/>
          <p:nvPr/>
        </p:nvSpPr>
        <p:spPr>
          <a:xfrm>
            <a:off x="0" y="0"/>
            <a:ext cx="7559675" cy="10691812"/>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None/>
            </a:pPr>
            <a:r>
              <a:t/>
            </a:r>
            <a:endParaRPr b="0" i="0" sz="1800" u="none">
              <a:solidFill>
                <a:srgbClr val="000000"/>
              </a:solidFill>
              <a:latin typeface="Arial"/>
              <a:ea typeface="Arial"/>
              <a:cs typeface="Arial"/>
              <a:sym typeface="Arial"/>
            </a:endParaRPr>
          </a:p>
        </p:txBody>
      </p:sp>
      <p:sp>
        <p:nvSpPr>
          <p:cNvPr id="5" name="Google Shape;5;n"/>
          <p:cNvSpPr/>
          <p:nvPr/>
        </p:nvSpPr>
        <p:spPr>
          <a:xfrm>
            <a:off x="0" y="0"/>
            <a:ext cx="7559675" cy="10691812"/>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None/>
            </a:pPr>
            <a:r>
              <a:t/>
            </a:r>
            <a:endParaRPr b="0" i="0" sz="1800" u="none">
              <a:solidFill>
                <a:srgbClr val="000000"/>
              </a:solidFill>
              <a:latin typeface="Arial"/>
              <a:ea typeface="Arial"/>
              <a:cs typeface="Arial"/>
              <a:sym typeface="Arial"/>
            </a:endParaRPr>
          </a:p>
        </p:txBody>
      </p:sp>
      <p:sp>
        <p:nvSpPr>
          <p:cNvPr id="6" name="Google Shape;6;n"/>
          <p:cNvSpPr/>
          <p:nvPr/>
        </p:nvSpPr>
        <p:spPr>
          <a:xfrm>
            <a:off x="0" y="0"/>
            <a:ext cx="7559675" cy="10691812"/>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None/>
            </a:pPr>
            <a:r>
              <a:t/>
            </a:r>
            <a:endParaRPr b="0" i="0" sz="1800" u="none">
              <a:solidFill>
                <a:srgbClr val="000000"/>
              </a:solidFill>
              <a:latin typeface="Arial"/>
              <a:ea typeface="Arial"/>
              <a:cs typeface="Arial"/>
              <a:sym typeface="Arial"/>
            </a:endParaRPr>
          </a:p>
        </p:txBody>
      </p:sp>
      <p:sp>
        <p:nvSpPr>
          <p:cNvPr id="7" name="Google Shape;7;n"/>
          <p:cNvSpPr/>
          <p:nvPr/>
        </p:nvSpPr>
        <p:spPr>
          <a:xfrm>
            <a:off x="0" y="0"/>
            <a:ext cx="7559675" cy="10691812"/>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None/>
            </a:pPr>
            <a:r>
              <a:t/>
            </a:r>
            <a:endParaRPr b="0" i="0" sz="1800" u="none">
              <a:solidFill>
                <a:srgbClr val="000000"/>
              </a:solidFill>
              <a:latin typeface="Arial"/>
              <a:ea typeface="Arial"/>
              <a:cs typeface="Arial"/>
              <a:sym typeface="Arial"/>
            </a:endParaRPr>
          </a:p>
        </p:txBody>
      </p:sp>
      <p:sp>
        <p:nvSpPr>
          <p:cNvPr id="8" name="Google Shape;8;n"/>
          <p:cNvSpPr/>
          <p:nvPr>
            <p:ph idx="2" type="sldImg"/>
          </p:nvPr>
        </p:nvSpPr>
        <p:spPr>
          <a:xfrm>
            <a:off x="1106487" y="812800"/>
            <a:ext cx="5337175" cy="40005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 name="Google Shape;9;n"/>
          <p:cNvSpPr txBox="1"/>
          <p:nvPr>
            <p:ph idx="1" type="body"/>
          </p:nvPr>
        </p:nvSpPr>
        <p:spPr>
          <a:xfrm>
            <a:off x="755650" y="5078412"/>
            <a:ext cx="6040437" cy="4803775"/>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 name="Google Shape;10;n"/>
          <p:cNvSpPr txBox="1"/>
          <p:nvPr>
            <p:ph idx="3" type="hdr"/>
          </p:nvPr>
        </p:nvSpPr>
        <p:spPr>
          <a:xfrm>
            <a:off x="0" y="0"/>
            <a:ext cx="3273425" cy="527050"/>
          </a:xfrm>
          <a:prstGeom prst="rect">
            <a:avLst/>
          </a:prstGeom>
          <a:noFill/>
          <a:ln>
            <a:noFill/>
          </a:ln>
        </p:spPr>
        <p:txBody>
          <a:bodyPr anchorCtr="0" anchor="t" bIns="0" lIns="0" spcFirstLastPara="1" rIns="0" wrap="square" tIns="0"/>
          <a:lstStyle>
            <a:lvl1pPr lvl="0" marR="0" rtl="0" algn="l">
              <a:lnSpc>
                <a:spcPct val="95000"/>
              </a:lnSpc>
              <a:spcBef>
                <a:spcPts val="0"/>
              </a:spcBef>
              <a:spcAft>
                <a:spcPts val="0"/>
              </a:spcAft>
              <a:buSzPts val="1400"/>
              <a:buNone/>
              <a:defRPr b="0" i="0" sz="1400" u="none">
                <a:solidFill>
                  <a:srgbClr val="000000"/>
                </a:solidFill>
                <a:latin typeface="Times New Roman"/>
                <a:ea typeface="Times New Roman"/>
                <a:cs typeface="Times New Roman"/>
                <a:sym typeface="Times New Roman"/>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1" name="Google Shape;11;n"/>
          <p:cNvSpPr txBox="1"/>
          <p:nvPr>
            <p:ph idx="10" type="dt"/>
          </p:nvPr>
        </p:nvSpPr>
        <p:spPr>
          <a:xfrm>
            <a:off x="4278312" y="0"/>
            <a:ext cx="3273425" cy="527050"/>
          </a:xfrm>
          <a:prstGeom prst="rect">
            <a:avLst/>
          </a:prstGeom>
          <a:noFill/>
          <a:ln>
            <a:noFill/>
          </a:ln>
        </p:spPr>
        <p:txBody>
          <a:bodyPr anchorCtr="0" anchor="t" bIns="0" lIns="0" spcFirstLastPara="1" rIns="0" wrap="square" tIns="0"/>
          <a:lstStyle>
            <a:lvl1pPr lvl="0" marR="0" rtl="0" algn="r">
              <a:lnSpc>
                <a:spcPct val="95000"/>
              </a:lnSpc>
              <a:spcBef>
                <a:spcPts val="0"/>
              </a:spcBef>
              <a:spcAft>
                <a:spcPts val="0"/>
              </a:spcAft>
              <a:buSzPts val="1400"/>
              <a:buNone/>
              <a:defRPr b="0" i="0" sz="1400" u="none">
                <a:solidFill>
                  <a:srgbClr val="000000"/>
                </a:solidFill>
                <a:latin typeface="Times New Roman"/>
                <a:ea typeface="Times New Roman"/>
                <a:cs typeface="Times New Roman"/>
                <a:sym typeface="Times New Roman"/>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2" name="Google Shape;12;n"/>
          <p:cNvSpPr txBox="1"/>
          <p:nvPr>
            <p:ph idx="11" type="ftr"/>
          </p:nvPr>
        </p:nvSpPr>
        <p:spPr>
          <a:xfrm>
            <a:off x="0" y="10156825"/>
            <a:ext cx="3273425" cy="527050"/>
          </a:xfrm>
          <a:prstGeom prst="rect">
            <a:avLst/>
          </a:prstGeom>
          <a:noFill/>
          <a:ln>
            <a:noFill/>
          </a:ln>
        </p:spPr>
        <p:txBody>
          <a:bodyPr anchorCtr="0" anchor="b" bIns="0" lIns="0" spcFirstLastPara="1" rIns="0" wrap="square" tIns="0"/>
          <a:lstStyle>
            <a:lvl1pPr lvl="0" marR="0" rtl="0" algn="l">
              <a:lnSpc>
                <a:spcPct val="95000"/>
              </a:lnSpc>
              <a:spcBef>
                <a:spcPts val="0"/>
              </a:spcBef>
              <a:spcAft>
                <a:spcPts val="0"/>
              </a:spcAft>
              <a:buSzPts val="1400"/>
              <a:buNone/>
              <a:defRPr b="0" i="0" sz="1400" u="none">
                <a:solidFill>
                  <a:srgbClr val="000000"/>
                </a:solidFill>
                <a:latin typeface="Times New Roman"/>
                <a:ea typeface="Times New Roman"/>
                <a:cs typeface="Times New Roman"/>
                <a:sym typeface="Times New Roman"/>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3" name="Google Shape;13;n"/>
          <p:cNvSpPr txBox="1"/>
          <p:nvPr>
            <p:ph idx="4" type="sldNum"/>
          </p:nvPr>
        </p:nvSpPr>
        <p:spPr>
          <a:xfrm>
            <a:off x="4278312" y="10156825"/>
            <a:ext cx="3273425" cy="52705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 name="Shape 36"/>
        <p:cNvGrpSpPr/>
        <p:nvPr/>
      </p:nvGrpSpPr>
      <p:grpSpPr>
        <a:xfrm>
          <a:off x="0" y="0"/>
          <a:ext cx="0" cy="0"/>
          <a:chOff x="0" y="0"/>
          <a:chExt cx="0" cy="0"/>
        </a:xfrm>
      </p:grpSpPr>
      <p:sp>
        <p:nvSpPr>
          <p:cNvPr id="37" name="Google Shape;37;p1: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38" name="Google Shape;38;p1: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10: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4" name="Google Shape;94;p10: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11:notes"/>
          <p:cNvSpPr/>
          <p:nvPr>
            <p:ph idx="2" type="sldImg"/>
          </p:nvPr>
        </p:nvSpPr>
        <p:spPr>
          <a:xfrm>
            <a:off x="1106487" y="812800"/>
            <a:ext cx="5341937" cy="4005262"/>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00" name="Google Shape;100;p11:notes"/>
          <p:cNvSpPr txBox="1"/>
          <p:nvPr>
            <p:ph idx="1" type="body"/>
          </p:nvPr>
        </p:nvSpPr>
        <p:spPr>
          <a:xfrm>
            <a:off x="755650" y="5078412"/>
            <a:ext cx="6045200" cy="4808537"/>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12: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06" name="Google Shape;106;p12: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13: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12" name="Google Shape;112;p13: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14: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18" name="Google Shape;118;p14: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15: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23" name="Google Shape;123;p15: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16: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29" name="Google Shape;129;p16: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17: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34" name="Google Shape;134;p17: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p18: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40" name="Google Shape;140;p18: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19: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46" name="Google Shape;146;p19: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 name="Shape 42"/>
        <p:cNvGrpSpPr/>
        <p:nvPr/>
      </p:nvGrpSpPr>
      <p:grpSpPr>
        <a:xfrm>
          <a:off x="0" y="0"/>
          <a:ext cx="0" cy="0"/>
          <a:chOff x="0" y="0"/>
          <a:chExt cx="0" cy="0"/>
        </a:xfrm>
      </p:grpSpPr>
      <p:sp>
        <p:nvSpPr>
          <p:cNvPr id="43" name="Google Shape;43;p2: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44" name="Google Shape;44;p2: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20: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52" name="Google Shape;152;p20: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 name="Shape 48"/>
        <p:cNvGrpSpPr/>
        <p:nvPr/>
      </p:nvGrpSpPr>
      <p:grpSpPr>
        <a:xfrm>
          <a:off x="0" y="0"/>
          <a:ext cx="0" cy="0"/>
          <a:chOff x="0" y="0"/>
          <a:chExt cx="0" cy="0"/>
        </a:xfrm>
      </p:grpSpPr>
      <p:sp>
        <p:nvSpPr>
          <p:cNvPr id="49" name="Google Shape;49;p3: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50" name="Google Shape;50;p3: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g58b8245660_0_0:notes"/>
          <p:cNvSpPr txBox="1"/>
          <p:nvPr>
            <p:ph idx="12" type="sldNum"/>
          </p:nvPr>
        </p:nvSpPr>
        <p:spPr>
          <a:xfrm>
            <a:off x="4278312" y="10156825"/>
            <a:ext cx="3273300" cy="527100"/>
          </a:xfrm>
          <a:prstGeom prst="rect">
            <a:avLst/>
          </a:prstGeom>
        </p:spPr>
        <p:txBody>
          <a:bodyPr anchorCtr="0" anchor="b" bIns="0" lIns="0" spcFirstLastPara="1" rIns="0" wrap="square" tIns="0">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sz="1400"/>
          </a:p>
        </p:txBody>
      </p:sp>
      <p:sp>
        <p:nvSpPr>
          <p:cNvPr id="56" name="Google Shape;56;g58b8245660_0_0:notes"/>
          <p:cNvSpPr/>
          <p:nvPr>
            <p:ph idx="2" type="sldImg"/>
          </p:nvPr>
        </p:nvSpPr>
        <p:spPr>
          <a:xfrm>
            <a:off x="1106487" y="812800"/>
            <a:ext cx="5337300" cy="4000500"/>
          </a:xfrm>
          <a:custGeom>
            <a:rect b="b" l="l" r="r" t="t"/>
            <a:pathLst>
              <a:path extrusionOk="0" h="120000" w="120000">
                <a:moveTo>
                  <a:pt x="0" y="0"/>
                </a:moveTo>
                <a:lnTo>
                  <a:pt x="120000" y="0"/>
                </a:lnTo>
                <a:lnTo>
                  <a:pt x="120000" y="120000"/>
                </a:lnTo>
                <a:lnTo>
                  <a:pt x="0" y="120000"/>
                </a:lnTo>
                <a:close/>
              </a:path>
            </a:pathLst>
          </a:custGeom>
        </p:spPr>
      </p:sp>
      <p:sp>
        <p:nvSpPr>
          <p:cNvPr id="57" name="Google Shape;57;g58b8245660_0_0:notes"/>
          <p:cNvSpPr txBox="1"/>
          <p:nvPr>
            <p:ph idx="1" type="body"/>
          </p:nvPr>
        </p:nvSpPr>
        <p:spPr>
          <a:xfrm>
            <a:off x="755650" y="5078412"/>
            <a:ext cx="6040500" cy="48039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8" name="Google Shape;58;g58b8245660_0_0:notes"/>
          <p:cNvSpPr txBox="1"/>
          <p:nvPr>
            <p:ph idx="3" type="sldNum"/>
          </p:nvPr>
        </p:nvSpPr>
        <p:spPr>
          <a:xfrm>
            <a:off x="4278312" y="10156825"/>
            <a:ext cx="3273300" cy="5271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SzPts val="1400"/>
              <a:buFont typeface="Times New Roman"/>
              <a:buNone/>
            </a:pPr>
            <a:fld id="{00000000-1234-1234-1234-123412341234}" type="slidenum">
              <a:rPr lang="en-US"/>
              <a:t>‹#›</a:t>
            </a:fld>
            <a:endParaRPr>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5: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64" name="Google Shape;64;p5: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p6: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70" name="Google Shape;70;p6: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p7:notes"/>
          <p:cNvSpPr/>
          <p:nvPr>
            <p:ph idx="2" type="sldImg"/>
          </p:nvPr>
        </p:nvSpPr>
        <p:spPr>
          <a:xfrm>
            <a:off x="1106487" y="812800"/>
            <a:ext cx="5341937" cy="4005262"/>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75" name="Google Shape;75;p7:notes"/>
          <p:cNvSpPr txBox="1"/>
          <p:nvPr>
            <p:ph idx="1" type="body"/>
          </p:nvPr>
        </p:nvSpPr>
        <p:spPr>
          <a:xfrm>
            <a:off x="755650" y="5078412"/>
            <a:ext cx="6045200" cy="4808537"/>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p8: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1" name="Google Shape;81;p8: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9: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8" name="Google Shape;88;p9: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layout with centered title and subtitle placeholders" type="title">
  <p:cSld name="TITLE">
    <p:spTree>
      <p:nvGrpSpPr>
        <p:cNvPr id="20" name="Shape 20"/>
        <p:cNvGrpSpPr/>
        <p:nvPr/>
      </p:nvGrpSpPr>
      <p:grpSpPr>
        <a:xfrm>
          <a:off x="0" y="0"/>
          <a:ext cx="0" cy="0"/>
          <a:chOff x="0" y="0"/>
          <a:chExt cx="0" cy="0"/>
        </a:xfrm>
      </p:grpSpPr>
      <p:sp>
        <p:nvSpPr>
          <p:cNvPr id="21" name="Google Shape;21;p2"/>
          <p:cNvSpPr txBox="1"/>
          <p:nvPr>
            <p:ph type="ctrTitle"/>
          </p:nvPr>
        </p:nvSpPr>
        <p:spPr>
          <a:xfrm>
            <a:off x="685800" y="2130425"/>
            <a:ext cx="7772400" cy="147002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22" name="Google Shape;22;p2"/>
          <p:cNvSpPr txBox="1"/>
          <p:nvPr>
            <p:ph idx="1" type="subTitle"/>
          </p:nvPr>
        </p:nvSpPr>
        <p:spPr>
          <a:xfrm>
            <a:off x="1371600" y="3886200"/>
            <a:ext cx="6400800" cy="1752600"/>
          </a:xfrm>
          <a:prstGeom prst="rect">
            <a:avLst/>
          </a:prstGeom>
          <a:noFill/>
          <a:ln>
            <a:noFill/>
          </a:ln>
        </p:spPr>
        <p:txBody>
          <a:bodyPr anchorCtr="0" anchor="t" bIns="0" lIns="0" spcFirstLastPara="1" rIns="0" wrap="square" tIns="28075"/>
          <a:lstStyle>
            <a:lvl1pPr lvl="0" algn="l">
              <a:lnSpc>
                <a:spcPct val="93000"/>
              </a:lnSpc>
              <a:spcBef>
                <a:spcPts val="0"/>
              </a:spcBef>
              <a:spcAft>
                <a:spcPts val="0"/>
              </a:spcAft>
              <a:buSzPts val="1400"/>
              <a:buNone/>
              <a:defRPr/>
            </a:lvl1pPr>
            <a:lvl2pPr lvl="1" algn="l">
              <a:lnSpc>
                <a:spcPct val="93000"/>
              </a:lnSpc>
              <a:spcBef>
                <a:spcPts val="1400"/>
              </a:spcBef>
              <a:spcAft>
                <a:spcPts val="0"/>
              </a:spcAft>
              <a:buSzPts val="1400"/>
              <a:buNone/>
              <a:defRPr/>
            </a:lvl2pPr>
            <a:lvl3pPr lvl="2" algn="l">
              <a:lnSpc>
                <a:spcPct val="93000"/>
              </a:lnSpc>
              <a:spcBef>
                <a:spcPts val="1100"/>
              </a:spcBef>
              <a:spcAft>
                <a:spcPts val="0"/>
              </a:spcAft>
              <a:buSzPts val="1400"/>
              <a:buNone/>
              <a:defRPr/>
            </a:lvl3pPr>
            <a:lvl4pPr lvl="3" algn="l">
              <a:lnSpc>
                <a:spcPct val="93000"/>
              </a:lnSpc>
              <a:spcBef>
                <a:spcPts val="800"/>
              </a:spcBef>
              <a:spcAft>
                <a:spcPts val="0"/>
              </a:spcAft>
              <a:buSzPts val="1400"/>
              <a:buNone/>
              <a:defRPr/>
            </a:lvl4pPr>
            <a:lvl5pPr lvl="4" algn="l">
              <a:lnSpc>
                <a:spcPct val="93000"/>
              </a:lnSpc>
              <a:spcBef>
                <a:spcPts val="500"/>
              </a:spcBef>
              <a:spcAft>
                <a:spcPts val="0"/>
              </a:spcAft>
              <a:buSzPts val="1400"/>
              <a:buNone/>
              <a:defRPr/>
            </a:lvl5pPr>
            <a:lvl6pPr lvl="5" algn="l">
              <a:lnSpc>
                <a:spcPct val="93000"/>
              </a:lnSpc>
              <a:spcBef>
                <a:spcPts val="200"/>
              </a:spcBef>
              <a:spcAft>
                <a:spcPts val="0"/>
              </a:spcAft>
              <a:buSzPts val="1400"/>
              <a:buNone/>
              <a:defRPr/>
            </a:lvl6pPr>
            <a:lvl7pPr lvl="6" algn="l">
              <a:lnSpc>
                <a:spcPct val="93000"/>
              </a:lnSpc>
              <a:spcBef>
                <a:spcPts val="200"/>
              </a:spcBef>
              <a:spcAft>
                <a:spcPts val="0"/>
              </a:spcAft>
              <a:buSzPts val="1400"/>
              <a:buNone/>
              <a:defRPr/>
            </a:lvl7pPr>
            <a:lvl8pPr lvl="7" algn="l">
              <a:lnSpc>
                <a:spcPct val="93000"/>
              </a:lnSpc>
              <a:spcBef>
                <a:spcPts val="200"/>
              </a:spcBef>
              <a:spcAft>
                <a:spcPts val="0"/>
              </a:spcAft>
              <a:buSzPts val="1400"/>
              <a:buNone/>
              <a:defRPr/>
            </a:lvl8pPr>
            <a:lvl9pPr lvl="8" algn="l">
              <a:lnSpc>
                <a:spcPct val="93000"/>
              </a:lnSpc>
              <a:spcBef>
                <a:spcPts val="200"/>
              </a:spcBef>
              <a:spcAft>
                <a:spcPts val="200"/>
              </a:spcAft>
              <a:buSzPts val="1400"/>
              <a:buNone/>
              <a:defRPr/>
            </a:lvl9pPr>
          </a:lstStyle>
          <a:p/>
        </p:txBody>
      </p:sp>
      <p:sp>
        <p:nvSpPr>
          <p:cNvPr id="23" name="Google Shape;23;p2"/>
          <p:cNvSpPr txBox="1"/>
          <p:nvPr>
            <p:ph idx="10" type="dt"/>
          </p:nvPr>
        </p:nvSpPr>
        <p:spPr>
          <a:xfrm>
            <a:off x="503237" y="6886575"/>
            <a:ext cx="2339975" cy="51276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4" name="Google Shape;24;p2"/>
          <p:cNvSpPr txBox="1"/>
          <p:nvPr>
            <p:ph idx="11" type="ftr"/>
          </p:nvPr>
        </p:nvSpPr>
        <p:spPr>
          <a:xfrm>
            <a:off x="3448050" y="6886575"/>
            <a:ext cx="3187700" cy="51276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5" name="Google Shape;25;p2"/>
          <p:cNvSpPr txBox="1"/>
          <p:nvPr>
            <p:ph idx="12" type="sldNum"/>
          </p:nvPr>
        </p:nvSpPr>
        <p:spPr>
          <a:xfrm>
            <a:off x="7227887" y="6886575"/>
            <a:ext cx="2339975" cy="512762"/>
          </a:xfrm>
          <a:prstGeom prst="rect">
            <a:avLst/>
          </a:prstGeom>
          <a:noFill/>
          <a:ln>
            <a:noFill/>
          </a:ln>
        </p:spPr>
        <p:txBody>
          <a:bodyPr anchorCtr="0" anchor="t" bIns="0" lIns="0" spcFirstLastPara="1" rIns="0" wrap="square" tIns="0">
            <a:noAutofit/>
          </a:bodyPr>
          <a:lstStyle>
            <a:lvl1pPr indent="0" lvl="0" marL="0" algn="l">
              <a:lnSpc>
                <a:spcPct val="93000"/>
              </a:lnSpc>
              <a:spcBef>
                <a:spcPts val="0"/>
              </a:spcBef>
              <a:spcAft>
                <a:spcPts val="0"/>
              </a:spcAft>
              <a:buNone/>
              <a:defRPr/>
            </a:lvl1pPr>
            <a:lvl2pPr indent="0" lvl="1" marL="0" algn="l">
              <a:lnSpc>
                <a:spcPct val="93000"/>
              </a:lnSpc>
              <a:spcBef>
                <a:spcPts val="0"/>
              </a:spcBef>
              <a:spcAft>
                <a:spcPts val="0"/>
              </a:spcAft>
              <a:buNone/>
              <a:defRPr/>
            </a:lvl2pPr>
            <a:lvl3pPr indent="0" lvl="2" marL="0" algn="l">
              <a:lnSpc>
                <a:spcPct val="93000"/>
              </a:lnSpc>
              <a:spcBef>
                <a:spcPts val="0"/>
              </a:spcBef>
              <a:spcAft>
                <a:spcPts val="0"/>
              </a:spcAft>
              <a:buNone/>
              <a:defRPr/>
            </a:lvl3pPr>
            <a:lvl4pPr indent="0" lvl="3" marL="0" algn="l">
              <a:lnSpc>
                <a:spcPct val="93000"/>
              </a:lnSpc>
              <a:spcBef>
                <a:spcPts val="0"/>
              </a:spcBef>
              <a:spcAft>
                <a:spcPts val="0"/>
              </a:spcAft>
              <a:buNone/>
              <a:defRPr/>
            </a:lvl4pPr>
            <a:lvl5pPr indent="0" lvl="4" marL="0" algn="l">
              <a:lnSpc>
                <a:spcPct val="93000"/>
              </a:lnSpc>
              <a:spcBef>
                <a:spcPts val="0"/>
              </a:spcBef>
              <a:spcAft>
                <a:spcPts val="0"/>
              </a:spcAft>
              <a:buNone/>
              <a:defRPr/>
            </a:lvl5pPr>
            <a:lvl6pPr indent="0" lvl="5" marL="0" algn="l">
              <a:lnSpc>
                <a:spcPct val="93000"/>
              </a:lnSpc>
              <a:spcBef>
                <a:spcPts val="0"/>
              </a:spcBef>
              <a:spcAft>
                <a:spcPts val="0"/>
              </a:spcAft>
              <a:buNone/>
              <a:defRPr/>
            </a:lvl6pPr>
            <a:lvl7pPr indent="0" lvl="6" marL="0" algn="l">
              <a:lnSpc>
                <a:spcPct val="93000"/>
              </a:lnSpc>
              <a:spcBef>
                <a:spcPts val="0"/>
              </a:spcBef>
              <a:spcAft>
                <a:spcPts val="0"/>
              </a:spcAft>
              <a:buNone/>
              <a:defRPr/>
            </a:lvl7pPr>
            <a:lvl8pPr indent="0" lvl="7" marL="0" algn="l">
              <a:lnSpc>
                <a:spcPct val="93000"/>
              </a:lnSpc>
              <a:spcBef>
                <a:spcPts val="0"/>
              </a:spcBef>
              <a:spcAft>
                <a:spcPts val="0"/>
              </a:spcAft>
              <a:buNone/>
              <a:defRPr/>
            </a:lvl8pPr>
            <a:lvl9pPr indent="0" lvl="8" marL="0" algn="l">
              <a:lnSpc>
                <a:spcPct val="93000"/>
              </a:lnSpc>
              <a:spcBef>
                <a:spcPts val="0"/>
              </a:spcBef>
              <a:spcAft>
                <a:spcPts val="0"/>
              </a:spcAft>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ext" type="tx">
  <p:cSld name="TITLE_AND_BODY">
    <p:spTree>
      <p:nvGrpSpPr>
        <p:cNvPr id="26" name="Shape 26"/>
        <p:cNvGrpSpPr/>
        <p:nvPr/>
      </p:nvGrpSpPr>
      <p:grpSpPr>
        <a:xfrm>
          <a:off x="0" y="0"/>
          <a:ext cx="0" cy="0"/>
          <a:chOff x="0" y="0"/>
          <a:chExt cx="0" cy="0"/>
        </a:xfrm>
      </p:grpSpPr>
      <p:sp>
        <p:nvSpPr>
          <p:cNvPr id="27" name="Google Shape;27;p3"/>
          <p:cNvSpPr txBox="1"/>
          <p:nvPr>
            <p:ph type="title"/>
          </p:nvPr>
        </p:nvSpPr>
        <p:spPr>
          <a:xfrm>
            <a:off x="503237" y="301625"/>
            <a:ext cx="9063037" cy="125412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28" name="Google Shape;28;p3"/>
          <p:cNvSpPr txBox="1"/>
          <p:nvPr>
            <p:ph idx="1" type="body"/>
          </p:nvPr>
        </p:nvSpPr>
        <p:spPr>
          <a:xfrm>
            <a:off x="503237" y="1768475"/>
            <a:ext cx="9063037" cy="4981575"/>
          </a:xfrm>
          <a:prstGeom prst="rect">
            <a:avLst/>
          </a:prstGeom>
          <a:noFill/>
          <a:ln>
            <a:noFill/>
          </a:ln>
        </p:spPr>
        <p:txBody>
          <a:bodyPr anchorCtr="0" anchor="t" bIns="0" lIns="0" spcFirstLastPara="1" rIns="0" wrap="square" tIns="28075"/>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00"/>
              </a:spcBef>
              <a:spcAft>
                <a:spcPts val="0"/>
              </a:spcAft>
              <a:buSzPts val="1400"/>
              <a:buNone/>
              <a:defRPr/>
            </a:lvl2pPr>
            <a:lvl3pPr indent="-228600" lvl="2" marL="1371600" algn="l">
              <a:lnSpc>
                <a:spcPct val="93000"/>
              </a:lnSpc>
              <a:spcBef>
                <a:spcPts val="1100"/>
              </a:spcBef>
              <a:spcAft>
                <a:spcPts val="0"/>
              </a:spcAft>
              <a:buSzPts val="1400"/>
              <a:buNone/>
              <a:defRPr/>
            </a:lvl3pPr>
            <a:lvl4pPr indent="-228600" lvl="3" marL="1828800" algn="l">
              <a:lnSpc>
                <a:spcPct val="93000"/>
              </a:lnSpc>
              <a:spcBef>
                <a:spcPts val="800"/>
              </a:spcBef>
              <a:spcAft>
                <a:spcPts val="0"/>
              </a:spcAft>
              <a:buSzPts val="1400"/>
              <a:buNone/>
              <a:defRPr/>
            </a:lvl4pPr>
            <a:lvl5pPr indent="-228600" lvl="4" marL="2286000" algn="l">
              <a:lnSpc>
                <a:spcPct val="93000"/>
              </a:lnSpc>
              <a:spcBef>
                <a:spcPts val="500"/>
              </a:spcBef>
              <a:spcAft>
                <a:spcPts val="0"/>
              </a:spcAft>
              <a:buSzPts val="1400"/>
              <a:buNone/>
              <a:defRPr/>
            </a:lvl5pPr>
            <a:lvl6pPr indent="-228600" lvl="5" marL="2743200" algn="l">
              <a:lnSpc>
                <a:spcPct val="93000"/>
              </a:lnSpc>
              <a:spcBef>
                <a:spcPts val="200"/>
              </a:spcBef>
              <a:spcAft>
                <a:spcPts val="0"/>
              </a:spcAft>
              <a:buSzPts val="1400"/>
              <a:buNone/>
              <a:defRPr/>
            </a:lvl6pPr>
            <a:lvl7pPr indent="-228600" lvl="6" marL="3200400" algn="l">
              <a:lnSpc>
                <a:spcPct val="93000"/>
              </a:lnSpc>
              <a:spcBef>
                <a:spcPts val="200"/>
              </a:spcBef>
              <a:spcAft>
                <a:spcPts val="0"/>
              </a:spcAft>
              <a:buSzPts val="1400"/>
              <a:buNone/>
              <a:defRPr/>
            </a:lvl7pPr>
            <a:lvl8pPr indent="-228600" lvl="7" marL="3657600" algn="l">
              <a:lnSpc>
                <a:spcPct val="93000"/>
              </a:lnSpc>
              <a:spcBef>
                <a:spcPts val="200"/>
              </a:spcBef>
              <a:spcAft>
                <a:spcPts val="0"/>
              </a:spcAft>
              <a:buSzPts val="1400"/>
              <a:buNone/>
              <a:defRPr/>
            </a:lvl8pPr>
            <a:lvl9pPr indent="-228600" lvl="8" marL="4114800" algn="l">
              <a:lnSpc>
                <a:spcPct val="93000"/>
              </a:lnSpc>
              <a:spcBef>
                <a:spcPts val="200"/>
              </a:spcBef>
              <a:spcAft>
                <a:spcPts val="200"/>
              </a:spcAft>
              <a:buSzPts val="1400"/>
              <a:buNone/>
              <a:defRPr/>
            </a:lvl9pPr>
          </a:lstStyle>
          <a:p/>
        </p:txBody>
      </p:sp>
      <p:sp>
        <p:nvSpPr>
          <p:cNvPr id="29" name="Google Shape;29;p3"/>
          <p:cNvSpPr txBox="1"/>
          <p:nvPr>
            <p:ph idx="10" type="dt"/>
          </p:nvPr>
        </p:nvSpPr>
        <p:spPr>
          <a:xfrm>
            <a:off x="503237" y="6886575"/>
            <a:ext cx="2339975" cy="51276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0" name="Google Shape;30;p3"/>
          <p:cNvSpPr txBox="1"/>
          <p:nvPr>
            <p:ph idx="11" type="ftr"/>
          </p:nvPr>
        </p:nvSpPr>
        <p:spPr>
          <a:xfrm>
            <a:off x="3448050" y="6886575"/>
            <a:ext cx="3187700" cy="51276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1" name="Google Shape;31;p3"/>
          <p:cNvSpPr txBox="1"/>
          <p:nvPr>
            <p:ph idx="12" type="sldNum"/>
          </p:nvPr>
        </p:nvSpPr>
        <p:spPr>
          <a:xfrm>
            <a:off x="7227887" y="6886575"/>
            <a:ext cx="2339975" cy="512762"/>
          </a:xfrm>
          <a:prstGeom prst="rect">
            <a:avLst/>
          </a:prstGeom>
          <a:noFill/>
          <a:ln>
            <a:noFill/>
          </a:ln>
        </p:spPr>
        <p:txBody>
          <a:bodyPr anchorCtr="0" anchor="t" bIns="0" lIns="0" spcFirstLastPara="1" rIns="0" wrap="square" tIns="0">
            <a:noAutofit/>
          </a:bodyPr>
          <a:lstStyle>
            <a:lvl1pPr indent="0" lvl="0" marL="0" algn="l">
              <a:lnSpc>
                <a:spcPct val="93000"/>
              </a:lnSpc>
              <a:spcBef>
                <a:spcPts val="0"/>
              </a:spcBef>
              <a:spcAft>
                <a:spcPts val="0"/>
              </a:spcAft>
              <a:buNone/>
              <a:defRPr/>
            </a:lvl1pPr>
            <a:lvl2pPr indent="0" lvl="1" marL="0" algn="l">
              <a:lnSpc>
                <a:spcPct val="93000"/>
              </a:lnSpc>
              <a:spcBef>
                <a:spcPts val="0"/>
              </a:spcBef>
              <a:spcAft>
                <a:spcPts val="0"/>
              </a:spcAft>
              <a:buNone/>
              <a:defRPr/>
            </a:lvl2pPr>
            <a:lvl3pPr indent="0" lvl="2" marL="0" algn="l">
              <a:lnSpc>
                <a:spcPct val="93000"/>
              </a:lnSpc>
              <a:spcBef>
                <a:spcPts val="0"/>
              </a:spcBef>
              <a:spcAft>
                <a:spcPts val="0"/>
              </a:spcAft>
              <a:buNone/>
              <a:defRPr/>
            </a:lvl3pPr>
            <a:lvl4pPr indent="0" lvl="3" marL="0" algn="l">
              <a:lnSpc>
                <a:spcPct val="93000"/>
              </a:lnSpc>
              <a:spcBef>
                <a:spcPts val="0"/>
              </a:spcBef>
              <a:spcAft>
                <a:spcPts val="0"/>
              </a:spcAft>
              <a:buNone/>
              <a:defRPr/>
            </a:lvl4pPr>
            <a:lvl5pPr indent="0" lvl="4" marL="0" algn="l">
              <a:lnSpc>
                <a:spcPct val="93000"/>
              </a:lnSpc>
              <a:spcBef>
                <a:spcPts val="0"/>
              </a:spcBef>
              <a:spcAft>
                <a:spcPts val="0"/>
              </a:spcAft>
              <a:buNone/>
              <a:defRPr/>
            </a:lvl5pPr>
            <a:lvl6pPr indent="0" lvl="5" marL="0" algn="l">
              <a:lnSpc>
                <a:spcPct val="93000"/>
              </a:lnSpc>
              <a:spcBef>
                <a:spcPts val="0"/>
              </a:spcBef>
              <a:spcAft>
                <a:spcPts val="0"/>
              </a:spcAft>
              <a:buNone/>
              <a:defRPr/>
            </a:lvl6pPr>
            <a:lvl7pPr indent="0" lvl="6" marL="0" algn="l">
              <a:lnSpc>
                <a:spcPct val="93000"/>
              </a:lnSpc>
              <a:spcBef>
                <a:spcPts val="0"/>
              </a:spcBef>
              <a:spcAft>
                <a:spcPts val="0"/>
              </a:spcAft>
              <a:buNone/>
              <a:defRPr/>
            </a:lvl7pPr>
            <a:lvl8pPr indent="0" lvl="7" marL="0" algn="l">
              <a:lnSpc>
                <a:spcPct val="93000"/>
              </a:lnSpc>
              <a:spcBef>
                <a:spcPts val="0"/>
              </a:spcBef>
              <a:spcAft>
                <a:spcPts val="0"/>
              </a:spcAft>
              <a:buNone/>
              <a:defRPr/>
            </a:lvl8pPr>
            <a:lvl9pPr indent="0" lvl="8" marL="0" algn="l">
              <a:lnSpc>
                <a:spcPct val="93000"/>
              </a:lnSpc>
              <a:spcBef>
                <a:spcPts val="0"/>
              </a:spcBef>
              <a:spcAft>
                <a:spcPts val="0"/>
              </a:spcAft>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2" name="Shape 32"/>
        <p:cNvGrpSpPr/>
        <p:nvPr/>
      </p:nvGrpSpPr>
      <p:grpSpPr>
        <a:xfrm>
          <a:off x="0" y="0"/>
          <a:ext cx="0" cy="0"/>
          <a:chOff x="0" y="0"/>
          <a:chExt cx="0" cy="0"/>
        </a:xfrm>
      </p:grpSpPr>
      <p:sp>
        <p:nvSpPr>
          <p:cNvPr id="33" name="Google Shape;33;p4"/>
          <p:cNvSpPr txBox="1"/>
          <p:nvPr>
            <p:ph idx="10" type="dt"/>
          </p:nvPr>
        </p:nvSpPr>
        <p:spPr>
          <a:xfrm>
            <a:off x="503237" y="6886575"/>
            <a:ext cx="2339975" cy="51276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4" name="Google Shape;34;p4"/>
          <p:cNvSpPr txBox="1"/>
          <p:nvPr>
            <p:ph idx="11" type="ftr"/>
          </p:nvPr>
        </p:nvSpPr>
        <p:spPr>
          <a:xfrm>
            <a:off x="3448050" y="6886575"/>
            <a:ext cx="3187700" cy="51276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5" name="Google Shape;35;p4"/>
          <p:cNvSpPr txBox="1"/>
          <p:nvPr>
            <p:ph idx="12" type="sldNum"/>
          </p:nvPr>
        </p:nvSpPr>
        <p:spPr>
          <a:xfrm>
            <a:off x="7227887" y="6886575"/>
            <a:ext cx="2339975" cy="512762"/>
          </a:xfrm>
          <a:prstGeom prst="rect">
            <a:avLst/>
          </a:prstGeom>
          <a:noFill/>
          <a:ln>
            <a:noFill/>
          </a:ln>
        </p:spPr>
        <p:txBody>
          <a:bodyPr anchorCtr="0" anchor="t" bIns="0" lIns="0" spcFirstLastPara="1" rIns="0" wrap="square" tIns="0">
            <a:noAutofit/>
          </a:bodyPr>
          <a:lstStyle>
            <a:lvl1pPr indent="0" lvl="0" marL="0" algn="l">
              <a:lnSpc>
                <a:spcPct val="93000"/>
              </a:lnSpc>
              <a:spcBef>
                <a:spcPts val="0"/>
              </a:spcBef>
              <a:spcAft>
                <a:spcPts val="0"/>
              </a:spcAft>
              <a:buNone/>
              <a:defRPr/>
            </a:lvl1pPr>
            <a:lvl2pPr indent="0" lvl="1" marL="0" algn="l">
              <a:lnSpc>
                <a:spcPct val="93000"/>
              </a:lnSpc>
              <a:spcBef>
                <a:spcPts val="0"/>
              </a:spcBef>
              <a:spcAft>
                <a:spcPts val="0"/>
              </a:spcAft>
              <a:buNone/>
              <a:defRPr/>
            </a:lvl2pPr>
            <a:lvl3pPr indent="0" lvl="2" marL="0" algn="l">
              <a:lnSpc>
                <a:spcPct val="93000"/>
              </a:lnSpc>
              <a:spcBef>
                <a:spcPts val="0"/>
              </a:spcBef>
              <a:spcAft>
                <a:spcPts val="0"/>
              </a:spcAft>
              <a:buNone/>
              <a:defRPr/>
            </a:lvl3pPr>
            <a:lvl4pPr indent="0" lvl="3" marL="0" algn="l">
              <a:lnSpc>
                <a:spcPct val="93000"/>
              </a:lnSpc>
              <a:spcBef>
                <a:spcPts val="0"/>
              </a:spcBef>
              <a:spcAft>
                <a:spcPts val="0"/>
              </a:spcAft>
              <a:buNone/>
              <a:defRPr/>
            </a:lvl4pPr>
            <a:lvl5pPr indent="0" lvl="4" marL="0" algn="l">
              <a:lnSpc>
                <a:spcPct val="93000"/>
              </a:lnSpc>
              <a:spcBef>
                <a:spcPts val="0"/>
              </a:spcBef>
              <a:spcAft>
                <a:spcPts val="0"/>
              </a:spcAft>
              <a:buNone/>
              <a:defRPr/>
            </a:lvl5pPr>
            <a:lvl6pPr indent="0" lvl="5" marL="0" algn="l">
              <a:lnSpc>
                <a:spcPct val="93000"/>
              </a:lnSpc>
              <a:spcBef>
                <a:spcPts val="0"/>
              </a:spcBef>
              <a:spcAft>
                <a:spcPts val="0"/>
              </a:spcAft>
              <a:buNone/>
              <a:defRPr/>
            </a:lvl6pPr>
            <a:lvl7pPr indent="0" lvl="6" marL="0" algn="l">
              <a:lnSpc>
                <a:spcPct val="93000"/>
              </a:lnSpc>
              <a:spcBef>
                <a:spcPts val="0"/>
              </a:spcBef>
              <a:spcAft>
                <a:spcPts val="0"/>
              </a:spcAft>
              <a:buNone/>
              <a:defRPr/>
            </a:lvl7pPr>
            <a:lvl8pPr indent="0" lvl="7" marL="0" algn="l">
              <a:lnSpc>
                <a:spcPct val="93000"/>
              </a:lnSpc>
              <a:spcBef>
                <a:spcPts val="0"/>
              </a:spcBef>
              <a:spcAft>
                <a:spcPts val="0"/>
              </a:spcAft>
              <a:buNone/>
              <a:defRPr/>
            </a:lvl8pPr>
            <a:lvl9pPr indent="0" lvl="8" marL="0" algn="l">
              <a:lnSpc>
                <a:spcPct val="93000"/>
              </a:lnSpc>
              <a:spcBef>
                <a:spcPts val="0"/>
              </a:spcBef>
              <a:spcAft>
                <a:spcPts val="0"/>
              </a:spcAft>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4" name="Shape 14"/>
        <p:cNvGrpSpPr/>
        <p:nvPr/>
      </p:nvGrpSpPr>
      <p:grpSpPr>
        <a:xfrm>
          <a:off x="0" y="0"/>
          <a:ext cx="0" cy="0"/>
          <a:chOff x="0" y="0"/>
          <a:chExt cx="0" cy="0"/>
        </a:xfrm>
      </p:grpSpPr>
      <p:sp>
        <p:nvSpPr>
          <p:cNvPr id="15" name="Google Shape;15;p1"/>
          <p:cNvSpPr txBox="1"/>
          <p:nvPr>
            <p:ph type="title"/>
          </p:nvPr>
        </p:nvSpPr>
        <p:spPr>
          <a:xfrm>
            <a:off x="503237" y="301625"/>
            <a:ext cx="9063037" cy="1254125"/>
          </a:xfrm>
          <a:prstGeom prst="rect">
            <a:avLst/>
          </a:prstGeom>
          <a:noFill/>
          <a:ln>
            <a:noFill/>
          </a:ln>
        </p:spPr>
        <p:txBody>
          <a:bodyPr anchorCtr="0" anchor="ctr" bIns="0" lIns="0" spcFirstLastPara="1" rIns="0" wrap="square" tIns="0"/>
          <a:lstStyle>
            <a:lvl1pPr lvl="0"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1pPr>
            <a:lvl2pPr lvl="1"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2pPr>
            <a:lvl3pPr lvl="2"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3pPr>
            <a:lvl4pPr lvl="3"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4pPr>
            <a:lvl5pPr lvl="4"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5pPr>
            <a:lvl6pPr lvl="5"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6pPr>
            <a:lvl7pPr lvl="6"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7pPr>
            <a:lvl8pPr lvl="7"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8pPr>
            <a:lvl9pPr lvl="8" marR="0" rtl="0" algn="ctr">
              <a:lnSpc>
                <a:spcPct val="93000"/>
              </a:lnSpc>
              <a:spcBef>
                <a:spcPts val="0"/>
              </a:spcBef>
              <a:spcAft>
                <a:spcPts val="0"/>
              </a:spcAft>
              <a:buSzPts val="1400"/>
              <a:buNone/>
              <a:defRPr b="0" i="0" sz="4400" u="none" cap="none" strike="noStrike">
                <a:solidFill>
                  <a:srgbClr val="000000"/>
                </a:solidFill>
                <a:latin typeface="Arial"/>
                <a:ea typeface="Arial"/>
                <a:cs typeface="Arial"/>
                <a:sym typeface="Arial"/>
              </a:defRPr>
            </a:lvl9pPr>
          </a:lstStyle>
          <a:p/>
        </p:txBody>
      </p:sp>
      <p:sp>
        <p:nvSpPr>
          <p:cNvPr id="16" name="Google Shape;16;p1"/>
          <p:cNvSpPr txBox="1"/>
          <p:nvPr>
            <p:ph idx="1" type="body"/>
          </p:nvPr>
        </p:nvSpPr>
        <p:spPr>
          <a:xfrm>
            <a:off x="503237" y="1768475"/>
            <a:ext cx="9063037" cy="4981575"/>
          </a:xfrm>
          <a:prstGeom prst="rect">
            <a:avLst/>
          </a:prstGeom>
          <a:noFill/>
          <a:ln>
            <a:noFill/>
          </a:ln>
        </p:spPr>
        <p:txBody>
          <a:bodyPr anchorCtr="0" anchor="t" bIns="0" lIns="0" spcFirstLastPara="1" rIns="0" wrap="square" tIns="28075"/>
          <a:lstStyle>
            <a:lvl1pPr indent="-228600" lvl="0" marL="457200" marR="0" rtl="0" algn="l">
              <a:lnSpc>
                <a:spcPct val="93000"/>
              </a:lnSpc>
              <a:spcBef>
                <a:spcPts val="0"/>
              </a:spcBef>
              <a:spcAft>
                <a:spcPts val="0"/>
              </a:spcAft>
              <a:buSzPts val="1400"/>
              <a:buNone/>
              <a:defRPr b="0" i="0" sz="3200" u="none" cap="none" strike="noStrike">
                <a:solidFill>
                  <a:srgbClr val="000000"/>
                </a:solidFill>
                <a:latin typeface="Arial"/>
                <a:ea typeface="Arial"/>
                <a:cs typeface="Arial"/>
                <a:sym typeface="Arial"/>
              </a:defRPr>
            </a:lvl1pPr>
            <a:lvl2pPr indent="-228600" lvl="1" marL="914400" marR="0" rtl="0" algn="l">
              <a:lnSpc>
                <a:spcPct val="93000"/>
              </a:lnSpc>
              <a:spcBef>
                <a:spcPts val="1400"/>
              </a:spcBef>
              <a:spcAft>
                <a:spcPts val="0"/>
              </a:spcAft>
              <a:buSzPts val="1400"/>
              <a:buNone/>
              <a:defRPr b="0" i="0" sz="2800" u="none" cap="none" strike="noStrike">
                <a:solidFill>
                  <a:srgbClr val="000000"/>
                </a:solidFill>
                <a:latin typeface="Arial"/>
                <a:ea typeface="Arial"/>
                <a:cs typeface="Arial"/>
                <a:sym typeface="Arial"/>
              </a:defRPr>
            </a:lvl2pPr>
            <a:lvl3pPr indent="-228600" lvl="2" marL="1371600" marR="0" rtl="0" algn="l">
              <a:lnSpc>
                <a:spcPct val="93000"/>
              </a:lnSpc>
              <a:spcBef>
                <a:spcPts val="1100"/>
              </a:spcBef>
              <a:spcAft>
                <a:spcPts val="0"/>
              </a:spcAft>
              <a:buSzPts val="1400"/>
              <a:buNone/>
              <a:defRPr b="0" i="0" sz="2400" u="none" cap="none" strike="noStrike">
                <a:solidFill>
                  <a:srgbClr val="000000"/>
                </a:solidFill>
                <a:latin typeface="Arial"/>
                <a:ea typeface="Arial"/>
                <a:cs typeface="Arial"/>
                <a:sym typeface="Arial"/>
              </a:defRPr>
            </a:lvl3pPr>
            <a:lvl4pPr indent="-228600" lvl="3" marL="1828800" marR="0" rtl="0" algn="l">
              <a:lnSpc>
                <a:spcPct val="93000"/>
              </a:lnSpc>
              <a:spcBef>
                <a:spcPts val="800"/>
              </a:spcBef>
              <a:spcAft>
                <a:spcPts val="0"/>
              </a:spcAft>
              <a:buSzPts val="1400"/>
              <a:buNone/>
              <a:defRPr b="0" i="0" sz="2000" u="none" cap="none" strike="noStrike">
                <a:solidFill>
                  <a:srgbClr val="000000"/>
                </a:solidFill>
                <a:latin typeface="Arial"/>
                <a:ea typeface="Arial"/>
                <a:cs typeface="Arial"/>
                <a:sym typeface="Arial"/>
              </a:defRPr>
            </a:lvl4pPr>
            <a:lvl5pPr indent="-228600" lvl="4" marL="2286000" marR="0" rtl="0" algn="l">
              <a:lnSpc>
                <a:spcPct val="93000"/>
              </a:lnSpc>
              <a:spcBef>
                <a:spcPts val="500"/>
              </a:spcBef>
              <a:spcAft>
                <a:spcPts val="0"/>
              </a:spcAft>
              <a:buSzPts val="1400"/>
              <a:buNone/>
              <a:defRPr b="0" i="0" sz="2000" u="none" cap="none" strike="noStrike">
                <a:solidFill>
                  <a:srgbClr val="000000"/>
                </a:solidFill>
                <a:latin typeface="Arial"/>
                <a:ea typeface="Arial"/>
                <a:cs typeface="Arial"/>
                <a:sym typeface="Arial"/>
              </a:defRPr>
            </a:lvl5pPr>
            <a:lvl6pPr indent="-228600" lvl="5" marL="2743200" marR="0" rtl="0" algn="l">
              <a:lnSpc>
                <a:spcPct val="93000"/>
              </a:lnSpc>
              <a:spcBef>
                <a:spcPts val="200"/>
              </a:spcBef>
              <a:spcAft>
                <a:spcPts val="0"/>
              </a:spcAft>
              <a:buSzPts val="1400"/>
              <a:buNone/>
              <a:defRPr b="0" i="0" sz="2000" u="none" cap="none" strike="noStrike">
                <a:solidFill>
                  <a:srgbClr val="000000"/>
                </a:solidFill>
                <a:latin typeface="Arial"/>
                <a:ea typeface="Arial"/>
                <a:cs typeface="Arial"/>
                <a:sym typeface="Arial"/>
              </a:defRPr>
            </a:lvl6pPr>
            <a:lvl7pPr indent="-228600" lvl="6" marL="3200400" marR="0" rtl="0" algn="l">
              <a:lnSpc>
                <a:spcPct val="93000"/>
              </a:lnSpc>
              <a:spcBef>
                <a:spcPts val="200"/>
              </a:spcBef>
              <a:spcAft>
                <a:spcPts val="0"/>
              </a:spcAft>
              <a:buSzPts val="1400"/>
              <a:buNone/>
              <a:defRPr b="0" i="0" sz="2000" u="none" cap="none" strike="noStrike">
                <a:solidFill>
                  <a:srgbClr val="000000"/>
                </a:solidFill>
                <a:latin typeface="Arial"/>
                <a:ea typeface="Arial"/>
                <a:cs typeface="Arial"/>
                <a:sym typeface="Arial"/>
              </a:defRPr>
            </a:lvl7pPr>
            <a:lvl8pPr indent="-228600" lvl="7" marL="3657600" marR="0" rtl="0" algn="l">
              <a:lnSpc>
                <a:spcPct val="93000"/>
              </a:lnSpc>
              <a:spcBef>
                <a:spcPts val="200"/>
              </a:spcBef>
              <a:spcAft>
                <a:spcPts val="0"/>
              </a:spcAft>
              <a:buSzPts val="1400"/>
              <a:buNone/>
              <a:defRPr b="0" i="0" sz="2000" u="none" cap="none" strike="noStrike">
                <a:solidFill>
                  <a:srgbClr val="000000"/>
                </a:solidFill>
                <a:latin typeface="Arial"/>
                <a:ea typeface="Arial"/>
                <a:cs typeface="Arial"/>
                <a:sym typeface="Arial"/>
              </a:defRPr>
            </a:lvl8pPr>
            <a:lvl9pPr indent="-228600" lvl="8" marL="4114800" marR="0" rtl="0" algn="l">
              <a:lnSpc>
                <a:spcPct val="93000"/>
              </a:lnSpc>
              <a:spcBef>
                <a:spcPts val="200"/>
              </a:spcBef>
              <a:spcAft>
                <a:spcPts val="200"/>
              </a:spcAft>
              <a:buSzPts val="1400"/>
              <a:buNone/>
              <a:defRPr b="0" i="0" sz="2000" u="none" cap="none" strike="noStrike">
                <a:solidFill>
                  <a:srgbClr val="000000"/>
                </a:solidFill>
                <a:latin typeface="Arial"/>
                <a:ea typeface="Arial"/>
                <a:cs typeface="Arial"/>
                <a:sym typeface="Arial"/>
              </a:defRPr>
            </a:lvl9pPr>
          </a:lstStyle>
          <a:p/>
        </p:txBody>
      </p:sp>
      <p:sp>
        <p:nvSpPr>
          <p:cNvPr id="17" name="Google Shape;17;p1"/>
          <p:cNvSpPr txBox="1"/>
          <p:nvPr>
            <p:ph idx="10" type="dt"/>
          </p:nvPr>
        </p:nvSpPr>
        <p:spPr>
          <a:xfrm>
            <a:off x="503237" y="6886575"/>
            <a:ext cx="2339975" cy="512762"/>
          </a:xfrm>
          <a:prstGeom prst="rect">
            <a:avLst/>
          </a:prstGeom>
          <a:noFill/>
          <a:ln>
            <a:noFill/>
          </a:ln>
        </p:spPr>
        <p:txBody>
          <a:bodyPr anchorCtr="0" anchor="t" bIns="0" lIns="0" spcFirstLastPara="1" rIns="0" wrap="square" tIns="0"/>
          <a:lstStyle>
            <a:lvl1pPr lvl="0" marR="0" rtl="0" algn="l">
              <a:lnSpc>
                <a:spcPct val="93000"/>
              </a:lnSpc>
              <a:spcBef>
                <a:spcPts val="0"/>
              </a:spcBef>
              <a:spcAft>
                <a:spcPts val="0"/>
              </a:spcAft>
              <a:buSzPts val="1400"/>
              <a:buNone/>
              <a:defRPr b="0" i="0" sz="1800" u="none">
                <a:solidFill>
                  <a:srgbClr val="000000"/>
                </a:solidFill>
                <a:latin typeface="Arial"/>
                <a:ea typeface="Arial"/>
                <a:cs typeface="Arial"/>
                <a:sym typeface="Arial"/>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8" name="Google Shape;18;p1"/>
          <p:cNvSpPr txBox="1"/>
          <p:nvPr>
            <p:ph idx="11" type="ftr"/>
          </p:nvPr>
        </p:nvSpPr>
        <p:spPr>
          <a:xfrm>
            <a:off x="3448050" y="6886575"/>
            <a:ext cx="3187700" cy="512762"/>
          </a:xfrm>
          <a:prstGeom prst="rect">
            <a:avLst/>
          </a:prstGeom>
          <a:noFill/>
          <a:ln>
            <a:noFill/>
          </a:ln>
        </p:spPr>
        <p:txBody>
          <a:bodyPr anchorCtr="0" anchor="t" bIns="0" lIns="0" spcFirstLastPara="1" rIns="0" wrap="square" tIns="0"/>
          <a:lstStyle>
            <a:lvl1pPr lvl="0" marR="0" rtl="0" algn="l">
              <a:lnSpc>
                <a:spcPct val="93000"/>
              </a:lnSpc>
              <a:spcBef>
                <a:spcPts val="0"/>
              </a:spcBef>
              <a:spcAft>
                <a:spcPts val="0"/>
              </a:spcAft>
              <a:buSzPts val="1400"/>
              <a:buNone/>
              <a:defRPr b="0" i="0" sz="1800" u="none">
                <a:solidFill>
                  <a:srgbClr val="000000"/>
                </a:solidFill>
                <a:latin typeface="Arial"/>
                <a:ea typeface="Arial"/>
                <a:cs typeface="Arial"/>
                <a:sym typeface="Arial"/>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9" name="Google Shape;19;p1"/>
          <p:cNvSpPr txBox="1"/>
          <p:nvPr>
            <p:ph idx="12" type="sldNum"/>
          </p:nvPr>
        </p:nvSpPr>
        <p:spPr>
          <a:xfrm>
            <a:off x="7227887" y="6886575"/>
            <a:ext cx="2339975" cy="512762"/>
          </a:xfrm>
          <a:prstGeom prst="rect">
            <a:avLst/>
          </a:prstGeom>
          <a:noFill/>
          <a:ln>
            <a:noFill/>
          </a:ln>
        </p:spPr>
        <p:txBody>
          <a:bodyPr anchorCtr="0" anchor="t" bIns="0" lIns="0" spcFirstLastPara="1" rIns="0" wrap="square" tIns="0">
            <a:noAutofit/>
          </a:bodyPr>
          <a:lstStyle>
            <a:lvl1pPr indent="0" lvl="0"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1pPr>
            <a:lvl2pPr indent="0" lvl="1"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2pPr>
            <a:lvl3pPr indent="0" lvl="2"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3pPr>
            <a:lvl4pPr indent="0" lvl="3"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4pPr>
            <a:lvl5pPr indent="0" lvl="4"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5pPr>
            <a:lvl6pPr indent="0" lvl="5"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6pPr>
            <a:lvl7pPr indent="0" lvl="6"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7pPr>
            <a:lvl8pPr indent="0" lvl="7"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8pPr>
            <a:lvl9pPr indent="0" lvl="8" marL="0" marR="0" rtl="0" algn="l">
              <a:lnSpc>
                <a:spcPct val="93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sz="1400"/>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m.metykova@sussex.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m.youtube.com/watch?v=ztFrXbhrYA4" TargetMode="External"/><Relationship Id="rId4" Type="http://schemas.openxmlformats.org/officeDocument/2006/relationships/hyperlink" Target="https://www.youtube.com/watch?v=q9Ap0aRUx8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youtube.com/watch?v=8Q-3qwEDyPM" TargetMode="External"/><Relationship Id="rId4" Type="http://schemas.openxmlformats.org/officeDocument/2006/relationships/hyperlink" Target="http://www.archives.gov/exhibits/powers_of_persuasion/powers_of_persuasion_intro.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youtube.com/watch?v=93615UWeXac"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youtube.com/watch?v=cmdFne7LnuA" TargetMode="External"/><Relationship Id="rId4" Type="http://schemas.openxmlformats.org/officeDocument/2006/relationships/hyperlink" Target="http://factfulnessquiz.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9" name="Shape 39"/>
        <p:cNvGrpSpPr/>
        <p:nvPr/>
      </p:nvGrpSpPr>
      <p:grpSpPr>
        <a:xfrm>
          <a:off x="0" y="0"/>
          <a:ext cx="0" cy="0"/>
          <a:chOff x="0" y="0"/>
          <a:chExt cx="0" cy="0"/>
        </a:xfrm>
      </p:grpSpPr>
      <p:sp>
        <p:nvSpPr>
          <p:cNvPr id="40" name="Google Shape;40;p5"/>
          <p:cNvSpPr txBox="1"/>
          <p:nvPr>
            <p:ph idx="4294967295" type="title"/>
          </p:nvPr>
        </p:nvSpPr>
        <p:spPr>
          <a:xfrm>
            <a:off x="503237" y="254000"/>
            <a:ext cx="9070975" cy="1262062"/>
          </a:xfrm>
          <a:prstGeom prst="rect">
            <a:avLst/>
          </a:prstGeom>
          <a:noFill/>
          <a:ln>
            <a:noFill/>
          </a:ln>
        </p:spPr>
        <p:txBody>
          <a:bodyPr anchorCtr="0" anchor="ctr" bIns="0" lIns="0" spcFirstLastPara="1" rIns="0" wrap="square" tIns="38875">
            <a:noAutofit/>
          </a:bodyPr>
          <a:lstStyle/>
          <a:p>
            <a:pPr indent="0" lvl="0" marL="0" marR="0" rtl="0" algn="ctr">
              <a:lnSpc>
                <a:spcPct val="93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Introduction to Political Economy of Media</a:t>
            </a:r>
            <a:endParaRPr/>
          </a:p>
        </p:txBody>
      </p:sp>
      <p:sp>
        <p:nvSpPr>
          <p:cNvPr id="41" name="Google Shape;41;p5"/>
          <p:cNvSpPr txBox="1"/>
          <p:nvPr>
            <p:ph idx="1" type="subTitle"/>
          </p:nvPr>
        </p:nvSpPr>
        <p:spPr>
          <a:xfrm>
            <a:off x="576262" y="1871662"/>
            <a:ext cx="9070975" cy="5853112"/>
          </a:xfrm>
          <a:prstGeom prst="rect">
            <a:avLst/>
          </a:prstGeom>
          <a:noFill/>
          <a:ln>
            <a:noFill/>
          </a:ln>
        </p:spPr>
        <p:txBody>
          <a:bodyPr anchorCtr="0" anchor="ctr" bIns="0" lIns="0" spcFirstLastPara="1" rIns="0" wrap="square" tIns="28075">
            <a:noAutofit/>
          </a:bodyPr>
          <a:lstStyle/>
          <a:p>
            <a:pPr indent="0" lvl="0" marL="0" marR="0" rtl="0" algn="ctr">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Media &amp; Society </a:t>
            </a:r>
            <a:endParaRPr/>
          </a:p>
          <a:p>
            <a:pPr indent="0" lvl="0" marL="0" marR="0" rtl="0" algn="ctr">
              <a:lnSpc>
                <a:spcPct val="93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a:p>
            <a:pPr indent="0" lvl="0" marL="0" marR="0" rtl="0" algn="ctr">
              <a:lnSpc>
                <a:spcPct val="93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a:p>
            <a:pPr indent="0" lvl="0" marL="0" marR="0" rtl="0" algn="ctr">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Monika Metykova</a:t>
            </a:r>
            <a:endParaRPr/>
          </a:p>
          <a:p>
            <a:pPr indent="0" lvl="0" marL="0" marR="0" rtl="0" algn="ctr">
              <a:lnSpc>
                <a:spcPct val="93000"/>
              </a:lnSpc>
              <a:spcBef>
                <a:spcPts val="0"/>
              </a:spcBef>
              <a:spcAft>
                <a:spcPts val="0"/>
              </a:spcAft>
              <a:buClr>
                <a:srgbClr val="CCCCFF"/>
              </a:buClr>
              <a:buSzPts val="3200"/>
              <a:buFont typeface="Arial"/>
              <a:buNone/>
            </a:pPr>
            <a:r>
              <a:rPr b="0" i="0" lang="en-US" sz="3200" u="sng" cap="none" strike="noStrike">
                <a:solidFill>
                  <a:schemeClr val="hlink"/>
                </a:solidFill>
                <a:latin typeface="Arial"/>
                <a:ea typeface="Arial"/>
                <a:cs typeface="Arial"/>
                <a:sym typeface="Arial"/>
                <a:hlinkClick r:id="rId3"/>
              </a:rPr>
              <a:t>m.metykova@sussex.ac.uk</a:t>
            </a:r>
            <a:endParaRPr/>
          </a:p>
          <a:p>
            <a:pPr indent="0" lvl="0" marL="0" marR="0" rtl="0" algn="ctr">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95" name="Shape 95"/>
        <p:cNvGrpSpPr/>
        <p:nvPr/>
      </p:nvGrpSpPr>
      <p:grpSpPr>
        <a:xfrm>
          <a:off x="0" y="0"/>
          <a:ext cx="0" cy="0"/>
          <a:chOff x="0" y="0"/>
          <a:chExt cx="0" cy="0"/>
        </a:xfrm>
      </p:grpSpPr>
      <p:sp>
        <p:nvSpPr>
          <p:cNvPr id="96" name="Google Shape;96;p14"/>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Examples from authoritarian media systems</a:t>
            </a:r>
            <a:endParaRPr/>
          </a:p>
        </p:txBody>
      </p:sp>
      <p:sp>
        <p:nvSpPr>
          <p:cNvPr id="97" name="Google Shape;97;p14"/>
          <p:cNvSpPr txBox="1"/>
          <p:nvPr>
            <p:ph idx="1" type="body"/>
          </p:nvPr>
        </p:nvSpPr>
        <p:spPr>
          <a:xfrm>
            <a:off x="504837" y="1730600"/>
            <a:ext cx="9071100" cy="5018100"/>
          </a:xfrm>
          <a:prstGeom prst="rect">
            <a:avLst/>
          </a:prstGeom>
          <a:noFill/>
          <a:ln>
            <a:noFill/>
          </a:ln>
        </p:spPr>
        <p:txBody>
          <a:bodyPr anchorCtr="0" anchor="t" bIns="0" lIns="0" spcFirstLastPara="1" rIns="0" wrap="square" tIns="28075">
            <a:noAutofit/>
          </a:bodyPr>
          <a:lstStyle/>
          <a:p>
            <a:pPr indent="-338137" lvl="0" marL="342900" marR="0" rtl="0" algn="l">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Ukraine RT coverage</a:t>
            </a:r>
            <a:endParaRPr/>
          </a:p>
          <a:p>
            <a:pPr indent="-338137" lvl="0" marL="342900" marR="0" rtl="0" algn="l">
              <a:lnSpc>
                <a:spcPct val="105000"/>
              </a:lnSpc>
              <a:spcBef>
                <a:spcPts val="1400"/>
              </a:spcBef>
              <a:spcAft>
                <a:spcPts val="0"/>
              </a:spcAft>
              <a:buClr>
                <a:srgbClr val="CCCCFF"/>
              </a:buClr>
              <a:buSzPts val="3200"/>
              <a:buFont typeface="Arial"/>
              <a:buNone/>
            </a:pPr>
            <a:r>
              <a:rPr b="0" i="0" lang="en-US" sz="3200" u="sng" cap="none" strike="noStrike">
                <a:solidFill>
                  <a:schemeClr val="hlink"/>
                </a:solidFill>
                <a:latin typeface="Arial"/>
                <a:ea typeface="Arial"/>
                <a:cs typeface="Arial"/>
                <a:sym typeface="Arial"/>
                <a:hlinkClick r:id="rId3"/>
              </a:rPr>
              <a:t>http://m.youtube.com/watch?v=ztFrXbhrYA4</a:t>
            </a:r>
            <a:endParaRPr/>
          </a:p>
          <a:p>
            <a:pPr indent="-338137" lvl="0" marL="342900" marR="0" rtl="0" algn="l">
              <a:lnSpc>
                <a:spcPct val="105000"/>
              </a:lnSpc>
              <a:spcBef>
                <a:spcPts val="140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China train accident</a:t>
            </a:r>
            <a:endParaRPr/>
          </a:p>
          <a:p>
            <a:pPr indent="-338137" lvl="0" marL="342900" marR="0" rtl="0" algn="l">
              <a:lnSpc>
                <a:spcPct val="105000"/>
              </a:lnSpc>
              <a:spcBef>
                <a:spcPts val="1400"/>
              </a:spcBef>
              <a:spcAft>
                <a:spcPts val="0"/>
              </a:spcAft>
              <a:buClr>
                <a:srgbClr val="CCCCFF"/>
              </a:buClr>
              <a:buSzPts val="3200"/>
              <a:buFont typeface="Arial"/>
              <a:buNone/>
            </a:pPr>
            <a:r>
              <a:rPr b="0" i="0" lang="en-US" sz="3200" u="sng" cap="none" strike="noStrike">
                <a:solidFill>
                  <a:schemeClr val="hlink"/>
                </a:solidFill>
                <a:latin typeface="Arial"/>
                <a:ea typeface="Arial"/>
                <a:cs typeface="Arial"/>
                <a:sym typeface="Arial"/>
                <a:hlinkClick r:id="rId4"/>
              </a:rPr>
              <a:t>https://www.youtube.com/watch?v=q9Ap0aRUx8E</a:t>
            </a:r>
            <a:r>
              <a:rPr b="0" i="0" lang="en-US" sz="3200" u="none" cap="none" strike="noStrike">
                <a:solidFill>
                  <a:srgbClr val="000000"/>
                </a:solidFill>
                <a:latin typeface="Arial"/>
                <a:ea typeface="Arial"/>
                <a:cs typeface="Arial"/>
                <a:sym typeface="Arial"/>
              </a:rPr>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01" name="Shape 101"/>
        <p:cNvGrpSpPr/>
        <p:nvPr/>
      </p:nvGrpSpPr>
      <p:grpSpPr>
        <a:xfrm>
          <a:off x="0" y="0"/>
          <a:ext cx="0" cy="0"/>
          <a:chOff x="0" y="0"/>
          <a:chExt cx="0" cy="0"/>
        </a:xfrm>
      </p:grpSpPr>
      <p:sp>
        <p:nvSpPr>
          <p:cNvPr id="102" name="Google Shape;102;p15"/>
          <p:cNvSpPr txBox="1"/>
          <p:nvPr>
            <p:ph type="title"/>
          </p:nvPr>
        </p:nvSpPr>
        <p:spPr>
          <a:xfrm>
            <a:off x="503237" y="301625"/>
            <a:ext cx="9067800" cy="1258887"/>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 task in small groups</a:t>
            </a:r>
            <a:endParaRPr/>
          </a:p>
        </p:txBody>
      </p:sp>
      <p:sp>
        <p:nvSpPr>
          <p:cNvPr id="103" name="Google Shape;103;p15"/>
          <p:cNvSpPr txBox="1"/>
          <p:nvPr>
            <p:ph idx="1" type="body"/>
          </p:nvPr>
        </p:nvSpPr>
        <p:spPr>
          <a:xfrm>
            <a:off x="503237" y="1768475"/>
            <a:ext cx="9067800" cy="4986337"/>
          </a:xfrm>
          <a:prstGeom prst="rect">
            <a:avLst/>
          </a:prstGeom>
          <a:noFill/>
          <a:ln>
            <a:noFill/>
          </a:ln>
        </p:spPr>
        <p:txBody>
          <a:bodyPr anchorCtr="0" anchor="t" bIns="0" lIns="0" spcFirstLastPara="1" rIns="0" wrap="square" tIns="28075">
            <a:noAutofit/>
          </a:bodyPr>
          <a:lstStyle/>
          <a:p>
            <a:pPr indent="-338137" lvl="0" marL="342900" marR="0" rtl="0" algn="l">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It is, however, not only totalitarian countries where lies or incorrect/misledaing information gets into the news? What do you think influences news reporting in liberal  democracies?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07" name="Shape 107"/>
        <p:cNvGrpSpPr/>
        <p:nvPr/>
      </p:nvGrpSpPr>
      <p:grpSpPr>
        <a:xfrm>
          <a:off x="0" y="0"/>
          <a:ext cx="0" cy="0"/>
          <a:chOff x="0" y="0"/>
          <a:chExt cx="0" cy="0"/>
        </a:xfrm>
      </p:grpSpPr>
      <p:sp>
        <p:nvSpPr>
          <p:cNvPr id="108" name="Google Shape;108;p16"/>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What is PR?</a:t>
            </a:r>
            <a:endParaRPr/>
          </a:p>
        </p:txBody>
      </p:sp>
      <p:sp>
        <p:nvSpPr>
          <p:cNvPr id="109" name="Google Shape;109;p16"/>
          <p:cNvSpPr txBox="1"/>
          <p:nvPr>
            <p:ph idx="1" type="body"/>
          </p:nvPr>
        </p:nvSpPr>
        <p:spPr>
          <a:xfrm>
            <a:off x="503237" y="1768475"/>
            <a:ext cx="9070975" cy="5557837"/>
          </a:xfrm>
          <a:prstGeom prst="rect">
            <a:avLst/>
          </a:prstGeom>
          <a:noFill/>
          <a:ln>
            <a:noFill/>
          </a:ln>
        </p:spPr>
        <p:txBody>
          <a:bodyPr anchorCtr="0" anchor="t" bIns="0" lIns="0" spcFirstLastPara="1" rIns="0" wrap="square" tIns="28075">
            <a:noAutofit/>
          </a:bodyPr>
          <a:lstStyle/>
          <a:p>
            <a:pPr indent="-339725" lvl="0" marL="342900" marR="0" rtl="0" algn="l">
              <a:lnSpc>
                <a:spcPct val="9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Edward Bernays, otherwise known as ‘The Godfather of Public Relations’, was a pioneer in the field of propaganda and PR.</a:t>
            </a:r>
            <a:endParaRPr/>
          </a:p>
          <a:p>
            <a:pPr indent="-339725" lvl="0" marL="342900" marR="0" rtl="0" algn="l">
              <a:lnSpc>
                <a:spcPct val="90000"/>
              </a:lnSpc>
              <a:spcBef>
                <a:spcPts val="1400"/>
              </a:spcBef>
              <a:spcAft>
                <a:spcPts val="0"/>
              </a:spcAft>
              <a:buClr>
                <a:srgbClr val="000000"/>
              </a:buClr>
              <a:buSzPts val="2800"/>
              <a:buFont typeface="Arial"/>
              <a:buNone/>
            </a:pPr>
            <a:r>
              <a:rPr b="0" i="0" lang="en-US" sz="2800" u="sng" cap="none" strike="noStrike">
                <a:solidFill>
                  <a:schemeClr val="hlink"/>
                </a:solidFill>
                <a:latin typeface="Arial"/>
                <a:ea typeface="Arial"/>
                <a:cs typeface="Arial"/>
                <a:sym typeface="Arial"/>
                <a:hlinkClick r:id="rId3"/>
              </a:rPr>
              <a:t>https://www.youtube.com/watch?v=8Q-3qwEDyPM</a:t>
            </a:r>
            <a:r>
              <a:rPr b="0" i="0" lang="en-US" sz="2800" u="none" cap="none" strike="noStrike">
                <a:solidFill>
                  <a:srgbClr val="000000"/>
                </a:solidFill>
                <a:latin typeface="Arial"/>
                <a:ea typeface="Arial"/>
                <a:cs typeface="Arial"/>
                <a:sym typeface="Arial"/>
              </a:rPr>
              <a:t> </a:t>
            </a:r>
            <a:endParaRPr/>
          </a:p>
          <a:p>
            <a:pPr indent="-339725" lvl="0" marL="342900" marR="0" rtl="0" algn="l">
              <a:lnSpc>
                <a:spcPct val="90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With propaganda, especially around the World Wars, came negative connotations of ‘brainwashing’ and ‘manipulation’ techniques, hence the need for an alternative. That alternative being public relations.</a:t>
            </a:r>
            <a:endParaRPr/>
          </a:p>
          <a:p>
            <a:pPr indent="-339725" lvl="0" marL="342900" marR="0" rtl="0" algn="l">
              <a:lnSpc>
                <a:spcPct val="90000"/>
              </a:lnSpc>
              <a:spcBef>
                <a:spcPts val="1400"/>
              </a:spcBef>
              <a:spcAft>
                <a:spcPts val="0"/>
              </a:spcAft>
              <a:buClr>
                <a:srgbClr val="CCCCFF"/>
              </a:buClr>
              <a:buSzPts val="2800"/>
              <a:buFont typeface="Arial"/>
              <a:buNone/>
            </a:pPr>
            <a:r>
              <a:rPr b="0" i="0" lang="en-US" sz="2800" u="sng" cap="none" strike="noStrike">
                <a:solidFill>
                  <a:schemeClr val="hlink"/>
                </a:solidFill>
                <a:latin typeface="Arial"/>
                <a:ea typeface="Arial"/>
                <a:cs typeface="Arial"/>
                <a:sym typeface="Arial"/>
                <a:hlinkClick r:id="rId4"/>
              </a:rPr>
              <a:t>http://www.archives.gov/exhibits/powers_of_persuasion/powers_of_persuasion_intro.html</a:t>
            </a:r>
            <a:r>
              <a:rPr b="0" i="0" lang="en-US" sz="2800" u="none" cap="none" strike="noStrike">
                <a:solidFill>
                  <a:srgbClr val="000000"/>
                </a:solidFill>
                <a:latin typeface="Arial"/>
                <a:ea typeface="Arial"/>
                <a:cs typeface="Arial"/>
                <a:sym typeface="Arial"/>
              </a:rPr>
              <a:t> </a:t>
            </a:r>
            <a:endParaRPr/>
          </a:p>
          <a:p>
            <a:pPr indent="-339725" lvl="0" marL="342900" marR="0" rtl="0" algn="l">
              <a:lnSpc>
                <a:spcPct val="90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PR influences behaviour in an attempt to achieve certain objectives.</a:t>
            </a:r>
            <a:endParaRPr/>
          </a:p>
          <a:p>
            <a:pPr indent="-342900" lvl="0" marL="342900" marR="0" rtl="0" algn="l">
              <a:lnSpc>
                <a:spcPct val="93000"/>
              </a:lnSpc>
              <a:spcBef>
                <a:spcPts val="1400"/>
              </a:spcBef>
              <a:spcAft>
                <a:spcPts val="0"/>
              </a:spcAft>
              <a:buNone/>
            </a:pPr>
            <a:r>
              <a:t/>
            </a:r>
            <a:endParaRPr b="0" i="0" sz="2800" u="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13" name="Shape 113"/>
        <p:cNvGrpSpPr/>
        <p:nvPr/>
      </p:nvGrpSpPr>
      <p:grpSpPr>
        <a:xfrm>
          <a:off x="0" y="0"/>
          <a:ext cx="0" cy="0"/>
          <a:chOff x="0" y="0"/>
          <a:chExt cx="0" cy="0"/>
        </a:xfrm>
      </p:grpSpPr>
      <p:sp>
        <p:nvSpPr>
          <p:cNvPr id="114" name="Google Shape;114;p17"/>
          <p:cNvSpPr txBox="1"/>
          <p:nvPr/>
        </p:nvSpPr>
        <p:spPr>
          <a:xfrm>
            <a:off x="846137" y="2519362"/>
            <a:ext cx="8035925" cy="4435475"/>
          </a:xfrm>
          <a:prstGeom prst="rect">
            <a:avLst/>
          </a:prstGeom>
          <a:noFill/>
          <a:ln>
            <a:noFill/>
          </a:ln>
        </p:spPr>
        <p:txBody>
          <a:bodyPr anchorCtr="0" anchor="t" bIns="45000" lIns="90000" spcFirstLastPara="1" rIns="90000" wrap="square" tIns="45000">
            <a:noAutofit/>
          </a:bodyPr>
          <a:lstStyle/>
          <a:p>
            <a:pPr indent="-139700" lvl="0" marL="88900" marR="0" rtl="0" algn="l">
              <a:lnSpc>
                <a:spcPct val="90000"/>
              </a:lnSpc>
              <a:spcBef>
                <a:spcPts val="0"/>
              </a:spcBef>
              <a:spcAft>
                <a:spcPts val="0"/>
              </a:spcAft>
              <a:buClr>
                <a:srgbClr val="1CADE4"/>
              </a:buClr>
              <a:buSzPts val="2200"/>
              <a:buFont typeface="Twentieth Century"/>
              <a:buChar char=" "/>
            </a:pPr>
            <a:r>
              <a:rPr b="0" i="0" lang="en-US" sz="2200" u="none">
                <a:solidFill>
                  <a:srgbClr val="000000"/>
                </a:solidFill>
                <a:latin typeface="Twentieth Century"/>
                <a:ea typeface="Twentieth Century"/>
                <a:cs typeface="Twentieth Century"/>
                <a:sym typeface="Twentieth Century"/>
              </a:rPr>
              <a:t>Habermas distinguishes two models of communication:</a:t>
            </a:r>
            <a:endParaRPr/>
          </a:p>
          <a:p>
            <a:pPr indent="-88900" lvl="0" marL="88900" marR="0" rtl="0" algn="ctr">
              <a:lnSpc>
                <a:spcPct val="90000"/>
              </a:lnSpc>
              <a:spcBef>
                <a:spcPts val="1400"/>
              </a:spcBef>
              <a:spcAft>
                <a:spcPts val="0"/>
              </a:spcAft>
              <a:buClr>
                <a:srgbClr val="000000"/>
              </a:buClr>
              <a:buSzPts val="3600"/>
              <a:buFont typeface="Arial"/>
              <a:buNone/>
            </a:pPr>
            <a:r>
              <a:t/>
            </a:r>
            <a:endParaRPr b="0" i="0" sz="3600" u="none">
              <a:solidFill>
                <a:srgbClr val="000000"/>
              </a:solidFill>
              <a:latin typeface="Twentieth Century"/>
              <a:ea typeface="Twentieth Century"/>
              <a:cs typeface="Twentieth Century"/>
              <a:sym typeface="Twentieth Century"/>
            </a:endParaRPr>
          </a:p>
          <a:p>
            <a:pPr indent="-88900" lvl="0" marL="88900" marR="0" rtl="0" algn="ctr">
              <a:lnSpc>
                <a:spcPct val="90000"/>
              </a:lnSpc>
              <a:spcBef>
                <a:spcPts val="1400"/>
              </a:spcBef>
              <a:spcAft>
                <a:spcPts val="0"/>
              </a:spcAft>
              <a:buClr>
                <a:srgbClr val="000000"/>
              </a:buClr>
              <a:buSzPts val="3600"/>
              <a:buFont typeface="Twentieth Century"/>
              <a:buNone/>
            </a:pPr>
            <a:r>
              <a:rPr b="0" i="0" lang="en-US" sz="3600" u="none">
                <a:solidFill>
                  <a:srgbClr val="000000"/>
                </a:solidFill>
                <a:latin typeface="Twentieth Century"/>
                <a:ea typeface="Twentieth Century"/>
                <a:cs typeface="Twentieth Century"/>
                <a:sym typeface="Twentieth Century"/>
              </a:rPr>
              <a:t>Communicative</a:t>
            </a:r>
            <a:endParaRPr/>
          </a:p>
          <a:p>
            <a:pPr indent="-88900" lvl="0" marL="88900" marR="0" rtl="0" algn="ctr">
              <a:lnSpc>
                <a:spcPct val="90000"/>
              </a:lnSpc>
              <a:spcBef>
                <a:spcPts val="1400"/>
              </a:spcBef>
              <a:spcAft>
                <a:spcPts val="0"/>
              </a:spcAft>
              <a:buClr>
                <a:srgbClr val="000000"/>
              </a:buClr>
              <a:buSzPts val="2000"/>
              <a:buFont typeface="Arial"/>
              <a:buNone/>
            </a:pPr>
            <a:r>
              <a:t/>
            </a:r>
            <a:endParaRPr b="0" i="0" sz="2000" u="none">
              <a:solidFill>
                <a:srgbClr val="000000"/>
              </a:solidFill>
              <a:latin typeface="Twentieth Century"/>
              <a:ea typeface="Twentieth Century"/>
              <a:cs typeface="Twentieth Century"/>
              <a:sym typeface="Twentieth Century"/>
            </a:endParaRPr>
          </a:p>
          <a:p>
            <a:pPr indent="-88900" lvl="0" marL="88900" marR="0" rtl="0" algn="ctr">
              <a:lnSpc>
                <a:spcPct val="90000"/>
              </a:lnSpc>
              <a:spcBef>
                <a:spcPts val="1400"/>
              </a:spcBef>
              <a:spcAft>
                <a:spcPts val="0"/>
              </a:spcAft>
              <a:buClr>
                <a:srgbClr val="000000"/>
              </a:buClr>
              <a:buSzPts val="2000"/>
              <a:buFont typeface="Twentieth Century"/>
              <a:buNone/>
            </a:pPr>
            <a:r>
              <a:rPr b="0" i="0" lang="en-US" sz="2000" u="none">
                <a:solidFill>
                  <a:srgbClr val="000000"/>
                </a:solidFill>
                <a:latin typeface="Twentieth Century"/>
                <a:ea typeface="Twentieth Century"/>
                <a:cs typeface="Twentieth Century"/>
                <a:sym typeface="Twentieth Century"/>
              </a:rPr>
              <a:t>&amp;</a:t>
            </a:r>
            <a:br>
              <a:rPr b="0" i="0" lang="en-US" sz="2000" u="none">
                <a:solidFill>
                  <a:srgbClr val="000000"/>
                </a:solidFill>
                <a:latin typeface="Twentieth Century"/>
                <a:ea typeface="Twentieth Century"/>
                <a:cs typeface="Twentieth Century"/>
                <a:sym typeface="Twentieth Century"/>
              </a:rPr>
            </a:br>
            <a:br>
              <a:rPr b="0" i="0" lang="en-US" sz="2000" u="none">
                <a:solidFill>
                  <a:srgbClr val="000000"/>
                </a:solidFill>
                <a:latin typeface="Twentieth Century"/>
                <a:ea typeface="Twentieth Century"/>
                <a:cs typeface="Twentieth Century"/>
                <a:sym typeface="Twentieth Century"/>
              </a:rPr>
            </a:br>
            <a:br>
              <a:rPr b="0" i="0" lang="en-US" sz="2000" u="none">
                <a:solidFill>
                  <a:srgbClr val="000000"/>
                </a:solidFill>
                <a:latin typeface="Twentieth Century"/>
                <a:ea typeface="Twentieth Century"/>
                <a:cs typeface="Twentieth Century"/>
                <a:sym typeface="Twentieth Century"/>
              </a:rPr>
            </a:br>
            <a:r>
              <a:rPr b="0" i="0" lang="en-US" sz="3600" u="none">
                <a:solidFill>
                  <a:srgbClr val="000000"/>
                </a:solidFill>
                <a:latin typeface="Twentieth Century"/>
                <a:ea typeface="Twentieth Century"/>
                <a:cs typeface="Twentieth Century"/>
                <a:sym typeface="Twentieth Century"/>
              </a:rPr>
              <a:t>Strategic</a:t>
            </a:r>
            <a:endParaRPr/>
          </a:p>
          <a:p>
            <a:pPr indent="0" lvl="0" marL="0" marR="0" rtl="0" algn="l">
              <a:lnSpc>
                <a:spcPct val="93000"/>
              </a:lnSpc>
              <a:spcBef>
                <a:spcPts val="200"/>
              </a:spcBef>
              <a:spcAft>
                <a:spcPts val="0"/>
              </a:spcAft>
              <a:buNone/>
            </a:pPr>
            <a:r>
              <a:t/>
            </a:r>
            <a:endParaRPr b="0" i="0" sz="3600" u="none">
              <a:solidFill>
                <a:srgbClr val="000000"/>
              </a:solidFill>
              <a:latin typeface="Twentieth Century"/>
              <a:ea typeface="Twentieth Century"/>
              <a:cs typeface="Twentieth Century"/>
              <a:sym typeface="Twentieth Century"/>
            </a:endParaRPr>
          </a:p>
        </p:txBody>
      </p:sp>
      <p:sp>
        <p:nvSpPr>
          <p:cNvPr id="115" name="Google Shape;115;p17"/>
          <p:cNvSpPr txBox="1"/>
          <p:nvPr>
            <p:ph type="title"/>
          </p:nvPr>
        </p:nvSpPr>
        <p:spPr>
          <a:xfrm>
            <a:off x="846137" y="644525"/>
            <a:ext cx="8035925" cy="1652587"/>
          </a:xfrm>
          <a:prstGeom prst="rect">
            <a:avLst/>
          </a:prstGeom>
          <a:noFill/>
          <a:ln>
            <a:noFill/>
          </a:ln>
        </p:spPr>
        <p:txBody>
          <a:bodyPr anchorCtr="0" anchor="t" bIns="45000" lIns="90000" spcFirstLastPara="1" rIns="90000" wrap="square" tIns="45000">
            <a:noAutofit/>
          </a:bodyPr>
          <a:lstStyle/>
          <a:p>
            <a:pPr indent="0" lvl="0" marL="0" rtl="0" algn="l">
              <a:lnSpc>
                <a:spcPct val="80000"/>
              </a:lnSpc>
              <a:spcBef>
                <a:spcPts val="0"/>
              </a:spcBef>
              <a:spcAft>
                <a:spcPts val="0"/>
              </a:spcAft>
              <a:buClr>
                <a:srgbClr val="0D0D0D"/>
              </a:buClr>
              <a:buSzPts val="5000"/>
              <a:buFont typeface="Twentieth Century"/>
              <a:buNone/>
            </a:pPr>
            <a:r>
              <a:rPr b="0" i="0" lang="en-US" sz="5000" u="none">
                <a:solidFill>
                  <a:srgbClr val="0D0D0D"/>
                </a:solidFill>
                <a:latin typeface="Twentieth Century"/>
                <a:ea typeface="Twentieth Century"/>
                <a:cs typeface="Twentieth Century"/>
                <a:sym typeface="Twentieth Century"/>
              </a:rPr>
              <a:t>Jürgen Habermas</a:t>
            </a:r>
            <a:br>
              <a:rPr b="0" i="0" lang="en-US" sz="5000" u="none">
                <a:solidFill>
                  <a:srgbClr val="0D0D0D"/>
                </a:solidFill>
                <a:latin typeface="Twentieth Century"/>
                <a:ea typeface="Twentieth Century"/>
                <a:cs typeface="Twentieth Century"/>
                <a:sym typeface="Twentieth Century"/>
              </a:rPr>
            </a:br>
            <a:r>
              <a:rPr b="0" i="1" lang="en-US" sz="2400" u="none">
                <a:solidFill>
                  <a:srgbClr val="0D0D0D"/>
                </a:solidFill>
                <a:latin typeface="Twentieth Century"/>
                <a:ea typeface="Twentieth Century"/>
                <a:cs typeface="Twentieth Century"/>
                <a:sym typeface="Twentieth Century"/>
              </a:rPr>
              <a:t>The theory of communicative action </a:t>
            </a:r>
            <a:endParaRPr/>
          </a:p>
        </p:txBody>
      </p:sp>
    </p:spTree>
  </p:cSld>
  <p:clrMapOvr>
    <a:masterClrMapping/>
  </p:clrMapOvr>
  <p:transition>
    <p:push/>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19" name="Shape 119"/>
        <p:cNvGrpSpPr/>
        <p:nvPr/>
      </p:nvGrpSpPr>
      <p:grpSpPr>
        <a:xfrm>
          <a:off x="0" y="0"/>
          <a:ext cx="0" cy="0"/>
          <a:chOff x="0" y="0"/>
          <a:chExt cx="0" cy="0"/>
        </a:xfrm>
      </p:grpSpPr>
      <p:sp>
        <p:nvSpPr>
          <p:cNvPr id="120" name="Google Shape;120;p18"/>
          <p:cNvSpPr txBox="1"/>
          <p:nvPr/>
        </p:nvSpPr>
        <p:spPr>
          <a:xfrm>
            <a:off x="846137" y="1109662"/>
            <a:ext cx="8035925" cy="4435475"/>
          </a:xfrm>
          <a:prstGeom prst="rect">
            <a:avLst/>
          </a:prstGeom>
          <a:noFill/>
          <a:ln>
            <a:noFill/>
          </a:ln>
        </p:spPr>
        <p:txBody>
          <a:bodyPr anchorCtr="0" anchor="t" bIns="45000" lIns="90000" spcFirstLastPara="1" rIns="90000" wrap="square" tIns="45000">
            <a:noAutofit/>
          </a:bodyPr>
          <a:lstStyle/>
          <a:p>
            <a:pPr indent="-88898" lvl="0" marL="90487" marR="0" rtl="0" algn="l">
              <a:lnSpc>
                <a:spcPct val="100000"/>
              </a:lnSpc>
              <a:spcBef>
                <a:spcPts val="0"/>
              </a:spcBef>
              <a:spcAft>
                <a:spcPts val="0"/>
              </a:spcAft>
              <a:buClr>
                <a:srgbClr val="000000"/>
              </a:buClr>
              <a:buSzPts val="2000"/>
              <a:buFont typeface="Arial"/>
              <a:buNone/>
            </a:pPr>
            <a:r>
              <a:rPr b="0" i="0" lang="en-US" sz="2000" u="sng">
                <a:solidFill>
                  <a:srgbClr val="000000"/>
                </a:solidFill>
                <a:latin typeface="Arial"/>
                <a:ea typeface="Arial"/>
                <a:cs typeface="Arial"/>
                <a:sym typeface="Arial"/>
              </a:rPr>
              <a:t>Communicative</a:t>
            </a:r>
            <a:endParaRPr/>
          </a:p>
          <a:p>
            <a:pPr indent="-88898" lvl="0" marL="90487" marR="0" rtl="0" algn="l">
              <a:lnSpc>
                <a:spcPct val="100000"/>
              </a:lnSpc>
              <a:spcBef>
                <a:spcPts val="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The communicative model strives towards achieving the mutual understanding of actors involved in the process of communication.</a:t>
            </a:r>
            <a:br>
              <a:rPr b="0" i="0" lang="en-US" sz="2000" u="none">
                <a:solidFill>
                  <a:srgbClr val="000000"/>
                </a:solidFill>
                <a:latin typeface="Arial"/>
                <a:ea typeface="Arial"/>
                <a:cs typeface="Arial"/>
                <a:sym typeface="Arial"/>
              </a:rPr>
            </a:br>
            <a:r>
              <a:rPr b="0" i="0" lang="en-US" sz="2000" u="none">
                <a:solidFill>
                  <a:srgbClr val="000000"/>
                </a:solidFill>
                <a:latin typeface="Arial"/>
                <a:ea typeface="Arial"/>
                <a:cs typeface="Arial"/>
                <a:sym typeface="Arial"/>
              </a:rPr>
              <a:t>Relies heavily on:</a:t>
            </a:r>
            <a:endParaRPr/>
          </a:p>
          <a:p>
            <a:pPr indent="-127000" lvl="0" marL="90487" marR="0" rtl="0" algn="l">
              <a:lnSpc>
                <a:spcPct val="100000"/>
              </a:lnSpc>
              <a:spcBef>
                <a:spcPts val="0"/>
              </a:spcBef>
              <a:spcAft>
                <a:spcPts val="0"/>
              </a:spcAft>
              <a:buClr>
                <a:srgbClr val="1CADE4"/>
              </a:buClr>
              <a:buSzPts val="2000"/>
              <a:buFont typeface="Noto Sans Symbols"/>
              <a:buChar char="▪"/>
            </a:pPr>
            <a:r>
              <a:rPr b="0" i="0" lang="en-US" sz="2000" u="none">
                <a:solidFill>
                  <a:srgbClr val="000000"/>
                </a:solidFill>
                <a:latin typeface="Arial"/>
                <a:ea typeface="Arial"/>
                <a:cs typeface="Arial"/>
                <a:sym typeface="Arial"/>
              </a:rPr>
              <a:t>Sincerity </a:t>
            </a:r>
            <a:endParaRPr/>
          </a:p>
          <a:p>
            <a:pPr indent="-127000" lvl="0" marL="90487" marR="0" rtl="0" algn="l">
              <a:lnSpc>
                <a:spcPct val="100000"/>
              </a:lnSpc>
              <a:spcBef>
                <a:spcPts val="0"/>
              </a:spcBef>
              <a:spcAft>
                <a:spcPts val="0"/>
              </a:spcAft>
              <a:buClr>
                <a:srgbClr val="1CADE4"/>
              </a:buClr>
              <a:buSzPts val="2000"/>
              <a:buFont typeface="Noto Sans Symbols"/>
              <a:buChar char="▪"/>
            </a:pPr>
            <a:r>
              <a:rPr b="0" i="0" lang="en-US" sz="2000" u="none">
                <a:solidFill>
                  <a:srgbClr val="000000"/>
                </a:solidFill>
                <a:latin typeface="Arial"/>
                <a:ea typeface="Arial"/>
                <a:cs typeface="Arial"/>
                <a:sym typeface="Arial"/>
              </a:rPr>
              <a:t>Mutual trust</a:t>
            </a:r>
            <a:endParaRPr/>
          </a:p>
          <a:p>
            <a:pPr indent="-127000" lvl="0" marL="90487" marR="0" rtl="0" algn="l">
              <a:lnSpc>
                <a:spcPct val="100000"/>
              </a:lnSpc>
              <a:spcBef>
                <a:spcPts val="0"/>
              </a:spcBef>
              <a:spcAft>
                <a:spcPts val="0"/>
              </a:spcAft>
              <a:buClr>
                <a:srgbClr val="1CADE4"/>
              </a:buClr>
              <a:buSzPts val="2000"/>
              <a:buFont typeface="Noto Sans Symbols"/>
              <a:buChar char="▪"/>
            </a:pPr>
            <a:r>
              <a:rPr b="0" i="0" lang="en-US" sz="2000" u="none">
                <a:solidFill>
                  <a:srgbClr val="000000"/>
                </a:solidFill>
                <a:latin typeface="Arial"/>
                <a:ea typeface="Arial"/>
                <a:cs typeface="Arial"/>
                <a:sym typeface="Arial"/>
              </a:rPr>
              <a:t>Honesty</a:t>
            </a:r>
            <a:br>
              <a:rPr b="0" i="0" lang="en-US" sz="2000" u="none">
                <a:solidFill>
                  <a:srgbClr val="000000"/>
                </a:solidFill>
                <a:latin typeface="Arial"/>
                <a:ea typeface="Arial"/>
                <a:cs typeface="Arial"/>
                <a:sym typeface="Arial"/>
              </a:rPr>
            </a:br>
            <a:r>
              <a:rPr b="0" i="0" lang="en-US" sz="2000" u="none">
                <a:solidFill>
                  <a:srgbClr val="000000"/>
                </a:solidFill>
                <a:latin typeface="Arial"/>
                <a:ea typeface="Arial"/>
                <a:cs typeface="Arial"/>
                <a:sym typeface="Arial"/>
              </a:rPr>
              <a:t>One may relate this to ‘good’ or ‘honest’ journalism.</a:t>
            </a:r>
            <a:endParaRPr/>
          </a:p>
          <a:p>
            <a:pPr indent="-88898" lvl="0" marL="90487" marR="0" rtl="0" algn="l">
              <a:lnSpc>
                <a:spcPct val="100000"/>
              </a:lnSpc>
              <a:spcBef>
                <a:spcPts val="0"/>
              </a:spcBef>
              <a:spcAft>
                <a:spcPts val="0"/>
              </a:spcAft>
              <a:buClr>
                <a:srgbClr val="000000"/>
              </a:buClr>
              <a:buSzPts val="2000"/>
              <a:buFont typeface="Arial"/>
              <a:buNone/>
            </a:pPr>
            <a:r>
              <a:t/>
            </a:r>
            <a:endParaRPr b="0" i="0" sz="2000" u="sng">
              <a:solidFill>
                <a:srgbClr val="000000"/>
              </a:solidFill>
              <a:latin typeface="Arial"/>
              <a:ea typeface="Arial"/>
              <a:cs typeface="Arial"/>
              <a:sym typeface="Arial"/>
            </a:endParaRPr>
          </a:p>
          <a:p>
            <a:pPr indent="-88898" lvl="0" marL="90487" marR="0" rtl="0" algn="l">
              <a:lnSpc>
                <a:spcPct val="100000"/>
              </a:lnSpc>
              <a:spcBef>
                <a:spcPts val="0"/>
              </a:spcBef>
              <a:spcAft>
                <a:spcPts val="0"/>
              </a:spcAft>
              <a:buClr>
                <a:srgbClr val="000000"/>
              </a:buClr>
              <a:buSzPts val="2000"/>
              <a:buFont typeface="Arial"/>
              <a:buNone/>
            </a:pPr>
            <a:r>
              <a:rPr b="0" i="0" lang="en-US" sz="2000" u="sng">
                <a:solidFill>
                  <a:srgbClr val="000000"/>
                </a:solidFill>
                <a:latin typeface="Arial"/>
                <a:ea typeface="Arial"/>
                <a:cs typeface="Arial"/>
                <a:sym typeface="Arial"/>
              </a:rPr>
              <a:t>Strategic</a:t>
            </a:r>
            <a:endParaRPr/>
          </a:p>
          <a:p>
            <a:pPr indent="-88898" lvl="0" marL="90487" marR="0" rtl="0" algn="l">
              <a:lnSpc>
                <a:spcPct val="100000"/>
              </a:lnSpc>
              <a:spcBef>
                <a:spcPts val="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The strategic mode is one in which the actor intends to gain an advantage in the situation without the other becoming aware of the said intentions</a:t>
            </a:r>
            <a:br>
              <a:rPr b="0" i="0" lang="en-US" sz="2000" u="none">
                <a:solidFill>
                  <a:srgbClr val="000000"/>
                </a:solidFill>
                <a:latin typeface="Arial"/>
                <a:ea typeface="Arial"/>
                <a:cs typeface="Arial"/>
                <a:sym typeface="Arial"/>
              </a:rPr>
            </a:br>
            <a:r>
              <a:rPr b="0" i="0" lang="en-US" sz="2000" u="none">
                <a:solidFill>
                  <a:srgbClr val="000000"/>
                </a:solidFill>
                <a:latin typeface="Arial"/>
                <a:ea typeface="Arial"/>
                <a:cs typeface="Arial"/>
                <a:sym typeface="Arial"/>
              </a:rPr>
              <a:t>These gains could include:</a:t>
            </a:r>
            <a:endParaRPr/>
          </a:p>
          <a:p>
            <a:pPr indent="-88898" lvl="0" marL="90487" marR="0" rtl="0" algn="l">
              <a:lnSpc>
                <a:spcPct val="100000"/>
              </a:lnSpc>
              <a:spcBef>
                <a:spcPts val="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Financial gain</a:t>
            </a:r>
            <a:endParaRPr/>
          </a:p>
          <a:p>
            <a:pPr indent="-88898" lvl="0" marL="90487" marR="0" rtl="0" algn="l">
              <a:lnSpc>
                <a:spcPct val="100000"/>
              </a:lnSpc>
              <a:spcBef>
                <a:spcPts val="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Influence (political etc)</a:t>
            </a:r>
            <a:endParaRPr/>
          </a:p>
          <a:p>
            <a:pPr indent="-88898" lvl="0" marL="90487" marR="0" rtl="0" algn="l">
              <a:lnSpc>
                <a:spcPct val="100000"/>
              </a:lnSpc>
              <a:spcBef>
                <a:spcPts val="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Image or reputation integrity</a:t>
            </a:r>
            <a:endParaRPr/>
          </a:p>
          <a:p>
            <a:pPr indent="-88898" lvl="0" marL="90487" marR="0" rtl="0" algn="l">
              <a:lnSpc>
                <a:spcPct val="100000"/>
              </a:lnSpc>
              <a:spcBef>
                <a:spcPts val="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This could possibly be related to public relations (PR)</a:t>
            </a:r>
            <a:br>
              <a:rPr b="0" i="0" lang="en-US" sz="1800" u="none">
                <a:solidFill>
                  <a:srgbClr val="000000"/>
                </a:solidFill>
                <a:latin typeface="Arial"/>
                <a:ea typeface="Arial"/>
                <a:cs typeface="Arial"/>
                <a:sym typeface="Arial"/>
              </a:rPr>
            </a:br>
            <a:endParaRPr/>
          </a:p>
        </p:txBody>
      </p:sp>
    </p:spTree>
  </p:cSld>
  <p:clrMapOvr>
    <a:masterClrMapping/>
  </p:clrMapOvr>
  <p:transition>
    <p:push/>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24" name="Shape 124"/>
        <p:cNvGrpSpPr/>
        <p:nvPr/>
      </p:nvGrpSpPr>
      <p:grpSpPr>
        <a:xfrm>
          <a:off x="0" y="0"/>
          <a:ext cx="0" cy="0"/>
          <a:chOff x="0" y="0"/>
          <a:chExt cx="0" cy="0"/>
        </a:xfrm>
      </p:grpSpPr>
      <p:sp>
        <p:nvSpPr>
          <p:cNvPr id="125" name="Google Shape;125;p19"/>
          <p:cNvSpPr txBox="1"/>
          <p:nvPr>
            <p:ph type="title"/>
          </p:nvPr>
        </p:nvSpPr>
        <p:spPr>
          <a:xfrm>
            <a:off x="503237" y="747712"/>
            <a:ext cx="9070975" cy="1262062"/>
          </a:xfrm>
          <a:prstGeom prst="rect">
            <a:avLst/>
          </a:prstGeom>
          <a:noFill/>
          <a:ln>
            <a:noFill/>
          </a:ln>
        </p:spPr>
        <p:txBody>
          <a:bodyPr anchorCtr="0" anchor="ctr" bIns="0" lIns="0" spcFirstLastPara="1" rIns="0" wrap="square" tIns="0">
            <a:noAutofit/>
          </a:bodyPr>
          <a:lstStyle/>
          <a:p>
            <a:pPr indent="0" lvl="0" marL="0" rtl="0" algn="l">
              <a:lnSpc>
                <a:spcPct val="93000"/>
              </a:lnSpc>
              <a:spcBef>
                <a:spcPts val="0"/>
              </a:spcBef>
              <a:spcAft>
                <a:spcPts val="0"/>
              </a:spcAft>
              <a:buClr>
                <a:srgbClr val="000000"/>
              </a:buClr>
              <a:buSzPts val="2400"/>
              <a:buFont typeface="Arial"/>
              <a:buNone/>
            </a:pPr>
            <a:r>
              <a:rPr b="0" i="0" lang="en-US" sz="2400" u="none">
                <a:solidFill>
                  <a:srgbClr val="000000"/>
                </a:solidFill>
                <a:latin typeface="Arial"/>
                <a:ea typeface="Arial"/>
                <a:cs typeface="Arial"/>
                <a:sym typeface="Arial"/>
              </a:rPr>
              <a:t>Zvi Reich (2010) MEASURING THE IMPACT OF PR ON PUBLISHED NEWS IN INCREASINGLY FRAGMENTED NEWS ENVIRONMENTS , Journalism Studies, 11:6, 799-816.</a:t>
            </a:r>
            <a:endParaRPr/>
          </a:p>
        </p:txBody>
      </p:sp>
      <p:sp>
        <p:nvSpPr>
          <p:cNvPr id="126" name="Google Shape;126;p19"/>
          <p:cNvSpPr txBox="1"/>
          <p:nvPr>
            <p:ph idx="1" type="body"/>
          </p:nvPr>
        </p:nvSpPr>
        <p:spPr>
          <a:xfrm>
            <a:off x="503237" y="1871662"/>
            <a:ext cx="9070975" cy="5437187"/>
          </a:xfrm>
          <a:prstGeom prst="rect">
            <a:avLst/>
          </a:prstGeom>
          <a:noFill/>
          <a:ln>
            <a:noFill/>
          </a:ln>
        </p:spPr>
        <p:txBody>
          <a:bodyPr anchorCtr="0" anchor="t" bIns="0" lIns="0" spcFirstLastPara="1" rIns="0" wrap="square" tIns="28075">
            <a:noAutofit/>
          </a:bodyPr>
          <a:lstStyle/>
          <a:p>
            <a:pPr indent="-339725" lvl="0" marL="342900" marR="0" rtl="0" algn="l">
              <a:lnSpc>
                <a:spcPct val="93000"/>
              </a:lnSpc>
              <a:spcBef>
                <a:spcPts val="0"/>
              </a:spcBef>
              <a:spcAft>
                <a:spcPts val="0"/>
              </a:spcAft>
              <a:buClr>
                <a:srgbClr val="000000"/>
              </a:buClr>
              <a:buSzPts val="2400"/>
              <a:buFont typeface="Arial"/>
              <a:buNone/>
            </a:pPr>
            <a:r>
              <a:rPr b="0" i="0" lang="en-US" sz="2400" u="none">
                <a:solidFill>
                  <a:srgbClr val="000000"/>
                </a:solidFill>
                <a:latin typeface="Arial"/>
                <a:ea typeface="Arial"/>
                <a:cs typeface="Arial"/>
                <a:sym typeface="Arial"/>
              </a:rPr>
              <a:t>The extent to which the news media rely on public relations materials has attracted considerable research attention (cf. Curtin and Rhodenbaugh, 2001; Lewis et al., 2008; Reich, 2009). Studies have attempted to establish a bottom line for PR-originated input, ranging between 25 and 80 percent of news content according to the literature (Cameron et al., 1997). These theoretically and practically worthwhile research efforts proceed in fourprincipal directions, to be discussed in detail below: (1) exposing PR use of the media to access and impact public opinion; (2) delineating the borderline between two ‘‘converging’’ and interdependent occupations, journalism and PR, that collaborate and compete over the social role of public news supplier; (3) redefining news believability, as different sources may be ascribed different levels of perceived credibility; and (4) raising questions of political equality, as PR’s advantageous position indirectly blocks access to nonprofessional sources.</a:t>
            </a:r>
            <a:endParaRPr/>
          </a:p>
        </p:txBody>
      </p:sp>
    </p:spTree>
  </p:cSld>
  <p:clrMapOvr>
    <a:masterClrMapping/>
  </p:clrMapOvr>
  <p:transition>
    <p:push/>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30" name="Shape 130"/>
        <p:cNvGrpSpPr/>
        <p:nvPr/>
      </p:nvGrpSpPr>
      <p:grpSpPr>
        <a:xfrm>
          <a:off x="0" y="0"/>
          <a:ext cx="0" cy="0"/>
          <a:chOff x="0" y="0"/>
          <a:chExt cx="0" cy="0"/>
        </a:xfrm>
      </p:grpSpPr>
      <p:sp>
        <p:nvSpPr>
          <p:cNvPr id="131" name="Google Shape;131;p20"/>
          <p:cNvSpPr txBox="1"/>
          <p:nvPr/>
        </p:nvSpPr>
        <p:spPr>
          <a:xfrm>
            <a:off x="503237" y="1768475"/>
            <a:ext cx="9070975" cy="4989512"/>
          </a:xfrm>
          <a:prstGeom prst="rect">
            <a:avLst/>
          </a:prstGeom>
          <a:noFill/>
          <a:ln>
            <a:noFill/>
          </a:ln>
        </p:spPr>
        <p:txBody>
          <a:bodyPr anchorCtr="0" anchor="t" bIns="0" lIns="0" spcFirstLastPara="1" rIns="0" wrap="square" tIns="28075">
            <a:noAutofit/>
          </a:bodyPr>
          <a:lstStyle/>
          <a:p>
            <a:pPr indent="-339725" lvl="0" marL="342900" marR="0" rtl="0" algn="l">
              <a:lnSpc>
                <a:spcPct val="93000"/>
              </a:lnSpc>
              <a:spcBef>
                <a:spcPts val="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Nick Davies on PR and journalism: </a:t>
            </a:r>
            <a:endParaRPr/>
          </a:p>
          <a:p>
            <a:pPr indent="-339725" lvl="0" marL="342900" marR="0" rtl="0" algn="l">
              <a:lnSpc>
                <a:spcPct val="93000"/>
              </a:lnSpc>
              <a:spcBef>
                <a:spcPts val="1400"/>
              </a:spcBef>
              <a:spcAft>
                <a:spcPts val="0"/>
              </a:spcAft>
              <a:buClr>
                <a:srgbClr val="CCCCFF"/>
              </a:buClr>
              <a:buSzPts val="3200"/>
              <a:buFont typeface="Arial"/>
              <a:buNone/>
            </a:pPr>
            <a:r>
              <a:rPr b="0" i="0" lang="en-US" sz="3200" u="sng">
                <a:solidFill>
                  <a:schemeClr val="hlink"/>
                </a:solidFill>
                <a:latin typeface="Arial"/>
                <a:ea typeface="Arial"/>
                <a:cs typeface="Arial"/>
                <a:sym typeface="Arial"/>
                <a:hlinkClick r:id="rId3"/>
              </a:rPr>
              <a:t>https://www.youtube.com/watch?v=93615UWeXac</a:t>
            </a:r>
            <a:r>
              <a:rPr b="0" i="0" lang="en-US" sz="3200" u="none">
                <a:solidFill>
                  <a:srgbClr val="000000"/>
                </a:solidFill>
                <a:latin typeface="Arial"/>
                <a:ea typeface="Arial"/>
                <a:cs typeface="Arial"/>
                <a:sym typeface="Arial"/>
              </a:rPr>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35" name="Shape 135"/>
        <p:cNvGrpSpPr/>
        <p:nvPr/>
      </p:nvGrpSpPr>
      <p:grpSpPr>
        <a:xfrm>
          <a:off x="0" y="0"/>
          <a:ext cx="0" cy="0"/>
          <a:chOff x="0" y="0"/>
          <a:chExt cx="0" cy="0"/>
        </a:xfrm>
      </p:grpSpPr>
      <p:sp>
        <p:nvSpPr>
          <p:cNvPr id="136" name="Google Shape;136;p21"/>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Advertising as a Funding Model</a:t>
            </a:r>
            <a:endParaRPr/>
          </a:p>
        </p:txBody>
      </p:sp>
      <p:sp>
        <p:nvSpPr>
          <p:cNvPr id="137" name="Google Shape;137;p21"/>
          <p:cNvSpPr txBox="1"/>
          <p:nvPr>
            <p:ph idx="1" type="body"/>
          </p:nvPr>
        </p:nvSpPr>
        <p:spPr>
          <a:xfrm>
            <a:off x="503237" y="1768475"/>
            <a:ext cx="9070975" cy="5434012"/>
          </a:xfrm>
          <a:prstGeom prst="rect">
            <a:avLst/>
          </a:prstGeom>
          <a:noFill/>
          <a:ln>
            <a:noFill/>
          </a:ln>
        </p:spPr>
        <p:txBody>
          <a:bodyPr anchorCtr="0" anchor="t" bIns="0" lIns="0" spcFirstLastPara="1" rIns="0" wrap="square" tIns="28075">
            <a:noAutofit/>
          </a:bodyPr>
          <a:lstStyle/>
          <a:p>
            <a:pPr indent="-339725" lvl="0" marL="342900" marR="0" rtl="0" algn="l">
              <a:lnSpc>
                <a:spcPct val="93000"/>
              </a:lnSpc>
              <a:spcBef>
                <a:spcPts val="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Advertising – an important source of income for media; other sources also exist: subscriptions, paywalls, sponsoring etc.</a:t>
            </a:r>
            <a:endParaRPr/>
          </a:p>
          <a:p>
            <a:pPr indent="-339725" lvl="0" marL="342900" marR="0" rtl="0" algn="l">
              <a:lnSpc>
                <a:spcPct val="93000"/>
              </a:lnSpc>
              <a:spcBef>
                <a:spcPts val="140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For print media the decline in advertising revenue has been very significant, two main factors: emergence of online media and economic crisis</a:t>
            </a:r>
            <a:endParaRPr/>
          </a:p>
          <a:p>
            <a:pPr indent="-339725" lvl="0" marL="342900" marR="0" rtl="0" algn="l">
              <a:lnSpc>
                <a:spcPct val="93000"/>
              </a:lnSpc>
              <a:spcBef>
                <a:spcPts val="140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biggest growth in advertising can be traced back to 19</a:t>
            </a:r>
            <a:r>
              <a:rPr b="0" baseline="30000" i="0" lang="en-US" sz="3200" u="none">
                <a:solidFill>
                  <a:srgbClr val="000000"/>
                </a:solidFill>
                <a:latin typeface="Arial"/>
                <a:ea typeface="Arial"/>
                <a:cs typeface="Arial"/>
                <a:sym typeface="Arial"/>
              </a:rPr>
              <a:t>th</a:t>
            </a:r>
            <a:r>
              <a:rPr b="0" i="0" lang="en-US" sz="3200" u="none">
                <a:solidFill>
                  <a:srgbClr val="000000"/>
                </a:solidFill>
                <a:latin typeface="Arial"/>
                <a:ea typeface="Arial"/>
                <a:cs typeface="Arial"/>
                <a:sym typeface="Arial"/>
              </a:rPr>
              <a:t> century United States and historical explorations suggest that it was actually severely resisted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41" name="Shape 141"/>
        <p:cNvGrpSpPr/>
        <p:nvPr/>
      </p:nvGrpSpPr>
      <p:grpSpPr>
        <a:xfrm>
          <a:off x="0" y="0"/>
          <a:ext cx="0" cy="0"/>
          <a:chOff x="0" y="0"/>
          <a:chExt cx="0" cy="0"/>
        </a:xfrm>
      </p:grpSpPr>
      <p:sp>
        <p:nvSpPr>
          <p:cNvPr id="142" name="Google Shape;142;p22"/>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Advertising – cont.</a:t>
            </a:r>
            <a:endParaRPr/>
          </a:p>
        </p:txBody>
      </p:sp>
      <p:sp>
        <p:nvSpPr>
          <p:cNvPr id="143" name="Google Shape;143;p22"/>
          <p:cNvSpPr txBox="1"/>
          <p:nvPr>
            <p:ph idx="1" type="body"/>
          </p:nvPr>
        </p:nvSpPr>
        <p:spPr>
          <a:xfrm>
            <a:off x="503237" y="1768475"/>
            <a:ext cx="9070975" cy="5013325"/>
          </a:xfrm>
          <a:prstGeom prst="rect">
            <a:avLst/>
          </a:prstGeom>
          <a:noFill/>
          <a:ln>
            <a:noFill/>
          </a:ln>
        </p:spPr>
        <p:txBody>
          <a:bodyPr anchorCtr="0" anchor="t" bIns="0" lIns="0" spcFirstLastPara="1" rIns="0" wrap="square" tIns="28075">
            <a:noAutofit/>
          </a:bodyPr>
          <a:lstStyle/>
          <a:p>
            <a:pPr indent="-339725" lvl="0" marL="342900" marR="0" rtl="0" algn="l">
              <a:lnSpc>
                <a:spcPct val="93000"/>
              </a:lnSpc>
              <a:spcBef>
                <a:spcPts val="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Advertisers are interested in buying particular audiences and require data not only about the size of an audience but also about its composition and consumption habits. Advertising and marketing agencies have used a range of methods for measuring audiences – including diaries, audimeters (for radio and television), people meters (developed for television), surveys, focus groups, interviews – and companies are seeking improved methods for measuring audiences particularly online.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47" name="Shape 147"/>
        <p:cNvGrpSpPr/>
        <p:nvPr/>
      </p:nvGrpSpPr>
      <p:grpSpPr>
        <a:xfrm>
          <a:off x="0" y="0"/>
          <a:ext cx="0" cy="0"/>
          <a:chOff x="0" y="0"/>
          <a:chExt cx="0" cy="0"/>
        </a:xfrm>
      </p:grpSpPr>
      <p:sp>
        <p:nvSpPr>
          <p:cNvPr id="148" name="Google Shape;148;p23"/>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Advertising – cont.</a:t>
            </a:r>
            <a:endParaRPr/>
          </a:p>
        </p:txBody>
      </p:sp>
      <p:sp>
        <p:nvSpPr>
          <p:cNvPr id="149" name="Google Shape;149;p23"/>
          <p:cNvSpPr txBox="1"/>
          <p:nvPr>
            <p:ph idx="1" type="body"/>
          </p:nvPr>
        </p:nvSpPr>
        <p:spPr>
          <a:xfrm>
            <a:off x="503237" y="1768475"/>
            <a:ext cx="9070975" cy="5013325"/>
          </a:xfrm>
          <a:prstGeom prst="rect">
            <a:avLst/>
          </a:prstGeom>
          <a:noFill/>
          <a:ln>
            <a:noFill/>
          </a:ln>
        </p:spPr>
        <p:txBody>
          <a:bodyPr anchorCtr="0" anchor="t" bIns="0" lIns="0" spcFirstLastPara="1" rIns="0" wrap="square" tIns="28075">
            <a:noAutofit/>
          </a:bodyPr>
          <a:lstStyle/>
          <a:p>
            <a:pPr indent="-339725" lvl="0" marL="342900" marR="0" rtl="0" algn="l">
              <a:lnSpc>
                <a:spcPct val="100000"/>
              </a:lnSpc>
              <a:spcBef>
                <a:spcPts val="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impact of advertising on the diversity of contents produced, it reduces the supply of minority interest programmes = if an audience is not sizeable enough to be sold to an advertiser, it is unlikely to have media contents produced for it. In the case of ethnic minority media this funding model fails due to small audience size. Or even if the audience is sizeable enough, it may not be the most desirable one for advertisers (i.e. an audience with lower incomes).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45" name="Shape 45"/>
        <p:cNvGrpSpPr/>
        <p:nvPr/>
      </p:nvGrpSpPr>
      <p:grpSpPr>
        <a:xfrm>
          <a:off x="0" y="0"/>
          <a:ext cx="0" cy="0"/>
          <a:chOff x="0" y="0"/>
          <a:chExt cx="0" cy="0"/>
        </a:xfrm>
      </p:grpSpPr>
      <p:sp>
        <p:nvSpPr>
          <p:cNvPr id="46" name="Google Shape;46;p6"/>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 short quiz to wake us up</a:t>
            </a:r>
            <a:endParaRPr/>
          </a:p>
        </p:txBody>
      </p:sp>
      <p:sp>
        <p:nvSpPr>
          <p:cNvPr id="47" name="Google Shape;47;p6"/>
          <p:cNvSpPr txBox="1"/>
          <p:nvPr>
            <p:ph idx="1" type="body"/>
          </p:nvPr>
        </p:nvSpPr>
        <p:spPr>
          <a:xfrm>
            <a:off x="503237" y="1768475"/>
            <a:ext cx="9070975" cy="5276850"/>
          </a:xfrm>
          <a:prstGeom prst="rect">
            <a:avLst/>
          </a:prstGeom>
          <a:noFill/>
          <a:ln>
            <a:noFill/>
          </a:ln>
        </p:spPr>
        <p:txBody>
          <a:bodyPr anchorCtr="0" anchor="t" bIns="0" lIns="0" spcFirstLastPara="1" rIns="0" wrap="square" tIns="28075">
            <a:noAutofit/>
          </a:bodyPr>
          <a:lstStyle/>
          <a:p>
            <a:pPr indent="-341312" lvl="0" marL="342900" marR="0" rtl="0" algn="l">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True or false:</a:t>
            </a:r>
            <a:endParaRPr/>
          </a:p>
          <a:p>
            <a:pPr indent="-341312" lvl="0" marL="342900" marR="0" rtl="0" algn="l">
              <a:lnSpc>
                <a:spcPct val="93000"/>
              </a:lnSpc>
              <a:spcBef>
                <a:spcPts val="140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Marx argued that in a capitalist society workers' labour is paid according to the workers' needs. </a:t>
            </a:r>
            <a:endParaRPr/>
          </a:p>
          <a:p>
            <a:pPr indent="-341312" lvl="0" marL="342900" marR="0" rtl="0" algn="l">
              <a:lnSpc>
                <a:spcPct val="93000"/>
              </a:lnSpc>
              <a:spcBef>
                <a:spcPts val="140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Can you name one representative of the North American approach to the political economy of the media?  </a:t>
            </a:r>
            <a:endParaRPr/>
          </a:p>
          <a:p>
            <a:pPr indent="-341312" lvl="0" marL="342900" marR="0" rtl="0" algn="l">
              <a:lnSpc>
                <a:spcPct val="93000"/>
              </a:lnSpc>
              <a:spcBef>
                <a:spcPts val="140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True or false:</a:t>
            </a:r>
            <a:endParaRPr/>
          </a:p>
          <a:p>
            <a:pPr indent="-341312" lvl="0" marL="342900" marR="0" rtl="0" algn="l">
              <a:lnSpc>
                <a:spcPct val="93000"/>
              </a:lnSpc>
              <a:spcBef>
                <a:spcPts val="140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Adam Smith, the father of political economy thought that nations should focus on being wealthy, not on being happy.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53" name="Shape 153"/>
        <p:cNvGrpSpPr/>
        <p:nvPr/>
      </p:nvGrpSpPr>
      <p:grpSpPr>
        <a:xfrm>
          <a:off x="0" y="0"/>
          <a:ext cx="0" cy="0"/>
          <a:chOff x="0" y="0"/>
          <a:chExt cx="0" cy="0"/>
        </a:xfrm>
      </p:grpSpPr>
      <p:sp>
        <p:nvSpPr>
          <p:cNvPr id="154" name="Google Shape;154;p24"/>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Advertising – cont.</a:t>
            </a:r>
            <a:endParaRPr/>
          </a:p>
        </p:txBody>
      </p:sp>
      <p:sp>
        <p:nvSpPr>
          <p:cNvPr id="155" name="Google Shape;155;p24"/>
          <p:cNvSpPr txBox="1"/>
          <p:nvPr>
            <p:ph idx="1" type="body"/>
          </p:nvPr>
        </p:nvSpPr>
        <p:spPr>
          <a:xfrm>
            <a:off x="503237" y="1368425"/>
            <a:ext cx="9070975" cy="5924550"/>
          </a:xfrm>
          <a:prstGeom prst="rect">
            <a:avLst/>
          </a:prstGeom>
          <a:noFill/>
          <a:ln>
            <a:noFill/>
          </a:ln>
        </p:spPr>
        <p:txBody>
          <a:bodyPr anchorCtr="0" anchor="t" bIns="0" lIns="0" spcFirstLastPara="1" rIns="0" wrap="square" tIns="28075">
            <a:noAutofit/>
          </a:bodyPr>
          <a:lstStyle/>
          <a:p>
            <a:pPr indent="-339725" lvl="0" marL="342900" marR="0" rtl="0" algn="l">
              <a:lnSpc>
                <a:spcPct val="100000"/>
              </a:lnSpc>
              <a:spcBef>
                <a:spcPts val="0"/>
              </a:spcBef>
              <a:spcAft>
                <a:spcPts val="0"/>
              </a:spcAft>
              <a:buClr>
                <a:srgbClr val="000000"/>
              </a:buClr>
              <a:buSzPts val="3200"/>
              <a:buFont typeface="Arial"/>
              <a:buNone/>
            </a:pPr>
            <a:r>
              <a:rPr b="0" i="0" lang="en-US" sz="3200" u="none">
                <a:solidFill>
                  <a:srgbClr val="000000"/>
                </a:solidFill>
                <a:latin typeface="Arial"/>
                <a:ea typeface="Arial"/>
                <a:cs typeface="Arial"/>
                <a:sym typeface="Arial"/>
              </a:rPr>
              <a:t>The quality of journalism that is funded from advertising income has also been questioned. Some argue that the pressures on media to make increasingly more profits result in a  shift to market journalism. “Advertisers do not pay for high-level quality journalism, but for the requested ‘quality’ of the sector of society to be reached. Market journalism, however, provides for a different construction of reality in the media and for a substantially different media reality. Its first and foremost objective is not to inform but to satisfy the targeted sector of society.” (Meier and Trappel 1998: 57, original emphasis)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1" name="Shape 51"/>
        <p:cNvGrpSpPr/>
        <p:nvPr/>
      </p:nvGrpSpPr>
      <p:grpSpPr>
        <a:xfrm>
          <a:off x="0" y="0"/>
          <a:ext cx="0" cy="0"/>
          <a:chOff x="0" y="0"/>
          <a:chExt cx="0" cy="0"/>
        </a:xfrm>
      </p:grpSpPr>
      <p:sp>
        <p:nvSpPr>
          <p:cNvPr id="52" name="Google Shape;52;p7"/>
          <p:cNvSpPr txBox="1"/>
          <p:nvPr>
            <p:ph type="title"/>
          </p:nvPr>
        </p:nvSpPr>
        <p:spPr>
          <a:xfrm>
            <a:off x="503237" y="301625"/>
            <a:ext cx="9070975" cy="1262062"/>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Quiz continued</a:t>
            </a:r>
            <a:endParaRPr/>
          </a:p>
        </p:txBody>
      </p:sp>
      <p:sp>
        <p:nvSpPr>
          <p:cNvPr id="53" name="Google Shape;53;p7"/>
          <p:cNvSpPr txBox="1"/>
          <p:nvPr>
            <p:ph idx="1" type="body"/>
          </p:nvPr>
        </p:nvSpPr>
        <p:spPr>
          <a:xfrm>
            <a:off x="360362" y="1295400"/>
            <a:ext cx="9070975" cy="5241925"/>
          </a:xfrm>
          <a:prstGeom prst="rect">
            <a:avLst/>
          </a:prstGeom>
          <a:noFill/>
          <a:ln>
            <a:noFill/>
          </a:ln>
        </p:spPr>
        <p:txBody>
          <a:bodyPr anchorCtr="0" anchor="t" bIns="0" lIns="0" spcFirstLastPara="1" rIns="0" wrap="square" tIns="28075">
            <a:noAutofit/>
          </a:bodyPr>
          <a:lstStyle/>
          <a:p>
            <a:pPr indent="-341312" lvl="0" marL="342900" marR="0" rtl="0" algn="l">
              <a:lnSpc>
                <a:spcPct val="93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Political economists of communication/media are NOT interested in:</a:t>
            </a:r>
            <a:endParaRPr/>
          </a:p>
          <a:p>
            <a:pPr indent="-341312" lvl="0" marL="342900" marR="0" rtl="0" algn="l">
              <a:lnSpc>
                <a:spcPct val="93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1. social relations, especially relations of power</a:t>
            </a:r>
            <a:endParaRPr/>
          </a:p>
          <a:p>
            <a:pPr indent="-341312" lvl="0" marL="342900" marR="0" rtl="0" algn="l">
              <a:lnSpc>
                <a:spcPct val="93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2. the influence of media programmes on children's psychological development</a:t>
            </a:r>
            <a:endParaRPr/>
          </a:p>
          <a:p>
            <a:pPr indent="-341312" lvl="0" marL="342900" marR="0" rtl="0" algn="l">
              <a:lnSpc>
                <a:spcPct val="93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3. changes in the production of news that are due to the development of new media technologies</a:t>
            </a:r>
            <a:endParaRPr/>
          </a:p>
          <a:p>
            <a:pPr indent="-341312" lvl="0" marL="342900" marR="0" rtl="0" algn="l">
              <a:lnSpc>
                <a:spcPct val="93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True or false:</a:t>
            </a:r>
            <a:endParaRPr/>
          </a:p>
          <a:p>
            <a:pPr indent="-341312" lvl="0" marL="342900" marR="0" rtl="0" algn="l">
              <a:lnSpc>
                <a:spcPct val="93000"/>
              </a:lnSpc>
              <a:spcBef>
                <a:spcPts val="14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Mark Zuckerberg – CEO of Facebook – believes that the situation of refugees in camps can be improved by providing them with free education.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8"/>
          <p:cNvSpPr txBox="1"/>
          <p:nvPr>
            <p:ph type="title"/>
          </p:nvPr>
        </p:nvSpPr>
        <p:spPr>
          <a:xfrm>
            <a:off x="503237" y="301625"/>
            <a:ext cx="9063000" cy="12540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US"/>
              <a:t>A brainstorm</a:t>
            </a:r>
            <a:endParaRPr/>
          </a:p>
        </p:txBody>
      </p:sp>
      <p:sp>
        <p:nvSpPr>
          <p:cNvPr id="61" name="Google Shape;61;p8"/>
          <p:cNvSpPr txBox="1"/>
          <p:nvPr>
            <p:ph idx="1" type="body"/>
          </p:nvPr>
        </p:nvSpPr>
        <p:spPr>
          <a:xfrm>
            <a:off x="503237" y="1768475"/>
            <a:ext cx="9063000" cy="4981500"/>
          </a:xfrm>
          <a:prstGeom prst="rect">
            <a:avLst/>
          </a:prstGeom>
        </p:spPr>
        <p:txBody>
          <a:bodyPr anchorCtr="0" anchor="t" bIns="0" lIns="0" spcFirstLastPara="1" rIns="0" wrap="square" tIns="28075">
            <a:noAutofit/>
          </a:bodyPr>
          <a:lstStyle/>
          <a:p>
            <a:pPr indent="-320675" lvl="0" marL="425450" rtl="0" algn="l">
              <a:spcBef>
                <a:spcPts val="0"/>
              </a:spcBef>
              <a:spcAft>
                <a:spcPts val="0"/>
              </a:spcAft>
              <a:buClr>
                <a:schemeClr val="dk1"/>
              </a:buClr>
              <a:buSzPts val="1440"/>
              <a:buFont typeface="Noto Sans Symbols"/>
              <a:buChar char="●"/>
            </a:pPr>
            <a:r>
              <a:rPr lang="en-US">
                <a:solidFill>
                  <a:schemeClr val="dk1"/>
                </a:solidFill>
              </a:rPr>
              <a:t>In small groups think about what roles the media play in our societies (i.e. not for individuals as such)</a:t>
            </a:r>
            <a:endParaRPr>
              <a:solidFill>
                <a:schemeClr val="dk1"/>
              </a:solidFill>
            </a:endParaRPr>
          </a:p>
          <a:p>
            <a:pPr indent="-318135" lvl="0" marL="425450" rtl="0" algn="l">
              <a:spcBef>
                <a:spcPts val="0"/>
              </a:spcBef>
              <a:spcAft>
                <a:spcPts val="0"/>
              </a:spcAft>
              <a:buClr>
                <a:schemeClr val="dk1"/>
              </a:buClr>
              <a:buSzPts val="1400"/>
              <a:buChar char="●"/>
            </a:pPr>
            <a:r>
              <a:rPr lang="en-US">
                <a:solidFill>
                  <a:schemeClr val="dk1"/>
                </a:solidFill>
              </a:rPr>
              <a:t>Stephen Colbert and Jon Stewart (from 3 mins)</a:t>
            </a:r>
            <a:endParaRPr>
              <a:solidFill>
                <a:schemeClr val="dk1"/>
              </a:solidFill>
            </a:endParaRPr>
          </a:p>
          <a:p>
            <a:pPr indent="0" lvl="0" marL="342900" rtl="0" algn="l">
              <a:spcBef>
                <a:spcPts val="0"/>
              </a:spcBef>
              <a:spcAft>
                <a:spcPts val="0"/>
              </a:spcAft>
              <a:buNone/>
            </a:pPr>
            <a:r>
              <a:rPr lang="en-US" sz="3000" u="sng">
                <a:solidFill>
                  <a:schemeClr val="hlink"/>
                </a:solidFill>
                <a:hlinkClick r:id="rId3"/>
              </a:rPr>
              <a:t>https://www.youtube.com/watch?v=cmdFne7LnuA</a:t>
            </a:r>
            <a:endParaRPr sz="3000">
              <a:solidFill>
                <a:schemeClr val="dk1"/>
              </a:solidFill>
            </a:endParaRPr>
          </a:p>
          <a:p>
            <a:pPr indent="0" lvl="0" marL="342900" rtl="0" algn="l">
              <a:spcBef>
                <a:spcPts val="0"/>
              </a:spcBef>
              <a:spcAft>
                <a:spcPts val="0"/>
              </a:spcAft>
              <a:buNone/>
            </a:pPr>
            <a:r>
              <a:rPr lang="en-US" sz="3000">
                <a:solidFill>
                  <a:schemeClr val="dk1"/>
                </a:solidFill>
              </a:rPr>
              <a:t>Hans Rosling: Gapminder</a:t>
            </a:r>
            <a:endParaRPr sz="3000">
              <a:solidFill>
                <a:schemeClr val="dk1"/>
              </a:solidFill>
            </a:endParaRPr>
          </a:p>
          <a:p>
            <a:pPr indent="0" lvl="0" marL="342900" rtl="0" algn="l">
              <a:spcBef>
                <a:spcPts val="0"/>
              </a:spcBef>
              <a:spcAft>
                <a:spcPts val="0"/>
              </a:spcAft>
              <a:buNone/>
            </a:pPr>
            <a:r>
              <a:rPr lang="en-US" sz="3000" u="sng">
                <a:solidFill>
                  <a:schemeClr val="hlink"/>
                </a:solidFill>
                <a:hlinkClick r:id="rId4"/>
              </a:rPr>
              <a:t>http://factfulnessquiz.com/</a:t>
            </a:r>
            <a:endParaRPr sz="3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65" name="Shape 65"/>
        <p:cNvGrpSpPr/>
        <p:nvPr/>
      </p:nvGrpSpPr>
      <p:grpSpPr>
        <a:xfrm>
          <a:off x="0" y="0"/>
          <a:ext cx="0" cy="0"/>
          <a:chOff x="0" y="0"/>
          <a:chExt cx="0" cy="0"/>
        </a:xfrm>
      </p:grpSpPr>
      <p:sp>
        <p:nvSpPr>
          <p:cNvPr id="66" name="Google Shape;66;p9"/>
          <p:cNvSpPr txBox="1"/>
          <p:nvPr/>
        </p:nvSpPr>
        <p:spPr>
          <a:xfrm>
            <a:off x="503237" y="301625"/>
            <a:ext cx="8231187" cy="1260475"/>
          </a:xfrm>
          <a:prstGeom prst="rect">
            <a:avLst/>
          </a:prstGeom>
          <a:noFill/>
          <a:ln>
            <a:noFill/>
          </a:ln>
        </p:spPr>
        <p:txBody>
          <a:bodyPr anchorCtr="0" anchor="b" bIns="46800" lIns="90000" spcFirstLastPara="1" rIns="90000" wrap="square" tIns="46800">
            <a:noAutofit/>
          </a:bodyPr>
          <a:lstStyle/>
          <a:p>
            <a:pPr indent="-209550" lvl="0" marL="215900" marR="0" rtl="0" algn="ctr">
              <a:lnSpc>
                <a:spcPct val="100000"/>
              </a:lnSpc>
              <a:spcBef>
                <a:spcPts val="0"/>
              </a:spcBef>
              <a:spcAft>
                <a:spcPts val="0"/>
              </a:spcAft>
              <a:buClr>
                <a:srgbClr val="000000"/>
              </a:buClr>
              <a:buSzPts val="2700"/>
              <a:buFont typeface="Arial"/>
              <a:buNone/>
            </a:pPr>
            <a:r>
              <a:rPr b="0" i="0" lang="en-US" sz="2700" u="none">
                <a:solidFill>
                  <a:srgbClr val="000000"/>
                </a:solidFill>
                <a:latin typeface="Arial"/>
                <a:ea typeface="Arial"/>
                <a:cs typeface="Arial"/>
                <a:sym typeface="Arial"/>
              </a:rPr>
              <a:t>VARIOUS APPROACHES AND RESEARCH TRADITIONS – NORMATIVE THEORIES OF THE PRESS</a:t>
            </a:r>
            <a:endParaRPr/>
          </a:p>
        </p:txBody>
      </p:sp>
      <p:sp>
        <p:nvSpPr>
          <p:cNvPr id="67" name="Google Shape;67;p9"/>
          <p:cNvSpPr txBox="1"/>
          <p:nvPr/>
        </p:nvSpPr>
        <p:spPr>
          <a:xfrm>
            <a:off x="503237" y="1763712"/>
            <a:ext cx="8231187" cy="5372100"/>
          </a:xfrm>
          <a:prstGeom prst="rect">
            <a:avLst/>
          </a:prstGeom>
          <a:noFill/>
          <a:ln>
            <a:noFill/>
          </a:ln>
        </p:spPr>
        <p:txBody>
          <a:bodyPr anchorCtr="0" anchor="t" bIns="45700" lIns="91425" spcFirstLastPara="1" rIns="91425" wrap="square" tIns="45700">
            <a:noAutofit/>
          </a:bodyPr>
          <a:lstStyle/>
          <a:p>
            <a:pPr indent="-320675" lvl="0" marL="425450" marR="0" rtl="0" algn="l">
              <a:lnSpc>
                <a:spcPct val="80000"/>
              </a:lnSpc>
              <a:spcBef>
                <a:spcPts val="0"/>
              </a:spcBef>
              <a:spcAft>
                <a:spcPts val="0"/>
              </a:spcAft>
              <a:buClr>
                <a:srgbClr val="000000"/>
              </a:buClr>
              <a:buSzPts val="900"/>
              <a:buFont typeface="Noto Sans Symbols"/>
              <a:buChar char="●"/>
            </a:pPr>
            <a:r>
              <a:rPr b="0" i="0" lang="en-US" sz="2000" u="none">
                <a:solidFill>
                  <a:srgbClr val="000000"/>
                </a:solidFill>
                <a:latin typeface="Arial"/>
                <a:ea typeface="Arial"/>
                <a:cs typeface="Arial"/>
                <a:sym typeface="Arial"/>
              </a:rPr>
              <a:t>Originally developed by Siebert et al. in 1956:</a:t>
            </a:r>
            <a:endParaRPr/>
          </a:p>
          <a:p>
            <a:pPr indent="-320675" lvl="0" marL="425450" marR="0" rtl="0" algn="l">
              <a:lnSpc>
                <a:spcPct val="80000"/>
              </a:lnSpc>
              <a:spcBef>
                <a:spcPts val="60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1. authoritarian (not do anything that would disturb established authority, media always subordinate to such authority)</a:t>
            </a:r>
            <a:endParaRPr/>
          </a:p>
          <a:p>
            <a:pPr indent="-320675" lvl="0" marL="425450" marR="0" rtl="0" algn="l">
              <a:lnSpc>
                <a:spcPct val="80000"/>
              </a:lnSpc>
              <a:spcBef>
                <a:spcPts val="60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2. free press (free from censorship, attack on gvt, party etc. should not be punishable, no restrictions on the collection and publication of info)</a:t>
            </a:r>
            <a:endParaRPr/>
          </a:p>
          <a:p>
            <a:pPr indent="-320675" lvl="0" marL="425450" marR="0" rtl="0" algn="l">
              <a:lnSpc>
                <a:spcPct val="80000"/>
              </a:lnSpc>
              <a:spcBef>
                <a:spcPts val="60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3. social responsibility (media should accept and fulfil certain obligations to the society; high professional standards – truth, accuracy, objectivity, balance)</a:t>
            </a:r>
            <a:endParaRPr/>
          </a:p>
          <a:p>
            <a:pPr indent="-320675" lvl="0" marL="425450" marR="0" rtl="0" algn="l">
              <a:lnSpc>
                <a:spcPct val="80000"/>
              </a:lnSpc>
              <a:spcBef>
                <a:spcPts val="60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4. Soviet media theory (media should serve the interest of and be owned by the working class, no private ownership, positive roles in the society) </a:t>
            </a:r>
            <a:endParaRPr/>
          </a:p>
          <a:p>
            <a:pPr indent="-320675" lvl="0" marL="425450" marR="0" rtl="0" algn="l">
              <a:lnSpc>
                <a:spcPct val="80000"/>
              </a:lnSpc>
              <a:spcBef>
                <a:spcPts val="600"/>
              </a:spcBef>
              <a:spcAft>
                <a:spcPts val="0"/>
              </a:spcAft>
              <a:buClr>
                <a:srgbClr val="000000"/>
              </a:buClr>
              <a:buSzPts val="900"/>
              <a:buFont typeface="Noto Sans Symbols"/>
              <a:buChar char="●"/>
            </a:pPr>
            <a:r>
              <a:rPr b="0" i="0" lang="en-US" sz="2000" u="none">
                <a:solidFill>
                  <a:srgbClr val="000000"/>
                </a:solidFill>
                <a:latin typeface="Arial"/>
                <a:ea typeface="Arial"/>
                <a:cs typeface="Arial"/>
                <a:sym typeface="Arial"/>
              </a:rPr>
              <a:t>McQuail (1983) adds two:</a:t>
            </a:r>
            <a:endParaRPr/>
          </a:p>
          <a:p>
            <a:pPr indent="-320675" lvl="0" marL="425450" marR="0" rtl="0" algn="l">
              <a:lnSpc>
                <a:spcPct val="80000"/>
              </a:lnSpc>
              <a:spcBef>
                <a:spcPts val="60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5. development media theory (media should accept and carry out positive tasks in line with nationally established policy freedom of media can be restricted due to (1) economic priorities and (2) development needs of society)</a:t>
            </a:r>
            <a:endParaRPr/>
          </a:p>
          <a:p>
            <a:pPr indent="-320675" lvl="0" marL="425450" marR="0" rtl="0" algn="l">
              <a:lnSpc>
                <a:spcPct val="80000"/>
              </a:lnSpc>
              <a:spcBef>
                <a:spcPts val="600"/>
              </a:spcBef>
              <a:spcAft>
                <a:spcPts val="0"/>
              </a:spcAft>
              <a:buClr>
                <a:srgbClr val="000000"/>
              </a:buClr>
              <a:buSzPts val="2000"/>
              <a:buFont typeface="Arial"/>
              <a:buNone/>
            </a:pPr>
            <a:r>
              <a:rPr b="0" i="0" lang="en-US" sz="2000" u="none">
                <a:solidFill>
                  <a:srgbClr val="000000"/>
                </a:solidFill>
                <a:latin typeface="Arial"/>
                <a:ea typeface="Arial"/>
                <a:cs typeface="Arial"/>
                <a:sym typeface="Arial"/>
              </a:rPr>
              <a:t>6. democratic-participant media theory (individs and minority groups have rights of access to media and rights to be served by the media; small scale, participative, interactive media)</a:t>
            </a:r>
            <a:endParaRPr/>
          </a:p>
          <a:p>
            <a:pPr indent="0" lvl="0" marL="0" marR="0" rtl="0" algn="l">
              <a:lnSpc>
                <a:spcPct val="93000"/>
              </a:lnSpc>
              <a:spcBef>
                <a:spcPts val="0"/>
              </a:spcBef>
              <a:spcAft>
                <a:spcPts val="0"/>
              </a:spcAft>
              <a:buNone/>
            </a:pPr>
            <a:r>
              <a:t/>
            </a:r>
            <a:endParaRPr b="0" i="0" sz="2000" u="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71" name="Shape 71"/>
        <p:cNvGrpSpPr/>
        <p:nvPr/>
      </p:nvGrpSpPr>
      <p:grpSpPr>
        <a:xfrm>
          <a:off x="0" y="0"/>
          <a:ext cx="0" cy="0"/>
          <a:chOff x="0" y="0"/>
          <a:chExt cx="0" cy="0"/>
        </a:xfrm>
      </p:grpSpPr>
      <p:sp>
        <p:nvSpPr>
          <p:cNvPr id="72" name="Google Shape;72;p10"/>
          <p:cNvSpPr txBox="1"/>
          <p:nvPr/>
        </p:nvSpPr>
        <p:spPr>
          <a:xfrm>
            <a:off x="503237" y="576262"/>
            <a:ext cx="9375775" cy="6227762"/>
          </a:xfrm>
          <a:prstGeom prst="rect">
            <a:avLst/>
          </a:prstGeom>
          <a:noFill/>
          <a:ln>
            <a:noFill/>
          </a:ln>
        </p:spPr>
        <p:txBody>
          <a:bodyPr anchorCtr="0" anchor="t" bIns="45000" lIns="90000" spcFirstLastPara="1" rIns="90000" wrap="square" tIns="45000">
            <a:noAutofit/>
          </a:bodyPr>
          <a:lstStyle/>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Hallin and Mancini: Comparing Media Systems: Three Models of Media and Politics (2004)</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 One aspect is professionalization of journalism</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the North/Central European or democratic corporatist model</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the Mediterranean or polarized pluralist model</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and the North Atlantic or liberal model</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Anglo-American/liberal model of journalism seems to dominate (characterized by detachment, objectivity)</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Southern European pathway: France and Italy – mix news and views and prioritize opinion over reportage</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Germany, Scandinavia, BeNeLux – corporatist model – diminishing political parallelism, legacy of commentary-based approach and increasing emphasis on neutral/detached reporting </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Frank Esser and Andrea Umbricht : Competing Models of Journalism?  Political Affairs Coverage in U.S., British, German, Swiss, French and Italian Newspapers </a:t>
            </a:r>
            <a:endParaRPr/>
          </a:p>
          <a:p>
            <a:pPr indent="-334962" lvl="0" marL="342900" marR="0" rtl="0" algn="l">
              <a:lnSpc>
                <a:spcPct val="100000"/>
              </a:lnSpc>
              <a:spcBef>
                <a:spcPts val="0"/>
              </a:spcBef>
              <a:spcAft>
                <a:spcPts val="0"/>
              </a:spcAft>
              <a:buClr>
                <a:srgbClr val="4E3B30"/>
              </a:buClr>
              <a:buSzPts val="2200"/>
              <a:buFont typeface="Libre Franklin"/>
              <a:buNone/>
            </a:pPr>
            <a:r>
              <a:rPr b="0" i="0" lang="en-US" sz="2200" u="none">
                <a:solidFill>
                  <a:srgbClr val="4E3B30"/>
                </a:solidFill>
                <a:latin typeface="Libre Franklin"/>
                <a:ea typeface="Libre Franklin"/>
                <a:cs typeface="Libre Franklin"/>
                <a:sym typeface="Libre Franklin"/>
              </a:rPr>
              <a:t>http://www.nccr-democracy.uzh.ch/publications/workingpaper/pdf/wp_55.pdf</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76" name="Shape 76"/>
        <p:cNvGrpSpPr/>
        <p:nvPr/>
      </p:nvGrpSpPr>
      <p:grpSpPr>
        <a:xfrm>
          <a:off x="0" y="0"/>
          <a:ext cx="0" cy="0"/>
          <a:chOff x="0" y="0"/>
          <a:chExt cx="0" cy="0"/>
        </a:xfrm>
      </p:grpSpPr>
      <p:sp>
        <p:nvSpPr>
          <p:cNvPr id="77" name="Google Shape;77;p11"/>
          <p:cNvSpPr txBox="1"/>
          <p:nvPr>
            <p:ph type="title"/>
          </p:nvPr>
        </p:nvSpPr>
        <p:spPr>
          <a:xfrm>
            <a:off x="503237" y="301625"/>
            <a:ext cx="9067800" cy="1258887"/>
          </a:xfrm>
          <a:prstGeom prst="rect">
            <a:avLst/>
          </a:prstGeom>
          <a:noFill/>
          <a:ln>
            <a:noFill/>
          </a:ln>
        </p:spPr>
        <p:txBody>
          <a:bodyPr anchorCtr="0" anchor="ctr" bIns="0" lIns="0" spcFirstLastPara="1" rIns="0" wrap="square" tIns="0">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A small task</a:t>
            </a:r>
            <a:endParaRPr/>
          </a:p>
        </p:txBody>
      </p:sp>
      <p:sp>
        <p:nvSpPr>
          <p:cNvPr id="78" name="Google Shape;78;p11"/>
          <p:cNvSpPr txBox="1"/>
          <p:nvPr>
            <p:ph idx="1" type="body"/>
          </p:nvPr>
        </p:nvSpPr>
        <p:spPr>
          <a:xfrm>
            <a:off x="503237" y="1768475"/>
            <a:ext cx="9067800" cy="4986337"/>
          </a:xfrm>
          <a:prstGeom prst="rect">
            <a:avLst/>
          </a:prstGeom>
          <a:noFill/>
          <a:ln>
            <a:noFill/>
          </a:ln>
        </p:spPr>
        <p:txBody>
          <a:bodyPr anchorCtr="0" anchor="t" bIns="0" lIns="0" spcFirstLastPara="1" rIns="0" wrap="square" tIns="28075">
            <a:noAutofit/>
          </a:bodyPr>
          <a:lstStyle/>
          <a:p>
            <a:pPr indent="-338137" lvl="0" marL="342900" marR="0" rtl="0" algn="l">
              <a:lnSpc>
                <a:spcPct val="93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Where would your home country's/a country you know well media system fit in?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82" name="Shape 82"/>
        <p:cNvGrpSpPr/>
        <p:nvPr/>
      </p:nvGrpSpPr>
      <p:grpSpPr>
        <a:xfrm>
          <a:off x="0" y="0"/>
          <a:ext cx="0" cy="0"/>
          <a:chOff x="0" y="0"/>
          <a:chExt cx="0" cy="0"/>
        </a:xfrm>
      </p:grpSpPr>
      <p:sp>
        <p:nvSpPr>
          <p:cNvPr id="83" name="Google Shape;83;p12"/>
          <p:cNvSpPr txBox="1"/>
          <p:nvPr>
            <p:ph type="title"/>
          </p:nvPr>
        </p:nvSpPr>
        <p:spPr>
          <a:xfrm>
            <a:off x="503237" y="301625"/>
            <a:ext cx="9070975" cy="1262062"/>
          </a:xfrm>
          <a:prstGeom prst="rect">
            <a:avLst/>
          </a:prstGeom>
          <a:noFill/>
          <a:ln>
            <a:noFill/>
          </a:ln>
        </p:spPr>
        <p:txBody>
          <a:bodyPr anchorCtr="0" anchor="ctr" bIns="0" lIns="0" spcFirstLastPara="1" rIns="0" wrap="square" tIns="38875">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James Curran's narratives of media history</a:t>
            </a:r>
            <a:endParaRPr/>
          </a:p>
        </p:txBody>
      </p:sp>
      <p:sp>
        <p:nvSpPr>
          <p:cNvPr id="84" name="Google Shape;84;p12"/>
          <p:cNvSpPr txBox="1"/>
          <p:nvPr>
            <p:ph idx="1" type="body"/>
          </p:nvPr>
        </p:nvSpPr>
        <p:spPr>
          <a:xfrm>
            <a:off x="503237" y="1768475"/>
            <a:ext cx="9070975" cy="5038725"/>
          </a:xfrm>
          <a:prstGeom prst="rect">
            <a:avLst/>
          </a:prstGeom>
          <a:noFill/>
          <a:ln>
            <a:noFill/>
          </a:ln>
        </p:spPr>
        <p:txBody>
          <a:bodyPr anchorCtr="0" anchor="t" bIns="0" lIns="0" spcFirstLastPara="1" rIns="0" wrap="square" tIns="28075">
            <a:noAutofit/>
          </a:bodyPr>
          <a:lstStyle/>
          <a:p>
            <a:pPr indent="-320675" lvl="0" marL="425450" marR="0" rtl="0" algn="l">
              <a:lnSpc>
                <a:spcPct val="93000"/>
              </a:lnSpc>
              <a:spcBef>
                <a:spcPts val="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UK </a:t>
            </a:r>
            <a:endParaRPr/>
          </a:p>
          <a:p>
            <a:pPr indent="-320675" lvl="0" marL="425450" marR="0" rtl="0" algn="l">
              <a:lnSpc>
                <a:spcPct val="100000"/>
              </a:lnSpc>
              <a:spcBef>
                <a:spcPts val="1400"/>
              </a:spcBef>
              <a:spcAft>
                <a:spcPts val="0"/>
              </a:spcAft>
              <a:buClr>
                <a:srgbClr val="000000"/>
              </a:buClr>
              <a:buSzPts val="3200"/>
              <a:buFont typeface="Century Schoolbook"/>
              <a:buNone/>
            </a:pPr>
            <a:r>
              <a:rPr b="0" i="0" lang="en-US" sz="3200" u="none" cap="none" strike="noStrike">
                <a:solidFill>
                  <a:srgbClr val="000000"/>
                </a:solidFill>
                <a:latin typeface="Century Schoolbook"/>
                <a:ea typeface="Century Schoolbook"/>
                <a:cs typeface="Century Schoolbook"/>
                <a:sym typeface="Century Schoolbook"/>
              </a:rPr>
              <a:t>“media's constitutional elevation is usually described in terms of two intertwined narrative themes. The first recounts how the press became free of government control by the mid-nineteenth century, followed by the liberation of film and broadcasting in the mid-twentieth century. The second theme is concerned  with how the liberated media empowered the people.”</a:t>
            </a:r>
            <a:endParaRPr/>
          </a:p>
        </p:txBody>
      </p:sp>
      <p:sp>
        <p:nvSpPr>
          <p:cNvPr id="85" name="Google Shape;85;p12"/>
          <p:cNvSpPr txBox="1"/>
          <p:nvPr/>
        </p:nvSpPr>
        <p:spPr>
          <a:xfrm>
            <a:off x="792162" y="1871662"/>
            <a:ext cx="561975" cy="346075"/>
          </a:xfrm>
          <a:prstGeom prst="rect">
            <a:avLst/>
          </a:prstGeom>
          <a:noFill/>
          <a:ln>
            <a:noFill/>
          </a:ln>
        </p:spPr>
        <p:txBody>
          <a:bodyPr anchorCtr="0" anchor="t" bIns="45000" lIns="90000" spcFirstLastPara="1" rIns="90000" wrap="square" tIns="60825">
            <a:noAutofit/>
          </a:bodyPr>
          <a:lstStyle/>
          <a:p>
            <a:pPr indent="0" lvl="0" marL="0" marR="0" rtl="0" algn="l">
              <a:lnSpc>
                <a:spcPct val="93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UK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89" name="Shape 89"/>
        <p:cNvGrpSpPr/>
        <p:nvPr/>
      </p:nvGrpSpPr>
      <p:grpSpPr>
        <a:xfrm>
          <a:off x="0" y="0"/>
          <a:ext cx="0" cy="0"/>
          <a:chOff x="0" y="0"/>
          <a:chExt cx="0" cy="0"/>
        </a:xfrm>
      </p:grpSpPr>
      <p:sp>
        <p:nvSpPr>
          <p:cNvPr id="90" name="Google Shape;90;p13"/>
          <p:cNvSpPr txBox="1"/>
          <p:nvPr>
            <p:ph type="title"/>
          </p:nvPr>
        </p:nvSpPr>
        <p:spPr>
          <a:xfrm>
            <a:off x="503237" y="301625"/>
            <a:ext cx="9070975" cy="1262062"/>
          </a:xfrm>
          <a:prstGeom prst="rect">
            <a:avLst/>
          </a:prstGeom>
          <a:noFill/>
          <a:ln>
            <a:noFill/>
          </a:ln>
        </p:spPr>
        <p:txBody>
          <a:bodyPr anchorCtr="0" anchor="ctr" bIns="0" lIns="0" spcFirstLastPara="1" rIns="0" wrap="square" tIns="38875">
            <a:noAutofit/>
          </a:bodyPr>
          <a:lstStyle/>
          <a:p>
            <a:pPr indent="0" lvl="0" marL="0" rtl="0" algn="ctr">
              <a:lnSpc>
                <a:spcPct val="93000"/>
              </a:lnSpc>
              <a:spcBef>
                <a:spcPts val="0"/>
              </a:spcBef>
              <a:spcAft>
                <a:spcPts val="0"/>
              </a:spcAft>
              <a:buClr>
                <a:srgbClr val="000000"/>
              </a:buClr>
              <a:buSzPts val="4400"/>
              <a:buFont typeface="Arial"/>
              <a:buNone/>
            </a:pPr>
            <a:r>
              <a:rPr b="0" i="0" lang="en-US" sz="4400" u="none">
                <a:solidFill>
                  <a:srgbClr val="000000"/>
                </a:solidFill>
                <a:latin typeface="Arial"/>
                <a:ea typeface="Arial"/>
                <a:cs typeface="Arial"/>
                <a:sym typeface="Arial"/>
              </a:rPr>
              <a:t>Curran continued</a:t>
            </a:r>
            <a:endParaRPr/>
          </a:p>
        </p:txBody>
      </p:sp>
      <p:sp>
        <p:nvSpPr>
          <p:cNvPr id="91" name="Google Shape;91;p13"/>
          <p:cNvSpPr txBox="1"/>
          <p:nvPr>
            <p:ph idx="1" type="body"/>
          </p:nvPr>
        </p:nvSpPr>
        <p:spPr>
          <a:xfrm>
            <a:off x="503237" y="1768475"/>
            <a:ext cx="9070975" cy="5732462"/>
          </a:xfrm>
          <a:prstGeom prst="rect">
            <a:avLst/>
          </a:prstGeom>
          <a:noFill/>
          <a:ln>
            <a:noFill/>
          </a:ln>
        </p:spPr>
        <p:txBody>
          <a:bodyPr anchorCtr="0" anchor="t" bIns="0" lIns="0" spcFirstLastPara="1" rIns="0" wrap="square" tIns="28075">
            <a:noAutofit/>
          </a:bodyPr>
          <a:lstStyle/>
          <a:p>
            <a:pPr indent="-320675" lvl="0" marL="425450" marR="0" rtl="0" algn="l">
              <a:lnSpc>
                <a:spcPct val="93000"/>
              </a:lnSpc>
              <a:spcBef>
                <a:spcPts val="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Challenges to the established narrative:</a:t>
            </a:r>
            <a:endParaRPr/>
          </a:p>
          <a:p>
            <a:pPr indent="-320675" lvl="0" marL="425450" marR="0" rtl="0" algn="l">
              <a:lnSpc>
                <a:spcPct val="93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Feminist – media remained under male controlled</a:t>
            </a:r>
            <a:endParaRPr/>
          </a:p>
          <a:p>
            <a:pPr indent="-320675" lvl="0" marL="425450" marR="0" rtl="0" algn="l">
              <a:lnSpc>
                <a:spcPct val="93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Radical – the media didn't remain free, they were re-integrated within dominant power structures</a:t>
            </a:r>
            <a:endParaRPr/>
          </a:p>
          <a:p>
            <a:pPr indent="-320675" lvl="0" marL="425450" marR="0" rtl="0" algn="l">
              <a:lnSpc>
                <a:spcPct val="93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Populist – a challenge to elitist culture, however, theose exploring the rise fo entertainment do not look at its impact on the democratic roles of the media</a:t>
            </a:r>
            <a:endParaRPr/>
          </a:p>
          <a:p>
            <a:pPr indent="-320675" lvl="0" marL="425450" marR="0" rtl="0" algn="l">
              <a:lnSpc>
                <a:spcPct val="93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Nation building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I_THEME_TEMPLATE_DESIGN">
  <a:themeElements>
    <a:clrScheme name="POI_THEME_TEMPLATE_DESIGN">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