
<file path=[Content_Types].xml><?xml version="1.0" encoding="utf-8"?>
<Types xmlns="http://schemas.openxmlformats.org/package/2006/content-types">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tableStyles+xml" PartName="/ppt/tableStyles.xml"/>
  <Override ContentType="application/vnd.openxmlformats-officedocument.presentationml.viewProps+xml" PartName="/ppt/view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2" Target="ppt/presentation.xml" Type="http://schemas.openxmlformats.org/officeDocument/2006/relationships/officeDocument"/><Relationship Id="rId1"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Lst>
  <p:sldSz cx="10691812" cy="7559675"/>
  <p:notesSz cx="7559675" cy="10691812"/>
  <p:defaultTextStyle>
    <a:lvl1pPr algn="l" defTabSz="449262" fontAlgn="base" indent="0" marL="0" rtl="0">
      <a:lnSpc>
        <a:spcPct val="93000"/>
      </a:lnSpc>
      <a:spcBef>
        <a:spcPct val="0"/>
      </a:spcBef>
      <a:spcAft>
        <a:spcPct val="0"/>
      </a:spcAft>
      <a:buNone/>
      <a:defRPr b="0" baseline="0" dirty="0" i="0" lang="en-US" smtClean="0" sz="1800" u="none">
        <a:solidFill>
          <a:schemeClr val="tx1"/>
        </a:solidFill>
        <a:latin charset="0" pitchFamily="16" typeface="Arial"/>
        <a:ea charset="-122" typeface="Microsoft YaHei"/>
      </a:defRPr>
    </a:lvl1pPr>
    <a:lvl2pPr indent="-285750" marL="742950">
      <a:lnSpc>
        <a:spcPct val="93000"/>
      </a:lnSpc>
      <a:spcBef>
        <a:spcPct val="0"/>
      </a:spcBef>
      <a:spcAft>
        <a:spcPct val="0"/>
      </a:spcAft>
      <a:buNone/>
      <a:defRPr b="0" dirty="0" i="0" lang="en-US" smtClean="0" sz="1800" u="none">
        <a:solidFill>
          <a:schemeClr val="tx1"/>
        </a:solidFill>
        <a:latin charset="0" pitchFamily="16" typeface="Arial"/>
      </a:defRPr>
    </a:lvl2pPr>
    <a:lvl3pPr indent="-228600" marL="1143000">
      <a:lnSpc>
        <a:spcPct val="93000"/>
      </a:lnSpc>
      <a:spcBef>
        <a:spcPct val="0"/>
      </a:spcBef>
      <a:spcAft>
        <a:spcPct val="0"/>
      </a:spcAft>
      <a:buNone/>
      <a:defRPr b="0" dirty="0" i="0" lang="en-US" smtClean="0" sz="1800" u="none">
        <a:solidFill>
          <a:schemeClr val="tx1"/>
        </a:solidFill>
        <a:latin charset="0" pitchFamily="16" typeface="Arial"/>
      </a:defRPr>
    </a:lvl3pPr>
    <a:lvl4pPr indent="-228600" marL="1600200">
      <a:lnSpc>
        <a:spcPct val="93000"/>
      </a:lnSpc>
      <a:spcBef>
        <a:spcPct val="0"/>
      </a:spcBef>
      <a:spcAft>
        <a:spcPct val="0"/>
      </a:spcAft>
      <a:buNone/>
      <a:defRPr b="0" dirty="0" i="0" lang="en-US" smtClean="0" sz="1800" u="none">
        <a:solidFill>
          <a:schemeClr val="tx1"/>
        </a:solidFill>
        <a:latin charset="0" pitchFamily="16" typeface="Arial"/>
      </a:defRPr>
    </a:lvl4pPr>
    <a:lvl5pPr indent="-228600" marL="2057400">
      <a:lnSpc>
        <a:spcPct val="93000"/>
      </a:lnSpc>
      <a:spcBef>
        <a:spcPct val="0"/>
      </a:spcBef>
      <a:spcAft>
        <a:spcPct val="0"/>
      </a:spcAft>
      <a:buNone/>
      <a:defRPr b="0" dirty="0" i="0" lang="en-US" smtClean="0" sz="1800" u="none">
        <a:solidFill>
          <a:schemeClr val="tx1"/>
        </a:solidFill>
        <a:latin charset="0" pitchFamily="16" typeface="Arial"/>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viewPr>
</file>

<file path=ppt/_rels/presentation.xml.rels><?xml version="1.0" encoding="UTF-8" standalone="yes"?><Relationships xmlns="http://schemas.openxmlformats.org/package/2006/relationships"><Relationship Id="rId25" Target="slides/slide19.xml" Type="http://schemas.openxmlformats.org/officeDocument/2006/relationships/slide"/><Relationship Id="rId24" Target="slides/slide18.xml" Type="http://schemas.openxmlformats.org/officeDocument/2006/relationships/slide"/><Relationship Id="rId21" Target="slides/slide15.xml" Type="http://schemas.openxmlformats.org/officeDocument/2006/relationships/slide"/><Relationship Id="rId19" Target="slides/slide13.xml" Type="http://schemas.openxmlformats.org/officeDocument/2006/relationships/slide"/><Relationship Id="rId20" Target="slides/slide14.xml" Type="http://schemas.openxmlformats.org/officeDocument/2006/relationships/slide"/><Relationship Id="rId18" Target="slides/slide12.xml" Type="http://schemas.openxmlformats.org/officeDocument/2006/relationships/slide"/><Relationship Id="rId17" Target="slides/slide11.xml" Type="http://schemas.openxmlformats.org/officeDocument/2006/relationships/slide"/><Relationship Id="rId16" Target="slides/slide10.xml" Type="http://schemas.openxmlformats.org/officeDocument/2006/relationships/slide"/><Relationship Id="rId15" Target="slides/slide9.xml" Type="http://schemas.openxmlformats.org/officeDocument/2006/relationships/slide"/><Relationship Id="rId14" Target="slides/slide8.xml" Type="http://schemas.openxmlformats.org/officeDocument/2006/relationships/slide"/><Relationship Id="rId13" Target="slides/slide7.xml" Type="http://schemas.openxmlformats.org/officeDocument/2006/relationships/slide"/><Relationship Id="rId12" Target="slides/slide6.xml" Type="http://schemas.openxmlformats.org/officeDocument/2006/relationships/slide"/><Relationship Id="rId11" Target="slides/slide5.xml" Type="http://schemas.openxmlformats.org/officeDocument/2006/relationships/slide"/><Relationship Id="rId10" Target="slides/slide4.xml" Type="http://schemas.openxmlformats.org/officeDocument/2006/relationships/slide"/><Relationship Id="rId9" Target="slides/slide3.xml" Type="http://schemas.openxmlformats.org/officeDocument/2006/relationships/slide"/><Relationship Id="rId8" Target="slides/slide2.xml" Type="http://schemas.openxmlformats.org/officeDocument/2006/relationships/slide"/><Relationship Id="rId7" Target="slides/slide1.xml" Type="http://schemas.openxmlformats.org/officeDocument/2006/relationships/slide"/><Relationship Id="rId6" Target="notesMasters/notesMaster1.xml" Type="http://schemas.openxmlformats.org/officeDocument/2006/relationships/notesMaster"/><Relationship Id="rId5" Target="slideMasters/slideMaster1.xml" Type="http://schemas.openxmlformats.org/officeDocument/2006/relationships/slideMaster"/><Relationship Id="rId4" Target="tableStyles.xml" Type="http://schemas.openxmlformats.org/officeDocument/2006/relationships/tableStyles"/><Relationship Id="rId3" Target="presProps.xml" Type="http://schemas.openxmlformats.org/officeDocument/2006/relationships/presProps"/><Relationship Id="rId23" Target="slides/slide17.xml" Type="http://schemas.openxmlformats.org/officeDocument/2006/relationships/slide"/><Relationship Id="rId2" Target="viewProps.xml" Type="http://schemas.openxmlformats.org/officeDocument/2006/relationships/viewProps"/><Relationship Id="rId22" Target="slides/slide16.xml" Type="http://schemas.openxmlformats.org/officeDocument/2006/relationships/slide"/><Relationship Id="rId1" Target="theme/theme2.xml" Type="http://schemas.openxmlformats.org/officeDocument/2006/relationships/theme"/></Relationships>
</file>

<file path=ppt/notesMasters/_rels/notesMaster1.xml.rels><?xml version="1.0" encoding="UTF-8" standalone="yes"?><Relationships xmlns="http://schemas.openxmlformats.org/package/2006/relationships"><Relationship Id="rId1" Target="../theme/theme1.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6" name="Text Box 6"/>
          <p:cNvSpPr>
            <a:spLocks/>
          </p:cNvSpPr>
          <p:nvPr>
            <p:ph type="sldImg"/>
          </p:nvPr>
        </p:nvSpPr>
        <p:spPr>
          <a:xfrm>
            <a:off x="1106487" y="812800"/>
            <a:ext cx="5343525" cy="4006850"/>
          </a:xfrm>
          <a:prstGeom prst="rect">
            <a:avLst/>
          </a:prstGeom>
          <a:ln>
            <a:noFill/>
          </a:ln>
          <a:effectLst/>
        </p:spPr>
      </p:sp>
      <p:sp>
        <p:nvSpPr>
          <p:cNvPr id="7" name="Text Box 7"/>
          <p:cNvSpPr>
            <a:spLocks/>
          </p:cNvSpPr>
          <p:nvPr>
            <p:ph type="body"/>
          </p:nvPr>
        </p:nvSpPr>
        <p:spPr>
          <a:xfrm>
            <a:off x="755650" y="5078412"/>
            <a:ext cx="6046787" cy="4810125"/>
          </a:xfrm>
          <a:prstGeom prst="rect">
            <a:avLst/>
          </a:prstGeom>
          <a:ln>
            <a:noFill/>
          </a:ln>
          <a:effectLst/>
        </p:spPr>
        <p:txBody>
          <a:bodyPr bIns="0" lIns="0" numCol="1" rIns="0" tIns="0"/>
          <a:lstStyle/>
          <a:p>
            <a:endParaRPr/>
          </a:p>
        </p:txBody>
      </p:sp>
      <p:sp>
        <p:nvSpPr>
          <p:cNvPr id="8" name="Text Box 8"/>
          <p:cNvSpPr>
            <a:spLocks/>
          </p:cNvSpPr>
          <p:nvPr>
            <p:ph type="hdr"/>
          </p:nvPr>
        </p:nvSpPr>
        <p:spPr>
          <a:xfrm>
            <a:off x="0" y="0"/>
            <a:ext cx="3279775" cy="533400"/>
          </a:xfrm>
          <a:prstGeom prst="rect">
            <a:avLst/>
          </a:prstGeom>
          <a:ln>
            <a:noFill/>
          </a:ln>
          <a:effectLst/>
        </p:spPr>
        <p:txBody>
          <a:bodyPr bIns="0" lIns="0" numCol="1" rIns="0" tIns="0"/>
          <a:lstStyle/>
          <a:p>
            <a:endParaRPr/>
          </a:p>
        </p:txBody>
      </p:sp>
      <p:sp>
        <p:nvSpPr>
          <p:cNvPr id="9" name="Text Box 9"/>
          <p:cNvSpPr>
            <a:spLocks/>
          </p:cNvSpPr>
          <p:nvPr>
            <p:ph type="dt"/>
          </p:nvPr>
        </p:nvSpPr>
        <p:spPr>
          <a:xfrm>
            <a:off x="4278312" y="0"/>
            <a:ext cx="3279775" cy="533400"/>
          </a:xfrm>
          <a:prstGeom prst="rect">
            <a:avLst/>
          </a:prstGeom>
          <a:ln>
            <a:noFill/>
          </a:ln>
          <a:effectLst/>
        </p:spPr>
        <p:txBody>
          <a:bodyPr bIns="0" lIns="0" numCol="1" rIns="0" tIns="0"/>
          <a:lstStyle/>
          <a:p>
            <a:endParaRPr/>
          </a:p>
        </p:txBody>
      </p:sp>
      <p:sp>
        <p:nvSpPr>
          <p:cNvPr id="10" name="Text Box 10"/>
          <p:cNvSpPr>
            <a:spLocks/>
          </p:cNvSpPr>
          <p:nvPr>
            <p:ph type="ftr"/>
          </p:nvPr>
        </p:nvSpPr>
        <p:spPr>
          <a:xfrm>
            <a:off x="0" y="10156825"/>
            <a:ext cx="3279775" cy="533400"/>
          </a:xfrm>
          <a:prstGeom prst="rect">
            <a:avLst/>
          </a:prstGeom>
          <a:ln>
            <a:noFill/>
          </a:ln>
          <a:effectLst/>
        </p:spPr>
        <p:txBody>
          <a:bodyPr anchor="b" bIns="0" lIns="0" numCol="1" rIns="0" tIns="0"/>
          <a:lstStyle/>
          <a:p>
            <a:endParaRPr/>
          </a:p>
        </p:txBody>
      </p:sp>
      <p:sp>
        <p:nvSpPr>
          <p:cNvPr id="11" name="Text Box 11"/>
          <p:cNvSpPr>
            <a:spLocks/>
          </p:cNvSpPr>
          <p:nvPr>
            <p:ph type="sldNum"/>
          </p:nvPr>
        </p:nvSpPr>
        <p:spPr>
          <a:xfrm>
            <a:off x="4278312" y="10156825"/>
            <a:ext cx="3279775" cy="533400"/>
          </a:xfrm>
          <a:prstGeom prst="rect">
            <a:avLst/>
          </a:prstGeom>
          <a:ln>
            <a:noFill/>
          </a:ln>
          <a:effectLst/>
        </p:spPr>
        <p:txBody>
          <a:bodyPr anchor="b" bIns="0" lIns="0" numCol="1" rIns="0" tIns="0"/>
          <a:lstStyle/>
          <a:p>
            <a:pPr algn="r">
              <a:lnSpc>
                <a:spcPct val="95000"/>
              </a:lnSpc>
            </a:pPr>
            <a:r>
              <a:rPr dirty="0" lang="en-US" smtClean="0" sz="1400">
                <a:solidFill>
                  <a:srgbClr val="000000"/>
                </a:solidFill>
                <a:latin charset="0" pitchFamily="16" typeface="Times New Roman"/>
                <a:ea charset="0" typeface="Arial Unicode MS"/>
              </a:rPr>
              <a:t>*</a:t>
            </a:r>
          </a:p>
        </p:txBody>
      </p:sp>
    </p:spTree>
  </p:cSld>
  <p:clrMap accent1="accent1" accent2="accent2" accent3="accent3" accent4="accent4" accent5="accent5" accent6="accent6" bg1="lt1" bg2="lt2" folHlink="folHlink" hlink="hlink" tx1="dk1" tx2="dk2"/>
</p:notesMaster>
</file>

<file path=ppt/notesSlides/_rels/notesSlide1.xml.rels><?xml version="1.0" encoding="UTF-8" standalone="yes"?><Relationships xmlns="http://schemas.openxmlformats.org/package/2006/relationships"><Relationship Id="rId2" Target="../slides/slide1.xml" Type="http://schemas.openxmlformats.org/officeDocument/2006/relationships/slide"/><Relationship Id="rId1" Target="../notesMasters/notesMaster1.xml" Type="http://schemas.openxmlformats.org/officeDocument/2006/relationships/notesMaster"/></Relationships>
</file>

<file path=ppt/notesSlides/_rels/notesSlide10.xml.rels><?xml version="1.0" encoding="UTF-8" standalone="yes"?><Relationships xmlns="http://schemas.openxmlformats.org/package/2006/relationships"><Relationship Id="rId2" Target="../slides/slide10.xml" Type="http://schemas.openxmlformats.org/officeDocument/2006/relationships/slide"/><Relationship Id="rId1" Target="../notesMasters/notesMaster1.xml" Type="http://schemas.openxmlformats.org/officeDocument/2006/relationships/notesMaster"/></Relationships>
</file>

<file path=ppt/notesSlides/_rels/notesSlide11.xml.rels><?xml version="1.0" encoding="UTF-8" standalone="yes"?><Relationships xmlns="http://schemas.openxmlformats.org/package/2006/relationships"><Relationship Id="rId2" Target="../slides/slide11.xml" Type="http://schemas.openxmlformats.org/officeDocument/2006/relationships/slide"/><Relationship Id="rId1" Target="../notesMasters/notesMaster1.xml" Type="http://schemas.openxmlformats.org/officeDocument/2006/relationships/notesMaster"/></Relationships>
</file>

<file path=ppt/notesSlides/_rels/notesSlide12.xml.rels><?xml version="1.0" encoding="UTF-8" standalone="yes"?><Relationships xmlns="http://schemas.openxmlformats.org/package/2006/relationships"><Relationship Id="rId2" Target="../slides/slide12.xml" Type="http://schemas.openxmlformats.org/officeDocument/2006/relationships/slide"/><Relationship Id="rId1" Target="../notesMasters/notesMaster1.xml" Type="http://schemas.openxmlformats.org/officeDocument/2006/relationships/notesMaster"/></Relationships>
</file>

<file path=ppt/notesSlides/_rels/notesSlide13.xml.rels><?xml version="1.0" encoding="UTF-8" standalone="yes"?><Relationships xmlns="http://schemas.openxmlformats.org/package/2006/relationships"><Relationship Id="rId2" Target="../slides/slide13.xml" Type="http://schemas.openxmlformats.org/officeDocument/2006/relationships/slide"/><Relationship Id="rId1" Target="../notesMasters/notesMaster1.xml" Type="http://schemas.openxmlformats.org/officeDocument/2006/relationships/notesMaster"/></Relationships>
</file>

<file path=ppt/notesSlides/_rels/notesSlide14.xml.rels><?xml version="1.0" encoding="UTF-8" standalone="yes"?><Relationships xmlns="http://schemas.openxmlformats.org/package/2006/relationships"><Relationship Id="rId2" Target="../slides/slide14.xml" Type="http://schemas.openxmlformats.org/officeDocument/2006/relationships/slide"/><Relationship Id="rId1" Target="../notesMasters/notesMaster1.xml" Type="http://schemas.openxmlformats.org/officeDocument/2006/relationships/notesMaster"/></Relationships>
</file>

<file path=ppt/notesSlides/_rels/notesSlide15.xml.rels><?xml version="1.0" encoding="UTF-8" standalone="yes"?><Relationships xmlns="http://schemas.openxmlformats.org/package/2006/relationships"><Relationship Id="rId2" Target="../slides/slide15.xml" Type="http://schemas.openxmlformats.org/officeDocument/2006/relationships/slide"/><Relationship Id="rId1" Target="../notesMasters/notesMaster1.xml" Type="http://schemas.openxmlformats.org/officeDocument/2006/relationships/notesMaster"/></Relationships>
</file>

<file path=ppt/notesSlides/_rels/notesSlide16.xml.rels><?xml version="1.0" encoding="UTF-8" standalone="yes"?><Relationships xmlns="http://schemas.openxmlformats.org/package/2006/relationships"><Relationship Id="rId2" Target="../slides/slide16.xml" Type="http://schemas.openxmlformats.org/officeDocument/2006/relationships/slide"/><Relationship Id="rId1" Target="../notesMasters/notesMaster1.xml" Type="http://schemas.openxmlformats.org/officeDocument/2006/relationships/notesMaster"/></Relationships>
</file>

<file path=ppt/notesSlides/_rels/notesSlide17.xml.rels><?xml version="1.0" encoding="UTF-8" standalone="yes"?><Relationships xmlns="http://schemas.openxmlformats.org/package/2006/relationships"><Relationship Id="rId2" Target="../slides/slide17.xml" Type="http://schemas.openxmlformats.org/officeDocument/2006/relationships/slide"/><Relationship Id="rId1" Target="../notesMasters/notesMaster1.xml" Type="http://schemas.openxmlformats.org/officeDocument/2006/relationships/notesMaster"/></Relationships>
</file>

<file path=ppt/notesSlides/_rels/notesSlide18.xml.rels><?xml version="1.0" encoding="UTF-8" standalone="yes"?><Relationships xmlns="http://schemas.openxmlformats.org/package/2006/relationships"><Relationship Id="rId2" Target="../slides/slide18.xml" Type="http://schemas.openxmlformats.org/officeDocument/2006/relationships/slide"/><Relationship Id="rId1" Target="../notesMasters/notesMaster1.xml" Type="http://schemas.openxmlformats.org/officeDocument/2006/relationships/notesMaster"/></Relationships>
</file>

<file path=ppt/notesSlides/_rels/notesSlide19.xml.rels><?xml version="1.0" encoding="UTF-8" standalone="yes"?><Relationships xmlns="http://schemas.openxmlformats.org/package/2006/relationships"><Relationship Id="rId2" Target="../slides/slide19.xml" Type="http://schemas.openxmlformats.org/officeDocument/2006/relationships/slide"/><Relationship Id="rId1" Target="../notesMasters/notesMaster1.xml" Type="http://schemas.openxmlformats.org/officeDocument/2006/relationships/notesMaster"/></Relationships>
</file>

<file path=ppt/notesSlides/_rels/notesSlide2.xml.rels><?xml version="1.0" encoding="UTF-8" standalone="yes"?><Relationships xmlns="http://schemas.openxmlformats.org/package/2006/relationships"><Relationship Id="rId2" Target="../slides/slide2.xml" Type="http://schemas.openxmlformats.org/officeDocument/2006/relationships/slide"/><Relationship Id="rId1" Target="../notesMasters/notesMaster1.xml" Type="http://schemas.openxmlformats.org/officeDocument/2006/relationships/notesMaster"/></Relationships>
</file>

<file path=ppt/notesSlides/_rels/notesSlide3.xml.rels><?xml version="1.0" encoding="UTF-8" standalone="yes"?><Relationships xmlns="http://schemas.openxmlformats.org/package/2006/relationships"><Relationship Id="rId2" Target="../slides/slide3.xml" Type="http://schemas.openxmlformats.org/officeDocument/2006/relationships/slide"/><Relationship Id="rId1" Target="../notesMasters/notesMaster1.xml" Type="http://schemas.openxmlformats.org/officeDocument/2006/relationships/notesMaster"/></Relationships>
</file>

<file path=ppt/notesSlides/_rels/notesSlide4.xml.rels><?xml version="1.0" encoding="UTF-8" standalone="yes"?><Relationships xmlns="http://schemas.openxmlformats.org/package/2006/relationships"><Relationship Id="rId2" Target="../slides/slide4.xml" Type="http://schemas.openxmlformats.org/officeDocument/2006/relationships/slide"/><Relationship Id="rId1" Target="../notesMasters/notesMaster1.xml" Type="http://schemas.openxmlformats.org/officeDocument/2006/relationships/notesMaster"/></Relationships>
</file>

<file path=ppt/notesSlides/_rels/notesSlide5.xml.rels><?xml version="1.0" encoding="UTF-8" standalone="yes"?><Relationships xmlns="http://schemas.openxmlformats.org/package/2006/relationships"><Relationship Id="rId2" Target="../slides/slide5.xml" Type="http://schemas.openxmlformats.org/officeDocument/2006/relationships/slide"/><Relationship Id="rId1" Target="../notesMasters/notesMaster1.xml" Type="http://schemas.openxmlformats.org/officeDocument/2006/relationships/notesMaster"/></Relationships>
</file>

<file path=ppt/notesSlides/_rels/notesSlide6.xml.rels><?xml version="1.0" encoding="UTF-8" standalone="yes"?><Relationships xmlns="http://schemas.openxmlformats.org/package/2006/relationships"><Relationship Id="rId2" Target="../slides/slide6.xml" Type="http://schemas.openxmlformats.org/officeDocument/2006/relationships/slide"/><Relationship Id="rId1" Target="../notesMasters/notesMaster1.xml" Type="http://schemas.openxmlformats.org/officeDocument/2006/relationships/notesMaster"/></Relationships>
</file>

<file path=ppt/notesSlides/_rels/notesSlide7.xml.rels><?xml version="1.0" encoding="UTF-8" standalone="yes"?><Relationships xmlns="http://schemas.openxmlformats.org/package/2006/relationships"><Relationship Id="rId2" Target="../slides/slide7.xml" Type="http://schemas.openxmlformats.org/officeDocument/2006/relationships/slide"/><Relationship Id="rId1" Target="../notesMasters/notesMaster1.xml" Type="http://schemas.openxmlformats.org/officeDocument/2006/relationships/notesMaster"/></Relationships>
</file>

<file path=ppt/notesSlides/_rels/notesSlide8.xml.rels><?xml version="1.0" encoding="UTF-8" standalone="yes"?><Relationships xmlns="http://schemas.openxmlformats.org/package/2006/relationships"><Relationship Id="rId2" Target="../slides/slide8.xml" Type="http://schemas.openxmlformats.org/officeDocument/2006/relationships/slide"/><Relationship Id="rId1" Target="../notesMasters/notesMaster1.xml" Type="http://schemas.openxmlformats.org/officeDocument/2006/relationships/notesMaster"/></Relationships>
</file>

<file path=ppt/notesSlides/_rels/notesSlide9.xml.rels><?xml version="1.0" encoding="UTF-8" standalone="yes"?><Relationships xmlns="http://schemas.openxmlformats.org/package/2006/relationships"><Relationship Id="rId2" Target="../slides/slide9.xml" Type="http://schemas.openxmlformats.org/officeDocument/2006/relationships/slide"/><Relationship Id="rId1"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9" name="Text Box 49"/>
          <p:cNvSpPr txBox="1">
            <a:spLocks/>
          </p:cNvSpPr>
          <p:nvPr/>
        </p:nvSpPr>
        <p:spPr>
          <a:xfrm>
            <a:off x="4278312" y="10156825"/>
            <a:ext cx="3279775" cy="533400"/>
          </a:xfrm>
          <a:prstGeom prst="rect">
            <a:avLst/>
          </a:prstGeom>
          <a:noFill/>
          <a:ln>
            <a:noFill/>
          </a:ln>
          <a:effectLst/>
        </p:spPr>
        <p:txBody>
          <a:bodyPr anchor="b" bIns="0" lIns="0" numCol="1" rIns="0" tIns="0"/>
          <a:lstStyle/>
          <a:p>
            <a:pPr algn="r" indent="0" marL="0">
              <a:lnSpc>
                <a:spcPct val="95000"/>
              </a:lnSpc>
            </a:pPr>
            <a:r>
              <a:rPr dirty="0" lang="en-US" smtClean="0" sz="1400">
                <a:solidFill>
                  <a:srgbClr val="000000"/>
                </a:solidFill>
                <a:latin charset="0" pitchFamily="16" typeface="Times New Roman"/>
                <a:ea charset="0" typeface="Arial Unicode MS"/>
              </a:rPr>
              <a:t>*</a:t>
            </a:r>
          </a:p>
        </p:txBody>
      </p:sp>
      <p:sp>
        <p:nvSpPr>
          <p:cNvPr id="50" name="Text Box 50"/>
          <p:cNvSpPr txBox="1">
            <a:spLocks/>
          </p:cNvSpPr>
          <p:nvPr>
            <p:ph type="sldImg"/>
          </p:nvPr>
        </p:nvSpPr>
        <p:spPr>
          <a:xfrm>
            <a:off x="944562" y="812800"/>
            <a:ext cx="5668962" cy="4008437"/>
          </a:xfrm>
          <a:prstGeom prst="rect">
            <a:avLst/>
          </a:prstGeom>
          <a:solidFill>
            <a:srgbClr val="FFFFFF">
              <a:alpha val="99998"/>
            </a:srgbClr>
          </a:solidFill>
          <a:ln>
            <a:solidFill>
              <a:srgbClr val="000000">
                <a:alpha val="100000"/>
              </a:srgbClr>
            </a:solidFill>
            <a:miter lim="524288"/>
            <a:headEnd/>
            <a:tailEnd/>
          </a:ln>
          <a:effectLst/>
        </p:spPr>
      </p:sp>
      <p:sp>
        <p:nvSpPr>
          <p:cNvPr id="51" name="Text Box 51"/>
          <p:cNvSpPr txBox="1">
            <a:spLocks/>
          </p:cNvSpPr>
          <p:nvPr>
            <p:ph idx="1" type="body"/>
          </p:nvPr>
        </p:nvSpPr>
        <p:spPr>
          <a:xfrm>
            <a:off x="755650" y="5078412"/>
            <a:ext cx="6048375" cy="4811712"/>
          </a:xfrm>
          <a:prstGeom prst="rect">
            <a:avLst/>
          </a:prstGeom>
          <a:noFill/>
          <a:ln>
            <a:noFill/>
          </a:ln>
          <a:effectLst/>
        </p:spPr>
        <p:txBody>
          <a:bodyPr anchor="ctr" bIns="0" lIns="0" numCol="1" rIns="0" tIns="0" wrap="none"/>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76" name="Text Box 76"/>
          <p:cNvSpPr txBox="1">
            <a:spLocks/>
          </p:cNvSpPr>
          <p:nvPr/>
        </p:nvSpPr>
        <p:spPr>
          <a:xfrm>
            <a:off x="4278312" y="10156825"/>
            <a:ext cx="3279775" cy="533400"/>
          </a:xfrm>
          <a:prstGeom prst="rect">
            <a:avLst/>
          </a:prstGeom>
          <a:noFill/>
          <a:ln>
            <a:noFill/>
          </a:ln>
          <a:effectLst/>
        </p:spPr>
        <p:txBody>
          <a:bodyPr anchor="b" bIns="0" lIns="0" numCol="1" rIns="0" tIns="0"/>
          <a:lstStyle/>
          <a:p>
            <a:pPr algn="r" indent="0" marL="0">
              <a:lnSpc>
                <a:spcPct val="95000"/>
              </a:lnSpc>
            </a:pPr>
            <a:r>
              <a:rPr dirty="0" lang="en-US" smtClean="0" sz="1400">
                <a:solidFill>
                  <a:srgbClr val="000000"/>
                </a:solidFill>
                <a:latin charset="0" pitchFamily="16" typeface="Times New Roman"/>
                <a:ea charset="0" typeface="Arial Unicode MS"/>
              </a:rPr>
              <a:t>*</a:t>
            </a:r>
          </a:p>
        </p:txBody>
      </p:sp>
      <p:sp>
        <p:nvSpPr>
          <p:cNvPr id="77" name="Text Box 77"/>
          <p:cNvSpPr txBox="1">
            <a:spLocks/>
          </p:cNvSpPr>
          <p:nvPr>
            <p:ph type="sldImg"/>
          </p:nvPr>
        </p:nvSpPr>
        <p:spPr>
          <a:xfrm>
            <a:off x="944562" y="812800"/>
            <a:ext cx="5668962" cy="4008437"/>
          </a:xfrm>
          <a:prstGeom prst="rect">
            <a:avLst/>
          </a:prstGeom>
          <a:solidFill>
            <a:srgbClr val="FFFFFF">
              <a:alpha val="99998"/>
            </a:srgbClr>
          </a:solidFill>
          <a:ln>
            <a:solidFill>
              <a:srgbClr val="000000">
                <a:alpha val="100000"/>
              </a:srgbClr>
            </a:solidFill>
            <a:miter lim="524288"/>
            <a:headEnd/>
            <a:tailEnd/>
          </a:ln>
          <a:effectLst/>
        </p:spPr>
      </p:sp>
      <p:sp>
        <p:nvSpPr>
          <p:cNvPr id="78" name="Text Box 78"/>
          <p:cNvSpPr txBox="1">
            <a:spLocks/>
          </p:cNvSpPr>
          <p:nvPr>
            <p:ph idx="1" type="body"/>
          </p:nvPr>
        </p:nvSpPr>
        <p:spPr>
          <a:xfrm>
            <a:off x="755650" y="5078412"/>
            <a:ext cx="6048375" cy="4811712"/>
          </a:xfrm>
          <a:prstGeom prst="rect">
            <a:avLst/>
          </a:prstGeom>
          <a:noFill/>
          <a:ln>
            <a:noFill/>
          </a:ln>
          <a:effectLst/>
        </p:spPr>
        <p:txBody>
          <a:bodyPr anchor="ctr" bIns="0" lIns="0" numCol="1" rIns="0" tIns="0" wrap="none"/>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79" name="Text Box 79"/>
          <p:cNvSpPr txBox="1">
            <a:spLocks/>
          </p:cNvSpPr>
          <p:nvPr/>
        </p:nvSpPr>
        <p:spPr>
          <a:xfrm>
            <a:off x="4278312" y="10156825"/>
            <a:ext cx="3279775" cy="533400"/>
          </a:xfrm>
          <a:prstGeom prst="rect">
            <a:avLst/>
          </a:prstGeom>
          <a:noFill/>
          <a:ln>
            <a:noFill/>
          </a:ln>
          <a:effectLst/>
        </p:spPr>
        <p:txBody>
          <a:bodyPr anchor="b" bIns="0" lIns="0" numCol="1" rIns="0" tIns="0"/>
          <a:lstStyle/>
          <a:p>
            <a:pPr algn="r" indent="0" marL="0">
              <a:lnSpc>
                <a:spcPct val="95000"/>
              </a:lnSpc>
            </a:pPr>
            <a:r>
              <a:rPr dirty="0" lang="en-US" smtClean="0" sz="1400">
                <a:solidFill>
                  <a:srgbClr val="000000"/>
                </a:solidFill>
                <a:latin charset="0" pitchFamily="16" typeface="Times New Roman"/>
                <a:ea charset="0" typeface="Arial Unicode MS"/>
              </a:rPr>
              <a:t>*</a:t>
            </a:r>
          </a:p>
        </p:txBody>
      </p:sp>
      <p:sp>
        <p:nvSpPr>
          <p:cNvPr id="80" name="Text Box 80"/>
          <p:cNvSpPr txBox="1">
            <a:spLocks/>
          </p:cNvSpPr>
          <p:nvPr>
            <p:ph type="sldImg"/>
          </p:nvPr>
        </p:nvSpPr>
        <p:spPr>
          <a:xfrm>
            <a:off x="946150" y="801687"/>
            <a:ext cx="5668962" cy="4010025"/>
          </a:xfrm>
          <a:prstGeom prst="rect">
            <a:avLst/>
          </a:prstGeom>
          <a:solidFill>
            <a:srgbClr val="FFFFFF">
              <a:alpha val="99998"/>
            </a:srgbClr>
          </a:solidFill>
          <a:ln>
            <a:solidFill>
              <a:srgbClr val="000000">
                <a:alpha val="100000"/>
              </a:srgbClr>
            </a:solidFill>
            <a:miter lim="524288"/>
            <a:headEnd/>
            <a:tailEnd/>
          </a:ln>
          <a:effectLst/>
        </p:spPr>
      </p:sp>
      <p:sp>
        <p:nvSpPr>
          <p:cNvPr id="81" name="Text Box 81"/>
          <p:cNvSpPr txBox="1">
            <a:spLocks/>
          </p:cNvSpPr>
          <p:nvPr>
            <p:ph idx="1" type="body"/>
          </p:nvPr>
        </p:nvSpPr>
        <p:spPr>
          <a:xfrm>
            <a:off x="755650" y="5078412"/>
            <a:ext cx="6048375" cy="4811712"/>
          </a:xfrm>
          <a:prstGeom prst="rect">
            <a:avLst/>
          </a:prstGeom>
          <a:noFill/>
          <a:ln>
            <a:noFill/>
          </a:ln>
          <a:effectLst/>
        </p:spPr>
        <p:txBody>
          <a:bodyPr anchor="ctr" bIns="0" lIns="0" numCol="1" rIns="0" tIns="0" wrap="none"/>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82" name="Text Box 82"/>
          <p:cNvSpPr txBox="1">
            <a:spLocks/>
          </p:cNvSpPr>
          <p:nvPr/>
        </p:nvSpPr>
        <p:spPr>
          <a:xfrm>
            <a:off x="4278312" y="10156825"/>
            <a:ext cx="3279775" cy="533400"/>
          </a:xfrm>
          <a:prstGeom prst="rect">
            <a:avLst/>
          </a:prstGeom>
          <a:noFill/>
          <a:ln>
            <a:noFill/>
          </a:ln>
          <a:effectLst/>
        </p:spPr>
        <p:txBody>
          <a:bodyPr anchor="b" bIns="0" lIns="0" numCol="1" rIns="0" tIns="0"/>
          <a:lstStyle/>
          <a:p>
            <a:pPr algn="r" indent="0" marL="0">
              <a:lnSpc>
                <a:spcPct val="95000"/>
              </a:lnSpc>
            </a:pPr>
            <a:r>
              <a:rPr dirty="0" lang="en-US" smtClean="0" sz="1400">
                <a:solidFill>
                  <a:srgbClr val="000000"/>
                </a:solidFill>
                <a:latin charset="0" pitchFamily="16" typeface="Times New Roman"/>
                <a:ea charset="0" typeface="Arial Unicode MS"/>
              </a:rPr>
              <a:t>*</a:t>
            </a:r>
          </a:p>
        </p:txBody>
      </p:sp>
      <p:sp>
        <p:nvSpPr>
          <p:cNvPr id="83" name="Text Box 83"/>
          <p:cNvSpPr txBox="1">
            <a:spLocks/>
          </p:cNvSpPr>
          <p:nvPr>
            <p:ph type="sldImg"/>
          </p:nvPr>
        </p:nvSpPr>
        <p:spPr>
          <a:xfrm>
            <a:off x="946150" y="801687"/>
            <a:ext cx="5668962" cy="4010025"/>
          </a:xfrm>
          <a:prstGeom prst="rect">
            <a:avLst/>
          </a:prstGeom>
          <a:solidFill>
            <a:srgbClr val="FFFFFF">
              <a:alpha val="99998"/>
            </a:srgbClr>
          </a:solidFill>
          <a:ln>
            <a:solidFill>
              <a:srgbClr val="000000">
                <a:alpha val="100000"/>
              </a:srgbClr>
            </a:solidFill>
            <a:miter lim="524288"/>
            <a:headEnd/>
            <a:tailEnd/>
          </a:ln>
          <a:effectLst/>
        </p:spPr>
      </p:sp>
      <p:sp>
        <p:nvSpPr>
          <p:cNvPr id="84" name="Text Box 84"/>
          <p:cNvSpPr txBox="1">
            <a:spLocks/>
          </p:cNvSpPr>
          <p:nvPr>
            <p:ph idx="1" type="body"/>
          </p:nvPr>
        </p:nvSpPr>
        <p:spPr>
          <a:xfrm>
            <a:off x="755650" y="5078412"/>
            <a:ext cx="6048375" cy="4811712"/>
          </a:xfrm>
          <a:prstGeom prst="rect">
            <a:avLst/>
          </a:prstGeom>
          <a:noFill/>
          <a:ln>
            <a:noFill/>
          </a:ln>
          <a:effectLst/>
        </p:spPr>
        <p:txBody>
          <a:bodyPr anchor="ctr" bIns="0" lIns="0" numCol="1" rIns="0" tIns="0" wrap="none"/>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85" name="Text Box 85"/>
          <p:cNvSpPr txBox="1">
            <a:spLocks/>
          </p:cNvSpPr>
          <p:nvPr/>
        </p:nvSpPr>
        <p:spPr>
          <a:xfrm>
            <a:off x="4278312" y="10156825"/>
            <a:ext cx="3279775" cy="533400"/>
          </a:xfrm>
          <a:prstGeom prst="rect">
            <a:avLst/>
          </a:prstGeom>
          <a:noFill/>
          <a:ln>
            <a:noFill/>
          </a:ln>
          <a:effectLst/>
        </p:spPr>
        <p:txBody>
          <a:bodyPr anchor="b" bIns="0" lIns="0" numCol="1" rIns="0" tIns="0"/>
          <a:lstStyle/>
          <a:p>
            <a:pPr algn="r" indent="0" marL="0">
              <a:lnSpc>
                <a:spcPct val="95000"/>
              </a:lnSpc>
            </a:pPr>
            <a:r>
              <a:rPr dirty="0" lang="en-US" smtClean="0" sz="1400">
                <a:solidFill>
                  <a:srgbClr val="000000"/>
                </a:solidFill>
                <a:latin charset="0" pitchFamily="16" typeface="Times New Roman"/>
                <a:ea charset="0" typeface="Arial Unicode MS"/>
              </a:rPr>
              <a:t>*</a:t>
            </a:r>
          </a:p>
        </p:txBody>
      </p:sp>
      <p:sp>
        <p:nvSpPr>
          <p:cNvPr id="86" name="Text Box 86"/>
          <p:cNvSpPr txBox="1">
            <a:spLocks/>
          </p:cNvSpPr>
          <p:nvPr>
            <p:ph type="sldImg"/>
          </p:nvPr>
        </p:nvSpPr>
        <p:spPr>
          <a:xfrm>
            <a:off x="946150" y="801687"/>
            <a:ext cx="5668962" cy="4010025"/>
          </a:xfrm>
          <a:prstGeom prst="rect">
            <a:avLst/>
          </a:prstGeom>
          <a:solidFill>
            <a:srgbClr val="FFFFFF">
              <a:alpha val="99998"/>
            </a:srgbClr>
          </a:solidFill>
          <a:ln>
            <a:solidFill>
              <a:srgbClr val="000000">
                <a:alpha val="100000"/>
              </a:srgbClr>
            </a:solidFill>
            <a:miter lim="524288"/>
            <a:headEnd/>
            <a:tailEnd/>
          </a:ln>
          <a:effectLst/>
        </p:spPr>
      </p:sp>
      <p:sp>
        <p:nvSpPr>
          <p:cNvPr id="87" name="Text Box 87"/>
          <p:cNvSpPr txBox="1">
            <a:spLocks/>
          </p:cNvSpPr>
          <p:nvPr>
            <p:ph idx="1" type="body"/>
          </p:nvPr>
        </p:nvSpPr>
        <p:spPr>
          <a:xfrm>
            <a:off x="755650" y="5078412"/>
            <a:ext cx="6048375" cy="4811712"/>
          </a:xfrm>
          <a:prstGeom prst="rect">
            <a:avLst/>
          </a:prstGeom>
          <a:noFill/>
          <a:ln>
            <a:noFill/>
          </a:ln>
          <a:effectLst/>
        </p:spPr>
        <p:txBody>
          <a:bodyPr anchor="ctr" bIns="0" lIns="0" numCol="1" rIns="0" tIns="0" wrap="none"/>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88" name="Text Box 88"/>
          <p:cNvSpPr txBox="1">
            <a:spLocks/>
          </p:cNvSpPr>
          <p:nvPr/>
        </p:nvSpPr>
        <p:spPr>
          <a:xfrm>
            <a:off x="4278312" y="10156825"/>
            <a:ext cx="3279775" cy="533400"/>
          </a:xfrm>
          <a:prstGeom prst="rect">
            <a:avLst/>
          </a:prstGeom>
          <a:noFill/>
          <a:ln>
            <a:noFill/>
          </a:ln>
          <a:effectLst/>
        </p:spPr>
        <p:txBody>
          <a:bodyPr anchor="b" bIns="0" lIns="0" numCol="1" rIns="0" tIns="0"/>
          <a:lstStyle/>
          <a:p>
            <a:pPr algn="r" indent="0" marL="0">
              <a:lnSpc>
                <a:spcPct val="95000"/>
              </a:lnSpc>
            </a:pPr>
            <a:r>
              <a:rPr dirty="0" lang="en-US" smtClean="0" sz="1400">
                <a:solidFill>
                  <a:srgbClr val="000000"/>
                </a:solidFill>
                <a:latin charset="0" pitchFamily="16" typeface="Times New Roman"/>
                <a:ea charset="0" typeface="Arial Unicode MS"/>
              </a:rPr>
              <a:t>*</a:t>
            </a:r>
          </a:p>
        </p:txBody>
      </p:sp>
      <p:sp>
        <p:nvSpPr>
          <p:cNvPr id="89" name="Text Box 89"/>
          <p:cNvSpPr txBox="1">
            <a:spLocks/>
          </p:cNvSpPr>
          <p:nvPr>
            <p:ph type="sldImg"/>
          </p:nvPr>
        </p:nvSpPr>
        <p:spPr>
          <a:xfrm>
            <a:off x="946150" y="801687"/>
            <a:ext cx="5668962" cy="4010025"/>
          </a:xfrm>
          <a:prstGeom prst="rect">
            <a:avLst/>
          </a:prstGeom>
          <a:solidFill>
            <a:srgbClr val="FFFFFF">
              <a:alpha val="99998"/>
            </a:srgbClr>
          </a:solidFill>
          <a:ln>
            <a:solidFill>
              <a:srgbClr val="000000">
                <a:alpha val="100000"/>
              </a:srgbClr>
            </a:solidFill>
            <a:miter lim="524288"/>
            <a:headEnd/>
            <a:tailEnd/>
          </a:ln>
          <a:effectLst/>
        </p:spPr>
      </p:sp>
      <p:sp>
        <p:nvSpPr>
          <p:cNvPr id="90" name="Text Box 90"/>
          <p:cNvSpPr txBox="1">
            <a:spLocks/>
          </p:cNvSpPr>
          <p:nvPr>
            <p:ph idx="1" type="body"/>
          </p:nvPr>
        </p:nvSpPr>
        <p:spPr>
          <a:xfrm>
            <a:off x="755650" y="5078412"/>
            <a:ext cx="6048375" cy="4811712"/>
          </a:xfrm>
          <a:prstGeom prst="rect">
            <a:avLst/>
          </a:prstGeom>
          <a:noFill/>
          <a:ln>
            <a:noFill/>
          </a:ln>
          <a:effectLst/>
        </p:spPr>
        <p:txBody>
          <a:bodyPr anchor="t" bIns="0" lIns="0" numCol="1" rIns="0" tIns="0" wrap="square"/>
          <a:lstStyle/>
          <a:p>
            <a:pPr indent="-214312" marL="215900">
              <a:spcBef>
                <a:spcPct val="0"/>
              </a:spcBef>
              <a:buNone/>
            </a:pPr>
            <a:r>
              <a:rPr dirty="0" lang="en-US" smtClean="0" sz="1400">
                <a:latin charset="0" pitchFamily="16" typeface="Arial"/>
                <a:ea charset="-122" typeface="Microsoft YaHei"/>
              </a:rPr>
              <a:t>Available at: http://mediastandardstrust.org/wp-content/uploads/downloads/2010/11/Shrinking-World-FINAL-VERSION.pdf </a:t>
            </a:r>
          </a:p>
        </p:txBody>
      </p:sp>
      <p:sp>
        <p:nvSpPr>
          <p:cNvPr id="91" name="Text Box 91"/>
          <p:cNvSpPr txBox="1">
            <a:spLocks/>
          </p:cNvSpPr>
          <p:nvPr/>
        </p:nvSpPr>
        <p:spPr>
          <a:xfrm>
            <a:off x="4281487" y="10155237"/>
            <a:ext cx="3276600" cy="534987"/>
          </a:xfrm>
          <a:prstGeom prst="rect">
            <a:avLst/>
          </a:prstGeom>
          <a:noFill/>
          <a:ln>
            <a:noFill/>
          </a:ln>
          <a:effectLst/>
        </p:spPr>
        <p:txBody>
          <a:bodyPr anchor="b" bIns="46800" lIns="90000" numCol="1" rIns="90000" tIns="46800"/>
          <a:lstStyle/>
          <a:p>
            <a:pPr algn="r" indent="0" marL="0">
              <a:lnSpc>
                <a:spcPct val="100000"/>
              </a:lnSpc>
              <a:buNone/>
            </a:pPr>
            <a:r>
              <a:rPr dirty="0" lang="en-US" smtClean="0" sz="1200">
                <a:solidFill>
                  <a:srgbClr val="000000"/>
                </a:solidFill>
                <a:latin charset="0" pitchFamily="32" typeface="Tahoma"/>
                <a:ea charset="0" pitchFamily="16" typeface="Arial"/>
              </a:rPr>
              <a: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92" name="Text Box 92"/>
          <p:cNvSpPr txBox="1">
            <a:spLocks/>
          </p:cNvSpPr>
          <p:nvPr/>
        </p:nvSpPr>
        <p:spPr>
          <a:xfrm>
            <a:off x="4278312" y="10156825"/>
            <a:ext cx="3279775" cy="533400"/>
          </a:xfrm>
          <a:prstGeom prst="rect">
            <a:avLst/>
          </a:prstGeom>
          <a:noFill/>
          <a:ln>
            <a:noFill/>
          </a:ln>
          <a:effectLst/>
        </p:spPr>
        <p:txBody>
          <a:bodyPr anchor="b" bIns="0" lIns="0" numCol="1" rIns="0" tIns="0"/>
          <a:lstStyle/>
          <a:p>
            <a:pPr algn="r" indent="0" marL="0">
              <a:lnSpc>
                <a:spcPct val="95000"/>
              </a:lnSpc>
            </a:pPr>
            <a:r>
              <a:rPr dirty="0" lang="en-US" smtClean="0" sz="1400">
                <a:solidFill>
                  <a:srgbClr val="000000"/>
                </a:solidFill>
                <a:latin charset="0" pitchFamily="16" typeface="Times New Roman"/>
                <a:ea charset="0" typeface="Arial Unicode MS"/>
              </a:rPr>
              <a:t>*</a:t>
            </a:r>
          </a:p>
        </p:txBody>
      </p:sp>
      <p:sp>
        <p:nvSpPr>
          <p:cNvPr id="93" name="Text Box 93"/>
          <p:cNvSpPr txBox="1">
            <a:spLocks/>
          </p:cNvSpPr>
          <p:nvPr>
            <p:ph type="sldImg"/>
          </p:nvPr>
        </p:nvSpPr>
        <p:spPr>
          <a:xfrm>
            <a:off x="946150" y="801687"/>
            <a:ext cx="5668962" cy="4010025"/>
          </a:xfrm>
          <a:prstGeom prst="rect">
            <a:avLst/>
          </a:prstGeom>
          <a:solidFill>
            <a:srgbClr val="FFFFFF">
              <a:alpha val="99998"/>
            </a:srgbClr>
          </a:solidFill>
          <a:ln>
            <a:solidFill>
              <a:srgbClr val="000000">
                <a:alpha val="100000"/>
              </a:srgbClr>
            </a:solidFill>
            <a:miter lim="524288"/>
            <a:headEnd/>
            <a:tailEnd/>
          </a:ln>
          <a:effectLst/>
        </p:spPr>
      </p:sp>
      <p:sp>
        <p:nvSpPr>
          <p:cNvPr id="94" name="Text Box 94"/>
          <p:cNvSpPr txBox="1">
            <a:spLocks/>
          </p:cNvSpPr>
          <p:nvPr>
            <p:ph idx="1" type="body"/>
          </p:nvPr>
        </p:nvSpPr>
        <p:spPr>
          <a:xfrm>
            <a:off x="755650" y="5078412"/>
            <a:ext cx="6048375" cy="4811712"/>
          </a:xfrm>
          <a:prstGeom prst="rect">
            <a:avLst/>
          </a:prstGeom>
          <a:noFill/>
          <a:ln>
            <a:noFill/>
          </a:ln>
          <a:effectLst/>
        </p:spPr>
        <p:txBody>
          <a:bodyPr anchor="ctr" bIns="0" lIns="0" numCol="1" rIns="0" tIns="0" wrap="none"/>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95" name="Text Box 95"/>
          <p:cNvSpPr txBox="1">
            <a:spLocks/>
          </p:cNvSpPr>
          <p:nvPr/>
        </p:nvSpPr>
        <p:spPr>
          <a:xfrm>
            <a:off x="4278312" y="10156825"/>
            <a:ext cx="3279775" cy="533400"/>
          </a:xfrm>
          <a:prstGeom prst="rect">
            <a:avLst/>
          </a:prstGeom>
          <a:noFill/>
          <a:ln>
            <a:noFill/>
          </a:ln>
          <a:effectLst/>
        </p:spPr>
        <p:txBody>
          <a:bodyPr anchor="b" bIns="0" lIns="0" numCol="1" rIns="0" tIns="0"/>
          <a:lstStyle/>
          <a:p>
            <a:pPr algn="r" indent="0" marL="0">
              <a:lnSpc>
                <a:spcPct val="95000"/>
              </a:lnSpc>
            </a:pPr>
            <a:r>
              <a:rPr dirty="0" lang="en-US" smtClean="0" sz="1400">
                <a:solidFill>
                  <a:srgbClr val="000000"/>
                </a:solidFill>
                <a:latin charset="0" pitchFamily="16" typeface="Times New Roman"/>
                <a:ea charset="0" typeface="Arial Unicode MS"/>
              </a:rPr>
              <a:t>*</a:t>
            </a:r>
          </a:p>
        </p:txBody>
      </p:sp>
      <p:sp>
        <p:nvSpPr>
          <p:cNvPr id="96" name="Text Box 96"/>
          <p:cNvSpPr txBox="1">
            <a:spLocks/>
          </p:cNvSpPr>
          <p:nvPr>
            <p:ph type="sldImg"/>
          </p:nvPr>
        </p:nvSpPr>
        <p:spPr>
          <a:xfrm>
            <a:off x="946150" y="801687"/>
            <a:ext cx="5668962" cy="4010025"/>
          </a:xfrm>
          <a:prstGeom prst="rect">
            <a:avLst/>
          </a:prstGeom>
          <a:solidFill>
            <a:srgbClr val="FFFFFF">
              <a:alpha val="99998"/>
            </a:srgbClr>
          </a:solidFill>
          <a:ln>
            <a:solidFill>
              <a:srgbClr val="000000">
                <a:alpha val="100000"/>
              </a:srgbClr>
            </a:solidFill>
            <a:miter lim="524288"/>
            <a:headEnd/>
            <a:tailEnd/>
          </a:ln>
          <a:effectLst/>
        </p:spPr>
      </p:sp>
      <p:sp>
        <p:nvSpPr>
          <p:cNvPr id="97" name="Text Box 97"/>
          <p:cNvSpPr txBox="1">
            <a:spLocks/>
          </p:cNvSpPr>
          <p:nvPr>
            <p:ph idx="1" type="body"/>
          </p:nvPr>
        </p:nvSpPr>
        <p:spPr>
          <a:xfrm>
            <a:off x="755650" y="5078412"/>
            <a:ext cx="6048375" cy="4811712"/>
          </a:xfrm>
          <a:prstGeom prst="rect">
            <a:avLst/>
          </a:prstGeom>
          <a:noFill/>
          <a:ln>
            <a:noFill/>
          </a:ln>
          <a:effectLst/>
        </p:spPr>
        <p:txBody>
          <a:bodyPr anchor="ctr" bIns="0" lIns="0" numCol="1" rIns="0" tIns="0" wrap="none"/>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98" name="Text Box 98"/>
          <p:cNvSpPr txBox="1">
            <a:spLocks/>
          </p:cNvSpPr>
          <p:nvPr/>
        </p:nvSpPr>
        <p:spPr>
          <a:xfrm>
            <a:off x="4278312" y="10156825"/>
            <a:ext cx="3279775" cy="533400"/>
          </a:xfrm>
          <a:prstGeom prst="rect">
            <a:avLst/>
          </a:prstGeom>
          <a:noFill/>
          <a:ln>
            <a:noFill/>
          </a:ln>
          <a:effectLst/>
        </p:spPr>
        <p:txBody>
          <a:bodyPr anchor="b" bIns="0" lIns="0" numCol="1" rIns="0" tIns="0"/>
          <a:lstStyle/>
          <a:p>
            <a:pPr algn="r" indent="0" marL="0">
              <a:lnSpc>
                <a:spcPct val="95000"/>
              </a:lnSpc>
            </a:pPr>
            <a:r>
              <a:rPr dirty="0" lang="en-US" smtClean="0" sz="1400">
                <a:solidFill>
                  <a:srgbClr val="000000"/>
                </a:solidFill>
                <a:latin charset="0" pitchFamily="16" typeface="Times New Roman"/>
                <a:ea charset="0" typeface="Arial Unicode MS"/>
              </a:rPr>
              <a:t>*</a:t>
            </a:r>
          </a:p>
        </p:txBody>
      </p:sp>
      <p:sp>
        <p:nvSpPr>
          <p:cNvPr id="99" name="Text Box 99"/>
          <p:cNvSpPr txBox="1">
            <a:spLocks/>
          </p:cNvSpPr>
          <p:nvPr>
            <p:ph type="sldImg"/>
          </p:nvPr>
        </p:nvSpPr>
        <p:spPr>
          <a:xfrm>
            <a:off x="946150" y="801687"/>
            <a:ext cx="5668962" cy="4010025"/>
          </a:xfrm>
          <a:prstGeom prst="rect">
            <a:avLst/>
          </a:prstGeom>
          <a:solidFill>
            <a:srgbClr val="FFFFFF">
              <a:alpha val="99998"/>
            </a:srgbClr>
          </a:solidFill>
          <a:ln>
            <a:solidFill>
              <a:srgbClr val="000000">
                <a:alpha val="100000"/>
              </a:srgbClr>
            </a:solidFill>
            <a:miter lim="524288"/>
            <a:headEnd/>
            <a:tailEnd/>
          </a:ln>
          <a:effectLst/>
        </p:spPr>
      </p:sp>
      <p:sp>
        <p:nvSpPr>
          <p:cNvPr id="100" name="Text Box 100"/>
          <p:cNvSpPr txBox="1">
            <a:spLocks/>
          </p:cNvSpPr>
          <p:nvPr>
            <p:ph idx="1" type="body"/>
          </p:nvPr>
        </p:nvSpPr>
        <p:spPr>
          <a:xfrm>
            <a:off x="755650" y="5078412"/>
            <a:ext cx="6048375" cy="4811712"/>
          </a:xfrm>
          <a:prstGeom prst="rect">
            <a:avLst/>
          </a:prstGeom>
          <a:noFill/>
          <a:ln>
            <a:noFill/>
          </a:ln>
          <a:effectLst/>
        </p:spPr>
        <p:txBody>
          <a:bodyPr anchor="ctr" bIns="0" lIns="0" numCol="1" rIns="0" tIns="0" wrap="none"/>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01" name="Text Box 101"/>
          <p:cNvSpPr txBox="1">
            <a:spLocks/>
          </p:cNvSpPr>
          <p:nvPr/>
        </p:nvSpPr>
        <p:spPr>
          <a:xfrm>
            <a:off x="4278312" y="10156825"/>
            <a:ext cx="3279775" cy="533400"/>
          </a:xfrm>
          <a:prstGeom prst="rect">
            <a:avLst/>
          </a:prstGeom>
          <a:noFill/>
          <a:ln>
            <a:noFill/>
          </a:ln>
          <a:effectLst/>
        </p:spPr>
        <p:txBody>
          <a:bodyPr anchor="b" bIns="0" lIns="0" numCol="1" rIns="0" tIns="0"/>
          <a:lstStyle/>
          <a:p>
            <a:pPr algn="r" indent="0" marL="0">
              <a:lnSpc>
                <a:spcPct val="95000"/>
              </a:lnSpc>
            </a:pPr>
            <a:r>
              <a:rPr dirty="0" lang="en-US" smtClean="0" sz="1400">
                <a:solidFill>
                  <a:srgbClr val="000000"/>
                </a:solidFill>
                <a:latin charset="0" pitchFamily="16" typeface="Times New Roman"/>
                <a:ea charset="0" typeface="Arial Unicode MS"/>
              </a:rPr>
              <a:t>*</a:t>
            </a:r>
          </a:p>
        </p:txBody>
      </p:sp>
      <p:sp>
        <p:nvSpPr>
          <p:cNvPr id="102" name="Text Box 102"/>
          <p:cNvSpPr txBox="1">
            <a:spLocks/>
          </p:cNvSpPr>
          <p:nvPr>
            <p:ph type="sldImg"/>
          </p:nvPr>
        </p:nvSpPr>
        <p:spPr>
          <a:xfrm>
            <a:off x="946150" y="801687"/>
            <a:ext cx="5668962" cy="4010025"/>
          </a:xfrm>
          <a:prstGeom prst="rect">
            <a:avLst/>
          </a:prstGeom>
          <a:solidFill>
            <a:srgbClr val="FFFFFF">
              <a:alpha val="99998"/>
            </a:srgbClr>
          </a:solidFill>
          <a:ln>
            <a:solidFill>
              <a:srgbClr val="000000">
                <a:alpha val="100000"/>
              </a:srgbClr>
            </a:solidFill>
            <a:miter lim="524288"/>
            <a:headEnd/>
            <a:tailEnd/>
          </a:ln>
          <a:effectLst/>
        </p:spPr>
      </p:sp>
      <p:sp>
        <p:nvSpPr>
          <p:cNvPr id="103" name="Text Box 103"/>
          <p:cNvSpPr txBox="1">
            <a:spLocks/>
          </p:cNvSpPr>
          <p:nvPr>
            <p:ph idx="1" type="body"/>
          </p:nvPr>
        </p:nvSpPr>
        <p:spPr>
          <a:xfrm>
            <a:off x="755650" y="5078412"/>
            <a:ext cx="6048375" cy="4811712"/>
          </a:xfrm>
          <a:prstGeom prst="rect">
            <a:avLst/>
          </a:prstGeom>
          <a:noFill/>
          <a:ln>
            <a:noFill/>
          </a:ln>
          <a:effectLst/>
        </p:spPr>
        <p:txBody>
          <a:bodyPr anchor="ctr" bIns="0" lIns="0" numCol="1" rIns="0" tIns="0" wrap="none"/>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04" name="Text Box 104"/>
          <p:cNvSpPr txBox="1">
            <a:spLocks/>
          </p:cNvSpPr>
          <p:nvPr/>
        </p:nvSpPr>
        <p:spPr>
          <a:xfrm>
            <a:off x="4278312" y="10156825"/>
            <a:ext cx="3279775" cy="533400"/>
          </a:xfrm>
          <a:prstGeom prst="rect">
            <a:avLst/>
          </a:prstGeom>
          <a:noFill/>
          <a:ln>
            <a:noFill/>
          </a:ln>
          <a:effectLst/>
        </p:spPr>
        <p:txBody>
          <a:bodyPr anchor="b" bIns="0" lIns="0" numCol="1" rIns="0" tIns="0"/>
          <a:lstStyle/>
          <a:p>
            <a:pPr algn="r" indent="0" marL="0">
              <a:lnSpc>
                <a:spcPct val="95000"/>
              </a:lnSpc>
            </a:pPr>
            <a:r>
              <a:rPr dirty="0" lang="en-US" smtClean="0" sz="1400">
                <a:solidFill>
                  <a:srgbClr val="000000"/>
                </a:solidFill>
                <a:latin charset="0" pitchFamily="16" typeface="Times New Roman"/>
                <a:ea charset="0" typeface="Arial Unicode MS"/>
              </a:rPr>
              <a:t>*</a:t>
            </a:r>
          </a:p>
        </p:txBody>
      </p:sp>
      <p:sp>
        <p:nvSpPr>
          <p:cNvPr id="105" name="Text Box 105"/>
          <p:cNvSpPr txBox="1">
            <a:spLocks/>
          </p:cNvSpPr>
          <p:nvPr>
            <p:ph type="sldImg"/>
          </p:nvPr>
        </p:nvSpPr>
        <p:spPr>
          <a:xfrm>
            <a:off x="946150" y="801687"/>
            <a:ext cx="5668962" cy="4010025"/>
          </a:xfrm>
          <a:prstGeom prst="rect">
            <a:avLst/>
          </a:prstGeom>
          <a:solidFill>
            <a:srgbClr val="FFFFFF">
              <a:alpha val="99998"/>
            </a:srgbClr>
          </a:solidFill>
          <a:ln>
            <a:solidFill>
              <a:srgbClr val="000000">
                <a:alpha val="100000"/>
              </a:srgbClr>
            </a:solidFill>
            <a:miter lim="524288"/>
            <a:headEnd/>
            <a:tailEnd/>
          </a:ln>
          <a:effectLst/>
        </p:spPr>
      </p:sp>
      <p:sp>
        <p:nvSpPr>
          <p:cNvPr id="106" name="Text Box 106"/>
          <p:cNvSpPr txBox="1">
            <a:spLocks/>
          </p:cNvSpPr>
          <p:nvPr>
            <p:ph idx="1" type="body"/>
          </p:nvPr>
        </p:nvSpPr>
        <p:spPr>
          <a:xfrm>
            <a:off x="755650" y="5078412"/>
            <a:ext cx="6048375" cy="4811712"/>
          </a:xfrm>
          <a:prstGeom prst="rect">
            <a:avLst/>
          </a:prstGeom>
          <a:noFill/>
          <a:ln>
            <a:noFill/>
          </a:ln>
          <a:effectLst/>
        </p:spPr>
        <p:txBody>
          <a:bodyPr anchor="ctr" bIns="0" lIns="0" numCol="1" rIns="0" tIns="0" wrap="none"/>
          <a:lstStyle/>
          <a:p>
            <a:endParaRPr/>
          </a:p>
        </p:txBody>
      </p:sp>
      <p:sp>
        <p:nvSpPr>
          <p:cNvPr id="107" name="Text Box 107"/>
          <p:cNvSpPr txBox="1">
            <a:spLocks/>
          </p:cNvSpPr>
          <p:nvPr/>
        </p:nvSpPr>
        <p:spPr>
          <a:xfrm>
            <a:off x="4281487" y="10155237"/>
            <a:ext cx="3276600" cy="534987"/>
          </a:xfrm>
          <a:prstGeom prst="rect">
            <a:avLst/>
          </a:prstGeom>
          <a:noFill/>
          <a:ln>
            <a:noFill/>
          </a:ln>
          <a:effectLst/>
        </p:spPr>
        <p:txBody>
          <a:bodyPr anchor="b" bIns="46800" lIns="90000" numCol="1" rIns="90000" tIns="46800"/>
          <a:lstStyle/>
          <a:p>
            <a:pPr algn="r" indent="0" marL="0">
              <a:lnSpc>
                <a:spcPct val="100000"/>
              </a:lnSpc>
              <a:buNone/>
            </a:pPr>
            <a:r>
              <a:rPr dirty="0" lang="en-US" smtClean="0" sz="1200">
                <a:solidFill>
                  <a:srgbClr val="000000"/>
                </a:solidFill>
                <a:latin charset="0" pitchFamily="32" typeface="Tahoma"/>
                <a:ea charset="0" pitchFamily="16" typeface="Arial"/>
              </a:rPr>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2" name="Text Box 52"/>
          <p:cNvSpPr txBox="1">
            <a:spLocks/>
          </p:cNvSpPr>
          <p:nvPr/>
        </p:nvSpPr>
        <p:spPr>
          <a:xfrm>
            <a:off x="4278312" y="10156825"/>
            <a:ext cx="3279775" cy="533400"/>
          </a:xfrm>
          <a:prstGeom prst="rect">
            <a:avLst/>
          </a:prstGeom>
          <a:noFill/>
          <a:ln>
            <a:noFill/>
          </a:ln>
          <a:effectLst/>
        </p:spPr>
        <p:txBody>
          <a:bodyPr anchor="b" bIns="0" lIns="0" numCol="1" rIns="0" tIns="0"/>
          <a:lstStyle/>
          <a:p>
            <a:pPr algn="r" indent="0" marL="0">
              <a:lnSpc>
                <a:spcPct val="95000"/>
              </a:lnSpc>
            </a:pPr>
            <a:r>
              <a:rPr dirty="0" lang="en-US" smtClean="0" sz="1400">
                <a:solidFill>
                  <a:srgbClr val="000000"/>
                </a:solidFill>
                <a:latin charset="0" pitchFamily="16" typeface="Times New Roman"/>
                <a:ea charset="0" typeface="Arial Unicode MS"/>
              </a:rPr>
              <a:t>*</a:t>
            </a:r>
          </a:p>
        </p:txBody>
      </p:sp>
      <p:sp>
        <p:nvSpPr>
          <p:cNvPr id="53" name="Text Box 53"/>
          <p:cNvSpPr txBox="1">
            <a:spLocks/>
          </p:cNvSpPr>
          <p:nvPr>
            <p:ph type="sldImg"/>
          </p:nvPr>
        </p:nvSpPr>
        <p:spPr>
          <a:xfrm>
            <a:off x="944562" y="812800"/>
            <a:ext cx="5668962" cy="4008437"/>
          </a:xfrm>
          <a:prstGeom prst="rect">
            <a:avLst/>
          </a:prstGeom>
          <a:solidFill>
            <a:srgbClr val="FFFFFF">
              <a:alpha val="99998"/>
            </a:srgbClr>
          </a:solidFill>
          <a:ln>
            <a:solidFill>
              <a:srgbClr val="000000">
                <a:alpha val="100000"/>
              </a:srgbClr>
            </a:solidFill>
            <a:miter lim="524288"/>
            <a:headEnd/>
            <a:tailEnd/>
          </a:ln>
          <a:effectLst/>
        </p:spPr>
      </p:sp>
      <p:sp>
        <p:nvSpPr>
          <p:cNvPr id="54" name="Text Box 54"/>
          <p:cNvSpPr txBox="1">
            <a:spLocks/>
          </p:cNvSpPr>
          <p:nvPr>
            <p:ph idx="1" type="body"/>
          </p:nvPr>
        </p:nvSpPr>
        <p:spPr>
          <a:xfrm>
            <a:off x="755650" y="5078412"/>
            <a:ext cx="6048375" cy="4811712"/>
          </a:xfrm>
          <a:prstGeom prst="rect">
            <a:avLst/>
          </a:prstGeom>
          <a:noFill/>
          <a:ln>
            <a:noFill/>
          </a:ln>
          <a:effectLst/>
        </p:spPr>
        <p:txBody>
          <a:bodyPr anchor="ctr" bIns="0" lIns="0" numCol="1" rIns="0" tIns="0" wrap="none"/>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5" name="Text Box 55"/>
          <p:cNvSpPr txBox="1">
            <a:spLocks/>
          </p:cNvSpPr>
          <p:nvPr/>
        </p:nvSpPr>
        <p:spPr>
          <a:xfrm>
            <a:off x="4278312" y="10156825"/>
            <a:ext cx="3279775" cy="533400"/>
          </a:xfrm>
          <a:prstGeom prst="rect">
            <a:avLst/>
          </a:prstGeom>
          <a:noFill/>
          <a:ln>
            <a:noFill/>
          </a:ln>
          <a:effectLst/>
        </p:spPr>
        <p:txBody>
          <a:bodyPr anchor="b" bIns="0" lIns="0" numCol="1" rIns="0" tIns="0"/>
          <a:lstStyle/>
          <a:p>
            <a:pPr algn="r" indent="0" marL="0">
              <a:lnSpc>
                <a:spcPct val="95000"/>
              </a:lnSpc>
            </a:pPr>
            <a:r>
              <a:rPr dirty="0" lang="en-US" smtClean="0" sz="1400">
                <a:solidFill>
                  <a:srgbClr val="000000"/>
                </a:solidFill>
                <a:latin charset="0" pitchFamily="16" typeface="Times New Roman"/>
                <a:ea charset="0" typeface="Arial Unicode MS"/>
              </a:rPr>
              <a:t>*</a:t>
            </a:r>
          </a:p>
        </p:txBody>
      </p:sp>
      <p:sp>
        <p:nvSpPr>
          <p:cNvPr id="56" name="Text Box 56"/>
          <p:cNvSpPr txBox="1">
            <a:spLocks/>
          </p:cNvSpPr>
          <p:nvPr>
            <p:ph type="sldImg"/>
          </p:nvPr>
        </p:nvSpPr>
        <p:spPr>
          <a:xfrm>
            <a:off x="944562" y="812800"/>
            <a:ext cx="5668962" cy="4008437"/>
          </a:xfrm>
          <a:prstGeom prst="rect">
            <a:avLst/>
          </a:prstGeom>
          <a:solidFill>
            <a:srgbClr val="FFFFFF">
              <a:alpha val="99998"/>
            </a:srgbClr>
          </a:solidFill>
          <a:ln>
            <a:solidFill>
              <a:srgbClr val="000000">
                <a:alpha val="100000"/>
              </a:srgbClr>
            </a:solidFill>
            <a:miter lim="524288"/>
            <a:headEnd/>
            <a:tailEnd/>
          </a:ln>
          <a:effectLst/>
        </p:spPr>
      </p:sp>
      <p:sp>
        <p:nvSpPr>
          <p:cNvPr id="57" name="Text Box 57"/>
          <p:cNvSpPr txBox="1">
            <a:spLocks/>
          </p:cNvSpPr>
          <p:nvPr>
            <p:ph idx="1" type="body"/>
          </p:nvPr>
        </p:nvSpPr>
        <p:spPr>
          <a:xfrm>
            <a:off x="755650" y="5078412"/>
            <a:ext cx="6048375" cy="4811712"/>
          </a:xfrm>
          <a:prstGeom prst="rect">
            <a:avLst/>
          </a:prstGeom>
          <a:noFill/>
          <a:ln>
            <a:noFill/>
          </a:ln>
          <a:effectLst/>
        </p:spPr>
        <p:txBody>
          <a:bodyPr anchor="ctr" bIns="0" lIns="0" numCol="1" rIns="0" tIns="0" wrap="none"/>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8" name="Text Box 58"/>
          <p:cNvSpPr txBox="1">
            <a:spLocks/>
          </p:cNvSpPr>
          <p:nvPr/>
        </p:nvSpPr>
        <p:spPr>
          <a:xfrm>
            <a:off x="4278312" y="10156825"/>
            <a:ext cx="3279775" cy="533400"/>
          </a:xfrm>
          <a:prstGeom prst="rect">
            <a:avLst/>
          </a:prstGeom>
          <a:noFill/>
          <a:ln>
            <a:noFill/>
          </a:ln>
          <a:effectLst/>
        </p:spPr>
        <p:txBody>
          <a:bodyPr anchor="b" bIns="0" lIns="0" numCol="1" rIns="0" tIns="0"/>
          <a:lstStyle/>
          <a:p>
            <a:pPr algn="r" indent="0" marL="0">
              <a:lnSpc>
                <a:spcPct val="95000"/>
              </a:lnSpc>
            </a:pPr>
            <a:r>
              <a:rPr dirty="0" lang="en-US" smtClean="0" sz="1400">
                <a:solidFill>
                  <a:srgbClr val="000000"/>
                </a:solidFill>
                <a:latin charset="0" pitchFamily="16" typeface="Times New Roman"/>
                <a:ea charset="0" typeface="Arial Unicode MS"/>
              </a:rPr>
              <a:t>*</a:t>
            </a:r>
          </a:p>
        </p:txBody>
      </p:sp>
      <p:sp>
        <p:nvSpPr>
          <p:cNvPr id="59" name="Text Box 59"/>
          <p:cNvSpPr txBox="1">
            <a:spLocks/>
          </p:cNvSpPr>
          <p:nvPr>
            <p:ph type="sldImg"/>
          </p:nvPr>
        </p:nvSpPr>
        <p:spPr>
          <a:xfrm>
            <a:off x="944562" y="812800"/>
            <a:ext cx="5668962" cy="4008437"/>
          </a:xfrm>
          <a:prstGeom prst="rect">
            <a:avLst/>
          </a:prstGeom>
          <a:solidFill>
            <a:srgbClr val="FFFFFF">
              <a:alpha val="99998"/>
            </a:srgbClr>
          </a:solidFill>
          <a:ln>
            <a:solidFill>
              <a:srgbClr val="000000">
                <a:alpha val="100000"/>
              </a:srgbClr>
            </a:solidFill>
            <a:miter lim="524288"/>
            <a:headEnd/>
            <a:tailEnd/>
          </a:ln>
          <a:effectLst/>
        </p:spPr>
      </p:sp>
      <p:sp>
        <p:nvSpPr>
          <p:cNvPr id="60" name="Text Box 60"/>
          <p:cNvSpPr txBox="1">
            <a:spLocks/>
          </p:cNvSpPr>
          <p:nvPr>
            <p:ph idx="1" type="body"/>
          </p:nvPr>
        </p:nvSpPr>
        <p:spPr>
          <a:xfrm>
            <a:off x="755650" y="5078412"/>
            <a:ext cx="6048375" cy="4811712"/>
          </a:xfrm>
          <a:prstGeom prst="rect">
            <a:avLst/>
          </a:prstGeom>
          <a:noFill/>
          <a:ln>
            <a:noFill/>
          </a:ln>
          <a:effectLst/>
        </p:spPr>
        <p:txBody>
          <a:bodyPr anchor="ctr" bIns="0" lIns="0" numCol="1" rIns="0" tIns="0" wrap="none"/>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61" name="Text Box 61"/>
          <p:cNvSpPr txBox="1">
            <a:spLocks/>
          </p:cNvSpPr>
          <p:nvPr/>
        </p:nvSpPr>
        <p:spPr>
          <a:xfrm>
            <a:off x="4278312" y="10156825"/>
            <a:ext cx="3279775" cy="533400"/>
          </a:xfrm>
          <a:prstGeom prst="rect">
            <a:avLst/>
          </a:prstGeom>
          <a:noFill/>
          <a:ln>
            <a:noFill/>
          </a:ln>
          <a:effectLst/>
        </p:spPr>
        <p:txBody>
          <a:bodyPr anchor="b" bIns="0" lIns="0" numCol="1" rIns="0" tIns="0"/>
          <a:lstStyle/>
          <a:p>
            <a:pPr algn="r" indent="0" marL="0">
              <a:lnSpc>
                <a:spcPct val="95000"/>
              </a:lnSpc>
            </a:pPr>
            <a:r>
              <a:rPr dirty="0" lang="en-US" smtClean="0" sz="1400">
                <a:solidFill>
                  <a:srgbClr val="000000"/>
                </a:solidFill>
                <a:latin charset="0" pitchFamily="16" typeface="Times New Roman"/>
                <a:ea charset="0" typeface="Arial Unicode MS"/>
              </a:rPr>
              <a:t>*</a:t>
            </a:r>
          </a:p>
        </p:txBody>
      </p:sp>
      <p:sp>
        <p:nvSpPr>
          <p:cNvPr id="62" name="Text Box 62"/>
          <p:cNvSpPr txBox="1">
            <a:spLocks/>
          </p:cNvSpPr>
          <p:nvPr>
            <p:ph type="sldImg"/>
          </p:nvPr>
        </p:nvSpPr>
        <p:spPr>
          <a:xfrm>
            <a:off x="944562" y="812800"/>
            <a:ext cx="5668962" cy="4008437"/>
          </a:xfrm>
          <a:prstGeom prst="rect">
            <a:avLst/>
          </a:prstGeom>
          <a:solidFill>
            <a:srgbClr val="FFFFFF">
              <a:alpha val="99998"/>
            </a:srgbClr>
          </a:solidFill>
          <a:ln>
            <a:solidFill>
              <a:srgbClr val="000000">
                <a:alpha val="100000"/>
              </a:srgbClr>
            </a:solidFill>
            <a:miter lim="524288"/>
            <a:headEnd/>
            <a:tailEnd/>
          </a:ln>
          <a:effectLst/>
        </p:spPr>
      </p:sp>
      <p:sp>
        <p:nvSpPr>
          <p:cNvPr id="63" name="Text Box 63"/>
          <p:cNvSpPr txBox="1">
            <a:spLocks/>
          </p:cNvSpPr>
          <p:nvPr>
            <p:ph idx="1" type="body"/>
          </p:nvPr>
        </p:nvSpPr>
        <p:spPr>
          <a:xfrm>
            <a:off x="755650" y="5078412"/>
            <a:ext cx="6048375" cy="4811712"/>
          </a:xfrm>
          <a:prstGeom prst="rect">
            <a:avLst/>
          </a:prstGeom>
          <a:noFill/>
          <a:ln>
            <a:noFill/>
          </a:ln>
          <a:effectLst/>
        </p:spPr>
        <p:txBody>
          <a:bodyPr anchor="ctr" bIns="0" lIns="0" numCol="1" rIns="0" tIns="0" wrap="none"/>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64" name="Text Box 64"/>
          <p:cNvSpPr txBox="1">
            <a:spLocks/>
          </p:cNvSpPr>
          <p:nvPr/>
        </p:nvSpPr>
        <p:spPr>
          <a:xfrm>
            <a:off x="4278312" y="10156825"/>
            <a:ext cx="3279775" cy="533400"/>
          </a:xfrm>
          <a:prstGeom prst="rect">
            <a:avLst/>
          </a:prstGeom>
          <a:noFill/>
          <a:ln>
            <a:noFill/>
          </a:ln>
          <a:effectLst/>
        </p:spPr>
        <p:txBody>
          <a:bodyPr anchor="b" bIns="0" lIns="0" numCol="1" rIns="0" tIns="0"/>
          <a:lstStyle/>
          <a:p>
            <a:pPr algn="r" indent="0" marL="0">
              <a:lnSpc>
                <a:spcPct val="95000"/>
              </a:lnSpc>
            </a:pPr>
            <a:r>
              <a:rPr dirty="0" lang="en-US" smtClean="0" sz="1400">
                <a:solidFill>
                  <a:srgbClr val="000000"/>
                </a:solidFill>
                <a:latin charset="0" pitchFamily="16" typeface="Times New Roman"/>
                <a:ea charset="0" typeface="Arial Unicode MS"/>
              </a:rPr>
              <a:t>*</a:t>
            </a:r>
          </a:p>
        </p:txBody>
      </p:sp>
      <p:sp>
        <p:nvSpPr>
          <p:cNvPr id="65" name="Text Box 65"/>
          <p:cNvSpPr txBox="1">
            <a:spLocks/>
          </p:cNvSpPr>
          <p:nvPr>
            <p:ph type="sldImg"/>
          </p:nvPr>
        </p:nvSpPr>
        <p:spPr>
          <a:xfrm>
            <a:off x="944562" y="812800"/>
            <a:ext cx="5668962" cy="4008437"/>
          </a:xfrm>
          <a:prstGeom prst="rect">
            <a:avLst/>
          </a:prstGeom>
          <a:solidFill>
            <a:srgbClr val="FFFFFF">
              <a:alpha val="99998"/>
            </a:srgbClr>
          </a:solidFill>
          <a:ln>
            <a:solidFill>
              <a:srgbClr val="000000">
                <a:alpha val="100000"/>
              </a:srgbClr>
            </a:solidFill>
            <a:miter lim="524288"/>
            <a:headEnd/>
            <a:tailEnd/>
          </a:ln>
          <a:effectLst/>
        </p:spPr>
      </p:sp>
      <p:sp>
        <p:nvSpPr>
          <p:cNvPr id="66" name="Text Box 66"/>
          <p:cNvSpPr txBox="1">
            <a:spLocks/>
          </p:cNvSpPr>
          <p:nvPr>
            <p:ph idx="1" type="body"/>
          </p:nvPr>
        </p:nvSpPr>
        <p:spPr>
          <a:xfrm>
            <a:off x="755650" y="5078412"/>
            <a:ext cx="6048375" cy="4811712"/>
          </a:xfrm>
          <a:prstGeom prst="rect">
            <a:avLst/>
          </a:prstGeom>
          <a:noFill/>
          <a:ln>
            <a:noFill/>
          </a:ln>
          <a:effectLst/>
        </p:spPr>
        <p:txBody>
          <a:bodyPr anchor="ctr" bIns="0" lIns="0" numCol="1" rIns="0" tIns="0" wrap="none"/>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67" name="Text Box 67"/>
          <p:cNvSpPr txBox="1">
            <a:spLocks/>
          </p:cNvSpPr>
          <p:nvPr/>
        </p:nvSpPr>
        <p:spPr>
          <a:xfrm>
            <a:off x="4278312" y="10156825"/>
            <a:ext cx="3279775" cy="533400"/>
          </a:xfrm>
          <a:prstGeom prst="rect">
            <a:avLst/>
          </a:prstGeom>
          <a:noFill/>
          <a:ln>
            <a:noFill/>
          </a:ln>
          <a:effectLst/>
        </p:spPr>
        <p:txBody>
          <a:bodyPr anchor="b" bIns="0" lIns="0" numCol="1" rIns="0" tIns="0"/>
          <a:lstStyle/>
          <a:p>
            <a:pPr algn="r" indent="0" marL="0">
              <a:lnSpc>
                <a:spcPct val="95000"/>
              </a:lnSpc>
            </a:pPr>
            <a:r>
              <a:rPr dirty="0" lang="en-US" smtClean="0" sz="1400">
                <a:solidFill>
                  <a:srgbClr val="000000"/>
                </a:solidFill>
                <a:latin charset="0" pitchFamily="16" typeface="Times New Roman"/>
                <a:ea charset="0" typeface="Arial Unicode MS"/>
              </a:rPr>
              <a:t>*</a:t>
            </a:r>
          </a:p>
        </p:txBody>
      </p:sp>
      <p:sp>
        <p:nvSpPr>
          <p:cNvPr id="68" name="Text Box 68"/>
          <p:cNvSpPr txBox="1">
            <a:spLocks/>
          </p:cNvSpPr>
          <p:nvPr>
            <p:ph type="sldImg"/>
          </p:nvPr>
        </p:nvSpPr>
        <p:spPr>
          <a:xfrm>
            <a:off x="944562" y="812800"/>
            <a:ext cx="5668962" cy="4008437"/>
          </a:xfrm>
          <a:prstGeom prst="rect">
            <a:avLst/>
          </a:prstGeom>
          <a:solidFill>
            <a:srgbClr val="FFFFFF">
              <a:alpha val="99998"/>
            </a:srgbClr>
          </a:solidFill>
          <a:ln>
            <a:solidFill>
              <a:srgbClr val="000000">
                <a:alpha val="100000"/>
              </a:srgbClr>
            </a:solidFill>
            <a:miter lim="524288"/>
            <a:headEnd/>
            <a:tailEnd/>
          </a:ln>
          <a:effectLst/>
        </p:spPr>
      </p:sp>
      <p:sp>
        <p:nvSpPr>
          <p:cNvPr id="69" name="Text Box 69"/>
          <p:cNvSpPr txBox="1">
            <a:spLocks/>
          </p:cNvSpPr>
          <p:nvPr>
            <p:ph idx="1" type="body"/>
          </p:nvPr>
        </p:nvSpPr>
        <p:spPr>
          <a:xfrm>
            <a:off x="755650" y="5078412"/>
            <a:ext cx="6048375" cy="4811712"/>
          </a:xfrm>
          <a:prstGeom prst="rect">
            <a:avLst/>
          </a:prstGeom>
          <a:noFill/>
          <a:ln>
            <a:noFill/>
          </a:ln>
          <a:effectLst/>
        </p:spPr>
        <p:txBody>
          <a:bodyPr anchor="ctr" bIns="0" lIns="0" numCol="1" rIns="0" tIns="0" wrap="none"/>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70" name="Text Box 70"/>
          <p:cNvSpPr txBox="1">
            <a:spLocks/>
          </p:cNvSpPr>
          <p:nvPr/>
        </p:nvSpPr>
        <p:spPr>
          <a:xfrm>
            <a:off x="4278312" y="10156825"/>
            <a:ext cx="3279775" cy="533400"/>
          </a:xfrm>
          <a:prstGeom prst="rect">
            <a:avLst/>
          </a:prstGeom>
          <a:noFill/>
          <a:ln>
            <a:noFill/>
          </a:ln>
          <a:effectLst/>
        </p:spPr>
        <p:txBody>
          <a:bodyPr anchor="b" bIns="0" lIns="0" numCol="1" rIns="0" tIns="0"/>
          <a:lstStyle/>
          <a:p>
            <a:pPr algn="r" indent="0" marL="0">
              <a:lnSpc>
                <a:spcPct val="95000"/>
              </a:lnSpc>
            </a:pPr>
            <a:r>
              <a:rPr dirty="0" lang="en-US" smtClean="0" sz="1400">
                <a:solidFill>
                  <a:srgbClr val="000000"/>
                </a:solidFill>
                <a:latin charset="0" pitchFamily="16" typeface="Times New Roman"/>
                <a:ea charset="0" typeface="Arial Unicode MS"/>
              </a:rPr>
              <a:t>*</a:t>
            </a:r>
          </a:p>
        </p:txBody>
      </p:sp>
      <p:sp>
        <p:nvSpPr>
          <p:cNvPr id="71" name="Text Box 71"/>
          <p:cNvSpPr txBox="1">
            <a:spLocks/>
          </p:cNvSpPr>
          <p:nvPr>
            <p:ph type="sldImg"/>
          </p:nvPr>
        </p:nvSpPr>
        <p:spPr>
          <a:xfrm>
            <a:off x="944562" y="812800"/>
            <a:ext cx="5668962" cy="4008437"/>
          </a:xfrm>
          <a:prstGeom prst="rect">
            <a:avLst/>
          </a:prstGeom>
          <a:solidFill>
            <a:srgbClr val="FFFFFF">
              <a:alpha val="99998"/>
            </a:srgbClr>
          </a:solidFill>
          <a:ln>
            <a:solidFill>
              <a:srgbClr val="000000">
                <a:alpha val="100000"/>
              </a:srgbClr>
            </a:solidFill>
            <a:miter lim="524288"/>
            <a:headEnd/>
            <a:tailEnd/>
          </a:ln>
          <a:effectLst/>
        </p:spPr>
      </p:sp>
      <p:sp>
        <p:nvSpPr>
          <p:cNvPr id="72" name="Text Box 72"/>
          <p:cNvSpPr txBox="1">
            <a:spLocks/>
          </p:cNvSpPr>
          <p:nvPr>
            <p:ph idx="1" type="body"/>
          </p:nvPr>
        </p:nvSpPr>
        <p:spPr>
          <a:xfrm>
            <a:off x="755650" y="5078412"/>
            <a:ext cx="6048375" cy="4811712"/>
          </a:xfrm>
          <a:prstGeom prst="rect">
            <a:avLst/>
          </a:prstGeom>
          <a:noFill/>
          <a:ln>
            <a:noFill/>
          </a:ln>
          <a:effectLst/>
        </p:spPr>
        <p:txBody>
          <a:bodyPr anchor="ctr" bIns="0" lIns="0" numCol="1" rIns="0" tIns="0" wrap="none"/>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73" name="Text Box 73"/>
          <p:cNvSpPr txBox="1">
            <a:spLocks/>
          </p:cNvSpPr>
          <p:nvPr/>
        </p:nvSpPr>
        <p:spPr>
          <a:xfrm>
            <a:off x="4278312" y="10156825"/>
            <a:ext cx="3279775" cy="533400"/>
          </a:xfrm>
          <a:prstGeom prst="rect">
            <a:avLst/>
          </a:prstGeom>
          <a:noFill/>
          <a:ln>
            <a:noFill/>
          </a:ln>
          <a:effectLst/>
        </p:spPr>
        <p:txBody>
          <a:bodyPr anchor="b" bIns="0" lIns="0" numCol="1" rIns="0" tIns="0"/>
          <a:lstStyle/>
          <a:p>
            <a:pPr algn="r" indent="0" marL="0">
              <a:lnSpc>
                <a:spcPct val="95000"/>
              </a:lnSpc>
            </a:pPr>
            <a:r>
              <a:rPr dirty="0" lang="en-US" smtClean="0" sz="1400">
                <a:solidFill>
                  <a:srgbClr val="000000"/>
                </a:solidFill>
                <a:latin charset="0" pitchFamily="16" typeface="Times New Roman"/>
                <a:ea charset="0" typeface="Arial Unicode MS"/>
              </a:rPr>
              <a:t>*</a:t>
            </a:r>
          </a:p>
        </p:txBody>
      </p:sp>
      <p:sp>
        <p:nvSpPr>
          <p:cNvPr id="74" name="Text Box 74"/>
          <p:cNvSpPr txBox="1">
            <a:spLocks/>
          </p:cNvSpPr>
          <p:nvPr>
            <p:ph type="sldImg"/>
          </p:nvPr>
        </p:nvSpPr>
        <p:spPr>
          <a:xfrm>
            <a:off x="944562" y="812800"/>
            <a:ext cx="5668962" cy="4008437"/>
          </a:xfrm>
          <a:prstGeom prst="rect">
            <a:avLst/>
          </a:prstGeom>
          <a:solidFill>
            <a:srgbClr val="FFFFFF">
              <a:alpha val="99998"/>
            </a:srgbClr>
          </a:solidFill>
          <a:ln>
            <a:solidFill>
              <a:srgbClr val="000000">
                <a:alpha val="100000"/>
              </a:srgbClr>
            </a:solidFill>
            <a:miter lim="524288"/>
            <a:headEnd/>
            <a:tailEnd/>
          </a:ln>
          <a:effectLst/>
        </p:spPr>
      </p:sp>
      <p:sp>
        <p:nvSpPr>
          <p:cNvPr id="75" name="Text Box 75"/>
          <p:cNvSpPr txBox="1">
            <a:spLocks/>
          </p:cNvSpPr>
          <p:nvPr>
            <p:ph idx="1" type="body"/>
          </p:nvPr>
        </p:nvSpPr>
        <p:spPr>
          <a:xfrm>
            <a:off x="755650" y="5078412"/>
            <a:ext cx="6048375" cy="4811712"/>
          </a:xfrm>
          <a:prstGeom prst="rect">
            <a:avLst/>
          </a:prstGeom>
          <a:noFill/>
          <a:ln>
            <a:noFill/>
          </a:ln>
          <a:effectLst/>
        </p:spPr>
        <p:txBody>
          <a:bodyPr anchor="ctr" bIns="0" lIns="0" numCol="1" rIns="0" tIns="0" wrap="none"/>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numCol="1"/>
          <a:lstStyle/>
          <a:p>
            <a:r>
              <a:rPr lang="en-US" smtClean="0"/>
              <a:t>Click to edit Master title style</a:t>
            </a:r>
            <a:endParaRPr lang="en-US"/>
          </a:p>
        </p:txBody>
      </p:sp>
      <p:sp>
        <p:nvSpPr>
          <p:cNvPr id="3" name="Subtitle 2"/>
          <p:cNvSpPr>
            <a:spLocks noGrp="1"/>
          </p:cNvSpPr>
          <p:nvPr>
            <p:ph idx="1" type="subTitle"/>
          </p:nvPr>
        </p:nvSpPr>
        <p:spPr>
          <a:xfrm>
            <a:off x="1371600" y="3886200"/>
            <a:ext cx="6400800" cy="1752600"/>
          </a:xfrm>
        </p:spPr>
        <p:txBody>
          <a:bodyPr numCol="1"/>
          <a:lstStyle>
            <a:lvl1pPr algn="ctr" indent="0" marL="0">
              <a:buNone/>
              <a:defRPr/>
            </a:lvl1pPr>
            <a:lvl2pPr algn="ctr" indent="0" marL="457200">
              <a:buNone/>
              <a:defRPr/>
            </a:lvl2pPr>
            <a:lvl3pPr algn="ctr" indent="0" marL="914400">
              <a:buNone/>
              <a:defRPr/>
            </a:lvl3pPr>
            <a:lvl4pPr algn="ctr" indent="0" marL="1371600">
              <a:buNone/>
              <a:defRPr/>
            </a:lvl4pPr>
            <a:lvl5pPr algn="ctr" indent="0" marL="1828800">
              <a:buNone/>
              <a:defRPr/>
            </a:lvl5pPr>
            <a:lvl6pPr algn="ctr" indent="0" marL="2286000">
              <a:buNone/>
              <a:defRPr/>
            </a:lvl6pPr>
            <a:lvl7pPr algn="ctr" indent="0" marL="2743200">
              <a:buNone/>
              <a:defRPr/>
            </a:lvl7pPr>
            <a:lvl8pPr algn="ctr" indent="0" marL="3200400">
              <a:buNone/>
              <a:defRPr/>
            </a:lvl8pPr>
            <a:lvl9pPr algn="ctr" indent="0" marL="3657600">
              <a:buNone/>
              <a:defRPr/>
            </a:lvl9pPr>
          </a:lstStyle>
          <a:p>
            <a:r>
              <a:rPr lang="en-US" smtClean="0"/>
              <a:t>Click to edit Master subtitle style</a:t>
            </a:r>
            <a:endParaRPr lang="en-US"/>
          </a:p>
        </p:txBody>
      </p:sp>
      <p:sp>
        <p:nvSpPr>
          <p:cNvPr id="4" name="Date Placeholder 3"/>
          <p:cNvSpPr>
            <a:spLocks noGrp="1"/>
          </p:cNvSpPr>
          <p:nvPr>
            <p:ph idx="10" sz="half" type="dt"/>
          </p:nvPr>
        </p:nvSpPr>
        <p:spPr/>
        <p:txBody>
          <a:bodyPr numCol="1"/>
          <a:lstStyle>
            <a:lvl1pPr>
              <a:defRPr/>
            </a:lvl1pPr>
          </a:lstStyle>
          <a:p>
            <a:endParaRPr lang="en-US"/>
          </a:p>
        </p:txBody>
      </p:sp>
      <p:sp>
        <p:nvSpPr>
          <p:cNvPr id="5" name="Footer Placeholder 4"/>
          <p:cNvSpPr>
            <a:spLocks noGrp="1"/>
          </p:cNvSpPr>
          <p:nvPr>
            <p:ph idx="11" sz="quarter" type="ftr"/>
          </p:nvPr>
        </p:nvSpPr>
        <p:spPr/>
        <p:txBody>
          <a:bodyPr numCol="1"/>
          <a:lstStyle>
            <a:lvl1pPr>
              <a:defRPr/>
            </a:lvl1pPr>
          </a:lstStyle>
          <a:p>
            <a:endParaRPr lang="en-US"/>
          </a:p>
        </p:txBody>
      </p:sp>
      <p:sp>
        <p:nvSpPr>
          <p:cNvPr id="6" name="Slide Number Placeholder 5"/>
          <p:cNvSpPr>
            <a:spLocks noGrp="1"/>
          </p:cNvSpPr>
          <p:nvPr>
            <p:ph idx="12" sz="quarter" type="sldNum"/>
          </p:nvPr>
        </p:nvSpPr>
        <p:spPr/>
        <p:txBody>
          <a:bodyPr numCol="1"/>
          <a:lstStyle>
            <a:lvl1pPr>
              <a:defRPr/>
            </a:lvl1pPr>
          </a:lstStyle>
          <a:p>
            <a:fld id="{C9600221-B624-45B7-9E68-D1D79752583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US"/>
          </a:p>
        </p:txBody>
      </p:sp>
      <p:sp>
        <p:nvSpPr>
          <p:cNvPr id="3" name="Vertical Text Placeholder 2"/>
          <p:cNvSpPr>
            <a:spLocks noGrp="1"/>
          </p:cNvSpPr>
          <p:nvPr>
            <p:ph idx="1" orient="vert" type="body"/>
          </p:nvPr>
        </p:nvSpPr>
        <p:spPr/>
        <p:txBody>
          <a:bodyPr numCol="1"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idx="10" sz="half" type="dt"/>
          </p:nvPr>
        </p:nvSpPr>
        <p:spPr/>
        <p:txBody>
          <a:bodyPr numCol="1"/>
          <a:lstStyle>
            <a:lvl1pPr>
              <a:defRPr/>
            </a:lvl1pPr>
          </a:lstStyle>
          <a:p>
            <a:endParaRPr lang="en-US"/>
          </a:p>
        </p:txBody>
      </p:sp>
      <p:sp>
        <p:nvSpPr>
          <p:cNvPr id="5" name="Footer Placeholder 4"/>
          <p:cNvSpPr>
            <a:spLocks noGrp="1"/>
          </p:cNvSpPr>
          <p:nvPr>
            <p:ph idx="11" sz="quarter" type="ftr"/>
          </p:nvPr>
        </p:nvSpPr>
        <p:spPr/>
        <p:txBody>
          <a:bodyPr numCol="1"/>
          <a:lstStyle>
            <a:lvl1pPr>
              <a:defRPr/>
            </a:lvl1pPr>
          </a:lstStyle>
          <a:p>
            <a:endParaRPr lang="en-US"/>
          </a:p>
        </p:txBody>
      </p:sp>
      <p:sp>
        <p:nvSpPr>
          <p:cNvPr id="6" name="Slide Number Placeholder 5"/>
          <p:cNvSpPr>
            <a:spLocks noGrp="1"/>
          </p:cNvSpPr>
          <p:nvPr>
            <p:ph idx="12" sz="quarter" type="sldNum"/>
          </p:nvPr>
        </p:nvSpPr>
        <p:spPr/>
        <p:txBody>
          <a:bodyPr numCol="1"/>
          <a:lstStyle>
            <a:lvl1pPr>
              <a:defRPr/>
            </a:lvl1pPr>
          </a:lstStyle>
          <a:p>
            <a:fld id="{C543D10D-1B83-4EE9-8835-AFAF7628ADB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 name=""/>
        <p:cNvGrpSpPr/>
        <p:nvPr/>
      </p:nvGrpSpPr>
      <p:grpSpPr>
        <a:xfrm>
          <a:off x="0" y="0"/>
          <a:ext cx="0" cy="0"/>
          <a:chOff x="0" y="0"/>
          <a:chExt cx="0" cy="0"/>
        </a:xfrm>
      </p:grpSpPr>
      <p:sp>
        <p:nvSpPr>
          <p:cNvPr id="2" name="Vertical Title 1"/>
          <p:cNvSpPr>
            <a:spLocks noGrp="1"/>
          </p:cNvSpPr>
          <p:nvPr>
            <p:ph orient="vert" type="title"/>
          </p:nvPr>
        </p:nvSpPr>
        <p:spPr>
          <a:xfrm>
            <a:off x="6629400" y="274638"/>
            <a:ext cx="2057400" cy="5851525"/>
          </a:xfrm>
        </p:spPr>
        <p:txBody>
          <a:bodyPr numCol="1" vert="eaVert"/>
          <a:lstStyle/>
          <a:p>
            <a:r>
              <a:rPr lang="en-US" smtClean="0"/>
              <a:t>Click to edit Master title style</a:t>
            </a:r>
            <a:endParaRPr lang="en-US"/>
          </a:p>
        </p:txBody>
      </p:sp>
      <p:sp>
        <p:nvSpPr>
          <p:cNvPr id="3" name="Vertical Text Placeholder 2"/>
          <p:cNvSpPr>
            <a:spLocks noGrp="1"/>
          </p:cNvSpPr>
          <p:nvPr>
            <p:ph idx="1" orient="vert" type="body"/>
          </p:nvPr>
        </p:nvSpPr>
        <p:spPr>
          <a:xfrm>
            <a:off x="457200" y="274638"/>
            <a:ext cx="6019800" cy="5851525"/>
          </a:xfrm>
        </p:spPr>
        <p:txBody>
          <a:bodyPr numCol="1"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idx="10" sz="half" type="dt"/>
          </p:nvPr>
        </p:nvSpPr>
        <p:spPr/>
        <p:txBody>
          <a:bodyPr numCol="1"/>
          <a:lstStyle>
            <a:lvl1pPr>
              <a:defRPr/>
            </a:lvl1pPr>
          </a:lstStyle>
          <a:p>
            <a:endParaRPr lang="en-US"/>
          </a:p>
        </p:txBody>
      </p:sp>
      <p:sp>
        <p:nvSpPr>
          <p:cNvPr id="5" name="Footer Placeholder 4"/>
          <p:cNvSpPr>
            <a:spLocks noGrp="1"/>
          </p:cNvSpPr>
          <p:nvPr>
            <p:ph idx="11" sz="quarter" type="ftr"/>
          </p:nvPr>
        </p:nvSpPr>
        <p:spPr/>
        <p:txBody>
          <a:bodyPr numCol="1"/>
          <a:lstStyle>
            <a:lvl1pPr>
              <a:defRPr/>
            </a:lvl1pPr>
          </a:lstStyle>
          <a:p>
            <a:endParaRPr lang="en-US"/>
          </a:p>
        </p:txBody>
      </p:sp>
      <p:sp>
        <p:nvSpPr>
          <p:cNvPr id="6" name="Slide Number Placeholder 5"/>
          <p:cNvSpPr>
            <a:spLocks noGrp="1"/>
          </p:cNvSpPr>
          <p:nvPr>
            <p:ph idx="12" sz="quarter" type="sldNum"/>
          </p:nvPr>
        </p:nvSpPr>
        <p:spPr/>
        <p:txBody>
          <a:bodyPr numCol="1"/>
          <a:lstStyle>
            <a:lvl1pPr>
              <a:defRPr/>
            </a:lvl1pPr>
          </a:lstStyle>
          <a:p>
            <a:fld id="{8A0F8399-60D2-4F5D-9CEE-64FA3803ED8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US"/>
          </a:p>
        </p:txBody>
      </p:sp>
      <p:sp>
        <p:nvSpPr>
          <p:cNvPr id="3" name="Content Placeholder 2"/>
          <p:cNvSpPr>
            <a:spLocks noGrp="1"/>
          </p:cNvSpPr>
          <p:nvPr>
            <p:ph idx="1"/>
          </p:nvPr>
        </p:nvSpPr>
        <p:spPr/>
        <p:txBody>
          <a:bodyPr num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idx="10" sz="half" type="dt"/>
          </p:nvPr>
        </p:nvSpPr>
        <p:spPr/>
        <p:txBody>
          <a:bodyPr numCol="1"/>
          <a:lstStyle>
            <a:lvl1pPr>
              <a:defRPr/>
            </a:lvl1pPr>
          </a:lstStyle>
          <a:p>
            <a:endParaRPr lang="en-US"/>
          </a:p>
        </p:txBody>
      </p:sp>
      <p:sp>
        <p:nvSpPr>
          <p:cNvPr id="5" name="Footer Placeholder 4"/>
          <p:cNvSpPr>
            <a:spLocks noGrp="1"/>
          </p:cNvSpPr>
          <p:nvPr>
            <p:ph idx="11" sz="quarter" type="ftr"/>
          </p:nvPr>
        </p:nvSpPr>
        <p:spPr/>
        <p:txBody>
          <a:bodyPr numCol="1"/>
          <a:lstStyle>
            <a:lvl1pPr>
              <a:defRPr/>
            </a:lvl1pPr>
          </a:lstStyle>
          <a:p>
            <a:endParaRPr lang="en-US"/>
          </a:p>
        </p:txBody>
      </p:sp>
      <p:sp>
        <p:nvSpPr>
          <p:cNvPr id="6" name="Slide Number Placeholder 5"/>
          <p:cNvSpPr>
            <a:spLocks noGrp="1"/>
          </p:cNvSpPr>
          <p:nvPr>
            <p:ph idx="12" sz="quarter" type="sldNum"/>
          </p:nvPr>
        </p:nvSpPr>
        <p:spPr/>
        <p:txBody>
          <a:bodyPr numCol="1"/>
          <a:lstStyle>
            <a:lvl1pPr>
              <a:defRPr/>
            </a:lvl1pPr>
          </a:lstStyle>
          <a:p>
            <a:fld id="{A5BC7F78-48E6-4BBC-B0E1-56BD2A17FC9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numCol="1"/>
          <a:lstStyle>
            <a:lvl1pPr algn="l">
              <a:defRPr b="1" cap="all" sz="4000"/>
            </a:lvl1pPr>
          </a:lstStyle>
          <a:p>
            <a:r>
              <a:rPr lang="en-US" smtClean="0"/>
              <a:t>Click to edit Master title style</a:t>
            </a:r>
            <a:endParaRPr lang="en-US"/>
          </a:p>
        </p:txBody>
      </p:sp>
      <p:sp>
        <p:nvSpPr>
          <p:cNvPr id="3" name="Text Placeholder 2"/>
          <p:cNvSpPr>
            <a:spLocks noGrp="1"/>
          </p:cNvSpPr>
          <p:nvPr>
            <p:ph idx="1" type="body"/>
          </p:nvPr>
        </p:nvSpPr>
        <p:spPr>
          <a:xfrm>
            <a:off x="722313" y="2906713"/>
            <a:ext cx="7772400" cy="1500187"/>
          </a:xfrm>
        </p:spPr>
        <p:txBody>
          <a:bodyPr anchor="b" numCol="1"/>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idx="10" sz="half" type="dt"/>
          </p:nvPr>
        </p:nvSpPr>
        <p:spPr/>
        <p:txBody>
          <a:bodyPr numCol="1"/>
          <a:lstStyle/>
          <a:p>
            <a:fld id="{4E83BA4B-50FE-4B84-AE64-D7F085A2A31A}" type="datetimeFigureOut">
              <a:rPr lang="en-US" smtClean="0"/>
              <a:t>2/4/2014</a:t>
            </a:fld>
            <a:endParaRPr lang="en-US"/>
          </a:p>
        </p:txBody>
      </p:sp>
      <p:sp>
        <p:nvSpPr>
          <p:cNvPr id="5" name="Footer Placeholder 4"/>
          <p:cNvSpPr>
            <a:spLocks noGrp="1"/>
          </p:cNvSpPr>
          <p:nvPr>
            <p:ph idx="11" sz="quarter" type="ftr"/>
          </p:nvPr>
        </p:nvSpPr>
        <p:spPr/>
        <p:txBody>
          <a:bodyPr numCol="1"/>
          <a:lstStyle/>
          <a:p>
            <a:endParaRPr lang="en-US"/>
          </a:p>
        </p:txBody>
      </p:sp>
      <p:sp>
        <p:nvSpPr>
          <p:cNvPr id="6" name="Slide Number Placeholder 5"/>
          <p:cNvSpPr>
            <a:spLocks noGrp="1"/>
          </p:cNvSpPr>
          <p:nvPr>
            <p:ph idx="12" sz="quarter" type="sldNum"/>
          </p:nvPr>
        </p:nvSpPr>
        <p:spPr/>
        <p:txBody>
          <a:bodyPr numCol="1"/>
          <a:lstStyle/>
          <a:p>
            <a:fld id="{FD6B306A-339E-4A68-B601-FE88844A1F9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US"/>
          </a:p>
        </p:txBody>
      </p:sp>
      <p:sp>
        <p:nvSpPr>
          <p:cNvPr id="3" name="Content Placeholder 2"/>
          <p:cNvSpPr>
            <a:spLocks noGrp="1"/>
          </p:cNvSpPr>
          <p:nvPr>
            <p:ph idx="1" sz="half"/>
          </p:nvPr>
        </p:nvSpPr>
        <p:spPr>
          <a:xfrm>
            <a:off x="457200" y="1600200"/>
            <a:ext cx="4038600" cy="4525963"/>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idx="2" sz="half"/>
          </p:nvPr>
        </p:nvSpPr>
        <p:spPr>
          <a:xfrm>
            <a:off x="4648200" y="1600200"/>
            <a:ext cx="4038600" cy="4525963"/>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idx="10" sz="half" type="dt"/>
          </p:nvPr>
        </p:nvSpPr>
        <p:spPr/>
        <p:txBody>
          <a:bodyPr numCol="1"/>
          <a:lstStyle>
            <a:lvl1pPr>
              <a:defRPr/>
            </a:lvl1pPr>
          </a:lstStyle>
          <a:p>
            <a:endParaRPr lang="en-US"/>
          </a:p>
        </p:txBody>
      </p:sp>
      <p:sp>
        <p:nvSpPr>
          <p:cNvPr id="6" name="Footer Placeholder 5"/>
          <p:cNvSpPr>
            <a:spLocks noGrp="1"/>
          </p:cNvSpPr>
          <p:nvPr>
            <p:ph idx="11" sz="quarter" type="ftr"/>
          </p:nvPr>
        </p:nvSpPr>
        <p:spPr/>
        <p:txBody>
          <a:bodyPr numCol="1"/>
          <a:lstStyle>
            <a:lvl1pPr>
              <a:defRPr/>
            </a:lvl1pPr>
          </a:lstStyle>
          <a:p>
            <a:endParaRPr lang="en-US"/>
          </a:p>
        </p:txBody>
      </p:sp>
      <p:sp>
        <p:nvSpPr>
          <p:cNvPr id="7" name="Slide Number Placeholder 6"/>
          <p:cNvSpPr>
            <a:spLocks noGrp="1"/>
          </p:cNvSpPr>
          <p:nvPr>
            <p:ph idx="12" sz="quarter" type="sldNum"/>
          </p:nvPr>
        </p:nvSpPr>
        <p:spPr/>
        <p:txBody>
          <a:bodyPr numCol="1"/>
          <a:lstStyle>
            <a:lvl1pPr>
              <a:defRPr/>
            </a:lvl1pPr>
          </a:lstStyle>
          <a:p>
            <a:fld id="{146B05A8-4507-4941-A8ED-92C83DD237D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lvl1pPr>
              <a:defRPr/>
            </a:lvl1pPr>
          </a:lstStyle>
          <a:p>
            <a:r>
              <a:rPr lang="en-US" smtClean="0"/>
              <a:t>Click to edit Master title style</a:t>
            </a:r>
            <a:endParaRPr lang="en-US"/>
          </a:p>
        </p:txBody>
      </p:sp>
      <p:sp>
        <p:nvSpPr>
          <p:cNvPr id="3" name="Text Placeholder 2"/>
          <p:cNvSpPr>
            <a:spLocks noGrp="1"/>
          </p:cNvSpPr>
          <p:nvPr>
            <p:ph idx="1" type="body"/>
          </p:nvPr>
        </p:nvSpPr>
        <p:spPr>
          <a:xfrm>
            <a:off x="457200" y="1535113"/>
            <a:ext cx="4040188" cy="639762"/>
          </a:xfrm>
        </p:spPr>
        <p:txBody>
          <a:bodyPr anchor="b" numCol="1"/>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4" name="Content Placeholder 3"/>
          <p:cNvSpPr>
            <a:spLocks noGrp="1"/>
          </p:cNvSpPr>
          <p:nvPr>
            <p:ph idx="2" sz="half"/>
          </p:nvPr>
        </p:nvSpPr>
        <p:spPr>
          <a:xfrm>
            <a:off x="457200" y="2174875"/>
            <a:ext cx="4040188" cy="3951288"/>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idx="3" sz="quarter" type="body"/>
          </p:nvPr>
        </p:nvSpPr>
        <p:spPr>
          <a:xfrm>
            <a:off x="4645025" y="1535113"/>
            <a:ext cx="4041775" cy="639762"/>
          </a:xfrm>
        </p:spPr>
        <p:txBody>
          <a:bodyPr anchor="b" numCol="1"/>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6" name="Content Placeholder 5"/>
          <p:cNvSpPr>
            <a:spLocks noGrp="1"/>
          </p:cNvSpPr>
          <p:nvPr>
            <p:ph idx="4" sz="quarter"/>
          </p:nvPr>
        </p:nvSpPr>
        <p:spPr>
          <a:xfrm>
            <a:off x="4645025" y="2174875"/>
            <a:ext cx="4041775" cy="3951288"/>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idx="10" sz="half" type="dt"/>
          </p:nvPr>
        </p:nvSpPr>
        <p:spPr/>
        <p:txBody>
          <a:bodyPr numCol="1"/>
          <a:lstStyle/>
          <a:p>
            <a:fld id="{4E83BA4B-50FE-4B84-AE64-D7F085A2A31A}" type="datetimeFigureOut">
              <a:rPr lang="en-US" smtClean="0"/>
              <a:t>2/4/2014</a:t>
            </a:fld>
            <a:endParaRPr lang="en-US"/>
          </a:p>
        </p:txBody>
      </p:sp>
      <p:sp>
        <p:nvSpPr>
          <p:cNvPr id="8" name="Footer Placeholder 7"/>
          <p:cNvSpPr>
            <a:spLocks noGrp="1"/>
          </p:cNvSpPr>
          <p:nvPr>
            <p:ph idx="11" sz="quarter" type="ftr"/>
          </p:nvPr>
        </p:nvSpPr>
        <p:spPr/>
        <p:txBody>
          <a:bodyPr numCol="1"/>
          <a:lstStyle/>
          <a:p>
            <a:endParaRPr lang="en-US"/>
          </a:p>
        </p:txBody>
      </p:sp>
      <p:sp>
        <p:nvSpPr>
          <p:cNvPr id="9" name="Slide Number Placeholder 8"/>
          <p:cNvSpPr>
            <a:spLocks noGrp="1"/>
          </p:cNvSpPr>
          <p:nvPr>
            <p:ph idx="12" sz="quarter" type="sldNum"/>
          </p:nvPr>
        </p:nvSpPr>
        <p:spPr/>
        <p:txBody>
          <a:bodyPr numCol="1"/>
          <a:lstStyle/>
          <a:p>
            <a:fld id="{FD6B306A-339E-4A68-B601-FE88844A1F9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US"/>
          </a:p>
        </p:txBody>
      </p:sp>
      <p:sp>
        <p:nvSpPr>
          <p:cNvPr id="3" name="Date Placeholder 2"/>
          <p:cNvSpPr>
            <a:spLocks noGrp="1"/>
          </p:cNvSpPr>
          <p:nvPr>
            <p:ph idx="10" sz="half" type="dt"/>
          </p:nvPr>
        </p:nvSpPr>
        <p:spPr/>
        <p:txBody>
          <a:bodyPr numCol="1"/>
          <a:lstStyle>
            <a:lvl1pPr>
              <a:defRPr/>
            </a:lvl1pPr>
          </a:lstStyle>
          <a:p>
            <a:endParaRPr lang="en-US"/>
          </a:p>
        </p:txBody>
      </p:sp>
      <p:sp>
        <p:nvSpPr>
          <p:cNvPr id="4" name="Footer Placeholder 3"/>
          <p:cNvSpPr>
            <a:spLocks noGrp="1"/>
          </p:cNvSpPr>
          <p:nvPr>
            <p:ph idx="11" sz="quarter" type="ftr"/>
          </p:nvPr>
        </p:nvSpPr>
        <p:spPr/>
        <p:txBody>
          <a:bodyPr numCol="1"/>
          <a:lstStyle>
            <a:lvl1pPr>
              <a:defRPr/>
            </a:lvl1pPr>
          </a:lstStyle>
          <a:p>
            <a:endParaRPr lang="en-US"/>
          </a:p>
        </p:txBody>
      </p:sp>
      <p:sp>
        <p:nvSpPr>
          <p:cNvPr id="5" name="Slide Number Placeholder 4"/>
          <p:cNvSpPr>
            <a:spLocks noGrp="1"/>
          </p:cNvSpPr>
          <p:nvPr>
            <p:ph idx="12" sz="quarter" type="sldNum"/>
          </p:nvPr>
        </p:nvSpPr>
        <p:spPr/>
        <p:txBody>
          <a:bodyPr numCol="1"/>
          <a:lstStyle>
            <a:lvl1pPr>
              <a:defRPr/>
            </a:lvl1pPr>
          </a:lstStyle>
          <a:p>
            <a:fld id="{2D52B7B6-6F1B-4A62-B87E-81AD4998D87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1" name=""/>
        <p:cNvGrpSpPr/>
        <p:nvPr/>
      </p:nvGrpSpPr>
      <p:grpSpPr>
        <a:xfrm>
          <a:off x="0" y="0"/>
          <a:ext cx="0" cy="0"/>
          <a:chOff x="0" y="0"/>
          <a:chExt cx="0" cy="0"/>
        </a:xfrm>
      </p:grpSpPr>
      <p:sp>
        <p:nvSpPr>
          <p:cNvPr id="2" name="Date Placeholder 1"/>
          <p:cNvSpPr>
            <a:spLocks noGrp="1"/>
          </p:cNvSpPr>
          <p:nvPr>
            <p:ph idx="10" sz="half" type="dt"/>
          </p:nvPr>
        </p:nvSpPr>
        <p:spPr/>
        <p:txBody>
          <a:bodyPr numCol="1"/>
          <a:lstStyle>
            <a:lvl1pPr>
              <a:defRPr/>
            </a:lvl1pPr>
          </a:lstStyle>
          <a:p>
            <a:endParaRPr lang="en-US"/>
          </a:p>
        </p:txBody>
      </p:sp>
      <p:sp>
        <p:nvSpPr>
          <p:cNvPr id="3" name="Footer Placeholder 2"/>
          <p:cNvSpPr>
            <a:spLocks noGrp="1"/>
          </p:cNvSpPr>
          <p:nvPr>
            <p:ph idx="11" sz="quarter" type="ftr"/>
          </p:nvPr>
        </p:nvSpPr>
        <p:spPr/>
        <p:txBody>
          <a:bodyPr numCol="1"/>
          <a:lstStyle>
            <a:lvl1pPr>
              <a:defRPr/>
            </a:lvl1pPr>
          </a:lstStyle>
          <a:p>
            <a:endParaRPr lang="en-US"/>
          </a:p>
        </p:txBody>
      </p:sp>
      <p:sp>
        <p:nvSpPr>
          <p:cNvPr id="4" name="Slide Number Placeholder 3"/>
          <p:cNvSpPr>
            <a:spLocks noGrp="1"/>
          </p:cNvSpPr>
          <p:nvPr>
            <p:ph idx="12" sz="quarter" type="sldNum"/>
          </p:nvPr>
        </p:nvSpPr>
        <p:spPr/>
        <p:txBody>
          <a:bodyPr numCol="1"/>
          <a:lstStyle>
            <a:lvl1pPr>
              <a:defRPr/>
            </a:lvl1pPr>
          </a:lstStyle>
          <a:p>
            <a:fld id="{08F7B79A-4EA2-44AE-9F7F-F6A143AD223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numCol="1"/>
          <a:lstStyle>
            <a:lvl1pPr algn="l">
              <a:defRPr b="1" sz="2000"/>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numCol="1"/>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idx="2" sz="half" type="body"/>
          </p:nvPr>
        </p:nvSpPr>
        <p:spPr>
          <a:xfrm>
            <a:off x="457200" y="1435100"/>
            <a:ext cx="3008313" cy="4691063"/>
          </a:xfrm>
        </p:spPr>
        <p:txBody>
          <a:bodyPr numCol="1"/>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5" name="Date Placeholder 4"/>
          <p:cNvSpPr>
            <a:spLocks noGrp="1"/>
          </p:cNvSpPr>
          <p:nvPr>
            <p:ph idx="10" sz="half" type="dt"/>
          </p:nvPr>
        </p:nvSpPr>
        <p:spPr/>
        <p:txBody>
          <a:bodyPr numCol="1"/>
          <a:lstStyle/>
          <a:p>
            <a:fld id="{4E83BA4B-50FE-4B84-AE64-D7F085A2A31A}" type="datetimeFigureOut">
              <a:rPr lang="en-US" smtClean="0"/>
              <a:t>2/4/2014</a:t>
            </a:fld>
            <a:endParaRPr lang="en-US"/>
          </a:p>
        </p:txBody>
      </p:sp>
      <p:sp>
        <p:nvSpPr>
          <p:cNvPr id="6" name="Footer Placeholder 5"/>
          <p:cNvSpPr>
            <a:spLocks noGrp="1"/>
          </p:cNvSpPr>
          <p:nvPr>
            <p:ph idx="11" sz="quarter" type="ftr"/>
          </p:nvPr>
        </p:nvSpPr>
        <p:spPr/>
        <p:txBody>
          <a:bodyPr numCol="1"/>
          <a:lstStyle/>
          <a:p>
            <a:endParaRPr lang="en-US"/>
          </a:p>
        </p:txBody>
      </p:sp>
      <p:sp>
        <p:nvSpPr>
          <p:cNvPr id="7" name="Slide Number Placeholder 6"/>
          <p:cNvSpPr>
            <a:spLocks noGrp="1"/>
          </p:cNvSpPr>
          <p:nvPr>
            <p:ph idx="12" sz="quarter" type="sldNum"/>
          </p:nvPr>
        </p:nvSpPr>
        <p:spPr/>
        <p:txBody>
          <a:bodyPr numCol="1"/>
          <a:lstStyle/>
          <a:p>
            <a:fld id="{FD6B306A-339E-4A68-B601-FE88844A1F9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numCol="1"/>
          <a:lstStyle>
            <a:lvl1pPr algn="l">
              <a:defRPr b="1" sz="2000"/>
            </a:lvl1pPr>
          </a:lstStyle>
          <a:p>
            <a:r>
              <a:rPr lang="en-US" smtClean="0"/>
              <a:t>Click to edit Master title style</a:t>
            </a:r>
            <a:endParaRPr lang="en-US"/>
          </a:p>
        </p:txBody>
      </p:sp>
      <p:sp>
        <p:nvSpPr>
          <p:cNvPr id="3" name="Picture Placeholder 2"/>
          <p:cNvSpPr>
            <a:spLocks noGrp="1"/>
          </p:cNvSpPr>
          <p:nvPr>
            <p:ph idx="1" type="pic"/>
          </p:nvPr>
        </p:nvSpPr>
        <p:spPr>
          <a:xfrm>
            <a:off x="1792288" y="612775"/>
            <a:ext cx="5486400" cy="4114800"/>
          </a:xfrm>
        </p:spPr>
        <p:txBody>
          <a:bodyPr numCol="1"/>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4" name="Text Placeholder 3"/>
          <p:cNvSpPr>
            <a:spLocks noGrp="1"/>
          </p:cNvSpPr>
          <p:nvPr>
            <p:ph idx="2" sz="half" type="body"/>
          </p:nvPr>
        </p:nvSpPr>
        <p:spPr>
          <a:xfrm>
            <a:off x="1792288" y="5367338"/>
            <a:ext cx="5486400" cy="804862"/>
          </a:xfrm>
        </p:spPr>
        <p:txBody>
          <a:bodyPr numCol="1"/>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5" name="Date Placeholder 4"/>
          <p:cNvSpPr>
            <a:spLocks noGrp="1"/>
          </p:cNvSpPr>
          <p:nvPr>
            <p:ph idx="10" sz="half" type="dt"/>
          </p:nvPr>
        </p:nvSpPr>
        <p:spPr/>
        <p:txBody>
          <a:bodyPr numCol="1"/>
          <a:lstStyle/>
          <a:p>
            <a:fld id="{4E83BA4B-50FE-4B84-AE64-D7F085A2A31A}" type="datetimeFigureOut">
              <a:rPr lang="en-US" smtClean="0"/>
              <a:t>2/4/2014</a:t>
            </a:fld>
            <a:endParaRPr lang="en-US"/>
          </a:p>
        </p:txBody>
      </p:sp>
      <p:sp>
        <p:nvSpPr>
          <p:cNvPr id="6" name="Footer Placeholder 5"/>
          <p:cNvSpPr>
            <a:spLocks noGrp="1"/>
          </p:cNvSpPr>
          <p:nvPr>
            <p:ph idx="11" sz="quarter" type="ftr"/>
          </p:nvPr>
        </p:nvSpPr>
        <p:spPr/>
        <p:txBody>
          <a:bodyPr numCol="1"/>
          <a:lstStyle/>
          <a:p>
            <a:endParaRPr lang="en-US"/>
          </a:p>
        </p:txBody>
      </p:sp>
      <p:sp>
        <p:nvSpPr>
          <p:cNvPr id="7" name="Slide Number Placeholder 6"/>
          <p:cNvSpPr>
            <a:spLocks noGrp="1"/>
          </p:cNvSpPr>
          <p:nvPr>
            <p:ph idx="12" sz="quarter" type="sldNum"/>
          </p:nvPr>
        </p:nvSpPr>
        <p:spPr/>
        <p:txBody>
          <a:bodyPr numCol="1"/>
          <a:lstStyle/>
          <a:p>
            <a:fld id="{FD6B306A-339E-4A68-B601-FE88844A1F9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2" Target="../slideLayouts/slideLayout11.xml" Type="http://schemas.openxmlformats.org/officeDocument/2006/relationships/slideLayout"/><Relationship Id="rId11" Target="../slideLayouts/slideLayout10.xml" Type="http://schemas.openxmlformats.org/officeDocument/2006/relationships/slideLayout"/><Relationship Id="rId9" Target="../slideLayouts/slideLayout8.xml" Type="http://schemas.openxmlformats.org/officeDocument/2006/relationships/slideLayout"/><Relationship Id="rId10" Target="../slideLayouts/slideLayout9.xml" Type="http://schemas.openxmlformats.org/officeDocument/2006/relationships/slideLayout"/><Relationship Id="rId8" Target="../slideLayouts/slideLayout7.xml" Type="http://schemas.openxmlformats.org/officeDocument/2006/relationships/slideLayout"/><Relationship Id="rId7" Target="../slideLayouts/slideLayout6.xml" Type="http://schemas.openxmlformats.org/officeDocument/2006/relationships/slideLayout"/><Relationship Id="rId6" Target="../slideLayouts/slideLayout5.xml" Type="http://schemas.openxmlformats.org/officeDocument/2006/relationships/slideLayout"/><Relationship Id="rId5" Target="../slideLayouts/slideLayout4.xml" Type="http://schemas.openxmlformats.org/officeDocument/2006/relationships/slideLayout"/><Relationship Id="rId4" Target="../slideLayouts/slideLayout3.xml" Type="http://schemas.openxmlformats.org/officeDocument/2006/relationships/slideLayout"/><Relationship Id="rId3" Target="../slideLayouts/slideLayout2.xml" Type="http://schemas.openxmlformats.org/officeDocument/2006/relationships/slideLayout"/><Relationship Id="rId2" Target="../slideLayouts/slideLayout1.xml" Type="http://schemas.openxmlformats.org/officeDocument/2006/relationships/slideLayout"/><Relationship Id="rId1" Target="../theme/theme2.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 name="Text Box 1"/>
          <p:cNvSpPr>
            <a:spLocks/>
          </p:cNvSpPr>
          <p:nvPr>
            <p:ph type="title"/>
          </p:nvPr>
        </p:nvSpPr>
        <p:spPr>
          <a:xfrm>
            <a:off x="858837" y="631825"/>
            <a:ext cx="8972550" cy="1139825"/>
          </a:xfrm>
          <a:prstGeom prst="rect">
            <a:avLst/>
          </a:prstGeom>
          <a:ln>
            <a:noFill/>
          </a:ln>
          <a:effectLst/>
        </p:spPr>
        <p:txBody>
          <a:bodyPr anchor="ctr" bIns="0" lIns="0" numCol="1" rIns="0" tIns="0"/>
          <a:lstStyle/>
          <a:p>
            <a:endParaRPr/>
          </a:p>
        </p:txBody>
      </p:sp>
      <p:sp>
        <p:nvSpPr>
          <p:cNvPr id="2" name="Text Box 2"/>
          <p:cNvSpPr>
            <a:spLocks/>
          </p:cNvSpPr>
          <p:nvPr>
            <p:ph idx="1" type="body"/>
          </p:nvPr>
        </p:nvSpPr>
        <p:spPr>
          <a:xfrm>
            <a:off x="858837" y="1960562"/>
            <a:ext cx="8972550" cy="4511675"/>
          </a:xfrm>
          <a:prstGeom prst="rect">
            <a:avLst/>
          </a:prstGeom>
          <a:ln>
            <a:noFill/>
          </a:ln>
          <a:effectLst/>
        </p:spPr>
        <p:txBody>
          <a:bodyPr bIns="0" lIns="0" numCol="1" rIns="0" tIns="25578"/>
          <a:lstStyle/>
          <a:p>
            <a:endParaRPr/>
          </a:p>
          <a:p>
            <a:endParaRPr/>
          </a:p>
          <a:p>
            <a:endParaRPr/>
          </a:p>
          <a:p>
            <a:endParaRPr/>
          </a:p>
          <a:p>
            <a:endParaRPr/>
          </a:p>
        </p:txBody>
      </p:sp>
      <p:sp>
        <p:nvSpPr>
          <p:cNvPr id="3" name="Text Box 3"/>
          <p:cNvSpPr>
            <a:spLocks/>
          </p:cNvSpPr>
          <p:nvPr>
            <p:ph type="dt"/>
          </p:nvPr>
        </p:nvSpPr>
        <p:spPr>
          <a:xfrm>
            <a:off x="858837" y="6591300"/>
            <a:ext cx="2320925" cy="469900"/>
          </a:xfrm>
          <a:prstGeom prst="rect">
            <a:avLst/>
          </a:prstGeom>
          <a:ln>
            <a:noFill/>
          </a:ln>
          <a:effectLst/>
        </p:spPr>
        <p:txBody>
          <a:bodyPr bIns="0" lIns="0" numCol="1" rIns="0" tIns="0"/>
          <a:lstStyle/>
          <a:p>
            <a:endParaRPr/>
          </a:p>
        </p:txBody>
      </p:sp>
      <p:sp>
        <p:nvSpPr>
          <p:cNvPr id="4" name="Text Box 4"/>
          <p:cNvSpPr>
            <a:spLocks/>
          </p:cNvSpPr>
          <p:nvPr>
            <p:ph type="ftr"/>
          </p:nvPr>
        </p:nvSpPr>
        <p:spPr>
          <a:xfrm>
            <a:off x="3770312" y="6591300"/>
            <a:ext cx="3159125" cy="469900"/>
          </a:xfrm>
          <a:prstGeom prst="rect">
            <a:avLst/>
          </a:prstGeom>
          <a:ln>
            <a:noFill/>
          </a:ln>
          <a:effectLst/>
        </p:spPr>
        <p:txBody>
          <a:bodyPr bIns="0" lIns="0" numCol="1" rIns="0" tIns="0"/>
          <a:lstStyle/>
          <a:p>
            <a:endParaRPr/>
          </a:p>
        </p:txBody>
      </p:sp>
      <p:sp>
        <p:nvSpPr>
          <p:cNvPr id="5" name="Text Box 5"/>
          <p:cNvSpPr>
            <a:spLocks/>
          </p:cNvSpPr>
          <p:nvPr>
            <p:ph type="sldNum"/>
          </p:nvPr>
        </p:nvSpPr>
        <p:spPr>
          <a:xfrm>
            <a:off x="7508875" y="6591300"/>
            <a:ext cx="2320925" cy="469900"/>
          </a:xfrm>
          <a:prstGeom prst="rect">
            <a:avLst/>
          </a:prstGeom>
          <a:ln>
            <a:noFill/>
          </a:ln>
          <a:effectLst/>
        </p:spPr>
        <p:txBody>
          <a:bodyPr bIns="0" lIns="0" numCol="1" rIns="0" tIns="0"/>
          <a:lstStyle/>
          <a:p>
            <a:pPr algn="r">
              <a:lnSpc>
                <a:spcPct val="95000"/>
              </a:lnSpc>
            </a:pPr>
            <a:r>
              <a:rPr dirty="0" lang="en-US" smtClean="0" sz="1400">
                <a:solidFill>
                  <a:srgbClr val="000000"/>
                </a:solidFill>
                <a:latin charset="0" pitchFamily="16" typeface="Times New Roman"/>
                <a:ea charset="0" typeface="Arial Unicode MS"/>
              </a:rPr>
              <a:t>*</a:t>
            </a:r>
          </a:p>
        </p:txBody>
      </p:sp>
    </p:spTree>
  </p:cSld>
  <p:clrMap accent1="accent1" accent2="accent2" accent3="accent3" accent4="accent4" accent5="accent5" accent6="accent6" bg1="lt1" bg2="lt2" folHlink="folHlink" hlink="hlink" tx1="dk1" tx2="dk2"/>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txStyles>
    <p:titleStyle>
      <a:lvl1pPr algn="ctr" defTabSz="449262" fontAlgn="base" indent="0" marL="0" rtl="0">
        <a:lnSpc>
          <a:spcPct val="93000"/>
        </a:lnSpc>
        <a:spcBef>
          <a:spcPct val="0"/>
        </a:spcBef>
        <a:spcAft>
          <a:spcPct val="0"/>
        </a:spcAft>
        <a:buNone/>
        <a:defRPr b="0" baseline="0" dirty="0" i="0" lang="en-US" smtClean="0" sz="4000" u="none">
          <a:solidFill>
            <a:srgbClr val="000000"/>
          </a:solidFill>
          <a:latin charset="0" pitchFamily="16" typeface="Arial"/>
          <a:ea charset="-122" typeface="Microsoft YaHei"/>
        </a:defRPr>
      </a:lvl1pPr>
    </p:titleStyle>
    <p:bodyStyle>
      <a:lvl1pPr algn="l" defTabSz="449262" fontAlgn="base" indent="-342900" marL="342900" rtl="0">
        <a:lnSpc>
          <a:spcPct val="93000"/>
        </a:lnSpc>
        <a:spcBef>
          <a:spcPct val="0"/>
        </a:spcBef>
        <a:spcAft>
          <a:spcPts val="1200"/>
        </a:spcAft>
        <a:buNone/>
        <a:defRPr b="0" baseline="0" dirty="0" i="0" lang="en-US" smtClean="0" sz="2900" u="none">
          <a:solidFill>
            <a:srgbClr val="000000"/>
          </a:solidFill>
          <a:latin charset="0" pitchFamily="16" typeface="Arial"/>
          <a:ea charset="-122" typeface="Microsoft YaHei"/>
        </a:defRPr>
      </a:lvl1pPr>
      <a:lvl2pPr indent="-285750" marL="742950">
        <a:lnSpc>
          <a:spcPct val="93000"/>
        </a:lnSpc>
        <a:spcBef>
          <a:spcPct val="0"/>
        </a:spcBef>
        <a:spcAft>
          <a:spcPts val="1000"/>
        </a:spcAft>
        <a:buNone/>
        <a:defRPr b="0" dirty="0" i="0" lang="en-US" smtClean="0" sz="2500" u="none">
          <a:solidFill>
            <a:srgbClr val="000000"/>
          </a:solidFill>
          <a:latin charset="0" pitchFamily="16" typeface="Arial"/>
        </a:defRPr>
      </a:lvl2pPr>
      <a:lvl3pPr indent="-228600" marL="1143000">
        <a:lnSpc>
          <a:spcPct val="93000"/>
        </a:lnSpc>
        <a:spcBef>
          <a:spcPct val="0"/>
        </a:spcBef>
        <a:spcAft>
          <a:spcPts val="700"/>
        </a:spcAft>
        <a:buNone/>
        <a:defRPr b="0" dirty="0" i="0" lang="en-US" smtClean="0" sz="2200" u="none">
          <a:solidFill>
            <a:srgbClr val="000000"/>
          </a:solidFill>
          <a:latin charset="0" pitchFamily="16" typeface="Arial"/>
        </a:defRPr>
      </a:lvl3pPr>
      <a:lvl4pPr indent="-228600" marL="1600200">
        <a:lnSpc>
          <a:spcPct val="93000"/>
        </a:lnSpc>
        <a:spcBef>
          <a:spcPct val="0"/>
        </a:spcBef>
        <a:spcAft>
          <a:spcPts val="500"/>
        </a:spcAft>
        <a:buNone/>
        <a:defRPr b="0" dirty="0" i="0" lang="en-US" smtClean="0" sz="1800" u="none">
          <a:solidFill>
            <a:srgbClr val="000000"/>
          </a:solidFill>
          <a:latin charset="0" pitchFamily="16" typeface="Arial"/>
        </a:defRPr>
      </a:lvl4pPr>
      <a:lvl5pPr indent="-228600" marL="2057400">
        <a:lnSpc>
          <a:spcPct val="93000"/>
        </a:lnSpc>
        <a:spcBef>
          <a:spcPct val="0"/>
        </a:spcBef>
        <a:spcAft>
          <a:spcPts val="200"/>
        </a:spcAft>
        <a:buNone/>
        <a:defRPr b="0" dirty="0" i="0" lang="en-US" smtClean="0" sz="1800" u="none">
          <a:solidFill>
            <a:srgbClr val="000000"/>
          </a:solidFill>
          <a:latin charset="0" pitchFamily="16" typeface="Arial"/>
        </a:defRPr>
      </a:lvl5pPr>
    </p:bodyStyle>
    <p:otherStyle>
      <a:lvl1pPr algn="l" defTabSz="914400" fontAlgn="base" indent="0" marL="0" rtl="0">
        <a:lnSpc>
          <a:spcPct val="100000"/>
        </a:lnSpc>
        <a:spcBef>
          <a:spcPct val="0"/>
        </a:spcBef>
        <a:spcAft>
          <a:spcPct val="0"/>
        </a:spcAft>
        <a:buNone/>
        <a:defRPr b="0" baseline="0" dirty="0" i="0" lang="en-US" smtClean="0" sz="1800" u="none">
          <a:solidFill>
            <a:schemeClr val="tx1"/>
          </a:solidFill>
          <a:latin charset="0" pitchFamily="16" typeface="Arial"/>
          <a:ea charset="-122" typeface="Microsoft YaHei"/>
        </a:defRPr>
      </a:lvl1pPr>
      <a:lvl2pPr indent="0" marL="457200">
        <a:lnSpc>
          <a:spcPct val="100000"/>
        </a:lnSpc>
        <a:spcBef>
          <a:spcPct val="0"/>
        </a:spcBef>
        <a:spcAft>
          <a:spcPct val="0"/>
        </a:spcAft>
        <a:buNone/>
        <a:defRPr b="0" dirty="0" i="0" lang="en-US" smtClean="0" sz="1800" u="none">
          <a:solidFill>
            <a:schemeClr val="tx1"/>
          </a:solidFill>
          <a:latin charset="0" pitchFamily="16" typeface="Arial"/>
        </a:defRPr>
      </a:lvl2pPr>
      <a:lvl3pPr indent="0" marL="914400">
        <a:lnSpc>
          <a:spcPct val="100000"/>
        </a:lnSpc>
        <a:spcBef>
          <a:spcPct val="0"/>
        </a:spcBef>
        <a:spcAft>
          <a:spcPct val="0"/>
        </a:spcAft>
        <a:buNone/>
        <a:defRPr b="0" dirty="0" i="0" lang="en-US" smtClean="0" sz="1800" u="none">
          <a:solidFill>
            <a:schemeClr val="tx1"/>
          </a:solidFill>
          <a:latin charset="0" pitchFamily="16" typeface="Arial"/>
        </a:defRPr>
      </a:lvl3pPr>
      <a:lvl4pPr indent="0" marL="1371600">
        <a:lnSpc>
          <a:spcPct val="100000"/>
        </a:lnSpc>
        <a:spcBef>
          <a:spcPct val="0"/>
        </a:spcBef>
        <a:spcAft>
          <a:spcPct val="0"/>
        </a:spcAft>
        <a:buNone/>
        <a:defRPr b="0" dirty="0" i="0" lang="en-US" smtClean="0" sz="1800" u="none">
          <a:solidFill>
            <a:schemeClr val="tx1"/>
          </a:solidFill>
          <a:latin charset="0" pitchFamily="16" typeface="Arial"/>
        </a:defRPr>
      </a:lvl4pPr>
      <a:lvl5pPr indent="0" marL="1828800">
        <a:lnSpc>
          <a:spcPct val="100000"/>
        </a:lnSpc>
        <a:spcBef>
          <a:spcPct val="0"/>
        </a:spcBef>
        <a:spcAft>
          <a:spcPct val="0"/>
        </a:spcAft>
        <a:buNone/>
        <a:defRPr b="0" dirty="0" i="0" lang="en-US" smtClean="0" sz="1800" u="none">
          <a:solidFill>
            <a:schemeClr val="tx1"/>
          </a:solidFill>
          <a:latin charset="0" pitchFamily="16" typeface="Arial"/>
        </a:defRPr>
      </a:lvl5pPr>
    </p:otherStyle>
  </p:txStyles>
</p:sldMaster>
</file>

<file path=ppt/slides/_rels/slide1.xml.rels><?xml version="1.0" encoding="UTF-8" standalone="yes"?><Relationships xmlns="http://schemas.openxmlformats.org/package/2006/relationships"><Relationship Id="rId3" Target="mailto:32153@mail.muni.cz" TargetMode="External" Type="http://schemas.openxmlformats.org/officeDocument/2006/relationships/hyperlink"/><Relationship Id="rId2" Target="../notesSlides/notesSlide1.xml" Type="http://schemas.openxmlformats.org/officeDocument/2006/relationships/notesSlide"/><Relationship Id="rId1" Target="../slideLayouts/slideLayout7.xml" Type="http://schemas.openxmlformats.org/officeDocument/2006/relationships/slideLayout"/></Relationships>
</file>

<file path=ppt/slides/_rels/slide10.xml.rels><?xml version="1.0" encoding="UTF-8" standalone="yes"?><Relationships xmlns="http://schemas.openxmlformats.org/package/2006/relationships"><Relationship Id="rId2" Target="../notesSlides/notesSlide10.xml" Type="http://schemas.openxmlformats.org/officeDocument/2006/relationships/notesSlide"/><Relationship Id="rId1" Target="../slideLayouts/slideLayout7.xml" Type="http://schemas.openxmlformats.org/officeDocument/2006/relationships/slideLayout"/></Relationships>
</file>

<file path=ppt/slides/_rels/slide11.xml.rels><?xml version="1.0" encoding="UTF-8" standalone="yes"?><Relationships xmlns="http://schemas.openxmlformats.org/package/2006/relationships"><Relationship Id="rId2" Target="../notesSlides/notesSlide11.xml" Type="http://schemas.openxmlformats.org/officeDocument/2006/relationships/notesSlide"/><Relationship Id="rId1" Target="../slideLayouts/slideLayout7.xml" Type="http://schemas.openxmlformats.org/officeDocument/2006/relationships/slideLayout"/></Relationships>
</file>

<file path=ppt/slides/_rels/slide12.xml.rels><?xml version="1.0" encoding="UTF-8" standalone="yes"?><Relationships xmlns="http://schemas.openxmlformats.org/package/2006/relationships"><Relationship Id="rId3" Target="../media/image1.png" Type="http://schemas.openxmlformats.org/officeDocument/2006/relationships/image"/><Relationship Id="rId2" Target="../notesSlides/notesSlide12.xml" Type="http://schemas.openxmlformats.org/officeDocument/2006/relationships/notesSlide"/><Relationship Id="rId1" Target="../slideLayouts/slideLayout7.xml" Type="http://schemas.openxmlformats.org/officeDocument/2006/relationships/slideLayout"/></Relationships>
</file>

<file path=ppt/slides/_rels/slide13.xml.rels><?xml version="1.0" encoding="UTF-8" standalone="yes"?><Relationships xmlns="http://schemas.openxmlformats.org/package/2006/relationships"><Relationship Id="rId3" Target="http://www.ted.com/talks/alisa_miller_shares_the_news_about_the_news?language=en" TargetMode="External" Type="http://schemas.openxmlformats.org/officeDocument/2006/relationships/hyperlink"/><Relationship Id="rId2" Target="../notesSlides/notesSlide13.xml" Type="http://schemas.openxmlformats.org/officeDocument/2006/relationships/notesSlide"/><Relationship Id="rId1" Target="../slideLayouts/slideLayout7.xml" Type="http://schemas.openxmlformats.org/officeDocument/2006/relationships/slideLayout"/></Relationships>
</file>

<file path=ppt/slides/_rels/slide14.xml.rels><?xml version="1.0" encoding="UTF-8" standalone="yes"?><Relationships xmlns="http://schemas.openxmlformats.org/package/2006/relationships"><Relationship Id="rId2" Target="../notesSlides/notesSlide14.xml" Type="http://schemas.openxmlformats.org/officeDocument/2006/relationships/notesSlide"/><Relationship Id="rId1" Target="../slideLayouts/slideLayout7.xml" Type="http://schemas.openxmlformats.org/officeDocument/2006/relationships/slideLayout"/></Relationships>
</file>

<file path=ppt/slides/_rels/slide15.xml.rels><?xml version="1.0" encoding="UTF-8" standalone="yes"?><Relationships xmlns="http://schemas.openxmlformats.org/package/2006/relationships"><Relationship Id="rId3" Target="../media/image2.png" Type="http://schemas.openxmlformats.org/officeDocument/2006/relationships/image"/><Relationship Id="rId2" Target="../notesSlides/notesSlide15.xml" Type="http://schemas.openxmlformats.org/officeDocument/2006/relationships/notesSlide"/><Relationship Id="rId1" Target="../slideLayouts/slideLayout7.xml" Type="http://schemas.openxmlformats.org/officeDocument/2006/relationships/slideLayout"/></Relationships>
</file>

<file path=ppt/slides/_rels/slide16.xml.rels><?xml version="1.0" encoding="UTF-8" standalone="yes"?><Relationships xmlns="http://schemas.openxmlformats.org/package/2006/relationships"><Relationship Id="rId3" Target="../media/image3.png" Type="http://schemas.openxmlformats.org/officeDocument/2006/relationships/image"/><Relationship Id="rId2" Target="../notesSlides/notesSlide16.xml" Type="http://schemas.openxmlformats.org/officeDocument/2006/relationships/notesSlide"/><Relationship Id="rId1" Target="../slideLayouts/slideLayout7.xml" Type="http://schemas.openxmlformats.org/officeDocument/2006/relationships/slideLayout"/></Relationships>
</file>

<file path=ppt/slides/_rels/slide17.xml.rels><?xml version="1.0" encoding="UTF-8" standalone="yes"?><Relationships xmlns="http://schemas.openxmlformats.org/package/2006/relationships"><Relationship Id="rId3" Target="../media/image4.png" Type="http://schemas.openxmlformats.org/officeDocument/2006/relationships/image"/><Relationship Id="rId2" Target="../notesSlides/notesSlide17.xml" Type="http://schemas.openxmlformats.org/officeDocument/2006/relationships/notesSlide"/><Relationship Id="rId1" Target="../slideLayouts/slideLayout7.xml" Type="http://schemas.openxmlformats.org/officeDocument/2006/relationships/slideLayout"/></Relationships>
</file>

<file path=ppt/slides/_rels/slide18.xml.rels><?xml version="1.0" encoding="UTF-8" standalone="yes"?><Relationships xmlns="http://schemas.openxmlformats.org/package/2006/relationships"><Relationship Id="rId3" Target="../media/image5.png" Type="http://schemas.openxmlformats.org/officeDocument/2006/relationships/image"/><Relationship Id="rId2" Target="../notesSlides/notesSlide18.xml" Type="http://schemas.openxmlformats.org/officeDocument/2006/relationships/notesSlide"/><Relationship Id="rId1" Target="../slideLayouts/slideLayout7.xml" Type="http://schemas.openxmlformats.org/officeDocument/2006/relationships/slideLayout"/></Relationships>
</file>

<file path=ppt/slides/_rels/slide19.xml.rels><?xml version="1.0" encoding="UTF-8" standalone="yes"?><Relationships xmlns="http://schemas.openxmlformats.org/package/2006/relationships"><Relationship Id="rId2" Target="../notesSlides/notesSlide19.xml" Type="http://schemas.openxmlformats.org/officeDocument/2006/relationships/notesSlide"/><Relationship Id="rId1" Target="../slideLayouts/slideLayout7.xml" Type="http://schemas.openxmlformats.org/officeDocument/2006/relationships/slideLayout"/></Relationships>
</file>

<file path=ppt/slides/_rels/slide2.xml.rels><?xml version="1.0" encoding="UTF-8" standalone="yes"?><Relationships xmlns="http://schemas.openxmlformats.org/package/2006/relationships"><Relationship Id="rId2" Target="../notesSlides/notesSlide2.xml" Type="http://schemas.openxmlformats.org/officeDocument/2006/relationships/notesSlide"/><Relationship Id="rId1" Target="../slideLayouts/slideLayout7.xml" Type="http://schemas.openxmlformats.org/officeDocument/2006/relationships/slideLayout"/></Relationships>
</file>

<file path=ppt/slides/_rels/slide3.xml.rels><?xml version="1.0" encoding="UTF-8" standalone="yes"?><Relationships xmlns="http://schemas.openxmlformats.org/package/2006/relationships"><Relationship Id="rId2" Target="../notesSlides/notesSlide3.xml" Type="http://schemas.openxmlformats.org/officeDocument/2006/relationships/notesSlide"/><Relationship Id="rId1" Target="../slideLayouts/slideLayout7.xml" Type="http://schemas.openxmlformats.org/officeDocument/2006/relationships/slideLayout"/></Relationships>
</file>

<file path=ppt/slides/_rels/slide4.xml.rels><?xml version="1.0" encoding="UTF-8" standalone="yes"?><Relationships xmlns="http://schemas.openxmlformats.org/package/2006/relationships"><Relationship Id="rId2" Target="../notesSlides/notesSlide4.xml" Type="http://schemas.openxmlformats.org/officeDocument/2006/relationships/notesSlide"/><Relationship Id="rId1" Target="../slideLayouts/slideLayout7.xml" Type="http://schemas.openxmlformats.org/officeDocument/2006/relationships/slideLayout"/></Relationships>
</file>

<file path=ppt/slides/_rels/slide5.xml.rels><?xml version="1.0" encoding="UTF-8" standalone="yes"?><Relationships xmlns="http://schemas.openxmlformats.org/package/2006/relationships"><Relationship Id="rId5" Target="https://www.youtube.com/watch?v=Rpv_GpSUgz8" TargetMode="External" Type="http://schemas.openxmlformats.org/officeDocument/2006/relationships/hyperlink"/><Relationship Id="rId4" Target="https://www.youtube.com/watch?v=DqwzvtjeYBQ" TargetMode="External" Type="http://schemas.openxmlformats.org/officeDocument/2006/relationships/hyperlink"/><Relationship Id="rId3" Target="https://www.youtube.com/watch?v=doUYH3Uria4" TargetMode="External" Type="http://schemas.openxmlformats.org/officeDocument/2006/relationships/hyperlink"/><Relationship Id="rId2" Target="../notesSlides/notesSlide5.xml" Type="http://schemas.openxmlformats.org/officeDocument/2006/relationships/notesSlide"/><Relationship Id="rId1" Target="../slideLayouts/slideLayout7.xml" Type="http://schemas.openxmlformats.org/officeDocument/2006/relationships/slideLayout"/></Relationships>
</file>

<file path=ppt/slides/_rels/slide6.xml.rels><?xml version="1.0" encoding="UTF-8" standalone="yes"?><Relationships xmlns="http://schemas.openxmlformats.org/package/2006/relationships"><Relationship Id="rId2" Target="../notesSlides/notesSlide6.xml" Type="http://schemas.openxmlformats.org/officeDocument/2006/relationships/notesSlide"/><Relationship Id="rId1" Target="../slideLayouts/slideLayout7.xml" Type="http://schemas.openxmlformats.org/officeDocument/2006/relationships/slideLayout"/></Relationships>
</file>

<file path=ppt/slides/_rels/slide7.xml.rels><?xml version="1.0" encoding="UTF-8" standalone="yes"?><Relationships xmlns="http://schemas.openxmlformats.org/package/2006/relationships"><Relationship Id="rId2" Target="../notesSlides/notesSlide7.xml" Type="http://schemas.openxmlformats.org/officeDocument/2006/relationships/notesSlide"/><Relationship Id="rId1" Target="../slideLayouts/slideLayout7.xml" Type="http://schemas.openxmlformats.org/officeDocument/2006/relationships/slideLayout"/></Relationships>
</file>

<file path=ppt/slides/_rels/slide8.xml.rels><?xml version="1.0" encoding="UTF-8" standalone="yes"?><Relationships xmlns="http://schemas.openxmlformats.org/package/2006/relationships"><Relationship Id="rId2" Target="../notesSlides/notesSlide8.xml" Type="http://schemas.openxmlformats.org/officeDocument/2006/relationships/notesSlide"/><Relationship Id="rId1" Target="../slideLayouts/slideLayout7.xml" Type="http://schemas.openxmlformats.org/officeDocument/2006/relationships/slideLayout"/></Relationships>
</file>

<file path=ppt/slides/_rels/slide9.xml.rels><?xml version="1.0" encoding="UTF-8" standalone="yes"?><Relationships xmlns="http://schemas.openxmlformats.org/package/2006/relationships"><Relationship Id="rId2" Target="../notesSlides/notesSlide9.xml" Type="http://schemas.openxmlformats.org/officeDocument/2006/relationships/notesSlide"/><Relationship Id="rId1" Target="../slideLayouts/slideLayout7.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12"/>
          <p:cNvSpPr txBox="1">
            <a:spLocks/>
          </p:cNvSpPr>
          <p:nvPr/>
        </p:nvSpPr>
        <p:spPr>
          <a:xfrm>
            <a:off x="858837" y="631825"/>
            <a:ext cx="8974137" cy="5842000"/>
          </a:xfrm>
          <a:prstGeom prst="rect">
            <a:avLst/>
          </a:prstGeom>
          <a:noFill/>
          <a:ln>
            <a:noFill/>
          </a:ln>
          <a:effectLst/>
        </p:spPr>
        <p:txBody>
          <a:bodyPr anchor="ctr" bIns="0" lIns="0" numCol="1" rIns="0" tIns="52416"/>
          <a:lstStyle/>
          <a:p>
            <a:pPr algn="ctr" indent="0" marL="0">
              <a:lnSpc>
                <a:spcPct val="87000"/>
              </a:lnSpc>
            </a:pPr>
            <a:r>
              <a:rPr dirty="0" lang="en-US" smtClean="0" sz="3200">
                <a:solidFill>
                  <a:srgbClr val="000000"/>
                </a:solidFill>
              </a:rPr>
              <a:t>Introduction to Political Economy of Media</a:t>
            </a:r>
          </a:p>
          <a:p>
            <a:pPr algn="ctr" indent="0" marL="0">
              <a:lnSpc>
                <a:spcPct val="87000"/>
              </a:lnSpc>
            </a:pPr>
            <a:endParaRPr dirty="0" lang="en-US" smtClean="0" sz="3200">
              <a:solidFill>
                <a:srgbClr val="000000"/>
              </a:solidFill>
            </a:endParaRPr>
          </a:p>
          <a:p>
            <a:pPr algn="ctr" indent="0" marL="0">
              <a:lnSpc>
                <a:spcPct val="87000"/>
              </a:lnSpc>
            </a:pPr>
            <a:r>
              <a:rPr dirty="0" lang="en-US" smtClean="0" sz="3200">
                <a:solidFill>
                  <a:srgbClr val="000000"/>
                </a:solidFill>
              </a:rPr>
              <a:t>Media/Cultural Industries</a:t>
            </a:r>
          </a:p>
          <a:p>
            <a:pPr algn="ctr" indent="0" marL="0">
              <a:lnSpc>
                <a:spcPct val="87000"/>
              </a:lnSpc>
            </a:pPr>
            <a:endParaRPr dirty="0" lang="en-US" smtClean="0" sz="3200">
              <a:solidFill>
                <a:srgbClr val="000000"/>
              </a:solidFill>
            </a:endParaRPr>
          </a:p>
          <a:p>
            <a:pPr algn="ctr" indent="0" marL="0">
              <a:lnSpc>
                <a:spcPct val="87000"/>
              </a:lnSpc>
            </a:pPr>
            <a:r>
              <a:rPr dirty="0" lang="en-US" smtClean="0" sz="3200">
                <a:solidFill>
                  <a:srgbClr val="000000"/>
                </a:solidFill>
              </a:rPr>
              <a:t>Monika Metykova</a:t>
            </a:r>
          </a:p>
          <a:p>
            <a:pPr algn="ctr" indent="0" marL="0">
              <a:lnSpc>
                <a:spcPct val="87000"/>
              </a:lnSpc>
            </a:pPr>
            <a:r>
              <a:rPr dirty="0" lang="en-US" smtClean="0" sz="3200">
                <a:solidFill>
                  <a:srgbClr val="000000"/>
                </a:solidFill>
              </a:rPr>
              <a:t>Email: </a:t>
            </a:r>
            <a:r>
              <a:rPr dirty="0" lang="en-US" smtClean="0" sz="3200">
                <a:solidFill>
                  <a:srgbClr val="000000"/>
                </a:solidFill>
                <a:hlinkClick r:id="rId3"/>
              </a:rPr>
              <a:t>32153@mail.muni.cz
</a:t>
            </a:r>
            <a:r>
              <a:rPr dirty="0" lang="en-US" smtClean="0" sz="3200">
                <a:solidFill>
                  <a:srgbClr val="000000"/>
                </a:solidFill>
              </a:rPr>
              <a:t>m.metykova@sussex.ac.uk</a:t>
            </a:r>
          </a:p>
        </p:txBody>
      </p:sp>
    </p:spTree>
  </p:cSld>
  <p:clrMapOvr>
    <a:masterClrMapping/>
  </p:clrMapOvr>
  <p:transition spd="med">
    <p:cut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 Box 29"/>
          <p:cNvSpPr>
            <a:spLocks/>
          </p:cNvSpPr>
          <p:nvPr>
            <p:ph type="title"/>
          </p:nvPr>
        </p:nvSpPr>
        <p:spPr>
          <a:xfrm>
            <a:off x="858837" y="631825"/>
            <a:ext cx="8974137" cy="1141412"/>
          </a:xfrm>
          <a:prstGeom prst="rect">
            <a:avLst/>
          </a:prstGeom>
        </p:spPr>
        <p:txBody>
          <a:bodyPr anchor="ctr" bIns="0" lIns="0" numCol="1" rIns="0" tIns="35280" wrap="square"/>
          <a:lstStyle/>
          <a:p>
            <a:pPr indent="0" marL="0"/>
            <a:r>
              <a:rPr dirty="0" lang="en-US" smtClean="0"/>
              <a:t>Task in small groups</a:t>
            </a:r>
          </a:p>
        </p:txBody>
      </p:sp>
      <p:sp>
        <p:nvSpPr>
          <p:cNvPr id="30" name="Text Box 30"/>
          <p:cNvSpPr>
            <a:spLocks/>
          </p:cNvSpPr>
          <p:nvPr>
            <p:ph type="body"/>
          </p:nvPr>
        </p:nvSpPr>
        <p:spPr>
          <a:xfrm>
            <a:off x="858837" y="1960562"/>
            <a:ext cx="8974137" cy="4513262"/>
          </a:xfrm>
          <a:prstGeom prst="rect">
            <a:avLst/>
          </a:prstGeom>
        </p:spPr>
        <p:txBody>
          <a:bodyPr anchor="t" bIns="0" lIns="0" numCol="1" rIns="0" tIns="25578" wrap="square"/>
          <a:lstStyle/>
          <a:p>
            <a:pPr indent="-323850" marL="431800">
              <a:buSzPct val="45000"/>
              <a:buFont charset="2" typeface="Wingdings"/>
              <a:buChar char=""/>
            </a:pPr>
            <a:r>
              <a:rPr dirty="0" lang="en-US" smtClean="0"/>
              <a:t>Can you think about examples of television programmes that are expensive to produce and those that are cheap? </a:t>
            </a:r>
          </a:p>
        </p:txBody>
      </p:sp>
    </p:spTree>
  </p:cSld>
  <p:clrMapOvr>
    <a:masterClrMapping/>
  </p:clrMapOvr>
  <p:transition spd="med">
    <p:cut thruBlk="1"/>
  </p:transition>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31" name="Text Box 31"/>
          <p:cNvSpPr txBox="1">
            <a:spLocks/>
          </p:cNvSpPr>
          <p:nvPr/>
        </p:nvSpPr>
        <p:spPr>
          <a:xfrm>
            <a:off x="857250" y="633412"/>
            <a:ext cx="8975725" cy="1139825"/>
          </a:xfrm>
          <a:prstGeom prst="rect">
            <a:avLst/>
          </a:prstGeom>
          <a:noFill/>
          <a:ln>
            <a:noFill/>
          </a:ln>
          <a:effectLst/>
        </p:spPr>
        <p:txBody>
          <a:bodyPr anchor="ctr" numCol="1"/>
          <a:lstStyle/>
          <a:p>
            <a:pPr algn="ctr" indent="-214312" marL="215900">
              <a:lnSpc>
                <a:spcPct val="100000"/>
              </a:lnSpc>
              <a:buNone/>
            </a:pPr>
            <a:r>
              <a:rPr dirty="0" lang="en-US" smtClean="0" sz="4000">
                <a:solidFill>
                  <a:srgbClr val="000000"/>
                </a:solidFill>
              </a:rPr>
              <a:t>News - a special kind of commodity  </a:t>
            </a:r>
          </a:p>
        </p:txBody>
      </p:sp>
      <p:sp>
        <p:nvSpPr>
          <p:cNvPr id="32" name="Text Box 32"/>
          <p:cNvSpPr txBox="1">
            <a:spLocks/>
          </p:cNvSpPr>
          <p:nvPr/>
        </p:nvSpPr>
        <p:spPr>
          <a:xfrm>
            <a:off x="1025525" y="2487612"/>
            <a:ext cx="8975725" cy="4094162"/>
          </a:xfrm>
          <a:prstGeom prst="rect">
            <a:avLst/>
          </a:prstGeom>
          <a:noFill/>
          <a:ln>
            <a:noFill/>
          </a:ln>
          <a:effectLst/>
        </p:spPr>
        <p:txBody>
          <a:bodyPr numCol="1"/>
          <a:lstStyle/>
          <a:p>
            <a:pPr indent="-323850" marL="430212">
              <a:lnSpc>
                <a:spcPct val="100000"/>
              </a:lnSpc>
              <a:spcBef>
                <a:spcPts val="700"/>
              </a:spcBef>
              <a:buFontTx/>
              <a:buChar char=""/>
            </a:pPr>
            <a:r>
              <a:rPr dirty="0" lang="en-US" smtClean="0" sz="2800">
                <a:solidFill>
                  <a:srgbClr val="000000"/>
                </a:solidFill>
              </a:rPr>
              <a:t>News – a double commodity</a:t>
            </a:r>
          </a:p>
          <a:p>
            <a:pPr indent="-323850" marL="430212">
              <a:lnSpc>
                <a:spcPct val="100000"/>
              </a:lnSpc>
              <a:spcBef>
                <a:spcPts val="700"/>
              </a:spcBef>
              <a:buFontTx/>
              <a:buChar char=""/>
            </a:pPr>
            <a:r>
              <a:rPr dirty="0" lang="en-US" smtClean="0" sz="2900">
                <a:solidFill>
                  <a:srgbClr val="000000"/>
                </a:solidFill>
              </a:rPr>
              <a:t>Advertisers and consumers are the news organization’s customers</a:t>
            </a:r>
          </a:p>
          <a:p>
            <a:pPr indent="-323850" marL="430212">
              <a:lnSpc>
                <a:spcPct val="100000"/>
              </a:lnSpc>
              <a:spcBef>
                <a:spcPts val="700"/>
              </a:spcBef>
              <a:buFontTx/>
              <a:buChar char=""/>
            </a:pPr>
            <a:r>
              <a:rPr dirty="0" lang="en-US" smtClean="0" sz="2900">
                <a:solidFill>
                  <a:srgbClr val="000000"/>
                </a:solidFill>
              </a:rPr>
              <a:t>Advertisers compete for public attention</a:t>
            </a:r>
          </a:p>
          <a:p>
            <a:pPr indent="-323850" marL="430212">
              <a:lnSpc>
                <a:spcPct val="100000"/>
              </a:lnSpc>
              <a:spcBef>
                <a:spcPts val="700"/>
              </a:spcBef>
              <a:buFontTx/>
              <a:buChar char=""/>
            </a:pPr>
            <a:r>
              <a:rPr dirty="0" lang="en-US" smtClean="0" sz="2900">
                <a:solidFill>
                  <a:srgbClr val="000000"/>
                </a:solidFill>
              </a:rPr>
              <a:t> McManus: What Kind of Commodity Is News? </a:t>
            </a:r>
            <a:r>
              <a:rPr dirty="0" i="1" lang="en-US" smtClean="0" sz="2900">
                <a:solidFill>
                  <a:srgbClr val="000000"/>
                </a:solidFill>
              </a:rPr>
              <a:t>Communication Research </a:t>
            </a:r>
            <a:r>
              <a:rPr dirty="0" lang="en-US" smtClean="0" sz="2900">
                <a:solidFill>
                  <a:srgbClr val="000000"/>
                </a:solidFill>
              </a:rPr>
              <a:t>19(6), 1992. </a:t>
            </a:r>
          </a:p>
        </p:txBody>
      </p:sp>
    </p:spTree>
  </p:cSld>
  <p:clrMapOvr>
    <a:masterClrMapping/>
  </p:clrMapOvr>
  <p:transition spd="med">
    <p:cut thruBlk="1"/>
  </p:transition>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33" name="Picture 33"/>
          <p:cNvPicPr>
            <a:picLocks noChangeAspect="1"/>
          </p:cNvPicPr>
          <p:nvPr/>
        </p:nvPicPr>
        <p:blipFill>
          <a:blip r:embed="rId3"/>
          <a:stretch/>
        </p:blipFill>
        <p:spPr>
          <a:xfrm>
            <a:off x="593725" y="2468562"/>
            <a:ext cx="9502775" cy="2620962"/>
          </a:xfrm>
          <a:prstGeom prst="rect">
            <a:avLst/>
          </a:prstGeom>
          <a:noFill/>
          <a:ln>
            <a:noFill/>
          </a:ln>
          <a:effectLst/>
        </p:spPr>
      </p:pic>
    </p:spTree>
  </p:cSld>
  <p:clrMapOvr>
    <a:masterClrMapping/>
  </p:clrMapOvr>
  <p:transition spd="med">
    <p:cut thruBlk="1"/>
  </p:transition>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35" name="Text Box 35"/>
          <p:cNvSpPr txBox="1">
            <a:spLocks/>
          </p:cNvSpPr>
          <p:nvPr/>
        </p:nvSpPr>
        <p:spPr>
          <a:xfrm>
            <a:off x="857250" y="633412"/>
            <a:ext cx="8975725" cy="1139825"/>
          </a:xfrm>
          <a:prstGeom prst="rect">
            <a:avLst/>
          </a:prstGeom>
          <a:noFill/>
          <a:ln>
            <a:noFill/>
          </a:ln>
          <a:effectLst/>
        </p:spPr>
        <p:txBody>
          <a:bodyPr anchor="ctr" numCol="1"/>
          <a:lstStyle/>
          <a:p>
            <a:pPr algn="ctr" indent="-214312" marL="215900">
              <a:lnSpc>
                <a:spcPct val="100000"/>
              </a:lnSpc>
              <a:buNone/>
            </a:pPr>
            <a:r>
              <a:rPr dirty="0" lang="en-US" smtClean="0" sz="4000">
                <a:solidFill>
                  <a:srgbClr val="000000"/>
                </a:solidFill>
              </a:rPr>
              <a:t>Foreign news – expensive to produce</a:t>
            </a:r>
          </a:p>
        </p:txBody>
      </p:sp>
      <p:sp>
        <p:nvSpPr>
          <p:cNvPr id="36" name="Text Box 36"/>
          <p:cNvSpPr txBox="1">
            <a:spLocks/>
          </p:cNvSpPr>
          <p:nvPr/>
        </p:nvSpPr>
        <p:spPr>
          <a:xfrm>
            <a:off x="869950" y="2371725"/>
            <a:ext cx="9255125" cy="4103687"/>
          </a:xfrm>
          <a:prstGeom prst="rect">
            <a:avLst/>
          </a:prstGeom>
          <a:noFill/>
          <a:ln>
            <a:noFill/>
          </a:ln>
          <a:effectLst/>
        </p:spPr>
        <p:txBody>
          <a:bodyPr numCol="1"/>
          <a:lstStyle/>
          <a:p>
            <a:pPr indent="-323850" marL="430212">
              <a:lnSpc>
                <a:spcPct val="100000"/>
              </a:lnSpc>
              <a:spcBef>
                <a:spcPts val="800"/>
              </a:spcBef>
              <a:buFontTx/>
              <a:buChar char=""/>
            </a:pPr>
            <a:r>
              <a:rPr dirty="0" lang="en-US" smtClean="0" sz="3200">
                <a:solidFill>
                  <a:srgbClr val="000000"/>
                </a:solidFill>
              </a:rPr>
              <a:t>steady decrease in foreign news coverage</a:t>
            </a:r>
          </a:p>
          <a:p>
            <a:pPr indent="-323850" marL="430212">
              <a:lnSpc>
                <a:spcPct val="100000"/>
              </a:lnSpc>
              <a:spcBef>
                <a:spcPts val="800"/>
              </a:spcBef>
              <a:buFontTx/>
              <a:buChar char=""/>
            </a:pPr>
            <a:r>
              <a:rPr dirty="0" lang="en-US" smtClean="0" sz="3200">
                <a:solidFill>
                  <a:srgbClr val="000000"/>
                </a:solidFill>
              </a:rPr>
              <a:t>the decline of the foreign correspondent</a:t>
            </a:r>
          </a:p>
          <a:p>
            <a:pPr indent="-323850" marL="430212">
              <a:lnSpc>
                <a:spcPct val="100000"/>
              </a:lnSpc>
              <a:spcBef>
                <a:spcPts val="800"/>
              </a:spcBef>
              <a:buFontTx/>
              <a:buChar char=""/>
            </a:pPr>
            <a:r>
              <a:rPr dirty="0" lang="en-US" smtClean="0" sz="3200">
                <a:solidFill>
                  <a:srgbClr val="CCCCFF"/>
                </a:solidFill>
                <a:hlinkClick r:id="rId3"/>
              </a:rPr>
              <a:t>http://www.ted.com/talks/alisa_miller_shares_the_news_about_the_news?language=en</a:t>
            </a:r>
            <a:r>
              <a:rPr dirty="0" lang="en-US" smtClean="0" sz="3200">
                <a:solidFill>
                  <a:srgbClr val="000000"/>
                </a:solidFill>
              </a:rPr>
              <a:t> </a:t>
            </a:r>
          </a:p>
          <a:p>
            <a:pPr indent="-323850" marL="430212">
              <a:lnSpc>
                <a:spcPct val="100000"/>
              </a:lnSpc>
              <a:spcBef>
                <a:spcPts val="800"/>
              </a:spcBef>
              <a:buFontTx/>
              <a:buChar char=""/>
            </a:pPr>
            <a:endParaRPr dirty="0" lang="en-US" smtClean="0" sz="3200">
              <a:solidFill>
                <a:srgbClr val="000000"/>
              </a:solidFill>
            </a:endParaRPr>
          </a:p>
        </p:txBody>
      </p:sp>
    </p:spTree>
  </p:cSld>
  <p:clrMapOvr>
    <a:masterClrMapping/>
  </p:clrMapOvr>
  <p:transition spd="med">
    <p:cut thruBlk="1"/>
  </p:transition>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37" name="Text Box 37"/>
          <p:cNvSpPr txBox="1">
            <a:spLocks/>
          </p:cNvSpPr>
          <p:nvPr/>
        </p:nvSpPr>
        <p:spPr>
          <a:xfrm>
            <a:off x="857250" y="633412"/>
            <a:ext cx="8975725" cy="1139825"/>
          </a:xfrm>
          <a:prstGeom prst="rect">
            <a:avLst/>
          </a:prstGeom>
          <a:noFill/>
          <a:ln>
            <a:noFill/>
          </a:ln>
          <a:effectLst/>
        </p:spPr>
        <p:txBody>
          <a:bodyPr anchor="ctr" numCol="1"/>
          <a:lstStyle/>
          <a:p>
            <a:pPr algn="ctr" indent="-214312" marL="215900">
              <a:lnSpc>
                <a:spcPct val="100000"/>
              </a:lnSpc>
              <a:buNone/>
            </a:pPr>
            <a:r>
              <a:rPr dirty="0" lang="en-US" smtClean="0" sz="4000">
                <a:solidFill>
                  <a:srgbClr val="000000"/>
                </a:solidFill>
              </a:rPr>
              <a:t>Media Standards Trust study 2010 Shrinking World</a:t>
            </a:r>
          </a:p>
        </p:txBody>
      </p:sp>
      <p:sp>
        <p:nvSpPr>
          <p:cNvPr id="38" name="Text Box 38"/>
          <p:cNvSpPr txBox="1">
            <a:spLocks/>
          </p:cNvSpPr>
          <p:nvPr/>
        </p:nvSpPr>
        <p:spPr>
          <a:xfrm>
            <a:off x="857250" y="1955800"/>
            <a:ext cx="8975725" cy="4514850"/>
          </a:xfrm>
          <a:prstGeom prst="rect">
            <a:avLst/>
          </a:prstGeom>
          <a:noFill/>
          <a:ln>
            <a:noFill/>
          </a:ln>
          <a:effectLst/>
        </p:spPr>
        <p:txBody>
          <a:bodyPr numCol="1"/>
          <a:lstStyle/>
          <a:p>
            <a:pPr indent="-323850" marL="430212">
              <a:lnSpc>
                <a:spcPct val="100000"/>
              </a:lnSpc>
              <a:spcBef>
                <a:spcPts val="800"/>
              </a:spcBef>
              <a:buFontTx/>
              <a:buChar char=""/>
            </a:pPr>
            <a:r>
              <a:rPr dirty="0" lang="en-US" smtClean="0" sz="3200">
                <a:solidFill>
                  <a:srgbClr val="000000"/>
                </a:solidFill>
              </a:rPr>
              <a:t>Coverage of foreign news in UK print</a:t>
            </a:r>
          </a:p>
          <a:p>
            <a:pPr indent="-323850" marL="430212">
              <a:lnSpc>
                <a:spcPct val="100000"/>
              </a:lnSpc>
              <a:spcBef>
                <a:spcPts val="800"/>
              </a:spcBef>
              <a:buFontTx/>
              <a:buChar char=""/>
            </a:pPr>
            <a:r>
              <a:rPr dirty="0" lang="en-US" smtClean="0" sz="3200">
                <a:solidFill>
                  <a:srgbClr val="000000"/>
                </a:solidFill>
              </a:rPr>
              <a:t>4 daily newspapers:</a:t>
            </a:r>
          </a:p>
          <a:p>
            <a:pPr indent="-323850" marL="430212">
              <a:lnSpc>
                <a:spcPct val="100000"/>
              </a:lnSpc>
              <a:spcBef>
                <a:spcPts val="800"/>
              </a:spcBef>
              <a:buFontTx/>
              <a:buChar char=""/>
            </a:pPr>
            <a:r>
              <a:rPr dirty="0" lang="en-US" smtClean="0" sz="3200">
                <a:solidFill>
                  <a:srgbClr val="000000"/>
                </a:solidFill>
              </a:rPr>
              <a:t>Daily Mirror</a:t>
            </a:r>
          </a:p>
          <a:p>
            <a:pPr indent="-323850" marL="430212">
              <a:lnSpc>
                <a:spcPct val="100000"/>
              </a:lnSpc>
              <a:spcBef>
                <a:spcPts val="800"/>
              </a:spcBef>
              <a:buFontTx/>
              <a:buChar char=""/>
            </a:pPr>
            <a:r>
              <a:rPr dirty="0" lang="en-US" smtClean="0" sz="3200">
                <a:solidFill>
                  <a:srgbClr val="000000"/>
                </a:solidFill>
              </a:rPr>
              <a:t>Daily Mail</a:t>
            </a:r>
          </a:p>
          <a:p>
            <a:pPr indent="-323850" marL="430212">
              <a:lnSpc>
                <a:spcPct val="100000"/>
              </a:lnSpc>
              <a:spcBef>
                <a:spcPts val="800"/>
              </a:spcBef>
              <a:buFontTx/>
              <a:buChar char=""/>
            </a:pPr>
            <a:r>
              <a:rPr dirty="0" lang="en-US" smtClean="0" sz="3200">
                <a:solidFill>
                  <a:srgbClr val="000000"/>
                </a:solidFill>
              </a:rPr>
              <a:t>Guardian</a:t>
            </a:r>
          </a:p>
          <a:p>
            <a:pPr indent="-323850" marL="430212">
              <a:lnSpc>
                <a:spcPct val="100000"/>
              </a:lnSpc>
              <a:spcBef>
                <a:spcPts val="800"/>
              </a:spcBef>
              <a:buFontTx/>
              <a:buChar char=""/>
            </a:pPr>
            <a:r>
              <a:rPr dirty="0" lang="en-US" smtClean="0" sz="3200">
                <a:solidFill>
                  <a:srgbClr val="000000"/>
                </a:solidFill>
              </a:rPr>
              <a:t>Telegraph</a:t>
            </a:r>
          </a:p>
          <a:p>
            <a:pPr indent="-323850" marL="430212">
              <a:lnSpc>
                <a:spcPct val="100000"/>
              </a:lnSpc>
              <a:spcBef>
                <a:spcPts val="800"/>
              </a:spcBef>
            </a:pPr>
            <a:r>
              <a:rPr dirty="0" lang="en-US" smtClean="0" sz="3200">
                <a:solidFill>
                  <a:srgbClr val="000000"/>
                </a:solidFill>
              </a:rPr>
              <a:t> </a:t>
            </a:r>
          </a:p>
        </p:txBody>
      </p:sp>
    </p:spTree>
  </p:cSld>
  <p:clrMapOvr>
    <a:masterClrMapping/>
  </p:clrMapOvr>
  <p:transition spd="med">
    <p:cut thruBlk="1"/>
  </p:transition>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39" name="Picture 39"/>
          <p:cNvPicPr>
            <a:picLocks noChangeAspect="1"/>
          </p:cNvPicPr>
          <p:nvPr/>
        </p:nvPicPr>
        <p:blipFill>
          <a:blip r:embed="rId3"/>
          <a:stretch/>
        </p:blipFill>
        <p:spPr>
          <a:xfrm>
            <a:off x="2692400" y="1460500"/>
            <a:ext cx="5308600" cy="4637087"/>
          </a:xfrm>
          <a:prstGeom prst="rect">
            <a:avLst/>
          </a:prstGeom>
          <a:noFill/>
          <a:ln>
            <a:noFill/>
          </a:ln>
          <a:effectLst/>
        </p:spPr>
      </p:pic>
    </p:spTree>
  </p:cSld>
  <p:clrMapOvr>
    <a:masterClrMapping/>
  </p:clrMapOvr>
  <p:transition spd="med">
    <p:cut thruBlk="1"/>
  </p:transition>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41" name="Picture 41"/>
          <p:cNvPicPr>
            <a:picLocks noChangeAspect="1"/>
          </p:cNvPicPr>
          <p:nvPr/>
        </p:nvPicPr>
        <p:blipFill>
          <a:blip r:embed="rId3"/>
          <a:stretch/>
        </p:blipFill>
        <p:spPr>
          <a:xfrm>
            <a:off x="2676525" y="1600200"/>
            <a:ext cx="5338762" cy="4360862"/>
          </a:xfrm>
          <a:prstGeom prst="rect">
            <a:avLst/>
          </a:prstGeom>
          <a:noFill/>
          <a:ln>
            <a:noFill/>
          </a:ln>
          <a:effectLst/>
        </p:spPr>
      </p:pic>
    </p:spTree>
  </p:cSld>
  <p:clrMapOvr>
    <a:masterClrMapping/>
  </p:clrMapOvr>
  <p:transition spd="med">
    <p:cut thruBlk="1"/>
  </p:transition>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43" name="Picture 43"/>
          <p:cNvPicPr>
            <a:picLocks noChangeAspect="1"/>
          </p:cNvPicPr>
          <p:nvPr/>
        </p:nvPicPr>
        <p:blipFill>
          <a:blip r:embed="rId3"/>
          <a:stretch/>
        </p:blipFill>
        <p:spPr>
          <a:xfrm>
            <a:off x="2843212" y="1262062"/>
            <a:ext cx="5006975" cy="5033962"/>
          </a:xfrm>
          <a:prstGeom prst="rect">
            <a:avLst/>
          </a:prstGeom>
          <a:noFill/>
          <a:ln>
            <a:noFill/>
          </a:ln>
          <a:effectLst/>
        </p:spPr>
      </p:pic>
    </p:spTree>
  </p:cSld>
  <p:clrMapOvr>
    <a:masterClrMapping/>
  </p:clrMapOvr>
  <p:transition spd="med">
    <p:cut thruBlk="1"/>
  </p:transition>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45" name="Picture 45"/>
          <p:cNvPicPr>
            <a:picLocks noChangeAspect="1"/>
          </p:cNvPicPr>
          <p:nvPr/>
        </p:nvPicPr>
        <p:blipFill>
          <a:blip r:embed="rId3"/>
          <a:stretch/>
        </p:blipFill>
        <p:spPr>
          <a:xfrm>
            <a:off x="3143250" y="1643062"/>
            <a:ext cx="4403725" cy="4273550"/>
          </a:xfrm>
          <a:prstGeom prst="rect">
            <a:avLst/>
          </a:prstGeom>
          <a:noFill/>
          <a:ln>
            <a:noFill/>
          </a:ln>
          <a:effectLst/>
        </p:spPr>
      </p:pic>
    </p:spTree>
  </p:cSld>
  <p:clrMapOvr>
    <a:masterClrMapping/>
  </p:clrMapOvr>
  <p:transition spd="med">
    <p:cut thruBlk="1"/>
  </p:transition>
</p:sld>
</file>

<file path=ppt/slides/slide1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7" name="Text Box 47"/>
          <p:cNvSpPr txBox="1">
            <a:spLocks/>
          </p:cNvSpPr>
          <p:nvPr/>
        </p:nvSpPr>
        <p:spPr>
          <a:xfrm>
            <a:off x="857250" y="633412"/>
            <a:ext cx="8975725" cy="1139825"/>
          </a:xfrm>
          <a:prstGeom prst="rect">
            <a:avLst/>
          </a:prstGeom>
          <a:noFill/>
          <a:ln>
            <a:noFill/>
          </a:ln>
          <a:effectLst/>
        </p:spPr>
        <p:txBody>
          <a:bodyPr anchor="ctr" numCol="1"/>
          <a:lstStyle/>
          <a:p>
            <a:pPr algn="ctr" indent="-214312" marL="215900">
              <a:lnSpc>
                <a:spcPct val="100000"/>
              </a:lnSpc>
              <a:buNone/>
            </a:pPr>
            <a:r>
              <a:rPr dirty="0" lang="en-US" smtClean="0" sz="3200">
                <a:solidFill>
                  <a:srgbClr val="000000"/>
                </a:solidFill>
              </a:rPr>
              <a:t>Production, distribution and consumption of news is material</a:t>
            </a:r>
          </a:p>
        </p:txBody>
      </p:sp>
      <p:sp>
        <p:nvSpPr>
          <p:cNvPr id="48" name="Text Box 48"/>
          <p:cNvSpPr txBox="1">
            <a:spLocks/>
          </p:cNvSpPr>
          <p:nvPr/>
        </p:nvSpPr>
        <p:spPr>
          <a:xfrm>
            <a:off x="857250" y="1955800"/>
            <a:ext cx="8975725" cy="4514850"/>
          </a:xfrm>
          <a:prstGeom prst="rect">
            <a:avLst/>
          </a:prstGeom>
          <a:noFill/>
          <a:ln>
            <a:noFill/>
          </a:ln>
          <a:effectLst/>
        </p:spPr>
        <p:txBody>
          <a:bodyPr numCol="1"/>
          <a:lstStyle/>
          <a:p>
            <a:pPr indent="-323850" marL="430212">
              <a:lnSpc>
                <a:spcPct val="100000"/>
              </a:lnSpc>
              <a:spcBef>
                <a:spcPts val="400"/>
              </a:spcBef>
              <a:buFontTx/>
              <a:buChar char=""/>
            </a:pPr>
            <a:r>
              <a:rPr dirty="0" lang="en-US" smtClean="0" sz="1600">
                <a:solidFill>
                  <a:srgbClr val="000000"/>
                </a:solidFill>
              </a:rPr>
              <a:t>A 2015 </a:t>
            </a:r>
            <a:r>
              <a:rPr dirty="0" i="1" lang="en-US" smtClean="0" sz="1600">
                <a:solidFill>
                  <a:srgbClr val="000000"/>
                </a:solidFill>
              </a:rPr>
              <a:t>New York Times </a:t>
            </a:r>
            <a:r>
              <a:rPr dirty="0" lang="en-US" smtClean="0" sz="1600">
                <a:solidFill>
                  <a:srgbClr val="000000"/>
                </a:solidFill>
              </a:rPr>
              <a:t>article opened with: </a:t>
            </a:r>
          </a:p>
          <a:p>
            <a:pPr indent="-323850" marL="430212">
              <a:lnSpc>
                <a:spcPct val="100000"/>
              </a:lnSpc>
              <a:spcBef>
                <a:spcPts val="400"/>
              </a:spcBef>
              <a:buFontTx/>
              <a:buChar char=""/>
            </a:pPr>
            <a:r>
              <a:rPr b="1" dirty="0" i="1" lang="en-US" smtClean="0" sz="1600">
                <a:solidFill>
                  <a:srgbClr val="000000"/>
                </a:solidFill>
              </a:rPr>
              <a:t>Russian Ships Near Data Cables Are Too Close for U.S. Comfort</a:t>
            </a:r>
          </a:p>
          <a:p>
            <a:pPr indent="-323850" marL="430212">
              <a:lnSpc>
                <a:spcPct val="100000"/>
              </a:lnSpc>
              <a:spcBef>
                <a:spcPts val="400"/>
              </a:spcBef>
              <a:buFontTx/>
              <a:buChar char=""/>
            </a:pPr>
            <a:r>
              <a:rPr dirty="0" lang="en-US" smtClean="0" sz="1600">
                <a:solidFill>
                  <a:srgbClr val="000000"/>
                </a:solidFill>
              </a:rPr>
              <a:t>WASHINGTON — Russian submarines and spy ships are aggressively operating near the vital undersea cables that carry almost all global Internet communications, raising concerns among some American military and intelligence officials that the Russians might be planning to attack those lines in times of tension or conflict.</a:t>
            </a:r>
          </a:p>
          <a:p>
            <a:pPr indent="-323850" marL="430212">
              <a:lnSpc>
                <a:spcPct val="100000"/>
              </a:lnSpc>
              <a:spcBef>
                <a:spcPts val="400"/>
              </a:spcBef>
              <a:buFontTx/>
              <a:buChar char=""/>
            </a:pPr>
            <a:r>
              <a:rPr dirty="0" lang="en-US" smtClean="0" sz="1600">
                <a:solidFill>
                  <a:srgbClr val="000000"/>
                </a:solidFill>
              </a:rPr>
              <a:t>The issue goes beyond old worries during the Cold War that the Russians would tap into the cables — a task American intelligence agencies also mastered decades ago. The alarm today is deeper: The ultimate Russian hack on the United States could involve severing the fiber-optic cables at some of their hardest-to-access locations to halt the instant communications on which the West’s governments, economies and citizens have grown dependent.</a:t>
            </a:r>
          </a:p>
          <a:p>
            <a:pPr indent="-323850" marL="430212">
              <a:lnSpc>
                <a:spcPct val="100000"/>
              </a:lnSpc>
              <a:spcBef>
                <a:spcPts val="400"/>
              </a:spcBef>
            </a:pPr>
            <a:endParaRPr b="1" dirty="0" i="1" lang="en-US" smtClean="0" sz="1600">
              <a:solidFill>
                <a:srgbClr val="000000"/>
              </a:solidFill>
            </a:endParaRPr>
          </a:p>
          <a:p>
            <a:pPr indent="-323850" marL="430212">
              <a:lnSpc>
                <a:spcPct val="100000"/>
              </a:lnSpc>
              <a:spcBef>
                <a:spcPts val="400"/>
              </a:spcBef>
              <a:buFontTx/>
              <a:buChar char=""/>
            </a:pPr>
            <a:r>
              <a:rPr dirty="0" lang="en-US" smtClean="0" sz="1600">
                <a:solidFill>
                  <a:srgbClr val="000000"/>
                </a:solidFill>
              </a:rPr>
              <a:t>(25 October 2015)</a:t>
            </a:r>
          </a:p>
        </p:txBody>
      </p:sp>
    </p:spTree>
  </p:cSld>
  <p:clrMapOvr>
    <a:masterClrMapping/>
  </p:clrMapOvr>
  <p:transition spd="med">
    <p:cut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13"/>
          <p:cNvSpPr>
            <a:spLocks/>
          </p:cNvSpPr>
          <p:nvPr>
            <p:ph type="title"/>
          </p:nvPr>
        </p:nvSpPr>
        <p:spPr>
          <a:xfrm>
            <a:off x="858837" y="631825"/>
            <a:ext cx="8974137" cy="1141412"/>
          </a:xfrm>
          <a:prstGeom prst="rect">
            <a:avLst/>
          </a:prstGeom>
        </p:spPr>
        <p:txBody>
          <a:bodyPr anchor="ctr" bIns="0" lIns="0" numCol="1" rIns="0" tIns="35280" wrap="square"/>
          <a:lstStyle/>
          <a:p>
            <a:pPr indent="0" marL="0"/>
            <a:r>
              <a:rPr dirty="0" lang="en-US" smtClean="0"/>
              <a:t>Quiz</a:t>
            </a:r>
          </a:p>
        </p:txBody>
      </p:sp>
      <p:sp>
        <p:nvSpPr>
          <p:cNvPr id="14" name="Text Box 14"/>
          <p:cNvSpPr>
            <a:spLocks/>
          </p:cNvSpPr>
          <p:nvPr>
            <p:ph type="body"/>
          </p:nvPr>
        </p:nvSpPr>
        <p:spPr>
          <a:xfrm>
            <a:off x="858837" y="1960562"/>
            <a:ext cx="8974137" cy="4513262"/>
          </a:xfrm>
          <a:prstGeom prst="rect">
            <a:avLst/>
          </a:prstGeom>
        </p:spPr>
        <p:txBody>
          <a:bodyPr anchor="t" bIns="0" lIns="0" numCol="1" rIns="0" tIns="25578" wrap="square"/>
          <a:lstStyle/>
          <a:p>
            <a:pPr indent="-323850" marL="431800">
              <a:buSzPct val="45000"/>
              <a:buFont charset="2" typeface="Wingdings"/>
              <a:buChar char=""/>
            </a:pPr>
            <a:r>
              <a:rPr dirty="0" lang="en-US" smtClean="0"/>
              <a:t>Which of these describes media as holding those in power to account?</a:t>
            </a:r>
          </a:p>
          <a:p>
            <a:pPr indent="-323850" marL="431800">
              <a:buNone/>
            </a:pPr>
            <a:r>
              <a:rPr dirty="0" lang="en-US" smtClean="0"/>
              <a:t>1. bodyguards of democracy</a:t>
            </a:r>
          </a:p>
          <a:p>
            <a:pPr indent="-323850" marL="431800">
              <a:buNone/>
            </a:pPr>
            <a:r>
              <a:rPr dirty="0" lang="en-US" smtClean="0"/>
              <a:t>2. watchdogs</a:t>
            </a:r>
          </a:p>
          <a:p>
            <a:pPr indent="-323850" marL="431800">
              <a:buSzPct val="45000"/>
              <a:buFont charset="2" typeface="Wingdings"/>
              <a:buChar char=""/>
            </a:pPr>
            <a:r>
              <a:rPr dirty="0" lang="en-US" smtClean="0"/>
              <a:t>True or false:</a:t>
            </a:r>
          </a:p>
          <a:p>
            <a:pPr indent="-323850" marL="431800">
              <a:buNone/>
            </a:pPr>
            <a:r>
              <a:rPr dirty="0" lang="en-US" smtClean="0"/>
              <a:t>All EU member states have public service broadcasting fees that are paid directly to the public service broadcaster.  </a:t>
            </a:r>
          </a:p>
        </p:txBody>
      </p:sp>
    </p:spTree>
  </p:cSld>
  <p:clrMapOvr>
    <a:masterClrMapping/>
  </p:clrMapOvr>
  <p:transition spd="med">
    <p:cut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5"/>
          <p:cNvSpPr>
            <a:spLocks/>
          </p:cNvSpPr>
          <p:nvPr>
            <p:ph type="title"/>
          </p:nvPr>
        </p:nvSpPr>
        <p:spPr>
          <a:xfrm>
            <a:off x="858837" y="631825"/>
            <a:ext cx="8974137" cy="1141412"/>
          </a:xfrm>
          <a:prstGeom prst="rect">
            <a:avLst/>
          </a:prstGeom>
        </p:spPr>
        <p:txBody>
          <a:bodyPr anchor="ctr" bIns="0" lIns="0" numCol="1" rIns="0" tIns="35280" wrap="square"/>
          <a:lstStyle/>
          <a:p>
            <a:pPr indent="0" marL="0"/>
            <a:r>
              <a:rPr dirty="0" lang="en-US" smtClean="0"/>
              <a:t>Quiz continued</a:t>
            </a:r>
          </a:p>
        </p:txBody>
      </p:sp>
      <p:sp>
        <p:nvSpPr>
          <p:cNvPr id="16" name="Text Box 16"/>
          <p:cNvSpPr>
            <a:spLocks/>
          </p:cNvSpPr>
          <p:nvPr>
            <p:ph type="body"/>
          </p:nvPr>
        </p:nvSpPr>
        <p:spPr>
          <a:xfrm>
            <a:off x="858837" y="1960562"/>
            <a:ext cx="8974137" cy="4513262"/>
          </a:xfrm>
          <a:prstGeom prst="rect">
            <a:avLst/>
          </a:prstGeom>
        </p:spPr>
        <p:txBody>
          <a:bodyPr anchor="t" bIns="0" lIns="0" numCol="1" rIns="0" tIns="25578" wrap="square"/>
          <a:lstStyle/>
          <a:p>
            <a:pPr indent="-323850" marL="431800">
              <a:buSzPct val="45000"/>
              <a:buFont charset="2" typeface="Wingdings"/>
              <a:buChar char=""/>
            </a:pPr>
            <a:r>
              <a:rPr dirty="0" lang="en-US" smtClean="0"/>
              <a:t>Can you think of three examples when journalists' independence is threatened? These can be from democratic or authoritarian countries. </a:t>
            </a:r>
          </a:p>
          <a:p>
            <a:pPr indent="-323850" marL="431800">
              <a:buSzPct val="45000"/>
              <a:buFont charset="2" typeface="Wingdings"/>
              <a:buChar char=""/>
            </a:pPr>
            <a:r>
              <a:rPr dirty="0" lang="en-US" smtClean="0"/>
              <a:t>True or false:</a:t>
            </a:r>
          </a:p>
          <a:p>
            <a:pPr indent="-323850" marL="431800">
              <a:buNone/>
            </a:pPr>
            <a:r>
              <a:rPr dirty="0" lang="en-US" smtClean="0"/>
              <a:t>Political economists of the media focus on the current state of media systems, they do not think that their history is important.  </a:t>
            </a:r>
          </a:p>
        </p:txBody>
      </p:sp>
    </p:spTree>
  </p:cSld>
  <p:clrMapOvr>
    <a:masterClrMapping/>
  </p:clrMapOvr>
  <p:transition spd="med">
    <p:cut thruBlk="1"/>
  </p:transition>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7" name="Text Box 17"/>
          <p:cNvSpPr txBox="1">
            <a:spLocks/>
          </p:cNvSpPr>
          <p:nvPr/>
        </p:nvSpPr>
        <p:spPr>
          <a:xfrm>
            <a:off x="1357312" y="633412"/>
            <a:ext cx="8475662" cy="1139825"/>
          </a:xfrm>
          <a:prstGeom prst="rect">
            <a:avLst/>
          </a:prstGeom>
          <a:noFill/>
          <a:ln>
            <a:noFill/>
          </a:ln>
          <a:effectLst/>
        </p:spPr>
        <p:txBody>
          <a:bodyPr anchor="b" bIns="91440" numCol="1"/>
          <a:lstStyle/>
          <a:p>
            <a:pPr algn="ctr" indent="-214312" marL="215900">
              <a:lnSpc>
                <a:spcPct val="100000"/>
              </a:lnSpc>
              <a:buNone/>
            </a:pPr>
            <a:r>
              <a:rPr dirty="0" lang="en-US" smtClean="0" sz="4400">
                <a:solidFill>
                  <a:srgbClr val="000000"/>
                </a:solidFill>
              </a:rPr>
              <a:t>Media/Cultural Industries</a:t>
            </a:r>
          </a:p>
        </p:txBody>
      </p:sp>
      <p:sp>
        <p:nvSpPr>
          <p:cNvPr id="18" name="Text Box 18"/>
          <p:cNvSpPr txBox="1">
            <a:spLocks/>
          </p:cNvSpPr>
          <p:nvPr/>
        </p:nvSpPr>
        <p:spPr>
          <a:xfrm>
            <a:off x="1357312" y="1803400"/>
            <a:ext cx="8475662" cy="4560887"/>
          </a:xfrm>
          <a:prstGeom prst="rect">
            <a:avLst/>
          </a:prstGeom>
          <a:noFill/>
          <a:ln>
            <a:noFill/>
          </a:ln>
          <a:effectLst/>
        </p:spPr>
        <p:txBody>
          <a:bodyPr numCol="1"/>
          <a:lstStyle/>
          <a:p>
            <a:pPr indent="-323850" marL="430212">
              <a:lnSpc>
                <a:spcPct val="90000"/>
              </a:lnSpc>
              <a:spcBef>
                <a:spcPts val="500"/>
              </a:spcBef>
              <a:buFontTx/>
              <a:buChar char=""/>
            </a:pPr>
            <a:r>
              <a:rPr dirty="0" lang="en-US" smtClean="0" sz="2400">
                <a:solidFill>
                  <a:srgbClr val="000000"/>
                </a:solidFill>
              </a:rPr>
              <a:t>Industrial production and circulation of texts (not restricted to written texts)</a:t>
            </a:r>
          </a:p>
          <a:p>
            <a:pPr indent="-323850" marL="430212">
              <a:lnSpc>
                <a:spcPct val="90000"/>
              </a:lnSpc>
              <a:spcBef>
                <a:spcPts val="500"/>
              </a:spcBef>
              <a:buFontTx/>
              <a:buChar char=""/>
            </a:pPr>
            <a:r>
              <a:rPr dirty="0" lang="en-US" smtClean="0" sz="2400">
                <a:solidFill>
                  <a:srgbClr val="000000"/>
                </a:solidFill>
              </a:rPr>
              <a:t>David Hesmondhalgh: The Cultural Industries:</a:t>
            </a:r>
          </a:p>
          <a:p>
            <a:pPr indent="-323850" marL="430212">
              <a:lnSpc>
                <a:spcPct val="90000"/>
              </a:lnSpc>
              <a:spcBef>
                <a:spcPts val="500"/>
              </a:spcBef>
              <a:buFontTx/>
              <a:buChar char=""/>
            </a:pPr>
            <a:r>
              <a:rPr dirty="0" lang="en-US" smtClean="0" sz="2400">
                <a:solidFill>
                  <a:srgbClr val="000000"/>
                </a:solidFill>
              </a:rPr>
              <a:t>Core cultural industries: broadcasting; film industries; content aspects of the Internet industry; music industries; print and electronic publishing; video and computer games; advertising and marketing</a:t>
            </a:r>
          </a:p>
          <a:p>
            <a:pPr indent="-323850" marL="430212">
              <a:lnSpc>
                <a:spcPct val="90000"/>
              </a:lnSpc>
              <a:spcBef>
                <a:spcPts val="500"/>
              </a:spcBef>
              <a:buFontTx/>
              <a:buChar char=""/>
            </a:pPr>
            <a:r>
              <a:rPr dirty="0" lang="en-US" smtClean="0" sz="2400">
                <a:solidFill>
                  <a:srgbClr val="000000"/>
                </a:solidFill>
              </a:rPr>
              <a:t>These interact/interconnect with each other in complex ways, mainly because they compete for the same resources: disposable consumer income; advertising revenue; consumption time; creative and technical labour   </a:t>
            </a:r>
          </a:p>
          <a:p>
            <a:pPr indent="-323850" marL="430212">
              <a:lnSpc>
                <a:spcPct val="90000"/>
              </a:lnSpc>
              <a:spcBef>
                <a:spcPts val="500"/>
              </a:spcBef>
              <a:buFontTx/>
              <a:buChar char=""/>
            </a:pPr>
            <a:endParaRPr dirty="0" lang="en-US" smtClean="0" sz="2400">
              <a:solidFill>
                <a:srgbClr val="000000"/>
              </a:solidFill>
            </a:endParaRPr>
          </a:p>
        </p:txBody>
      </p:sp>
    </p:spTree>
  </p:cSld>
  <p:clrMapOvr>
    <a:masterClrMapping/>
  </p:clrMapOvr>
  <p:transition spd="med">
    <p:cut thruBlk="1"/>
  </p:transition>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9" name="Text Box 19"/>
          <p:cNvSpPr txBox="1">
            <a:spLocks/>
          </p:cNvSpPr>
          <p:nvPr/>
        </p:nvSpPr>
        <p:spPr>
          <a:xfrm>
            <a:off x="1357312" y="633412"/>
            <a:ext cx="8475662" cy="1139825"/>
          </a:xfrm>
          <a:prstGeom prst="rect">
            <a:avLst/>
          </a:prstGeom>
          <a:noFill/>
          <a:ln>
            <a:noFill/>
          </a:ln>
          <a:effectLst/>
        </p:spPr>
        <p:txBody>
          <a:bodyPr anchor="b" bIns="91440" numCol="1"/>
          <a:lstStyle/>
          <a:p>
            <a:pPr algn="ctr" indent="-214312" marL="215900">
              <a:lnSpc>
                <a:spcPct val="100000"/>
              </a:lnSpc>
              <a:buNone/>
            </a:pPr>
            <a:r>
              <a:rPr dirty="0" lang="en-US" smtClean="0" sz="3600">
                <a:solidFill>
                  <a:srgbClr val="000000"/>
                </a:solidFill>
              </a:rPr>
              <a:t>Why study media/cultural industries?</a:t>
            </a:r>
          </a:p>
        </p:txBody>
      </p:sp>
      <p:sp>
        <p:nvSpPr>
          <p:cNvPr id="20" name="Text Box 20"/>
          <p:cNvSpPr txBox="1">
            <a:spLocks/>
          </p:cNvSpPr>
          <p:nvPr/>
        </p:nvSpPr>
        <p:spPr>
          <a:xfrm>
            <a:off x="1528762" y="1979612"/>
            <a:ext cx="8975725" cy="4984750"/>
          </a:xfrm>
          <a:prstGeom prst="rect">
            <a:avLst/>
          </a:prstGeom>
          <a:noFill/>
          <a:ln>
            <a:noFill/>
          </a:ln>
          <a:effectLst/>
        </p:spPr>
        <p:txBody>
          <a:bodyPr numCol="1"/>
          <a:lstStyle/>
          <a:p>
            <a:pPr indent="-606425" marL="606425">
              <a:lnSpc>
                <a:spcPct val="60000"/>
              </a:lnSpc>
              <a:spcBef>
                <a:spcPts val="500"/>
              </a:spcBef>
              <a:buFontTx/>
              <a:buAutoNum type="arabicPeriod"/>
            </a:pPr>
            <a:r>
              <a:rPr dirty="0" lang="en-US" smtClean="0" sz="2400">
                <a:solidFill>
                  <a:srgbClr val="000000"/>
                </a:solidFill>
              </a:rPr>
              <a:t>Make and circulate texts that influence our understanding of the world (the effect is complex)</a:t>
            </a:r>
          </a:p>
          <a:p>
            <a:pPr indent="-606425" marL="606425">
              <a:lnSpc>
                <a:spcPct val="60000"/>
              </a:lnSpc>
              <a:spcBef>
                <a:spcPts val="500"/>
              </a:spcBef>
              <a:buFontTx/>
              <a:buAutoNum type="arabicPeriod"/>
            </a:pPr>
            <a:r>
              <a:rPr dirty="0" lang="en-US" smtClean="0" sz="2400">
                <a:solidFill>
                  <a:srgbClr val="000000"/>
                </a:solidFill>
              </a:rPr>
              <a:t>Manage and circulate creativity (are ‘symbol creators’ (Hesmondhalgh’s term) different? Geniuses? Responding to a higher calling? Or is it similar to other kinds of labour?)</a:t>
            </a:r>
          </a:p>
          <a:p>
            <a:pPr indent="-606425" marL="606425">
              <a:lnSpc>
                <a:spcPct val="60000"/>
              </a:lnSpc>
              <a:spcBef>
                <a:spcPts val="500"/>
              </a:spcBef>
              <a:buFontTx/>
              <a:buAutoNum type="arabicPeriod"/>
            </a:pPr>
            <a:r>
              <a:rPr dirty="0" lang="en-US" smtClean="0" sz="2400">
                <a:solidFill>
                  <a:srgbClr val="000000"/>
                </a:solidFill>
              </a:rPr>
              <a:t>Agents of economic, social and cultural change (and the contents/texts are a good indicator of this) etc. </a:t>
            </a:r>
          </a:p>
          <a:p>
            <a:pPr indent="-606425" marL="606425">
              <a:lnSpc>
                <a:spcPct val="60000"/>
              </a:lnSpc>
              <a:spcBef>
                <a:spcPts val="500"/>
              </a:spcBef>
            </a:pPr>
            <a:r>
              <a:rPr dirty="0" lang="en-US" smtClean="0" sz="2400">
                <a:solidFill>
                  <a:srgbClr val="000000"/>
                </a:solidFill>
              </a:rPr>
              <a:t>Examples: 1950s US sitcom I Love Lucy and 1990s Friends </a:t>
            </a:r>
          </a:p>
          <a:p>
            <a:pPr indent="-606425" marL="606425">
              <a:lnSpc>
                <a:spcPct val="60000"/>
              </a:lnSpc>
              <a:spcBef>
                <a:spcPts val="500"/>
              </a:spcBef>
            </a:pPr>
            <a:r>
              <a:rPr dirty="0" lang="en-US" smtClean="0" sz="2400">
                <a:solidFill>
                  <a:srgbClr val="CCCCFF"/>
                </a:solidFill>
                <a:hlinkClick r:id="rId3"/>
              </a:rPr>
              <a:t>https://www.youtube.com/watch?v=doUYH3Uria4
</a:t>
            </a:r>
            <a:r>
              <a:rPr dirty="0" lang="en-US" smtClean="0" sz="2400">
                <a:solidFill>
                  <a:srgbClr val="CCCCFF"/>
                </a:solidFill>
                <a:hlinkClick r:id="rId4"/>
              </a:rPr>
              <a:t>https://www.youtube.com/watch?v=DqwzvtjeYBQ
</a:t>
            </a:r>
            <a:r>
              <a:rPr dirty="0" lang="en-US" smtClean="0" sz="2400">
                <a:solidFill>
                  <a:srgbClr val="000000"/>
                </a:solidFill>
              </a:rPr>
              <a:t>BBC Mr Tumbler</a:t>
            </a:r>
          </a:p>
          <a:p>
            <a:pPr indent="-606425" marL="606425">
              <a:lnSpc>
                <a:spcPct val="60000"/>
              </a:lnSpc>
              <a:spcBef>
                <a:spcPts val="500"/>
              </a:spcBef>
            </a:pPr>
            <a:r>
              <a:rPr dirty="0" lang="en-US" smtClean="0" sz="2400">
                <a:solidFill>
                  <a:srgbClr val="CCCCFF"/>
                </a:solidFill>
                <a:hlinkClick r:id="rId5"/>
              </a:rPr>
              <a:t>https://www.youtube.com/watch?v=Rpv_GpSUgz8</a:t>
            </a:r>
            <a:r>
              <a:rPr dirty="0" lang="en-US" smtClean="0" sz="2400">
                <a:solidFill>
                  <a:srgbClr val="CC9900"/>
                </a:solidFill>
              </a:rPr>
              <a:t> </a:t>
            </a:r>
          </a:p>
          <a:p>
            <a:pPr indent="-606425" marL="606425">
              <a:lnSpc>
                <a:spcPct val="60000"/>
              </a:lnSpc>
              <a:spcBef>
                <a:spcPts val="500"/>
              </a:spcBef>
            </a:pPr>
            <a:endParaRPr dirty="0" lang="en-US" smtClean="0" sz="2400">
              <a:solidFill>
                <a:srgbClr val="CC9900"/>
              </a:solidFill>
            </a:endParaRPr>
          </a:p>
          <a:p>
            <a:pPr indent="-606425" marL="606425">
              <a:lnSpc>
                <a:spcPct val="60000"/>
              </a:lnSpc>
              <a:spcBef>
                <a:spcPts val="500"/>
              </a:spcBef>
            </a:pPr>
            <a:endParaRPr dirty="0" lang="en-US" smtClean="0" sz="1100">
              <a:solidFill>
                <a:srgbClr val="000000"/>
              </a:solidFill>
            </a:endParaRPr>
          </a:p>
          <a:p>
            <a:pPr indent="-606425" marL="606425">
              <a:lnSpc>
                <a:spcPct val="60000"/>
              </a:lnSpc>
              <a:spcBef>
                <a:spcPts val="500"/>
              </a:spcBef>
            </a:pPr>
            <a:r>
              <a:rPr dirty="0" lang="en-US" smtClean="0" sz="1100">
                <a:solidFill>
                  <a:srgbClr val="000000"/>
                </a:solidFill>
              </a:rPr>
              <a:t> </a:t>
            </a:r>
          </a:p>
        </p:txBody>
      </p:sp>
    </p:spTree>
  </p:cSld>
  <p:clrMapOvr>
    <a:masterClrMapping/>
  </p:clrMapOvr>
  <p:transition spd="med">
    <p:cut thruBlk="1"/>
  </p:transition>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1" name="Text Box 21"/>
          <p:cNvSpPr txBox="1">
            <a:spLocks/>
          </p:cNvSpPr>
          <p:nvPr/>
        </p:nvSpPr>
        <p:spPr>
          <a:xfrm>
            <a:off x="1357312" y="633412"/>
            <a:ext cx="8475662" cy="1139825"/>
          </a:xfrm>
          <a:prstGeom prst="rect">
            <a:avLst/>
          </a:prstGeom>
          <a:noFill/>
          <a:ln>
            <a:noFill/>
          </a:ln>
          <a:effectLst/>
        </p:spPr>
        <p:txBody>
          <a:bodyPr anchor="b" bIns="91440" numCol="1"/>
          <a:lstStyle/>
          <a:p>
            <a:pPr algn="ctr" indent="-214312" marL="215900">
              <a:lnSpc>
                <a:spcPct val="100000"/>
              </a:lnSpc>
              <a:buNone/>
            </a:pPr>
            <a:r>
              <a:rPr dirty="0" lang="en-US" smtClean="0" sz="4400">
                <a:solidFill>
                  <a:srgbClr val="000000"/>
                </a:solidFill>
              </a:rPr>
              <a:t>Other reasons?</a:t>
            </a:r>
          </a:p>
        </p:txBody>
      </p:sp>
      <p:sp>
        <p:nvSpPr>
          <p:cNvPr id="22" name="Text Box 22"/>
          <p:cNvSpPr txBox="1">
            <a:spLocks/>
          </p:cNvSpPr>
          <p:nvPr/>
        </p:nvSpPr>
        <p:spPr>
          <a:xfrm>
            <a:off x="1357312" y="1803400"/>
            <a:ext cx="8475662" cy="4560887"/>
          </a:xfrm>
          <a:prstGeom prst="rect">
            <a:avLst/>
          </a:prstGeom>
          <a:noFill/>
          <a:ln>
            <a:noFill/>
          </a:ln>
          <a:effectLst/>
        </p:spPr>
        <p:txBody>
          <a:bodyPr numCol="1"/>
          <a:lstStyle/>
          <a:p>
            <a:pPr indent="-606425" marL="606425">
              <a:lnSpc>
                <a:spcPct val="90000"/>
              </a:lnSpc>
              <a:spcBef>
                <a:spcPts val="500"/>
              </a:spcBef>
              <a:buFontTx/>
              <a:buChar char=""/>
            </a:pPr>
            <a:r>
              <a:rPr dirty="0" lang="en-US" smtClean="0" sz="2800">
                <a:solidFill>
                  <a:srgbClr val="000000"/>
                </a:solidFill>
              </a:rPr>
              <a:t>McQuail:</a:t>
            </a:r>
          </a:p>
          <a:p>
            <a:pPr indent="-606425" marL="606425">
              <a:lnSpc>
                <a:spcPct val="90000"/>
              </a:lnSpc>
              <a:spcBef>
                <a:spcPts val="500"/>
              </a:spcBef>
              <a:buFontTx/>
              <a:buChar char=""/>
            </a:pPr>
            <a:r>
              <a:rPr dirty="0" lang="en-US" smtClean="0" sz="2800">
                <a:solidFill>
                  <a:srgbClr val="000000"/>
                </a:solidFill>
              </a:rPr>
              <a:t>Activities of media are economic and political (political function of media in a democracy + information and ideas cannot acceptably be monopolized by private individuals – a public good)</a:t>
            </a:r>
          </a:p>
          <a:p>
            <a:pPr indent="-606425" marL="606425">
              <a:lnSpc>
                <a:spcPct val="90000"/>
              </a:lnSpc>
              <a:spcBef>
                <a:spcPts val="500"/>
              </a:spcBef>
              <a:buFontTx/>
              <a:buChar char=""/>
            </a:pPr>
            <a:r>
              <a:rPr dirty="0" lang="en-US" smtClean="0" sz="2800">
                <a:solidFill>
                  <a:srgbClr val="000000"/>
                </a:solidFill>
              </a:rPr>
              <a:t>As well as dependent on changing technologies of distribution </a:t>
            </a:r>
          </a:p>
          <a:p>
            <a:pPr indent="-606425" marL="606425">
              <a:lnSpc>
                <a:spcPct val="90000"/>
              </a:lnSpc>
              <a:spcBef>
                <a:spcPts val="500"/>
              </a:spcBef>
              <a:buFontTx/>
              <a:buChar char=""/>
            </a:pPr>
            <a:r>
              <a:rPr dirty="0" lang="en-US" smtClean="0" sz="2800">
                <a:solidFill>
                  <a:srgbClr val="000000"/>
                </a:solidFill>
              </a:rPr>
              <a:t>Alternatively: internal – media professional – point of view</a:t>
            </a:r>
          </a:p>
        </p:txBody>
      </p:sp>
    </p:spTree>
  </p:cSld>
  <p:clrMapOvr>
    <a:masterClrMapping/>
  </p:clrMapOvr>
  <p:transition spd="med">
    <p:cut thruBlk="1"/>
  </p:transition>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3" name="Text Box 23"/>
          <p:cNvSpPr txBox="1">
            <a:spLocks/>
          </p:cNvSpPr>
          <p:nvPr/>
        </p:nvSpPr>
        <p:spPr>
          <a:xfrm>
            <a:off x="1357312" y="633412"/>
            <a:ext cx="8475662" cy="1139825"/>
          </a:xfrm>
          <a:prstGeom prst="rect">
            <a:avLst/>
          </a:prstGeom>
          <a:noFill/>
          <a:ln>
            <a:noFill/>
          </a:ln>
          <a:effectLst/>
        </p:spPr>
        <p:txBody>
          <a:bodyPr anchor="b" bIns="91440" numCol="1"/>
          <a:lstStyle/>
          <a:p>
            <a:pPr algn="ctr" indent="-214312" marL="215900">
              <a:lnSpc>
                <a:spcPct val="100000"/>
              </a:lnSpc>
              <a:buNone/>
            </a:pPr>
            <a:r>
              <a:rPr dirty="0" lang="en-US" smtClean="0" sz="3600">
                <a:solidFill>
                  <a:srgbClr val="000000"/>
                </a:solidFill>
              </a:rPr>
              <a:t>Public good vs. commercial enterprise</a:t>
            </a:r>
          </a:p>
        </p:txBody>
      </p:sp>
      <p:sp>
        <p:nvSpPr>
          <p:cNvPr id="24" name="Text Box 24"/>
          <p:cNvSpPr txBox="1">
            <a:spLocks/>
          </p:cNvSpPr>
          <p:nvPr/>
        </p:nvSpPr>
        <p:spPr>
          <a:xfrm>
            <a:off x="1357312" y="1803400"/>
            <a:ext cx="8475662" cy="4560887"/>
          </a:xfrm>
          <a:prstGeom prst="rect">
            <a:avLst/>
          </a:prstGeom>
          <a:noFill/>
          <a:ln>
            <a:noFill/>
          </a:ln>
          <a:effectLst/>
        </p:spPr>
        <p:txBody>
          <a:bodyPr numCol="1"/>
          <a:lstStyle/>
          <a:p>
            <a:pPr indent="-323850" marL="430212">
              <a:lnSpc>
                <a:spcPct val="80000"/>
              </a:lnSpc>
              <a:spcBef>
                <a:spcPts val="500"/>
              </a:spcBef>
              <a:buFontTx/>
              <a:buChar char=""/>
            </a:pPr>
            <a:r>
              <a:rPr dirty="0" lang="en-US" smtClean="0" sz="2400">
                <a:solidFill>
                  <a:srgbClr val="000000"/>
                </a:solidFill>
              </a:rPr>
              <a:t>Emergence of radio</a:t>
            </a:r>
          </a:p>
          <a:p>
            <a:pPr indent="-323850" marL="430212">
              <a:lnSpc>
                <a:spcPct val="80000"/>
              </a:lnSpc>
              <a:spcBef>
                <a:spcPts val="500"/>
              </a:spcBef>
              <a:buFontTx/>
              <a:buChar char=""/>
            </a:pPr>
            <a:r>
              <a:rPr dirty="0" lang="en-US" smtClean="0" sz="2400">
                <a:solidFill>
                  <a:srgbClr val="000000"/>
                </a:solidFill>
              </a:rPr>
              <a:t>1922 British Broadcasting Corporation Ltd. founded </a:t>
            </a:r>
          </a:p>
          <a:p>
            <a:pPr indent="-323850" marL="430212">
              <a:lnSpc>
                <a:spcPct val="80000"/>
              </a:lnSpc>
              <a:spcBef>
                <a:spcPts val="500"/>
              </a:spcBef>
              <a:buFontTx/>
              <a:buChar char=""/>
            </a:pPr>
            <a:r>
              <a:rPr dirty="0" lang="en-US" smtClean="0" sz="2400">
                <a:solidFill>
                  <a:srgbClr val="000000"/>
                </a:solidFill>
              </a:rPr>
              <a:t>5 March 1926: Parliamentary Crawford Committee published its broadcasting report; termination of the British Broadcasting Company, Ltd. and creation of a Crown chartered, non-commercial British Broadcasting Corporation from 1927 </a:t>
            </a:r>
          </a:p>
          <a:p>
            <a:pPr indent="-323850" marL="430212">
              <a:lnSpc>
                <a:spcPct val="80000"/>
              </a:lnSpc>
              <a:spcBef>
                <a:spcPts val="500"/>
              </a:spcBef>
              <a:buFontTx/>
              <a:buChar char=""/>
            </a:pPr>
            <a:r>
              <a:rPr dirty="0" lang="en-US" smtClean="0" sz="2400">
                <a:solidFill>
                  <a:srgbClr val="000000"/>
                </a:solidFill>
              </a:rPr>
              <a:t>Funded by a licence fee (compulsory radio licence until 1971), public good</a:t>
            </a:r>
          </a:p>
          <a:p>
            <a:pPr indent="-323850" marL="430212">
              <a:lnSpc>
                <a:spcPct val="80000"/>
              </a:lnSpc>
              <a:spcBef>
                <a:spcPts val="500"/>
              </a:spcBef>
              <a:buFontTx/>
              <a:buChar char=""/>
            </a:pPr>
            <a:r>
              <a:rPr dirty="0" lang="en-US" smtClean="0" sz="2400">
                <a:solidFill>
                  <a:srgbClr val="000000"/>
                </a:solidFill>
              </a:rPr>
              <a:t>public service broadcasting;1</a:t>
            </a:r>
            <a:r>
              <a:rPr baseline="30000" dirty="0" lang="en-US" smtClean="0" sz="2400">
                <a:solidFill>
                  <a:srgbClr val="000000"/>
                </a:solidFill>
              </a:rPr>
              <a:t>st</a:t>
            </a:r>
            <a:r>
              <a:rPr dirty="0" lang="en-US" smtClean="0" sz="2400">
                <a:solidFill>
                  <a:srgbClr val="000000"/>
                </a:solidFill>
              </a:rPr>
              <a:t> general manager John Reith: educate, inform and entertain   </a:t>
            </a:r>
          </a:p>
          <a:p>
            <a:pPr indent="-323850" marL="430212">
              <a:lnSpc>
                <a:spcPct val="80000"/>
              </a:lnSpc>
              <a:spcBef>
                <a:spcPts val="500"/>
              </a:spcBef>
              <a:buFontTx/>
              <a:buChar char=""/>
            </a:pPr>
            <a:r>
              <a:rPr dirty="0" lang="en-US" smtClean="0" sz="2400">
                <a:solidFill>
                  <a:srgbClr val="000000"/>
                </a:solidFill>
              </a:rPr>
              <a:t>vs. the United States – funding from advertising (soap opera – dramatic serials on radio sponsored by soap manufacturers: Procter&amp;Gamble, Colgate-Palmolive, Lever Brothers)</a:t>
            </a:r>
          </a:p>
          <a:p>
            <a:pPr indent="-323850" marL="430212">
              <a:lnSpc>
                <a:spcPct val="80000"/>
              </a:lnSpc>
              <a:spcBef>
                <a:spcPts val="500"/>
              </a:spcBef>
              <a:buFontTx/>
              <a:buChar char=""/>
            </a:pPr>
            <a:endParaRPr dirty="0" lang="en-US" smtClean="0" sz="2400">
              <a:solidFill>
                <a:srgbClr val="000000"/>
              </a:solidFill>
            </a:endParaRPr>
          </a:p>
        </p:txBody>
      </p:sp>
    </p:spTree>
  </p:cSld>
  <p:clrMapOvr>
    <a:masterClrMapping/>
  </p:clrMapOvr>
  <p:transition spd="med">
    <p:cut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 Box 25"/>
          <p:cNvSpPr>
            <a:spLocks/>
          </p:cNvSpPr>
          <p:nvPr>
            <p:ph type="title"/>
          </p:nvPr>
        </p:nvSpPr>
        <p:spPr>
          <a:xfrm>
            <a:off x="858837" y="631825"/>
            <a:ext cx="8974137" cy="1141412"/>
          </a:xfrm>
          <a:prstGeom prst="rect">
            <a:avLst/>
          </a:prstGeom>
        </p:spPr>
        <p:txBody>
          <a:bodyPr anchor="ctr" bIns="0" lIns="0" numCol="1" rIns="0" tIns="35280" wrap="square"/>
          <a:lstStyle/>
          <a:p>
            <a:pPr indent="0" marL="0"/>
            <a:r>
              <a:rPr dirty="0" lang="en-US" smtClean="0"/>
              <a:t>Task in small groups</a:t>
            </a:r>
          </a:p>
        </p:txBody>
      </p:sp>
      <p:sp>
        <p:nvSpPr>
          <p:cNvPr id="26" name="Text Box 26"/>
          <p:cNvSpPr>
            <a:spLocks/>
          </p:cNvSpPr>
          <p:nvPr>
            <p:ph type="body"/>
          </p:nvPr>
        </p:nvSpPr>
        <p:spPr>
          <a:xfrm>
            <a:off x="858837" y="1960562"/>
            <a:ext cx="8974137" cy="4513262"/>
          </a:xfrm>
          <a:prstGeom prst="rect">
            <a:avLst/>
          </a:prstGeom>
        </p:spPr>
        <p:txBody>
          <a:bodyPr anchor="t" bIns="0" lIns="0" numCol="1" rIns="0" tIns="25578" wrap="square"/>
          <a:lstStyle/>
          <a:p>
            <a:pPr indent="-323850" marL="431800">
              <a:buSzPct val="45000"/>
              <a:buFont charset="2" typeface="Wingdings"/>
              <a:buChar char=""/>
            </a:pPr>
            <a:r>
              <a:rPr dirty="0" lang="en-US" smtClean="0"/>
              <a:t>In European countries public service media were present from the beginning. Do you have any ideas about what may happen to them in the future? (Especially considering technical developments such as on-demand video, free contents, competitors like Netflix etc.)</a:t>
            </a:r>
          </a:p>
        </p:txBody>
      </p:sp>
    </p:spTree>
  </p:cSld>
  <p:clrMapOvr>
    <a:masterClrMapping/>
  </p:clrMapOvr>
  <p:transition spd="med">
    <p:cut thruBlk="1"/>
  </p:transition>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7" name="Text Box 27"/>
          <p:cNvSpPr txBox="1">
            <a:spLocks/>
          </p:cNvSpPr>
          <p:nvPr/>
        </p:nvSpPr>
        <p:spPr>
          <a:xfrm>
            <a:off x="1357312" y="633412"/>
            <a:ext cx="8475662" cy="1139825"/>
          </a:xfrm>
          <a:prstGeom prst="rect">
            <a:avLst/>
          </a:prstGeom>
          <a:noFill/>
          <a:ln>
            <a:noFill/>
          </a:ln>
          <a:effectLst/>
        </p:spPr>
        <p:txBody>
          <a:bodyPr anchor="b" bIns="91440" numCol="1"/>
          <a:lstStyle/>
          <a:p>
            <a:pPr algn="ctr" indent="-214312" marL="215900">
              <a:lnSpc>
                <a:spcPct val="100000"/>
              </a:lnSpc>
              <a:buNone/>
            </a:pPr>
            <a:r>
              <a:rPr dirty="0" lang="en-US" smtClean="0" sz="4400">
                <a:solidFill>
                  <a:srgbClr val="000000"/>
                </a:solidFill>
              </a:rPr>
              <a:t>Media economics</a:t>
            </a:r>
          </a:p>
        </p:txBody>
      </p:sp>
      <p:sp>
        <p:nvSpPr>
          <p:cNvPr id="28" name="Text Box 28"/>
          <p:cNvSpPr txBox="1">
            <a:spLocks/>
          </p:cNvSpPr>
          <p:nvPr/>
        </p:nvSpPr>
        <p:spPr>
          <a:xfrm>
            <a:off x="1357312" y="1803400"/>
            <a:ext cx="8475662" cy="4848225"/>
          </a:xfrm>
          <a:prstGeom prst="rect">
            <a:avLst/>
          </a:prstGeom>
          <a:noFill/>
          <a:ln>
            <a:noFill/>
          </a:ln>
          <a:effectLst/>
        </p:spPr>
        <p:txBody>
          <a:bodyPr numCol="1"/>
          <a:lstStyle/>
          <a:p>
            <a:pPr indent="-606425" marL="606425">
              <a:lnSpc>
                <a:spcPct val="80000"/>
              </a:lnSpc>
              <a:spcBef>
                <a:spcPts val="500"/>
              </a:spcBef>
              <a:buFontTx/>
              <a:buChar char=""/>
            </a:pPr>
            <a:r>
              <a:rPr dirty="0" lang="en-US" smtClean="0" sz="2400">
                <a:solidFill>
                  <a:srgbClr val="000000"/>
                </a:solidFill>
              </a:rPr>
              <a:t>Media/cultural products have special characteristics:</a:t>
            </a:r>
          </a:p>
          <a:p>
            <a:pPr indent="-606425" marL="606425">
              <a:lnSpc>
                <a:spcPct val="80000"/>
              </a:lnSpc>
              <a:spcBef>
                <a:spcPts val="500"/>
              </a:spcBef>
              <a:buFontTx/>
              <a:buChar char=""/>
            </a:pPr>
            <a:r>
              <a:rPr dirty="0" lang="en-US" smtClean="0" sz="2400">
                <a:solidFill>
                  <a:srgbClr val="000000"/>
                </a:solidFill>
              </a:rPr>
              <a:t>Hybrid/mixed in terms of markets, product and technology (operate in a dual market, selling a product to consumers and a service/audience to advertisers; diversified products and technologies and organizational means for distribution)</a:t>
            </a:r>
          </a:p>
          <a:p>
            <a:pPr indent="-606425" marL="606425">
              <a:lnSpc>
                <a:spcPct val="80000"/>
              </a:lnSpc>
              <a:spcBef>
                <a:spcPts val="500"/>
              </a:spcBef>
              <a:buFontTx/>
              <a:buChar char=""/>
            </a:pPr>
            <a:r>
              <a:rPr dirty="0" lang="en-US" smtClean="0" sz="2400">
                <a:solidFill>
                  <a:srgbClr val="000000"/>
                </a:solidFill>
              </a:rPr>
              <a:t>High labour intensiveness and high fixed costs (although changing with new technologies and media expansion)</a:t>
            </a:r>
          </a:p>
          <a:p>
            <a:pPr indent="-606425" marL="606425">
              <a:lnSpc>
                <a:spcPct val="80000"/>
              </a:lnSpc>
              <a:spcBef>
                <a:spcPts val="500"/>
              </a:spcBef>
              <a:buFontTx/>
              <a:buChar char=""/>
            </a:pPr>
            <a:r>
              <a:rPr dirty="0" lang="en-US" smtClean="0" sz="2400">
                <a:solidFill>
                  <a:srgbClr val="000000"/>
                </a:solidFill>
              </a:rPr>
              <a:t>High degree of uncertainty (in terms of consumer evaluation – still difficult to predict audience tastes) and uniqueness of the product </a:t>
            </a:r>
          </a:p>
          <a:p>
            <a:pPr indent="-606425" marL="606425">
              <a:lnSpc>
                <a:spcPct val="80000"/>
              </a:lnSpc>
              <a:spcBef>
                <a:spcPts val="500"/>
              </a:spcBef>
              <a:buFontTx/>
              <a:buChar char=""/>
            </a:pPr>
            <a:r>
              <a:rPr dirty="0" lang="en-US" smtClean="0" sz="2400">
                <a:solidFill>
                  <a:srgbClr val="000000"/>
                </a:solidFill>
              </a:rPr>
              <a:t>Despite standardization media products can rarely be repeatedly sold in the same form </a:t>
            </a:r>
          </a:p>
          <a:p>
            <a:pPr indent="-606425" marL="606425">
              <a:lnSpc>
                <a:spcPct val="80000"/>
              </a:lnSpc>
              <a:spcBef>
                <a:spcPts val="500"/>
              </a:spcBef>
              <a:buFontTx/>
              <a:buChar char=""/>
            </a:pPr>
            <a:r>
              <a:rPr dirty="0" lang="en-US" smtClean="0" sz="2400">
                <a:solidFill>
                  <a:srgbClr val="000000"/>
                </a:solidFill>
              </a:rPr>
              <a:t>Media especially prone to concentration </a:t>
            </a:r>
          </a:p>
          <a:p>
            <a:pPr indent="-606425" marL="606425">
              <a:lnSpc>
                <a:spcPct val="80000"/>
              </a:lnSpc>
              <a:spcBef>
                <a:spcPts val="500"/>
              </a:spcBef>
              <a:buFontTx/>
              <a:buChar char=""/>
            </a:pPr>
            <a:r>
              <a:rPr dirty="0" lang="en-US" smtClean="0" sz="2400">
                <a:solidFill>
                  <a:srgbClr val="000000"/>
                </a:solidFill>
              </a:rPr>
              <a:t>Many media businesses are hard to enter without large capital resources</a:t>
            </a:r>
          </a:p>
          <a:p>
            <a:pPr indent="-606425" marL="606425">
              <a:lnSpc>
                <a:spcPct val="80000"/>
              </a:lnSpc>
              <a:spcBef>
                <a:spcPts val="500"/>
              </a:spcBef>
              <a:buFontTx/>
              <a:buChar char=""/>
            </a:pPr>
            <a:r>
              <a:rPr dirty="0" lang="en-US" smtClean="0" sz="2400">
                <a:solidFill>
                  <a:srgbClr val="000000"/>
                </a:solidFill>
              </a:rPr>
              <a:t>Media are affected by the public interest </a:t>
            </a:r>
          </a:p>
        </p:txBody>
      </p:sp>
    </p:spTree>
  </p:cSld>
  <p:clrMapOvr>
    <a:masterClrMapping/>
  </p:clrMapOvr>
  <p:transition spd="med">
    <p:cut thruBlk="1"/>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accent1="accent1" accent2="accent2" accent3="accent3" accent4="accent4" accent5="accent5" accent6="accent6" bg1="lt1" bg2="lt2" folHlink="folHlink" hlink="hlink" tx1="dk1" tx2="dk2"/>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accent1="accent1" accent2="accent2" accent3="accent3" accent4="accent4" accent5="accent5" accent6="accent6" bg1="lt1" bg2="lt2" folHlink="folHlink" hlink="hlink" tx1="dk1" tx2="dk2"/>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accent1="accent1" accent2="accent2" accent3="accent3" accent4="accent4" accent5="accent5" accent6="accent6" bg1="lt1" bg2="lt2" folHlink="folHlink" hlink="hlink" tx1="dk1" tx2="dk2"/>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accent1="accent1" accent2="accent2" accent3="accent3" accent4="accent4" accent5="accent5" accent6="accent6" bg1="lt1" bg2="lt2" folHlink="folHlink" hlink="hlink" tx1="dk1" tx2="dk2"/>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accent1="accent1" accent2="accent2" accent3="accent3" accent4="accent4" accent5="accent5" accent6="accent6" bg1="lt1" bg2="lt2" folHlink="folHlink" hlink="hlink" tx1="dk1" tx2="dk2"/>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accent1="accent1" accent2="accent2" accent3="accent3" accent4="accent4" accent5="accent5" accent6="accent6" bg1="dk2" bg2="dk1" folHlink="folHlink" hlink="hlink" tx1="lt1" tx2="lt2"/>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accent1="accent1" accent2="accent2" accent3="accent3" accent4="accent4" accent5="accent5" accent6="accent6" bg1="dk2" bg2="dk1" folHlink="folHlink" hlink="hlink" tx1="lt1" tx2="lt2"/>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accent1="accent1" accent2="accent2" accent3="accent3" accent4="accent4" accent5="accent5" accent6="accent6" bg1="dk2" bg2="dk1" folHlink="folHlink" hlink="hlink" tx1="lt1" tx2="lt2"/>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accent1="accent1" accent2="accent2" accent3="accent3" accent4="accent4" accent5="accent5" accent6="accent6" bg1="dk2" bg2="dk1" folHlink="folHlink" hlink="hlink" tx1="lt1" tx2="lt2"/>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accent1="accent1" accent2="accent2" accent3="accent3" accent4="accent4" accent5="accent5" accent6="accent6" bg1="dk2" bg2="dk1" folHlink="folHlink" hlink="hlink" tx1="lt1" tx2="lt2"/>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accent1="accent1" accent2="accent2" accent3="accent3" accent4="accent4" accent5="accent5" accent6="accent6" bg1="dk2" bg2="dk1" folHlink="folHlink" hlink="hlink" tx1="lt1" tx2="lt2"/>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accent1="accent1" accent2="accent2" accent3="accent3" accent4="accent4" accent5="accent5" accent6="accent6" bg1="dk2" bg2="dk1" folHlink="folHlink" hlink="hlink" tx1="lt1" tx2="lt2"/>
    </a:extraClrScheme>
  </a:extraClrSchemeLst>
</a:theme>
</file>

<file path=ppt/theme/theme2.xml><?xml version="1.0" encoding="utf-8"?>
<a:theme xmlns:a="http://schemas.openxmlformats.org/drawingml/2006/main" name="Default Design">
  <a:themeElements>
    <a:clrScheme name="Office">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accent1="accent1" accent2="accent2" accent3="accent3" accent4="accent4" accent5="accent5" accent6="accent6" bg1="lt1" bg2="lt2" folHlink="folHlink" hlink="hlink" tx1="dk1" tx2="dk2"/>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accent1="accent1" accent2="accent2" accent3="accent3" accent4="accent4" accent5="accent5" accent6="accent6" bg1="lt1" bg2="lt2" folHlink="folHlink" hlink="hlink" tx1="dk1" tx2="dk2"/>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accent1="accent1" accent2="accent2" accent3="accent3" accent4="accent4" accent5="accent5" accent6="accent6" bg1="lt1" bg2="lt2" folHlink="folHlink" hlink="hlink" tx1="dk1" tx2="dk2"/>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accent1="accent1" accent2="accent2" accent3="accent3" accent4="accent4" accent5="accent5" accent6="accent6" bg1="lt1" bg2="lt2" folHlink="folHlink" hlink="hlink" tx1="dk1" tx2="dk2"/>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accent1="accent1" accent2="accent2" accent3="accent3" accent4="accent4" accent5="accent5" accent6="accent6" bg1="lt1" bg2="lt2" folHlink="folHlink" hlink="hlink" tx1="dk1" tx2="dk2"/>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accent1="accent1" accent2="accent2" accent3="accent3" accent4="accent4" accent5="accent5" accent6="accent6" bg1="dk2" bg2="dk1" folHlink="folHlink" hlink="hlink" tx1="lt1" tx2="lt2"/>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accent1="accent1" accent2="accent2" accent3="accent3" accent4="accent4" accent5="accent5" accent6="accent6" bg1="dk2" bg2="dk1" folHlink="folHlink" hlink="hlink" tx1="lt1" tx2="lt2"/>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accent1="accent1" accent2="accent2" accent3="accent3" accent4="accent4" accent5="accent5" accent6="accent6" bg1="dk2" bg2="dk1" folHlink="folHlink" hlink="hlink" tx1="lt1" tx2="lt2"/>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accent1="accent1" accent2="accent2" accent3="accent3" accent4="accent4" accent5="accent5" accent6="accent6" bg1="dk2" bg2="dk1" folHlink="folHlink" hlink="hlink" tx1="lt1" tx2="lt2"/>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accent1="accent1" accent2="accent2" accent3="accent3" accent4="accent4" accent5="accent5" accent6="accent6" bg1="dk2" bg2="dk1" folHlink="folHlink" hlink="hlink" tx1="lt1" tx2="lt2"/>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accent1="accent1" accent2="accent2" accent3="accent3" accent4="accent4" accent5="accent5" accent6="accent6" bg1="dk2" bg2="dk1" folHlink="folHlink" hlink="hlink" tx1="lt1" tx2="lt2"/>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accent1="accent1" accent2="accent2" accent3="accent3" accent4="accent4" accent5="accent5" accent6="accent6" bg1="dk2" bg2="dk1" folHlink="folHlink" hlink="hlink" tx1="lt1" tx2="lt2"/>
    </a:extraClrScheme>
  </a:extraClrSchemeLst>
</a:theme>
</file>

<file path=docProps/app.xml><?xml version="1.0" encoding="utf-8"?>
<Properties xmlns="http://schemas.openxmlformats.org/officeDocument/2006/extended-properties" xmlns:vt="http://schemas.openxmlformats.org/officeDocument/2006/docPropsVTypes">
  <Words>927</Words>
  <Paragraphs>105</Paragraphs>
  <Slides>19</Slides>
  <Notes>19</Notes>
  <TotalTime>0</TotalTime>
  <HiddenSlides>0</HiddenSlides>
  <ScaleCrop>false</ScaleCrop>
  <HyperlinksChanged>false</HyperlinksChanged>
  <Application>Microsoft Office PowerPoint</Application>
  <PresentationFormat/>
</Properties>
</file>