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71" r:id="rId4"/>
    <p:sldMasterId id="2147483672" r:id="rId5"/>
  </p:sldMasterIdLst>
  <p:notesMasterIdLst>
    <p:notesMasterId r:id="rId6"/>
  </p:notesMasterIdLst>
  <p:sldIdLst>
    <p:sldId id="256" r:id="rId7"/>
    <p:sldId id="257" r:id="rId8"/>
    <p:sldId id="258" r:id="rId9"/>
    <p:sldId id="259" r:id="rId10"/>
    <p:sldId id="260" r:id="rId11"/>
    <p:sldId id="261" r:id="rId12"/>
  </p:sldIdLst>
  <p:sldSz cy="7559675" cx="10080625"/>
  <p:notesSz cx="7559675" cy="106918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2D200454-40CA-4A62-9FC3-DE9A4176ACB9}">
      <p15:notesGuideLst>
        <p15:guide id="1" orient="horz" pos="2880">
          <p15:clr>
            <a:srgbClr val="000000"/>
          </p15:clr>
        </p15:guide>
        <p15:guide id="2" pos="2160">
          <p15:clr>
            <a:srgbClr val="000000"/>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06487" y="812800"/>
            <a:ext cx="5343525" cy="40068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755650" y="5078412"/>
            <a:ext cx="6046787" cy="4810125"/>
          </a:xfrm>
          <a:prstGeom prst="rect">
            <a:avLst/>
          </a:prstGeom>
          <a:noFill/>
          <a:ln>
            <a:noFill/>
          </a:ln>
        </p:spPr>
        <p:txBody>
          <a:bodyPr anchorCtr="0" anchor="t" bIns="0" lIns="0" spcFirstLastPara="1" rIns="0" wrap="square" tIns="0"/>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 name="Google Shape;5;n"/>
          <p:cNvSpPr txBox="1"/>
          <p:nvPr>
            <p:ph idx="3" type="hdr"/>
          </p:nvPr>
        </p:nvSpPr>
        <p:spPr>
          <a:xfrm>
            <a:off x="0" y="0"/>
            <a:ext cx="3279775" cy="533400"/>
          </a:xfrm>
          <a:prstGeom prst="rect">
            <a:avLst/>
          </a:prstGeom>
          <a:noFill/>
          <a:ln>
            <a:noFill/>
          </a:ln>
        </p:spPr>
        <p:txBody>
          <a:bodyPr anchorCtr="0" anchor="t" bIns="0" lIns="0" spcFirstLastPara="1" rIns="0" wrap="square" tIns="0"/>
          <a:lstStyle>
            <a:lvl1pPr lvl="0"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6" name="Google Shape;6;n"/>
          <p:cNvSpPr txBox="1"/>
          <p:nvPr>
            <p:ph idx="10" type="dt"/>
          </p:nvPr>
        </p:nvSpPr>
        <p:spPr>
          <a:xfrm>
            <a:off x="4278312" y="0"/>
            <a:ext cx="3279775" cy="533400"/>
          </a:xfrm>
          <a:prstGeom prst="rect">
            <a:avLst/>
          </a:prstGeom>
          <a:noFill/>
          <a:ln>
            <a:noFill/>
          </a:ln>
        </p:spPr>
        <p:txBody>
          <a:bodyPr anchorCtr="0" anchor="t" bIns="0" lIns="0" spcFirstLastPara="1" rIns="0" wrap="square" tIns="0"/>
          <a:lstStyle>
            <a:lvl1pPr lvl="0"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10156825"/>
            <a:ext cx="3279775" cy="533400"/>
          </a:xfrm>
          <a:prstGeom prst="rect">
            <a:avLst/>
          </a:prstGeom>
          <a:noFill/>
          <a:ln>
            <a:noFill/>
          </a:ln>
        </p:spPr>
        <p:txBody>
          <a:bodyPr anchorCtr="0" anchor="b" bIns="0" lIns="0" spcFirstLastPara="1" rIns="0" wrap="square" tIns="0"/>
          <a:lstStyle>
            <a:lvl1pPr lvl="0"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4278312" y="10156825"/>
            <a:ext cx="3279775" cy="533400"/>
          </a:xfrm>
          <a:prstGeom prst="rect">
            <a:avLst/>
          </a:prstGeom>
          <a:noFill/>
          <a:ln>
            <a:noFill/>
          </a:ln>
        </p:spPr>
        <p:txBody>
          <a:bodyPr anchorCtr="0" anchor="b" bIns="0" lIns="0" spcFirstLastPara="1" rIns="0" wrap="square" tIns="0">
            <a:noAutofit/>
          </a:bodyPr>
          <a:lstStyle/>
          <a:p>
            <a:pPr indent="0" lvl="0" marL="0" marR="0" rtl="0" algn="r">
              <a:lnSpc>
                <a:spcPct val="95000"/>
              </a:lnSpc>
              <a:spcBef>
                <a:spcPts val="0"/>
              </a:spcBef>
              <a:spcAft>
                <a:spcPts val="0"/>
              </a:spcAft>
              <a:buClr>
                <a:srgbClr val="000000"/>
              </a:buClr>
              <a:buSzPts val="1400"/>
              <a:buFont typeface="Times New Roman"/>
              <a:buNone/>
            </a:pPr>
            <a:fld id="{00000000-1234-1234-1234-123412341234}" type="slidenum">
              <a:rPr b="0" i="0" lang="en-US"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p1:notes"/>
          <p:cNvSpPr txBox="1"/>
          <p:nvPr/>
        </p:nvSpPr>
        <p:spPr>
          <a:xfrm>
            <a:off x="4278312" y="10156825"/>
            <a:ext cx="3279775" cy="533400"/>
          </a:xfrm>
          <a:prstGeom prst="rect">
            <a:avLst/>
          </a:prstGeom>
          <a:noFill/>
          <a:ln>
            <a:noFill/>
          </a:ln>
        </p:spPr>
        <p:txBody>
          <a:bodyPr anchorCtr="0" anchor="b" bIns="0" lIns="0" spcFirstLastPara="1" rIns="0" wrap="square" tIns="0">
            <a:noAutofit/>
          </a:bodyPr>
          <a:lstStyle/>
          <a:p>
            <a:pPr indent="0" lvl="0" marL="0" marR="0" rtl="0" algn="r">
              <a:lnSpc>
                <a:spcPct val="95000"/>
              </a:lnSpc>
              <a:spcBef>
                <a:spcPts val="0"/>
              </a:spcBef>
              <a:spcAft>
                <a:spcPts val="0"/>
              </a:spcAft>
              <a:buClr>
                <a:srgbClr val="000000"/>
              </a:buClr>
              <a:buSzPts val="1400"/>
              <a:buFont typeface="Times New Roman"/>
              <a:buNone/>
            </a:pPr>
            <a:fld id="{00000000-1234-1234-1234-123412341234}" type="slidenum">
              <a:rPr b="0" i="0" lang="en-US"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
        <p:nvSpPr>
          <p:cNvPr id="132" name="Google Shape;132;p1:notes"/>
          <p:cNvSpPr txBox="1"/>
          <p:nvPr/>
        </p:nvSpPr>
        <p:spPr>
          <a:xfrm>
            <a:off x="4278312" y="10156825"/>
            <a:ext cx="3279775" cy="533400"/>
          </a:xfrm>
          <a:prstGeom prst="rect">
            <a:avLst/>
          </a:prstGeom>
          <a:noFill/>
          <a:ln>
            <a:noFill/>
          </a:ln>
        </p:spPr>
        <p:txBody>
          <a:bodyPr anchorCtr="0" anchor="b" bIns="0" lIns="0" spcFirstLastPara="1" rIns="0" wrap="square" tIns="0">
            <a:noAutofit/>
          </a:bodyPr>
          <a:lstStyle/>
          <a:p>
            <a:pPr indent="0" lvl="0" marL="215900" marR="0" rtl="0" algn="r">
              <a:lnSpc>
                <a:spcPct val="95000"/>
              </a:lnSpc>
              <a:spcBef>
                <a:spcPts val="0"/>
              </a:spcBef>
              <a:spcAft>
                <a:spcPts val="0"/>
              </a:spcAft>
              <a:buClr>
                <a:srgbClr val="000000"/>
              </a:buClr>
              <a:buSzPts val="1400"/>
              <a:buFont typeface="Times New Roman"/>
              <a:buNone/>
            </a:pPr>
            <a:fld id="{00000000-1234-1234-1234-123412341234}" type="slidenum">
              <a:rPr b="0" i="0" lang="en-US"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
        <p:nvSpPr>
          <p:cNvPr id="133" name="Google Shape;133;p1: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524288"/>
            <a:headEnd len="sm" w="sm" type="none"/>
            <a:tailEnd len="sm" w="sm" type="none"/>
          </a:ln>
        </p:spPr>
      </p:sp>
      <p:sp>
        <p:nvSpPr>
          <p:cNvPr id="134" name="Google Shape;134;p1: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Google Shape;139;g56b83f9bbe_0_0:notes"/>
          <p:cNvSpPr/>
          <p:nvPr>
            <p:ph idx="2" type="sldImg"/>
          </p:nvPr>
        </p:nvSpPr>
        <p:spPr>
          <a:xfrm>
            <a:off x="1106487" y="812800"/>
            <a:ext cx="5343600" cy="40068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56b83f9bbe_0_0:notes"/>
          <p:cNvSpPr txBox="1"/>
          <p:nvPr>
            <p:ph idx="1" type="body"/>
          </p:nvPr>
        </p:nvSpPr>
        <p:spPr>
          <a:xfrm>
            <a:off x="755650" y="5078412"/>
            <a:ext cx="6046800" cy="48102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41" name="Google Shape;141;g56b83f9bbe_0_0:notes"/>
          <p:cNvSpPr txBox="1"/>
          <p:nvPr>
            <p:ph idx="12" type="sldNum"/>
          </p:nvPr>
        </p:nvSpPr>
        <p:spPr>
          <a:xfrm>
            <a:off x="4278312" y="10156825"/>
            <a:ext cx="3279900" cy="533400"/>
          </a:xfrm>
          <a:prstGeom prst="rect">
            <a:avLst/>
          </a:prstGeom>
        </p:spPr>
        <p:txBody>
          <a:bodyPr anchorCtr="0" anchor="b" bIns="0" lIns="0" spcFirstLastPara="1" rIns="0" wrap="square" tIns="0">
            <a:noAutofit/>
          </a:bodyPr>
          <a:lstStyle/>
          <a:p>
            <a:pPr indent="0" lvl="0" marL="0" rtl="0" algn="r">
              <a:spcBef>
                <a:spcPts val="0"/>
              </a:spcBef>
              <a:spcAft>
                <a:spcPts val="0"/>
              </a:spcAft>
              <a:buClr>
                <a:srgbClr val="000000"/>
              </a:buClr>
              <a:buSzPts val="1400"/>
              <a:buFont typeface="Times New Roman"/>
              <a:buNone/>
            </a:pPr>
            <a:fld id="{00000000-1234-1234-1234-123412341234}" type="slidenum">
              <a:rPr lang="en-US"/>
              <a:t>‹#›</a:t>
            </a:fld>
            <a:endParaRPr>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Google Shape;146;p2:notes"/>
          <p:cNvSpPr txBox="1"/>
          <p:nvPr/>
        </p:nvSpPr>
        <p:spPr>
          <a:xfrm>
            <a:off x="4278312" y="10156825"/>
            <a:ext cx="3279775" cy="533400"/>
          </a:xfrm>
          <a:prstGeom prst="rect">
            <a:avLst/>
          </a:prstGeom>
          <a:noFill/>
          <a:ln>
            <a:noFill/>
          </a:ln>
        </p:spPr>
        <p:txBody>
          <a:bodyPr anchorCtr="0" anchor="b" bIns="0" lIns="0" spcFirstLastPara="1" rIns="0" wrap="square" tIns="0">
            <a:noAutofit/>
          </a:bodyPr>
          <a:lstStyle/>
          <a:p>
            <a:pPr indent="0" lvl="0" marL="0" marR="0" rtl="0" algn="r">
              <a:lnSpc>
                <a:spcPct val="95000"/>
              </a:lnSpc>
              <a:spcBef>
                <a:spcPts val="0"/>
              </a:spcBef>
              <a:spcAft>
                <a:spcPts val="0"/>
              </a:spcAft>
              <a:buClr>
                <a:srgbClr val="000000"/>
              </a:buClr>
              <a:buSzPts val="1400"/>
              <a:buFont typeface="Times New Roman"/>
              <a:buNone/>
            </a:pPr>
            <a:fld id="{00000000-1234-1234-1234-123412341234}" type="slidenum">
              <a:rPr b="0" i="0" lang="en-US"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
        <p:nvSpPr>
          <p:cNvPr id="147" name="Google Shape;147;p2:notes"/>
          <p:cNvSpPr txBox="1"/>
          <p:nvPr/>
        </p:nvSpPr>
        <p:spPr>
          <a:xfrm>
            <a:off x="4278312" y="10156825"/>
            <a:ext cx="3279775" cy="533400"/>
          </a:xfrm>
          <a:prstGeom prst="rect">
            <a:avLst/>
          </a:prstGeom>
          <a:noFill/>
          <a:ln>
            <a:noFill/>
          </a:ln>
        </p:spPr>
        <p:txBody>
          <a:bodyPr anchorCtr="0" anchor="b" bIns="0" lIns="0" spcFirstLastPara="1" rIns="0" wrap="square" tIns="0">
            <a:noAutofit/>
          </a:bodyPr>
          <a:lstStyle/>
          <a:p>
            <a:pPr indent="0" lvl="0" marL="215900" marR="0" rtl="0" algn="r">
              <a:lnSpc>
                <a:spcPct val="95000"/>
              </a:lnSpc>
              <a:spcBef>
                <a:spcPts val="0"/>
              </a:spcBef>
              <a:spcAft>
                <a:spcPts val="0"/>
              </a:spcAft>
              <a:buClr>
                <a:srgbClr val="000000"/>
              </a:buClr>
              <a:buSzPts val="1400"/>
              <a:buFont typeface="Times New Roman"/>
              <a:buNone/>
            </a:pPr>
            <a:fld id="{00000000-1234-1234-1234-123412341234}" type="slidenum">
              <a:rPr b="0" i="0" lang="en-US"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
        <p:nvSpPr>
          <p:cNvPr id="148" name="Google Shape;148;p2: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524288"/>
            <a:headEnd len="sm" w="sm" type="none"/>
            <a:tailEnd len="sm" w="sm" type="none"/>
          </a:ln>
        </p:spPr>
      </p:sp>
      <p:sp>
        <p:nvSpPr>
          <p:cNvPr id="149" name="Google Shape;149;p2: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p3:notes"/>
          <p:cNvSpPr txBox="1"/>
          <p:nvPr/>
        </p:nvSpPr>
        <p:spPr>
          <a:xfrm>
            <a:off x="4278312" y="10156825"/>
            <a:ext cx="3279775" cy="533400"/>
          </a:xfrm>
          <a:prstGeom prst="rect">
            <a:avLst/>
          </a:prstGeom>
          <a:noFill/>
          <a:ln>
            <a:noFill/>
          </a:ln>
        </p:spPr>
        <p:txBody>
          <a:bodyPr anchorCtr="0" anchor="b" bIns="0" lIns="0" spcFirstLastPara="1" rIns="0" wrap="square" tIns="0">
            <a:noAutofit/>
          </a:bodyPr>
          <a:lstStyle/>
          <a:p>
            <a:pPr indent="0" lvl="0" marL="0" marR="0" rtl="0" algn="r">
              <a:lnSpc>
                <a:spcPct val="95000"/>
              </a:lnSpc>
              <a:spcBef>
                <a:spcPts val="0"/>
              </a:spcBef>
              <a:spcAft>
                <a:spcPts val="0"/>
              </a:spcAft>
              <a:buClr>
                <a:srgbClr val="000000"/>
              </a:buClr>
              <a:buSzPts val="1400"/>
              <a:buFont typeface="Times New Roman"/>
              <a:buNone/>
            </a:pPr>
            <a:fld id="{00000000-1234-1234-1234-123412341234}" type="slidenum">
              <a:rPr b="0" i="0" lang="en-US"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
        <p:nvSpPr>
          <p:cNvPr id="155" name="Google Shape;155;p3:notes"/>
          <p:cNvSpPr txBox="1"/>
          <p:nvPr/>
        </p:nvSpPr>
        <p:spPr>
          <a:xfrm>
            <a:off x="4278312" y="10156825"/>
            <a:ext cx="3279775" cy="533400"/>
          </a:xfrm>
          <a:prstGeom prst="rect">
            <a:avLst/>
          </a:prstGeom>
          <a:noFill/>
          <a:ln>
            <a:noFill/>
          </a:ln>
        </p:spPr>
        <p:txBody>
          <a:bodyPr anchorCtr="0" anchor="b" bIns="0" lIns="0" spcFirstLastPara="1" rIns="0" wrap="square" tIns="0">
            <a:noAutofit/>
          </a:bodyPr>
          <a:lstStyle/>
          <a:p>
            <a:pPr indent="0" lvl="0" marL="215900" marR="0" rtl="0" algn="r">
              <a:lnSpc>
                <a:spcPct val="95000"/>
              </a:lnSpc>
              <a:spcBef>
                <a:spcPts val="0"/>
              </a:spcBef>
              <a:spcAft>
                <a:spcPts val="0"/>
              </a:spcAft>
              <a:buClr>
                <a:srgbClr val="000000"/>
              </a:buClr>
              <a:buSzPts val="1400"/>
              <a:buFont typeface="Times New Roman"/>
              <a:buNone/>
            </a:pPr>
            <a:fld id="{00000000-1234-1234-1234-123412341234}" type="slidenum">
              <a:rPr b="0" i="0" lang="en-US"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
        <p:nvSpPr>
          <p:cNvPr id="156" name="Google Shape;156;p3: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524288"/>
            <a:headEnd len="sm" w="sm" type="none"/>
            <a:tailEnd len="sm" w="sm" type="none"/>
          </a:ln>
        </p:spPr>
      </p:sp>
      <p:sp>
        <p:nvSpPr>
          <p:cNvPr id="157" name="Google Shape;157;p3: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Google Shape;162;p4:notes"/>
          <p:cNvSpPr txBox="1"/>
          <p:nvPr/>
        </p:nvSpPr>
        <p:spPr>
          <a:xfrm>
            <a:off x="4278312" y="10156825"/>
            <a:ext cx="3279775" cy="533400"/>
          </a:xfrm>
          <a:prstGeom prst="rect">
            <a:avLst/>
          </a:prstGeom>
          <a:noFill/>
          <a:ln>
            <a:noFill/>
          </a:ln>
        </p:spPr>
        <p:txBody>
          <a:bodyPr anchorCtr="0" anchor="b" bIns="0" lIns="0" spcFirstLastPara="1" rIns="0" wrap="square" tIns="0">
            <a:noAutofit/>
          </a:bodyPr>
          <a:lstStyle/>
          <a:p>
            <a:pPr indent="0" lvl="0" marL="0" marR="0" rtl="0" algn="r">
              <a:lnSpc>
                <a:spcPct val="95000"/>
              </a:lnSpc>
              <a:spcBef>
                <a:spcPts val="0"/>
              </a:spcBef>
              <a:spcAft>
                <a:spcPts val="0"/>
              </a:spcAft>
              <a:buClr>
                <a:srgbClr val="000000"/>
              </a:buClr>
              <a:buSzPts val="1400"/>
              <a:buFont typeface="Times New Roman"/>
              <a:buNone/>
            </a:pPr>
            <a:fld id="{00000000-1234-1234-1234-123412341234}" type="slidenum">
              <a:rPr b="0" i="0" lang="en-US"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
        <p:nvSpPr>
          <p:cNvPr id="163" name="Google Shape;163;p4:notes"/>
          <p:cNvSpPr txBox="1"/>
          <p:nvPr/>
        </p:nvSpPr>
        <p:spPr>
          <a:xfrm>
            <a:off x="4278312" y="10156825"/>
            <a:ext cx="3279775" cy="533400"/>
          </a:xfrm>
          <a:prstGeom prst="rect">
            <a:avLst/>
          </a:prstGeom>
          <a:noFill/>
          <a:ln>
            <a:noFill/>
          </a:ln>
        </p:spPr>
        <p:txBody>
          <a:bodyPr anchorCtr="0" anchor="b" bIns="0" lIns="0" spcFirstLastPara="1" rIns="0" wrap="square" tIns="0">
            <a:noAutofit/>
          </a:bodyPr>
          <a:lstStyle/>
          <a:p>
            <a:pPr indent="0" lvl="0" marL="215900" marR="0" rtl="0" algn="r">
              <a:lnSpc>
                <a:spcPct val="95000"/>
              </a:lnSpc>
              <a:spcBef>
                <a:spcPts val="0"/>
              </a:spcBef>
              <a:spcAft>
                <a:spcPts val="0"/>
              </a:spcAft>
              <a:buClr>
                <a:srgbClr val="000000"/>
              </a:buClr>
              <a:buSzPts val="1400"/>
              <a:buFont typeface="Times New Roman"/>
              <a:buNone/>
            </a:pPr>
            <a:fld id="{00000000-1234-1234-1234-123412341234}" type="slidenum">
              <a:rPr b="0" i="0" lang="en-US"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
        <p:nvSpPr>
          <p:cNvPr id="164" name="Google Shape;164;p4: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524288"/>
            <a:headEnd len="sm" w="sm" type="none"/>
            <a:tailEnd len="sm" w="sm" type="none"/>
          </a:ln>
        </p:spPr>
      </p:sp>
      <p:sp>
        <p:nvSpPr>
          <p:cNvPr id="165" name="Google Shape;165;p4: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9" name="Shape 169"/>
        <p:cNvGrpSpPr/>
        <p:nvPr/>
      </p:nvGrpSpPr>
      <p:grpSpPr>
        <a:xfrm>
          <a:off x="0" y="0"/>
          <a:ext cx="0" cy="0"/>
          <a:chOff x="0" y="0"/>
          <a:chExt cx="0" cy="0"/>
        </a:xfrm>
      </p:grpSpPr>
      <p:sp>
        <p:nvSpPr>
          <p:cNvPr id="170" name="Google Shape;170;p5:notes"/>
          <p:cNvSpPr txBox="1"/>
          <p:nvPr/>
        </p:nvSpPr>
        <p:spPr>
          <a:xfrm>
            <a:off x="4278312" y="10156825"/>
            <a:ext cx="3279775" cy="533400"/>
          </a:xfrm>
          <a:prstGeom prst="rect">
            <a:avLst/>
          </a:prstGeom>
          <a:noFill/>
          <a:ln>
            <a:noFill/>
          </a:ln>
        </p:spPr>
        <p:txBody>
          <a:bodyPr anchorCtr="0" anchor="b" bIns="0" lIns="0" spcFirstLastPara="1" rIns="0" wrap="square" tIns="0">
            <a:noAutofit/>
          </a:bodyPr>
          <a:lstStyle/>
          <a:p>
            <a:pPr indent="0" lvl="0" marL="0" marR="0" rtl="0" algn="r">
              <a:lnSpc>
                <a:spcPct val="95000"/>
              </a:lnSpc>
              <a:spcBef>
                <a:spcPts val="0"/>
              </a:spcBef>
              <a:spcAft>
                <a:spcPts val="0"/>
              </a:spcAft>
              <a:buClr>
                <a:srgbClr val="000000"/>
              </a:buClr>
              <a:buSzPts val="1400"/>
              <a:buFont typeface="Times New Roman"/>
              <a:buNone/>
            </a:pPr>
            <a:fld id="{00000000-1234-1234-1234-123412341234}" type="slidenum">
              <a:rPr b="0" i="0" lang="en-US"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
        <p:nvSpPr>
          <p:cNvPr id="171" name="Google Shape;171;p5:notes"/>
          <p:cNvSpPr txBox="1"/>
          <p:nvPr/>
        </p:nvSpPr>
        <p:spPr>
          <a:xfrm>
            <a:off x="4278312" y="10156825"/>
            <a:ext cx="3279775" cy="533400"/>
          </a:xfrm>
          <a:prstGeom prst="rect">
            <a:avLst/>
          </a:prstGeom>
          <a:noFill/>
          <a:ln>
            <a:noFill/>
          </a:ln>
        </p:spPr>
        <p:txBody>
          <a:bodyPr anchorCtr="0" anchor="b" bIns="0" lIns="0" spcFirstLastPara="1" rIns="0" wrap="square" tIns="0">
            <a:noAutofit/>
          </a:bodyPr>
          <a:lstStyle/>
          <a:p>
            <a:pPr indent="0" lvl="0" marL="215900" marR="0" rtl="0" algn="r">
              <a:lnSpc>
                <a:spcPct val="95000"/>
              </a:lnSpc>
              <a:spcBef>
                <a:spcPts val="0"/>
              </a:spcBef>
              <a:spcAft>
                <a:spcPts val="0"/>
              </a:spcAft>
              <a:buClr>
                <a:srgbClr val="000000"/>
              </a:buClr>
              <a:buSzPts val="1400"/>
              <a:buFont typeface="Times New Roman"/>
              <a:buNone/>
            </a:pPr>
            <a:fld id="{00000000-1234-1234-1234-123412341234}" type="slidenum">
              <a:rPr b="0" i="0" lang="en-US"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
        <p:nvSpPr>
          <p:cNvPr id="172" name="Google Shape;172;p5:notes"/>
          <p:cNvSpPr/>
          <p:nvPr>
            <p:ph idx="2" type="sldImg"/>
          </p:nvPr>
        </p:nvSpPr>
        <p:spPr>
          <a:xfrm>
            <a:off x="1106487" y="812800"/>
            <a:ext cx="5345112" cy="40084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524288"/>
            <a:headEnd len="sm" w="sm" type="none"/>
            <a:tailEnd len="sm" w="sm" type="none"/>
          </a:ln>
        </p:spPr>
      </p:sp>
      <p:sp>
        <p:nvSpPr>
          <p:cNvPr id="173" name="Google Shape;173;p5:notes"/>
          <p:cNvSpPr txBox="1"/>
          <p:nvPr>
            <p:ph idx="1" type="body"/>
          </p:nvPr>
        </p:nvSpPr>
        <p:spPr>
          <a:xfrm>
            <a:off x="755650" y="5078412"/>
            <a:ext cx="6048375" cy="4811712"/>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lastní rozložení">
  <p:cSld name="Vlastní rozložení">
    <p:spTree>
      <p:nvGrpSpPr>
        <p:cNvPr id="15" name="Shape 15"/>
        <p:cNvGrpSpPr/>
        <p:nvPr/>
      </p:nvGrpSpPr>
      <p:grpSpPr>
        <a:xfrm>
          <a:off x="0" y="0"/>
          <a:ext cx="0" cy="0"/>
          <a:chOff x="0" y="0"/>
          <a:chExt cx="0" cy="0"/>
        </a:xfrm>
      </p:grpSpPr>
      <p:sp>
        <p:nvSpPr>
          <p:cNvPr id="16" name="Google Shape;16;p2"/>
          <p:cNvSpPr txBox="1"/>
          <p:nvPr>
            <p:ph type="title"/>
          </p:nvPr>
        </p:nvSpPr>
        <p:spPr>
          <a:xfrm>
            <a:off x="503238" y="301625"/>
            <a:ext cx="9069387" cy="1260475"/>
          </a:xfrm>
          <a:prstGeom prst="rect">
            <a:avLst/>
          </a:prstGeom>
          <a:noFill/>
          <a:ln>
            <a:noFill/>
          </a:ln>
        </p:spPr>
        <p:txBody>
          <a:bodyPr anchorCtr="0" anchor="ctr" bIns="0" lIns="0" spcFirstLastPara="1" rIns="0" wrap="square" tIns="0"/>
          <a:lstStyle>
            <a:lvl1pPr lvl="0" algn="ctr">
              <a:lnSpc>
                <a:spcPct val="93000"/>
              </a:lnSpc>
              <a:spcBef>
                <a:spcPts val="0"/>
              </a:spcBef>
              <a:spcAft>
                <a:spcPts val="0"/>
              </a:spcAft>
              <a:buSzPts val="1400"/>
              <a:buNone/>
              <a:defRPr/>
            </a:lvl1pPr>
            <a:lvl2pPr lvl="1" algn="ctr">
              <a:lnSpc>
                <a:spcPct val="93000"/>
              </a:lnSpc>
              <a:spcBef>
                <a:spcPts val="0"/>
              </a:spcBef>
              <a:spcAft>
                <a:spcPts val="0"/>
              </a:spcAft>
              <a:buSzPts val="1400"/>
              <a:buNone/>
              <a:defRPr/>
            </a:lvl2pPr>
            <a:lvl3pPr lvl="2" algn="ctr">
              <a:lnSpc>
                <a:spcPct val="93000"/>
              </a:lnSpc>
              <a:spcBef>
                <a:spcPts val="0"/>
              </a:spcBef>
              <a:spcAft>
                <a:spcPts val="0"/>
              </a:spcAft>
              <a:buSzPts val="1400"/>
              <a:buNone/>
              <a:defRPr/>
            </a:lvl3pPr>
            <a:lvl4pPr lvl="3" algn="ctr">
              <a:lnSpc>
                <a:spcPct val="93000"/>
              </a:lnSpc>
              <a:spcBef>
                <a:spcPts val="0"/>
              </a:spcBef>
              <a:spcAft>
                <a:spcPts val="0"/>
              </a:spcAft>
              <a:buSzPts val="1400"/>
              <a:buNone/>
              <a:defRPr/>
            </a:lvl4pPr>
            <a:lvl5pPr lvl="4" algn="ctr">
              <a:lnSpc>
                <a:spcPct val="93000"/>
              </a:lnSpc>
              <a:spcBef>
                <a:spcPts val="0"/>
              </a:spcBef>
              <a:spcAft>
                <a:spcPts val="0"/>
              </a:spcAft>
              <a:buSzPts val="1400"/>
              <a:buNone/>
              <a:defRPr/>
            </a:lvl5pPr>
            <a:lvl6pPr lvl="5" algn="ctr">
              <a:lnSpc>
                <a:spcPct val="93000"/>
              </a:lnSpc>
              <a:spcBef>
                <a:spcPts val="0"/>
              </a:spcBef>
              <a:spcAft>
                <a:spcPts val="0"/>
              </a:spcAft>
              <a:buSzPts val="1400"/>
              <a:buNone/>
              <a:defRPr/>
            </a:lvl6pPr>
            <a:lvl7pPr lvl="6" algn="ctr">
              <a:lnSpc>
                <a:spcPct val="93000"/>
              </a:lnSpc>
              <a:spcBef>
                <a:spcPts val="0"/>
              </a:spcBef>
              <a:spcAft>
                <a:spcPts val="0"/>
              </a:spcAft>
              <a:buSzPts val="1400"/>
              <a:buNone/>
              <a:defRPr/>
            </a:lvl7pPr>
            <a:lvl8pPr lvl="7" algn="ctr">
              <a:lnSpc>
                <a:spcPct val="93000"/>
              </a:lnSpc>
              <a:spcBef>
                <a:spcPts val="0"/>
              </a:spcBef>
              <a:spcAft>
                <a:spcPts val="0"/>
              </a:spcAft>
              <a:buSzPts val="1400"/>
              <a:buNone/>
              <a:defRPr/>
            </a:lvl8pPr>
            <a:lvl9pPr lvl="8" algn="ctr">
              <a:lnSpc>
                <a:spcPct val="93000"/>
              </a:lnSpc>
              <a:spcBef>
                <a:spcPts val="0"/>
              </a:spcBef>
              <a:spcAft>
                <a:spcPts val="0"/>
              </a:spcAft>
              <a:buSzPts val="1400"/>
              <a:buNone/>
              <a:defRPr/>
            </a:lvl9pPr>
          </a:lstStyle>
          <a:p/>
        </p:txBody>
      </p:sp>
      <p:sp>
        <p:nvSpPr>
          <p:cNvPr id="17" name="Google Shape;17;p2"/>
          <p:cNvSpPr txBox="1"/>
          <p:nvPr>
            <p:ph idx="10" type="dt"/>
          </p:nvPr>
        </p:nvSpPr>
        <p:spPr>
          <a:xfrm>
            <a:off x="503237" y="6886575"/>
            <a:ext cx="2346325"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18" name="Google Shape;18;p2"/>
          <p:cNvSpPr txBox="1"/>
          <p:nvPr>
            <p:ph idx="11" type="ftr"/>
          </p:nvPr>
        </p:nvSpPr>
        <p:spPr>
          <a:xfrm>
            <a:off x="3448050" y="6886575"/>
            <a:ext cx="3194050"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19" name="Google Shape;19;p2"/>
          <p:cNvSpPr txBox="1"/>
          <p:nvPr>
            <p:ph idx="12" type="sldNum"/>
          </p:nvPr>
        </p:nvSpPr>
        <p:spPr>
          <a:xfrm>
            <a:off x="7227887" y="6886575"/>
            <a:ext cx="2346325" cy="519112"/>
          </a:xfrm>
          <a:prstGeom prst="rect">
            <a:avLst/>
          </a:prstGeom>
          <a:noFill/>
          <a:ln>
            <a:noFill/>
          </a:ln>
        </p:spPr>
        <p:txBody>
          <a:bodyPr anchorCtr="0" anchor="t" bIns="0" lIns="0" spcFirstLastPara="1" rIns="0" wrap="square" tIns="0">
            <a:noAutofit/>
          </a:bodyPr>
          <a:lstStyle>
            <a:lvl1pPr indent="0" lvl="0"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Záhlaví části" type="secHead">
  <p:cSld name="SECTION_HEADER">
    <p:spTree>
      <p:nvGrpSpPr>
        <p:cNvPr id="71" name="Shape 71"/>
        <p:cNvGrpSpPr/>
        <p:nvPr/>
      </p:nvGrpSpPr>
      <p:grpSpPr>
        <a:xfrm>
          <a:off x="0" y="0"/>
          <a:ext cx="0" cy="0"/>
          <a:chOff x="0" y="0"/>
          <a:chExt cx="0" cy="0"/>
        </a:xfrm>
      </p:grpSpPr>
      <p:sp>
        <p:nvSpPr>
          <p:cNvPr id="72" name="Google Shape;72;p11"/>
          <p:cNvSpPr txBox="1"/>
          <p:nvPr>
            <p:ph type="title"/>
          </p:nvPr>
        </p:nvSpPr>
        <p:spPr>
          <a:xfrm>
            <a:off x="687388" y="1884363"/>
            <a:ext cx="8694737" cy="3144837"/>
          </a:xfrm>
          <a:prstGeom prst="rect">
            <a:avLst/>
          </a:prstGeom>
          <a:noFill/>
          <a:ln>
            <a:noFill/>
          </a:ln>
        </p:spPr>
        <p:txBody>
          <a:bodyPr anchorCtr="0" anchor="b" bIns="0" lIns="0" spcFirstLastPara="1" rIns="0" wrap="square" tIns="0"/>
          <a:lstStyle>
            <a:lvl1pPr lvl="0" algn="ctr">
              <a:lnSpc>
                <a:spcPct val="93000"/>
              </a:lnSpc>
              <a:spcBef>
                <a:spcPts val="0"/>
              </a:spcBef>
              <a:spcAft>
                <a:spcPts val="0"/>
              </a:spcAft>
              <a:buSzPts val="1400"/>
              <a:buNone/>
              <a:defRPr sz="6000"/>
            </a:lvl1pPr>
            <a:lvl2pPr lvl="1" algn="ctr">
              <a:lnSpc>
                <a:spcPct val="93000"/>
              </a:lnSpc>
              <a:spcBef>
                <a:spcPts val="0"/>
              </a:spcBef>
              <a:spcAft>
                <a:spcPts val="0"/>
              </a:spcAft>
              <a:buSzPts val="1400"/>
              <a:buNone/>
              <a:defRPr/>
            </a:lvl2pPr>
            <a:lvl3pPr lvl="2" algn="ctr">
              <a:lnSpc>
                <a:spcPct val="93000"/>
              </a:lnSpc>
              <a:spcBef>
                <a:spcPts val="0"/>
              </a:spcBef>
              <a:spcAft>
                <a:spcPts val="0"/>
              </a:spcAft>
              <a:buSzPts val="1400"/>
              <a:buNone/>
              <a:defRPr/>
            </a:lvl3pPr>
            <a:lvl4pPr lvl="3" algn="ctr">
              <a:lnSpc>
                <a:spcPct val="93000"/>
              </a:lnSpc>
              <a:spcBef>
                <a:spcPts val="0"/>
              </a:spcBef>
              <a:spcAft>
                <a:spcPts val="0"/>
              </a:spcAft>
              <a:buSzPts val="1400"/>
              <a:buNone/>
              <a:defRPr/>
            </a:lvl4pPr>
            <a:lvl5pPr lvl="4" algn="ctr">
              <a:lnSpc>
                <a:spcPct val="93000"/>
              </a:lnSpc>
              <a:spcBef>
                <a:spcPts val="0"/>
              </a:spcBef>
              <a:spcAft>
                <a:spcPts val="0"/>
              </a:spcAft>
              <a:buSzPts val="1400"/>
              <a:buNone/>
              <a:defRPr/>
            </a:lvl5pPr>
            <a:lvl6pPr lvl="5" algn="ctr">
              <a:lnSpc>
                <a:spcPct val="93000"/>
              </a:lnSpc>
              <a:spcBef>
                <a:spcPts val="0"/>
              </a:spcBef>
              <a:spcAft>
                <a:spcPts val="0"/>
              </a:spcAft>
              <a:buSzPts val="1400"/>
              <a:buNone/>
              <a:defRPr/>
            </a:lvl6pPr>
            <a:lvl7pPr lvl="6" algn="ctr">
              <a:lnSpc>
                <a:spcPct val="93000"/>
              </a:lnSpc>
              <a:spcBef>
                <a:spcPts val="0"/>
              </a:spcBef>
              <a:spcAft>
                <a:spcPts val="0"/>
              </a:spcAft>
              <a:buSzPts val="1400"/>
              <a:buNone/>
              <a:defRPr/>
            </a:lvl7pPr>
            <a:lvl8pPr lvl="7" algn="ctr">
              <a:lnSpc>
                <a:spcPct val="93000"/>
              </a:lnSpc>
              <a:spcBef>
                <a:spcPts val="0"/>
              </a:spcBef>
              <a:spcAft>
                <a:spcPts val="0"/>
              </a:spcAft>
              <a:buSzPts val="1400"/>
              <a:buNone/>
              <a:defRPr/>
            </a:lvl8pPr>
            <a:lvl9pPr lvl="8" algn="ctr">
              <a:lnSpc>
                <a:spcPct val="93000"/>
              </a:lnSpc>
              <a:spcBef>
                <a:spcPts val="0"/>
              </a:spcBef>
              <a:spcAft>
                <a:spcPts val="0"/>
              </a:spcAft>
              <a:buSzPts val="1400"/>
              <a:buNone/>
              <a:defRPr/>
            </a:lvl9pPr>
          </a:lstStyle>
          <a:p/>
        </p:txBody>
      </p:sp>
      <p:sp>
        <p:nvSpPr>
          <p:cNvPr id="73" name="Google Shape;73;p11"/>
          <p:cNvSpPr txBox="1"/>
          <p:nvPr>
            <p:ph idx="1" type="body"/>
          </p:nvPr>
        </p:nvSpPr>
        <p:spPr>
          <a:xfrm>
            <a:off x="687388" y="5059363"/>
            <a:ext cx="8694737" cy="1652587"/>
          </a:xfrm>
          <a:prstGeom prst="rect">
            <a:avLst/>
          </a:prstGeom>
          <a:noFill/>
          <a:ln>
            <a:noFill/>
          </a:ln>
        </p:spPr>
        <p:txBody>
          <a:bodyPr anchorCtr="0" anchor="t" bIns="0" lIns="0" spcFirstLastPara="1" rIns="0" wrap="square" tIns="28200"/>
          <a:lstStyle>
            <a:lvl1pPr indent="-228600" lvl="0" marL="457200" algn="l">
              <a:lnSpc>
                <a:spcPct val="93000"/>
              </a:lnSpc>
              <a:spcBef>
                <a:spcPts val="0"/>
              </a:spcBef>
              <a:spcAft>
                <a:spcPts val="0"/>
              </a:spcAft>
              <a:buSzPts val="2400"/>
              <a:buNone/>
              <a:defRPr sz="2400"/>
            </a:lvl1pPr>
            <a:lvl2pPr indent="-228600" lvl="1" marL="914400" algn="l">
              <a:lnSpc>
                <a:spcPct val="93000"/>
              </a:lnSpc>
              <a:spcBef>
                <a:spcPts val="1413"/>
              </a:spcBef>
              <a:spcAft>
                <a:spcPts val="0"/>
              </a:spcAft>
              <a:buSzPts val="2000"/>
              <a:buNone/>
              <a:defRPr sz="2000"/>
            </a:lvl2pPr>
            <a:lvl3pPr indent="-228600" lvl="2" marL="1371600" algn="l">
              <a:lnSpc>
                <a:spcPct val="93000"/>
              </a:lnSpc>
              <a:spcBef>
                <a:spcPts val="1138"/>
              </a:spcBef>
              <a:spcAft>
                <a:spcPts val="0"/>
              </a:spcAft>
              <a:buSzPts val="1800"/>
              <a:buNone/>
              <a:defRPr sz="1800"/>
            </a:lvl3pPr>
            <a:lvl4pPr indent="-228600" lvl="3" marL="1828800" algn="l">
              <a:lnSpc>
                <a:spcPct val="93000"/>
              </a:lnSpc>
              <a:spcBef>
                <a:spcPts val="850"/>
              </a:spcBef>
              <a:spcAft>
                <a:spcPts val="0"/>
              </a:spcAft>
              <a:buSzPts val="1600"/>
              <a:buNone/>
              <a:defRPr sz="1600"/>
            </a:lvl4pPr>
            <a:lvl5pPr indent="-228600" lvl="4" marL="2286000" algn="l">
              <a:lnSpc>
                <a:spcPct val="93000"/>
              </a:lnSpc>
              <a:spcBef>
                <a:spcPts val="575"/>
              </a:spcBef>
              <a:spcAft>
                <a:spcPts val="0"/>
              </a:spcAft>
              <a:buSzPts val="1600"/>
              <a:buNone/>
              <a:defRPr sz="1600"/>
            </a:lvl5pPr>
            <a:lvl6pPr indent="-228600" lvl="5" marL="2743200" algn="l">
              <a:lnSpc>
                <a:spcPct val="90000"/>
              </a:lnSpc>
              <a:spcBef>
                <a:spcPts val="500"/>
              </a:spcBef>
              <a:spcAft>
                <a:spcPts val="0"/>
              </a:spcAft>
              <a:buClr>
                <a:schemeClr val="dk1"/>
              </a:buClr>
              <a:buSzPts val="1600"/>
              <a:buNone/>
              <a:defRPr sz="1600"/>
            </a:lvl6pPr>
            <a:lvl7pPr indent="-228600" lvl="6" marL="3200400" algn="l">
              <a:lnSpc>
                <a:spcPct val="90000"/>
              </a:lnSpc>
              <a:spcBef>
                <a:spcPts val="500"/>
              </a:spcBef>
              <a:spcAft>
                <a:spcPts val="0"/>
              </a:spcAft>
              <a:buClr>
                <a:schemeClr val="dk1"/>
              </a:buClr>
              <a:buSzPts val="1600"/>
              <a:buNone/>
              <a:defRPr sz="1600"/>
            </a:lvl7pPr>
            <a:lvl8pPr indent="-228600" lvl="7" marL="3657600" algn="l">
              <a:lnSpc>
                <a:spcPct val="90000"/>
              </a:lnSpc>
              <a:spcBef>
                <a:spcPts val="500"/>
              </a:spcBef>
              <a:spcAft>
                <a:spcPts val="0"/>
              </a:spcAft>
              <a:buClr>
                <a:schemeClr val="dk1"/>
              </a:buClr>
              <a:buSzPts val="1600"/>
              <a:buNone/>
              <a:defRPr sz="1600"/>
            </a:lvl8pPr>
            <a:lvl9pPr indent="-228600" lvl="8" marL="4114800" algn="l">
              <a:lnSpc>
                <a:spcPct val="90000"/>
              </a:lnSpc>
              <a:spcBef>
                <a:spcPts val="500"/>
              </a:spcBef>
              <a:spcAft>
                <a:spcPts val="0"/>
              </a:spcAft>
              <a:buClr>
                <a:schemeClr val="dk1"/>
              </a:buClr>
              <a:buSzPts val="1600"/>
              <a:buNone/>
              <a:defRPr sz="1600"/>
            </a:lvl9pPr>
          </a:lstStyle>
          <a:p/>
        </p:txBody>
      </p:sp>
      <p:sp>
        <p:nvSpPr>
          <p:cNvPr id="74" name="Google Shape;74;p11"/>
          <p:cNvSpPr txBox="1"/>
          <p:nvPr>
            <p:ph idx="10" type="dt"/>
          </p:nvPr>
        </p:nvSpPr>
        <p:spPr>
          <a:xfrm>
            <a:off x="503237" y="6886575"/>
            <a:ext cx="2346325"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75" name="Google Shape;75;p11"/>
          <p:cNvSpPr txBox="1"/>
          <p:nvPr>
            <p:ph idx="11" type="ftr"/>
          </p:nvPr>
        </p:nvSpPr>
        <p:spPr>
          <a:xfrm>
            <a:off x="3448050" y="6886575"/>
            <a:ext cx="3194050"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76" name="Google Shape;76;p11"/>
          <p:cNvSpPr txBox="1"/>
          <p:nvPr>
            <p:ph idx="12" type="sldNum"/>
          </p:nvPr>
        </p:nvSpPr>
        <p:spPr>
          <a:xfrm>
            <a:off x="7227887" y="6886575"/>
            <a:ext cx="2346325" cy="519112"/>
          </a:xfrm>
          <a:prstGeom prst="rect">
            <a:avLst/>
          </a:prstGeom>
          <a:noFill/>
          <a:ln>
            <a:noFill/>
          </a:ln>
        </p:spPr>
        <p:txBody>
          <a:bodyPr anchorCtr="0" anchor="t" bIns="0" lIns="0" spcFirstLastPara="1" rIns="0" wrap="square" tIns="0">
            <a:noAutofit/>
          </a:bodyPr>
          <a:lstStyle>
            <a:lvl1pPr indent="0" lvl="0"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Nadpis a obsah" type="obj">
  <p:cSld name="OBJECT">
    <p:spTree>
      <p:nvGrpSpPr>
        <p:cNvPr id="77" name="Shape 77"/>
        <p:cNvGrpSpPr/>
        <p:nvPr/>
      </p:nvGrpSpPr>
      <p:grpSpPr>
        <a:xfrm>
          <a:off x="0" y="0"/>
          <a:ext cx="0" cy="0"/>
          <a:chOff x="0" y="0"/>
          <a:chExt cx="0" cy="0"/>
        </a:xfrm>
      </p:grpSpPr>
      <p:sp>
        <p:nvSpPr>
          <p:cNvPr id="78" name="Google Shape;78;p12"/>
          <p:cNvSpPr txBox="1"/>
          <p:nvPr>
            <p:ph type="title"/>
          </p:nvPr>
        </p:nvSpPr>
        <p:spPr>
          <a:xfrm>
            <a:off x="503237" y="301625"/>
            <a:ext cx="9069387" cy="1260475"/>
          </a:xfrm>
          <a:prstGeom prst="rect">
            <a:avLst/>
          </a:prstGeom>
          <a:noFill/>
          <a:ln>
            <a:noFill/>
          </a:ln>
        </p:spPr>
        <p:txBody>
          <a:bodyPr anchorCtr="0" anchor="ctr" bIns="0" lIns="0" spcFirstLastPara="1" rIns="0" wrap="square" tIns="0"/>
          <a:lstStyle>
            <a:lvl1pPr lvl="0" algn="ctr">
              <a:lnSpc>
                <a:spcPct val="93000"/>
              </a:lnSpc>
              <a:spcBef>
                <a:spcPts val="0"/>
              </a:spcBef>
              <a:spcAft>
                <a:spcPts val="0"/>
              </a:spcAft>
              <a:buSzPts val="1400"/>
              <a:buNone/>
              <a:defRPr/>
            </a:lvl1pPr>
            <a:lvl2pPr lvl="1" algn="ctr">
              <a:lnSpc>
                <a:spcPct val="93000"/>
              </a:lnSpc>
              <a:spcBef>
                <a:spcPts val="0"/>
              </a:spcBef>
              <a:spcAft>
                <a:spcPts val="0"/>
              </a:spcAft>
              <a:buSzPts val="1400"/>
              <a:buNone/>
              <a:defRPr/>
            </a:lvl2pPr>
            <a:lvl3pPr lvl="2" algn="ctr">
              <a:lnSpc>
                <a:spcPct val="93000"/>
              </a:lnSpc>
              <a:spcBef>
                <a:spcPts val="0"/>
              </a:spcBef>
              <a:spcAft>
                <a:spcPts val="0"/>
              </a:spcAft>
              <a:buSzPts val="1400"/>
              <a:buNone/>
              <a:defRPr/>
            </a:lvl3pPr>
            <a:lvl4pPr lvl="3" algn="ctr">
              <a:lnSpc>
                <a:spcPct val="93000"/>
              </a:lnSpc>
              <a:spcBef>
                <a:spcPts val="0"/>
              </a:spcBef>
              <a:spcAft>
                <a:spcPts val="0"/>
              </a:spcAft>
              <a:buSzPts val="1400"/>
              <a:buNone/>
              <a:defRPr/>
            </a:lvl4pPr>
            <a:lvl5pPr lvl="4" algn="ctr">
              <a:lnSpc>
                <a:spcPct val="93000"/>
              </a:lnSpc>
              <a:spcBef>
                <a:spcPts val="0"/>
              </a:spcBef>
              <a:spcAft>
                <a:spcPts val="0"/>
              </a:spcAft>
              <a:buSzPts val="1400"/>
              <a:buNone/>
              <a:defRPr/>
            </a:lvl5pPr>
            <a:lvl6pPr lvl="5" algn="ctr">
              <a:lnSpc>
                <a:spcPct val="93000"/>
              </a:lnSpc>
              <a:spcBef>
                <a:spcPts val="0"/>
              </a:spcBef>
              <a:spcAft>
                <a:spcPts val="0"/>
              </a:spcAft>
              <a:buSzPts val="1400"/>
              <a:buNone/>
              <a:defRPr/>
            </a:lvl6pPr>
            <a:lvl7pPr lvl="6" algn="ctr">
              <a:lnSpc>
                <a:spcPct val="93000"/>
              </a:lnSpc>
              <a:spcBef>
                <a:spcPts val="0"/>
              </a:spcBef>
              <a:spcAft>
                <a:spcPts val="0"/>
              </a:spcAft>
              <a:buSzPts val="1400"/>
              <a:buNone/>
              <a:defRPr/>
            </a:lvl7pPr>
            <a:lvl8pPr lvl="7" algn="ctr">
              <a:lnSpc>
                <a:spcPct val="93000"/>
              </a:lnSpc>
              <a:spcBef>
                <a:spcPts val="0"/>
              </a:spcBef>
              <a:spcAft>
                <a:spcPts val="0"/>
              </a:spcAft>
              <a:buSzPts val="1400"/>
              <a:buNone/>
              <a:defRPr/>
            </a:lvl8pPr>
            <a:lvl9pPr lvl="8" algn="ctr">
              <a:lnSpc>
                <a:spcPct val="93000"/>
              </a:lnSpc>
              <a:spcBef>
                <a:spcPts val="0"/>
              </a:spcBef>
              <a:spcAft>
                <a:spcPts val="0"/>
              </a:spcAft>
              <a:buSzPts val="1400"/>
              <a:buNone/>
              <a:defRPr/>
            </a:lvl9pPr>
          </a:lstStyle>
          <a:p/>
        </p:txBody>
      </p:sp>
      <p:sp>
        <p:nvSpPr>
          <p:cNvPr id="79" name="Google Shape;79;p12"/>
          <p:cNvSpPr txBox="1"/>
          <p:nvPr>
            <p:ph idx="1" type="body"/>
          </p:nvPr>
        </p:nvSpPr>
        <p:spPr>
          <a:xfrm>
            <a:off x="503237" y="1768475"/>
            <a:ext cx="9069387" cy="4987925"/>
          </a:xfrm>
          <a:prstGeom prst="rect">
            <a:avLst/>
          </a:prstGeom>
          <a:noFill/>
          <a:ln>
            <a:noFill/>
          </a:ln>
        </p:spPr>
        <p:txBody>
          <a:bodyPr anchorCtr="0" anchor="t" bIns="0" lIns="0" spcFirstLastPara="1" rIns="0" wrap="square" tIns="28200"/>
          <a:lstStyle>
            <a:lvl1pPr indent="-228600" lvl="0" marL="457200" algn="l">
              <a:lnSpc>
                <a:spcPct val="93000"/>
              </a:lnSpc>
              <a:spcBef>
                <a:spcPts val="0"/>
              </a:spcBef>
              <a:spcAft>
                <a:spcPts val="0"/>
              </a:spcAft>
              <a:buSzPts val="1400"/>
              <a:buNone/>
              <a:defRPr/>
            </a:lvl1pPr>
            <a:lvl2pPr indent="-228600" lvl="1" marL="914400" algn="l">
              <a:lnSpc>
                <a:spcPct val="93000"/>
              </a:lnSpc>
              <a:spcBef>
                <a:spcPts val="1413"/>
              </a:spcBef>
              <a:spcAft>
                <a:spcPts val="0"/>
              </a:spcAft>
              <a:buSzPts val="1400"/>
              <a:buNone/>
              <a:defRPr/>
            </a:lvl2pPr>
            <a:lvl3pPr indent="-228600" lvl="2" marL="1371600" algn="l">
              <a:lnSpc>
                <a:spcPct val="93000"/>
              </a:lnSpc>
              <a:spcBef>
                <a:spcPts val="1138"/>
              </a:spcBef>
              <a:spcAft>
                <a:spcPts val="0"/>
              </a:spcAft>
              <a:buSzPts val="1400"/>
              <a:buNone/>
              <a:defRPr/>
            </a:lvl3pPr>
            <a:lvl4pPr indent="-228600" lvl="3" marL="1828800" algn="l">
              <a:lnSpc>
                <a:spcPct val="93000"/>
              </a:lnSpc>
              <a:spcBef>
                <a:spcPts val="850"/>
              </a:spcBef>
              <a:spcAft>
                <a:spcPts val="0"/>
              </a:spcAft>
              <a:buSzPts val="1400"/>
              <a:buNone/>
              <a:defRPr/>
            </a:lvl4pPr>
            <a:lvl5pPr indent="-228600" lvl="4" marL="2286000" algn="l">
              <a:lnSpc>
                <a:spcPct val="93000"/>
              </a:lnSpc>
              <a:spcBef>
                <a:spcPts val="575"/>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0" name="Google Shape;80;p12"/>
          <p:cNvSpPr txBox="1"/>
          <p:nvPr>
            <p:ph idx="10" type="dt"/>
          </p:nvPr>
        </p:nvSpPr>
        <p:spPr>
          <a:xfrm>
            <a:off x="503237" y="6886575"/>
            <a:ext cx="2346325"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81" name="Google Shape;81;p12"/>
          <p:cNvSpPr txBox="1"/>
          <p:nvPr>
            <p:ph idx="11" type="ftr"/>
          </p:nvPr>
        </p:nvSpPr>
        <p:spPr>
          <a:xfrm>
            <a:off x="3448050" y="6886575"/>
            <a:ext cx="3194050"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82" name="Google Shape;82;p12"/>
          <p:cNvSpPr txBox="1"/>
          <p:nvPr>
            <p:ph idx="12" type="sldNum"/>
          </p:nvPr>
        </p:nvSpPr>
        <p:spPr>
          <a:xfrm>
            <a:off x="7227887" y="6886575"/>
            <a:ext cx="2346325" cy="519112"/>
          </a:xfrm>
          <a:prstGeom prst="rect">
            <a:avLst/>
          </a:prstGeom>
          <a:noFill/>
          <a:ln>
            <a:noFill/>
          </a:ln>
        </p:spPr>
        <p:txBody>
          <a:bodyPr anchorCtr="0" anchor="t" bIns="0" lIns="0" spcFirstLastPara="1" rIns="0" wrap="square" tIns="0">
            <a:noAutofit/>
          </a:bodyPr>
          <a:lstStyle>
            <a:lvl1pPr indent="0" lvl="0"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Úvodní snímek" type="title">
  <p:cSld name="TITLE">
    <p:spTree>
      <p:nvGrpSpPr>
        <p:cNvPr id="83" name="Shape 83"/>
        <p:cNvGrpSpPr/>
        <p:nvPr/>
      </p:nvGrpSpPr>
      <p:grpSpPr>
        <a:xfrm>
          <a:off x="0" y="0"/>
          <a:ext cx="0" cy="0"/>
          <a:chOff x="0" y="0"/>
          <a:chExt cx="0" cy="0"/>
        </a:xfrm>
      </p:grpSpPr>
      <p:sp>
        <p:nvSpPr>
          <p:cNvPr id="84" name="Google Shape;84;p13"/>
          <p:cNvSpPr txBox="1"/>
          <p:nvPr>
            <p:ph type="ctrTitle"/>
          </p:nvPr>
        </p:nvSpPr>
        <p:spPr>
          <a:xfrm>
            <a:off x="1260475" y="1236663"/>
            <a:ext cx="7559675" cy="2632075"/>
          </a:xfrm>
          <a:prstGeom prst="rect">
            <a:avLst/>
          </a:prstGeom>
          <a:noFill/>
          <a:ln>
            <a:noFill/>
          </a:ln>
        </p:spPr>
        <p:txBody>
          <a:bodyPr anchorCtr="0" anchor="b" bIns="0" lIns="0" spcFirstLastPara="1" rIns="0" wrap="square" tIns="0"/>
          <a:lstStyle>
            <a:lvl1pPr lvl="0" algn="ctr">
              <a:lnSpc>
                <a:spcPct val="93000"/>
              </a:lnSpc>
              <a:spcBef>
                <a:spcPts val="0"/>
              </a:spcBef>
              <a:spcAft>
                <a:spcPts val="0"/>
              </a:spcAft>
              <a:buSzPts val="1400"/>
              <a:buNone/>
              <a:defRPr sz="6000"/>
            </a:lvl1pPr>
            <a:lvl2pPr lvl="1" algn="ctr">
              <a:lnSpc>
                <a:spcPct val="93000"/>
              </a:lnSpc>
              <a:spcBef>
                <a:spcPts val="0"/>
              </a:spcBef>
              <a:spcAft>
                <a:spcPts val="0"/>
              </a:spcAft>
              <a:buSzPts val="1400"/>
              <a:buNone/>
              <a:defRPr/>
            </a:lvl2pPr>
            <a:lvl3pPr lvl="2" algn="ctr">
              <a:lnSpc>
                <a:spcPct val="93000"/>
              </a:lnSpc>
              <a:spcBef>
                <a:spcPts val="0"/>
              </a:spcBef>
              <a:spcAft>
                <a:spcPts val="0"/>
              </a:spcAft>
              <a:buSzPts val="1400"/>
              <a:buNone/>
              <a:defRPr/>
            </a:lvl3pPr>
            <a:lvl4pPr lvl="3" algn="ctr">
              <a:lnSpc>
                <a:spcPct val="93000"/>
              </a:lnSpc>
              <a:spcBef>
                <a:spcPts val="0"/>
              </a:spcBef>
              <a:spcAft>
                <a:spcPts val="0"/>
              </a:spcAft>
              <a:buSzPts val="1400"/>
              <a:buNone/>
              <a:defRPr/>
            </a:lvl4pPr>
            <a:lvl5pPr lvl="4" algn="ctr">
              <a:lnSpc>
                <a:spcPct val="93000"/>
              </a:lnSpc>
              <a:spcBef>
                <a:spcPts val="0"/>
              </a:spcBef>
              <a:spcAft>
                <a:spcPts val="0"/>
              </a:spcAft>
              <a:buSzPts val="1400"/>
              <a:buNone/>
              <a:defRPr/>
            </a:lvl5pPr>
            <a:lvl6pPr lvl="5" algn="ctr">
              <a:lnSpc>
                <a:spcPct val="93000"/>
              </a:lnSpc>
              <a:spcBef>
                <a:spcPts val="0"/>
              </a:spcBef>
              <a:spcAft>
                <a:spcPts val="0"/>
              </a:spcAft>
              <a:buSzPts val="1400"/>
              <a:buNone/>
              <a:defRPr/>
            </a:lvl6pPr>
            <a:lvl7pPr lvl="6" algn="ctr">
              <a:lnSpc>
                <a:spcPct val="93000"/>
              </a:lnSpc>
              <a:spcBef>
                <a:spcPts val="0"/>
              </a:spcBef>
              <a:spcAft>
                <a:spcPts val="0"/>
              </a:spcAft>
              <a:buSzPts val="1400"/>
              <a:buNone/>
              <a:defRPr/>
            </a:lvl7pPr>
            <a:lvl8pPr lvl="7" algn="ctr">
              <a:lnSpc>
                <a:spcPct val="93000"/>
              </a:lnSpc>
              <a:spcBef>
                <a:spcPts val="0"/>
              </a:spcBef>
              <a:spcAft>
                <a:spcPts val="0"/>
              </a:spcAft>
              <a:buSzPts val="1400"/>
              <a:buNone/>
              <a:defRPr/>
            </a:lvl8pPr>
            <a:lvl9pPr lvl="8" algn="ctr">
              <a:lnSpc>
                <a:spcPct val="93000"/>
              </a:lnSpc>
              <a:spcBef>
                <a:spcPts val="0"/>
              </a:spcBef>
              <a:spcAft>
                <a:spcPts val="0"/>
              </a:spcAft>
              <a:buSzPts val="1400"/>
              <a:buNone/>
              <a:defRPr/>
            </a:lvl9pPr>
          </a:lstStyle>
          <a:p/>
        </p:txBody>
      </p:sp>
      <p:sp>
        <p:nvSpPr>
          <p:cNvPr id="85" name="Google Shape;85;p13"/>
          <p:cNvSpPr txBox="1"/>
          <p:nvPr>
            <p:ph idx="1" type="subTitle"/>
          </p:nvPr>
        </p:nvSpPr>
        <p:spPr>
          <a:xfrm>
            <a:off x="1260475" y="3970338"/>
            <a:ext cx="7559675" cy="1825625"/>
          </a:xfrm>
          <a:prstGeom prst="rect">
            <a:avLst/>
          </a:prstGeom>
          <a:noFill/>
          <a:ln>
            <a:noFill/>
          </a:ln>
        </p:spPr>
        <p:txBody>
          <a:bodyPr anchorCtr="0" anchor="t" bIns="0" lIns="0" spcFirstLastPara="1" rIns="0" wrap="square" tIns="28200"/>
          <a:lstStyle>
            <a:lvl1pPr lvl="0" algn="ctr">
              <a:lnSpc>
                <a:spcPct val="93000"/>
              </a:lnSpc>
              <a:spcBef>
                <a:spcPts val="0"/>
              </a:spcBef>
              <a:spcAft>
                <a:spcPts val="0"/>
              </a:spcAft>
              <a:buSzPts val="2400"/>
              <a:buNone/>
              <a:defRPr sz="2400"/>
            </a:lvl1pPr>
            <a:lvl2pPr lvl="1" algn="ctr">
              <a:lnSpc>
                <a:spcPct val="93000"/>
              </a:lnSpc>
              <a:spcBef>
                <a:spcPts val="1413"/>
              </a:spcBef>
              <a:spcAft>
                <a:spcPts val="0"/>
              </a:spcAft>
              <a:buSzPts val="2000"/>
              <a:buNone/>
              <a:defRPr sz="2000"/>
            </a:lvl2pPr>
            <a:lvl3pPr lvl="2" algn="ctr">
              <a:lnSpc>
                <a:spcPct val="93000"/>
              </a:lnSpc>
              <a:spcBef>
                <a:spcPts val="1138"/>
              </a:spcBef>
              <a:spcAft>
                <a:spcPts val="0"/>
              </a:spcAft>
              <a:buSzPts val="1800"/>
              <a:buNone/>
              <a:defRPr sz="1800"/>
            </a:lvl3pPr>
            <a:lvl4pPr lvl="3" algn="ctr">
              <a:lnSpc>
                <a:spcPct val="93000"/>
              </a:lnSpc>
              <a:spcBef>
                <a:spcPts val="850"/>
              </a:spcBef>
              <a:spcAft>
                <a:spcPts val="0"/>
              </a:spcAft>
              <a:buSzPts val="1600"/>
              <a:buNone/>
              <a:defRPr sz="1600"/>
            </a:lvl4pPr>
            <a:lvl5pPr lvl="4" algn="ctr">
              <a:lnSpc>
                <a:spcPct val="93000"/>
              </a:lnSpc>
              <a:spcBef>
                <a:spcPts val="575"/>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6" name="Google Shape;86;p13"/>
          <p:cNvSpPr txBox="1"/>
          <p:nvPr>
            <p:ph idx="10" type="dt"/>
          </p:nvPr>
        </p:nvSpPr>
        <p:spPr>
          <a:xfrm>
            <a:off x="503237" y="6886575"/>
            <a:ext cx="2346325"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87" name="Google Shape;87;p13"/>
          <p:cNvSpPr txBox="1"/>
          <p:nvPr>
            <p:ph idx="11" type="ftr"/>
          </p:nvPr>
        </p:nvSpPr>
        <p:spPr>
          <a:xfrm>
            <a:off x="3448050" y="6886575"/>
            <a:ext cx="3194050"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88" name="Google Shape;88;p13"/>
          <p:cNvSpPr txBox="1"/>
          <p:nvPr>
            <p:ph idx="12" type="sldNum"/>
          </p:nvPr>
        </p:nvSpPr>
        <p:spPr>
          <a:xfrm>
            <a:off x="7227887" y="6886575"/>
            <a:ext cx="2346325" cy="519112"/>
          </a:xfrm>
          <a:prstGeom prst="rect">
            <a:avLst/>
          </a:prstGeom>
          <a:noFill/>
          <a:ln>
            <a:noFill/>
          </a:ln>
        </p:spPr>
        <p:txBody>
          <a:bodyPr anchorCtr="0" anchor="t" bIns="0" lIns="0" spcFirstLastPara="1" rIns="0" wrap="square" tIns="0">
            <a:noAutofit/>
          </a:bodyPr>
          <a:lstStyle>
            <a:lvl1pPr indent="0" lvl="0"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vislý nadpis a text" type="vertTitleAndTx">
  <p:cSld name="VERTICAL_TITLE_AND_VERTICAL_TEXT">
    <p:spTree>
      <p:nvGrpSpPr>
        <p:cNvPr id="94" name="Shape 94"/>
        <p:cNvGrpSpPr/>
        <p:nvPr/>
      </p:nvGrpSpPr>
      <p:grpSpPr>
        <a:xfrm>
          <a:off x="0" y="0"/>
          <a:ext cx="0" cy="0"/>
          <a:chOff x="0" y="0"/>
          <a:chExt cx="0" cy="0"/>
        </a:xfrm>
      </p:grpSpPr>
      <p:sp>
        <p:nvSpPr>
          <p:cNvPr id="95" name="Google Shape;95;p15"/>
          <p:cNvSpPr txBox="1"/>
          <p:nvPr>
            <p:ph type="title"/>
          </p:nvPr>
        </p:nvSpPr>
        <p:spPr>
          <a:xfrm rot="5400000">
            <a:off x="5107782" y="2494756"/>
            <a:ext cx="6616700" cy="2192337"/>
          </a:xfrm>
          <a:prstGeom prst="rect">
            <a:avLst/>
          </a:prstGeom>
          <a:noFill/>
          <a:ln>
            <a:noFill/>
          </a:ln>
        </p:spPr>
        <p:txBody>
          <a:bodyPr anchorCtr="0" anchor="ctr"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96" name="Google Shape;96;p15"/>
          <p:cNvSpPr txBox="1"/>
          <p:nvPr>
            <p:ph idx="1" type="body"/>
          </p:nvPr>
        </p:nvSpPr>
        <p:spPr>
          <a:xfrm rot="5400000">
            <a:off x="646113" y="377825"/>
            <a:ext cx="6616700" cy="6426200"/>
          </a:xfrm>
          <a:prstGeom prst="rect">
            <a:avLst/>
          </a:prstGeom>
          <a:noFill/>
          <a:ln>
            <a:noFill/>
          </a:ln>
        </p:spPr>
        <p:txBody>
          <a:bodyPr anchorCtr="0" anchor="t" bIns="0" lIns="0" spcFirstLastPara="1" rIns="0" wrap="square" tIns="15100"/>
          <a:lstStyle>
            <a:lvl1pPr indent="-228600" lvl="0" marL="457200" algn="l">
              <a:lnSpc>
                <a:spcPct val="95000"/>
              </a:lnSpc>
              <a:spcBef>
                <a:spcPts val="0"/>
              </a:spcBef>
              <a:spcAft>
                <a:spcPts val="0"/>
              </a:spcAft>
              <a:buSzPts val="1400"/>
              <a:buNone/>
              <a:defRPr/>
            </a:lvl1pPr>
            <a:lvl2pPr indent="-228600" lvl="1" marL="914400" algn="l">
              <a:lnSpc>
                <a:spcPct val="93000"/>
              </a:lnSpc>
              <a:spcBef>
                <a:spcPts val="0"/>
              </a:spcBef>
              <a:spcAft>
                <a:spcPts val="0"/>
              </a:spcAft>
              <a:buSzPts val="1400"/>
              <a:buNone/>
              <a:defRPr/>
            </a:lvl2pPr>
            <a:lvl3pPr indent="-228600" lvl="2" marL="1371600" algn="l">
              <a:lnSpc>
                <a:spcPct val="93000"/>
              </a:lnSpc>
              <a:spcBef>
                <a:spcPts val="0"/>
              </a:spcBef>
              <a:spcAft>
                <a:spcPts val="0"/>
              </a:spcAft>
              <a:buSzPts val="1400"/>
              <a:buNone/>
              <a:defRPr/>
            </a:lvl3pPr>
            <a:lvl4pPr indent="-228600" lvl="3" marL="1828800" algn="l">
              <a:lnSpc>
                <a:spcPct val="93000"/>
              </a:lnSpc>
              <a:spcBef>
                <a:spcPts val="0"/>
              </a:spcBef>
              <a:spcAft>
                <a:spcPts val="0"/>
              </a:spcAft>
              <a:buSzPts val="1400"/>
              <a:buNone/>
              <a:defRPr/>
            </a:lvl4pPr>
            <a:lvl5pPr indent="-228600" lvl="4" marL="2286000" algn="l">
              <a:lnSpc>
                <a:spcPct val="93000"/>
              </a:lnSpc>
              <a:spcBef>
                <a:spcPts val="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Nadpis a svislý text" type="vertTx">
  <p:cSld name="VERTICAL_TEXT">
    <p:spTree>
      <p:nvGrpSpPr>
        <p:cNvPr id="97" name="Shape 97"/>
        <p:cNvGrpSpPr/>
        <p:nvPr/>
      </p:nvGrpSpPr>
      <p:grpSpPr>
        <a:xfrm>
          <a:off x="0" y="0"/>
          <a:ext cx="0" cy="0"/>
          <a:chOff x="0" y="0"/>
          <a:chExt cx="0" cy="0"/>
        </a:xfrm>
      </p:grpSpPr>
      <p:sp>
        <p:nvSpPr>
          <p:cNvPr id="98" name="Google Shape;98;p16"/>
          <p:cNvSpPr txBox="1"/>
          <p:nvPr>
            <p:ph type="title"/>
          </p:nvPr>
        </p:nvSpPr>
        <p:spPr>
          <a:xfrm>
            <a:off x="741362" y="282575"/>
            <a:ext cx="8607425" cy="1260475"/>
          </a:xfrm>
          <a:prstGeom prst="rect">
            <a:avLst/>
          </a:prstGeom>
          <a:noFill/>
          <a:ln>
            <a:noFill/>
          </a:ln>
        </p:spPr>
        <p:txBody>
          <a:bodyPr anchorCtr="0" anchor="ctr"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99" name="Google Shape;99;p16"/>
          <p:cNvSpPr txBox="1"/>
          <p:nvPr>
            <p:ph idx="1" type="body"/>
          </p:nvPr>
        </p:nvSpPr>
        <p:spPr>
          <a:xfrm rot="5400000">
            <a:off x="2659062" y="46037"/>
            <a:ext cx="4935537" cy="8770937"/>
          </a:xfrm>
          <a:prstGeom prst="rect">
            <a:avLst/>
          </a:prstGeom>
          <a:noFill/>
          <a:ln>
            <a:noFill/>
          </a:ln>
        </p:spPr>
        <p:txBody>
          <a:bodyPr anchorCtr="0" anchor="t" bIns="0" lIns="0" spcFirstLastPara="1" rIns="0" wrap="square" tIns="15100"/>
          <a:lstStyle>
            <a:lvl1pPr indent="-228600" lvl="0" marL="457200" algn="l">
              <a:lnSpc>
                <a:spcPct val="95000"/>
              </a:lnSpc>
              <a:spcBef>
                <a:spcPts val="0"/>
              </a:spcBef>
              <a:spcAft>
                <a:spcPts val="0"/>
              </a:spcAft>
              <a:buSzPts val="1400"/>
              <a:buNone/>
              <a:defRPr/>
            </a:lvl1pPr>
            <a:lvl2pPr indent="-228600" lvl="1" marL="914400" algn="l">
              <a:lnSpc>
                <a:spcPct val="93000"/>
              </a:lnSpc>
              <a:spcBef>
                <a:spcPts val="0"/>
              </a:spcBef>
              <a:spcAft>
                <a:spcPts val="0"/>
              </a:spcAft>
              <a:buSzPts val="1400"/>
              <a:buNone/>
              <a:defRPr/>
            </a:lvl2pPr>
            <a:lvl3pPr indent="-228600" lvl="2" marL="1371600" algn="l">
              <a:lnSpc>
                <a:spcPct val="93000"/>
              </a:lnSpc>
              <a:spcBef>
                <a:spcPts val="0"/>
              </a:spcBef>
              <a:spcAft>
                <a:spcPts val="0"/>
              </a:spcAft>
              <a:buSzPts val="1400"/>
              <a:buNone/>
              <a:defRPr/>
            </a:lvl3pPr>
            <a:lvl4pPr indent="-228600" lvl="3" marL="1828800" algn="l">
              <a:lnSpc>
                <a:spcPct val="93000"/>
              </a:lnSpc>
              <a:spcBef>
                <a:spcPts val="0"/>
              </a:spcBef>
              <a:spcAft>
                <a:spcPts val="0"/>
              </a:spcAft>
              <a:buSzPts val="1400"/>
              <a:buNone/>
              <a:defRPr/>
            </a:lvl4pPr>
            <a:lvl5pPr indent="-228600" lvl="4" marL="2286000" algn="l">
              <a:lnSpc>
                <a:spcPct val="93000"/>
              </a:lnSpc>
              <a:spcBef>
                <a:spcPts val="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brázek s titulkem" type="picTx">
  <p:cSld name="PICTURE_WITH_CAPTION_TEXT">
    <p:spTree>
      <p:nvGrpSpPr>
        <p:cNvPr id="100" name="Shape 100"/>
        <p:cNvGrpSpPr/>
        <p:nvPr/>
      </p:nvGrpSpPr>
      <p:grpSpPr>
        <a:xfrm>
          <a:off x="0" y="0"/>
          <a:ext cx="0" cy="0"/>
          <a:chOff x="0" y="0"/>
          <a:chExt cx="0" cy="0"/>
        </a:xfrm>
      </p:grpSpPr>
      <p:sp>
        <p:nvSpPr>
          <p:cNvPr id="101" name="Google Shape;101;p17"/>
          <p:cNvSpPr txBox="1"/>
          <p:nvPr>
            <p:ph type="title"/>
          </p:nvPr>
        </p:nvSpPr>
        <p:spPr>
          <a:xfrm>
            <a:off x="693738" y="503238"/>
            <a:ext cx="3251200" cy="1765300"/>
          </a:xfrm>
          <a:prstGeom prst="rect">
            <a:avLst/>
          </a:prstGeom>
          <a:noFill/>
          <a:ln>
            <a:noFill/>
          </a:ln>
        </p:spPr>
        <p:txBody>
          <a:bodyPr anchorCtr="0" anchor="b" bIns="0" lIns="0" spcFirstLastPara="1" rIns="0" wrap="square" tIns="0"/>
          <a:lstStyle>
            <a:lvl1pPr lvl="0" algn="l">
              <a:lnSpc>
                <a:spcPct val="93000"/>
              </a:lnSpc>
              <a:spcBef>
                <a:spcPts val="0"/>
              </a:spcBef>
              <a:spcAft>
                <a:spcPts val="0"/>
              </a:spcAft>
              <a:buSzPts val="1400"/>
              <a:buNone/>
              <a:defRPr sz="3200"/>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102" name="Google Shape;102;p17"/>
          <p:cNvSpPr/>
          <p:nvPr>
            <p:ph idx="2" type="pic"/>
          </p:nvPr>
        </p:nvSpPr>
        <p:spPr>
          <a:xfrm>
            <a:off x="4286250" y="1089025"/>
            <a:ext cx="5102225" cy="5372100"/>
          </a:xfrm>
          <a:prstGeom prst="rect">
            <a:avLst/>
          </a:prstGeom>
          <a:noFill/>
          <a:ln>
            <a:noFill/>
          </a:ln>
        </p:spPr>
        <p:txBody>
          <a:bodyPr anchorCtr="0" anchor="t" bIns="0" lIns="0" spcFirstLastPara="1" rIns="0" wrap="square" tIns="15100"/>
          <a:lstStyle>
            <a:lvl1pPr lvl="0" marR="0" rtl="0" algn="l">
              <a:lnSpc>
                <a:spcPct val="95000"/>
              </a:lnSpc>
              <a:spcBef>
                <a:spcPts val="0"/>
              </a:spcBef>
              <a:spcAft>
                <a:spcPts val="0"/>
              </a:spcAft>
              <a:buClr>
                <a:srgbClr val="000000"/>
              </a:buClr>
              <a:buSzPts val="3200"/>
              <a:buFont typeface="Times New Roman"/>
              <a:buNone/>
              <a:defRPr b="0" i="0" sz="3200" u="none" cap="none" strike="noStrike">
                <a:solidFill>
                  <a:srgbClr val="E6E6E6"/>
                </a:solidFill>
                <a:latin typeface="Times New Roman"/>
                <a:ea typeface="Times New Roman"/>
                <a:cs typeface="Times New Roman"/>
                <a:sym typeface="Times New Roman"/>
              </a:defRPr>
            </a:lvl1pPr>
            <a:lvl2pPr lvl="1" marR="0" rtl="0" algn="l">
              <a:lnSpc>
                <a:spcPct val="93000"/>
              </a:lnSpc>
              <a:spcBef>
                <a:spcPts val="0"/>
              </a:spcBef>
              <a:spcAft>
                <a:spcPts val="0"/>
              </a:spcAft>
              <a:buClr>
                <a:srgbClr val="000000"/>
              </a:buClr>
              <a:buSzPts val="2800"/>
              <a:buFont typeface="Times New Roman"/>
              <a:buNone/>
              <a:defRPr b="0" i="0" sz="2800" u="none" cap="none" strike="noStrike">
                <a:solidFill>
                  <a:srgbClr val="000000"/>
                </a:solidFill>
                <a:latin typeface="Arial"/>
                <a:ea typeface="Arial"/>
                <a:cs typeface="Arial"/>
                <a:sym typeface="Arial"/>
              </a:defRPr>
            </a:lvl2pPr>
            <a:lvl3pPr lvl="2" marR="0" rtl="0" algn="l">
              <a:lnSpc>
                <a:spcPct val="93000"/>
              </a:lnSpc>
              <a:spcBef>
                <a:spcPts val="0"/>
              </a:spcBef>
              <a:spcAft>
                <a:spcPts val="0"/>
              </a:spcAft>
              <a:buClr>
                <a:srgbClr val="000000"/>
              </a:buClr>
              <a:buSzPts val="2400"/>
              <a:buFont typeface="Times New Roman"/>
              <a:buNone/>
              <a:defRPr b="0" i="0" sz="2400" u="none" cap="none" strike="noStrike">
                <a:solidFill>
                  <a:srgbClr val="000000"/>
                </a:solidFill>
                <a:latin typeface="Arial"/>
                <a:ea typeface="Arial"/>
                <a:cs typeface="Arial"/>
                <a:sym typeface="Arial"/>
              </a:defRPr>
            </a:lvl3pPr>
            <a:lvl4pPr lvl="3" marR="0" rtl="0" algn="l">
              <a:lnSpc>
                <a:spcPct val="93000"/>
              </a:lnSpc>
              <a:spcBef>
                <a:spcPts val="0"/>
              </a:spcBef>
              <a:spcAft>
                <a:spcPts val="0"/>
              </a:spcAft>
              <a:buClr>
                <a:srgbClr val="000000"/>
              </a:buClr>
              <a:buSzPts val="2000"/>
              <a:buFont typeface="Times New Roman"/>
              <a:buNone/>
              <a:defRPr b="0" i="0" sz="2000" u="none" cap="none" strike="noStrike">
                <a:solidFill>
                  <a:srgbClr val="000000"/>
                </a:solidFill>
                <a:latin typeface="Arial"/>
                <a:ea typeface="Arial"/>
                <a:cs typeface="Arial"/>
                <a:sym typeface="Arial"/>
              </a:defRPr>
            </a:lvl4pPr>
            <a:lvl5pPr lvl="4" marR="0" rtl="0" algn="l">
              <a:lnSpc>
                <a:spcPct val="93000"/>
              </a:lnSpc>
              <a:spcBef>
                <a:spcPts val="0"/>
              </a:spcBef>
              <a:spcAft>
                <a:spcPts val="0"/>
              </a:spcAft>
              <a:buClr>
                <a:srgbClr val="000000"/>
              </a:buClr>
              <a:buSzPts val="2000"/>
              <a:buFont typeface="Times New Roman"/>
              <a:buNone/>
              <a:defRPr b="0" i="0" sz="2000" u="none" cap="none" strike="noStrike">
                <a:solidFill>
                  <a:srgbClr val="000000"/>
                </a:solidFill>
                <a:latin typeface="Arial"/>
                <a:ea typeface="Arial"/>
                <a:cs typeface="Arial"/>
                <a:sym typeface="Arial"/>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Times New Roman"/>
                <a:ea typeface="Times New Roman"/>
                <a:cs typeface="Times New Roman"/>
                <a:sym typeface="Times New Roman"/>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Times New Roman"/>
                <a:ea typeface="Times New Roman"/>
                <a:cs typeface="Times New Roman"/>
                <a:sym typeface="Times New Roman"/>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Times New Roman"/>
                <a:ea typeface="Times New Roman"/>
                <a:cs typeface="Times New Roman"/>
                <a:sym typeface="Times New Roman"/>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Times New Roman"/>
                <a:ea typeface="Times New Roman"/>
                <a:cs typeface="Times New Roman"/>
                <a:sym typeface="Times New Roman"/>
              </a:defRPr>
            </a:lvl9pPr>
          </a:lstStyle>
          <a:p/>
        </p:txBody>
      </p:sp>
      <p:sp>
        <p:nvSpPr>
          <p:cNvPr id="103" name="Google Shape;103;p17"/>
          <p:cNvSpPr txBox="1"/>
          <p:nvPr>
            <p:ph idx="1" type="body"/>
          </p:nvPr>
        </p:nvSpPr>
        <p:spPr>
          <a:xfrm>
            <a:off x="693738" y="2268538"/>
            <a:ext cx="3251200" cy="4200525"/>
          </a:xfrm>
          <a:prstGeom prst="rect">
            <a:avLst/>
          </a:prstGeom>
          <a:noFill/>
          <a:ln>
            <a:noFill/>
          </a:ln>
        </p:spPr>
        <p:txBody>
          <a:bodyPr anchorCtr="0" anchor="t" bIns="0" lIns="0" spcFirstLastPara="1" rIns="0" wrap="square" tIns="15100"/>
          <a:lstStyle>
            <a:lvl1pPr indent="-228600" lvl="0" marL="457200" algn="l">
              <a:lnSpc>
                <a:spcPct val="95000"/>
              </a:lnSpc>
              <a:spcBef>
                <a:spcPts val="0"/>
              </a:spcBef>
              <a:spcAft>
                <a:spcPts val="0"/>
              </a:spcAft>
              <a:buSzPts val="1600"/>
              <a:buNone/>
              <a:defRPr sz="1600"/>
            </a:lvl1pPr>
            <a:lvl2pPr indent="-228600" lvl="1" marL="914400" algn="l">
              <a:lnSpc>
                <a:spcPct val="93000"/>
              </a:lnSpc>
              <a:spcBef>
                <a:spcPts val="0"/>
              </a:spcBef>
              <a:spcAft>
                <a:spcPts val="0"/>
              </a:spcAft>
              <a:buSzPts val="1400"/>
              <a:buNone/>
              <a:defRPr sz="1400"/>
            </a:lvl2pPr>
            <a:lvl3pPr indent="-228600" lvl="2" marL="1371600" algn="l">
              <a:lnSpc>
                <a:spcPct val="93000"/>
              </a:lnSpc>
              <a:spcBef>
                <a:spcPts val="0"/>
              </a:spcBef>
              <a:spcAft>
                <a:spcPts val="0"/>
              </a:spcAft>
              <a:buSzPts val="1200"/>
              <a:buNone/>
              <a:defRPr sz="1200"/>
            </a:lvl3pPr>
            <a:lvl4pPr indent="-228600" lvl="3" marL="1828800" algn="l">
              <a:lnSpc>
                <a:spcPct val="93000"/>
              </a:lnSpc>
              <a:spcBef>
                <a:spcPts val="0"/>
              </a:spcBef>
              <a:spcAft>
                <a:spcPts val="0"/>
              </a:spcAft>
              <a:buSzPts val="1000"/>
              <a:buNone/>
              <a:defRPr sz="1000"/>
            </a:lvl4pPr>
            <a:lvl5pPr indent="-228600" lvl="4" marL="2286000" algn="l">
              <a:lnSpc>
                <a:spcPct val="93000"/>
              </a:lnSpc>
              <a:spcBef>
                <a:spcPts val="0"/>
              </a:spcBef>
              <a:spcAft>
                <a:spcPts val="0"/>
              </a:spcAft>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bsah s titulkem" type="objTx">
  <p:cSld name="OBJECT_WITH_CAPTION_TEXT">
    <p:spTree>
      <p:nvGrpSpPr>
        <p:cNvPr id="104" name="Shape 104"/>
        <p:cNvGrpSpPr/>
        <p:nvPr/>
      </p:nvGrpSpPr>
      <p:grpSpPr>
        <a:xfrm>
          <a:off x="0" y="0"/>
          <a:ext cx="0" cy="0"/>
          <a:chOff x="0" y="0"/>
          <a:chExt cx="0" cy="0"/>
        </a:xfrm>
      </p:grpSpPr>
      <p:sp>
        <p:nvSpPr>
          <p:cNvPr id="105" name="Google Shape;105;p18"/>
          <p:cNvSpPr txBox="1"/>
          <p:nvPr>
            <p:ph type="title"/>
          </p:nvPr>
        </p:nvSpPr>
        <p:spPr>
          <a:xfrm>
            <a:off x="693738" y="503238"/>
            <a:ext cx="3251200" cy="1765300"/>
          </a:xfrm>
          <a:prstGeom prst="rect">
            <a:avLst/>
          </a:prstGeom>
          <a:noFill/>
          <a:ln>
            <a:noFill/>
          </a:ln>
        </p:spPr>
        <p:txBody>
          <a:bodyPr anchorCtr="0" anchor="b" bIns="0" lIns="0" spcFirstLastPara="1" rIns="0" wrap="square" tIns="0"/>
          <a:lstStyle>
            <a:lvl1pPr lvl="0" algn="l">
              <a:lnSpc>
                <a:spcPct val="93000"/>
              </a:lnSpc>
              <a:spcBef>
                <a:spcPts val="0"/>
              </a:spcBef>
              <a:spcAft>
                <a:spcPts val="0"/>
              </a:spcAft>
              <a:buSzPts val="1400"/>
              <a:buNone/>
              <a:defRPr sz="3200"/>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106" name="Google Shape;106;p18"/>
          <p:cNvSpPr txBox="1"/>
          <p:nvPr>
            <p:ph idx="1" type="body"/>
          </p:nvPr>
        </p:nvSpPr>
        <p:spPr>
          <a:xfrm>
            <a:off x="4286250" y="1089025"/>
            <a:ext cx="5102225" cy="5372100"/>
          </a:xfrm>
          <a:prstGeom prst="rect">
            <a:avLst/>
          </a:prstGeom>
          <a:noFill/>
          <a:ln>
            <a:noFill/>
          </a:ln>
        </p:spPr>
        <p:txBody>
          <a:bodyPr anchorCtr="0" anchor="t" bIns="0" lIns="0" spcFirstLastPara="1" rIns="0" wrap="square" tIns="15100"/>
          <a:lstStyle>
            <a:lvl1pPr indent="-228600" lvl="0" marL="457200" algn="l">
              <a:lnSpc>
                <a:spcPct val="95000"/>
              </a:lnSpc>
              <a:spcBef>
                <a:spcPts val="0"/>
              </a:spcBef>
              <a:spcAft>
                <a:spcPts val="0"/>
              </a:spcAft>
              <a:buSzPts val="1400"/>
              <a:buNone/>
              <a:defRPr sz="3200"/>
            </a:lvl1pPr>
            <a:lvl2pPr indent="-228600" lvl="1" marL="914400" algn="l">
              <a:lnSpc>
                <a:spcPct val="93000"/>
              </a:lnSpc>
              <a:spcBef>
                <a:spcPts val="0"/>
              </a:spcBef>
              <a:spcAft>
                <a:spcPts val="0"/>
              </a:spcAft>
              <a:buSzPts val="1400"/>
              <a:buNone/>
              <a:defRPr sz="2800"/>
            </a:lvl2pPr>
            <a:lvl3pPr indent="-228600" lvl="2" marL="1371600" algn="l">
              <a:lnSpc>
                <a:spcPct val="93000"/>
              </a:lnSpc>
              <a:spcBef>
                <a:spcPts val="0"/>
              </a:spcBef>
              <a:spcAft>
                <a:spcPts val="0"/>
              </a:spcAft>
              <a:buSzPts val="1400"/>
              <a:buNone/>
              <a:defRPr sz="2400"/>
            </a:lvl3pPr>
            <a:lvl4pPr indent="-228600" lvl="3" marL="1828800" algn="l">
              <a:lnSpc>
                <a:spcPct val="93000"/>
              </a:lnSpc>
              <a:spcBef>
                <a:spcPts val="0"/>
              </a:spcBef>
              <a:spcAft>
                <a:spcPts val="0"/>
              </a:spcAft>
              <a:buSzPts val="1400"/>
              <a:buNone/>
              <a:defRPr sz="2000"/>
            </a:lvl4pPr>
            <a:lvl5pPr indent="-228600" lvl="4" marL="2286000" algn="l">
              <a:lnSpc>
                <a:spcPct val="93000"/>
              </a:lnSpc>
              <a:spcBef>
                <a:spcPts val="0"/>
              </a:spcBef>
              <a:spcAft>
                <a:spcPts val="0"/>
              </a:spcAft>
              <a:buSzPts val="1400"/>
              <a:buNone/>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107" name="Google Shape;107;p18"/>
          <p:cNvSpPr txBox="1"/>
          <p:nvPr>
            <p:ph idx="2" type="body"/>
          </p:nvPr>
        </p:nvSpPr>
        <p:spPr>
          <a:xfrm>
            <a:off x="693738" y="2268538"/>
            <a:ext cx="3251200" cy="4200525"/>
          </a:xfrm>
          <a:prstGeom prst="rect">
            <a:avLst/>
          </a:prstGeom>
          <a:noFill/>
          <a:ln>
            <a:noFill/>
          </a:ln>
        </p:spPr>
        <p:txBody>
          <a:bodyPr anchorCtr="0" anchor="t" bIns="0" lIns="0" spcFirstLastPara="1" rIns="0" wrap="square" tIns="15100"/>
          <a:lstStyle>
            <a:lvl1pPr indent="-228600" lvl="0" marL="457200" algn="l">
              <a:lnSpc>
                <a:spcPct val="95000"/>
              </a:lnSpc>
              <a:spcBef>
                <a:spcPts val="0"/>
              </a:spcBef>
              <a:spcAft>
                <a:spcPts val="0"/>
              </a:spcAft>
              <a:buSzPts val="1600"/>
              <a:buNone/>
              <a:defRPr sz="1600"/>
            </a:lvl1pPr>
            <a:lvl2pPr indent="-228600" lvl="1" marL="914400" algn="l">
              <a:lnSpc>
                <a:spcPct val="93000"/>
              </a:lnSpc>
              <a:spcBef>
                <a:spcPts val="0"/>
              </a:spcBef>
              <a:spcAft>
                <a:spcPts val="0"/>
              </a:spcAft>
              <a:buSzPts val="1400"/>
              <a:buNone/>
              <a:defRPr sz="1400"/>
            </a:lvl2pPr>
            <a:lvl3pPr indent="-228600" lvl="2" marL="1371600" algn="l">
              <a:lnSpc>
                <a:spcPct val="93000"/>
              </a:lnSpc>
              <a:spcBef>
                <a:spcPts val="0"/>
              </a:spcBef>
              <a:spcAft>
                <a:spcPts val="0"/>
              </a:spcAft>
              <a:buSzPts val="1200"/>
              <a:buNone/>
              <a:defRPr sz="1200"/>
            </a:lvl3pPr>
            <a:lvl4pPr indent="-228600" lvl="3" marL="1828800" algn="l">
              <a:lnSpc>
                <a:spcPct val="93000"/>
              </a:lnSpc>
              <a:spcBef>
                <a:spcPts val="0"/>
              </a:spcBef>
              <a:spcAft>
                <a:spcPts val="0"/>
              </a:spcAft>
              <a:buSzPts val="1000"/>
              <a:buNone/>
              <a:defRPr sz="1000"/>
            </a:lvl4pPr>
            <a:lvl5pPr indent="-228600" lvl="4" marL="2286000" algn="l">
              <a:lnSpc>
                <a:spcPct val="93000"/>
              </a:lnSpc>
              <a:spcBef>
                <a:spcPts val="0"/>
              </a:spcBef>
              <a:spcAft>
                <a:spcPts val="0"/>
              </a:spcAft>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rázdný" type="blank">
  <p:cSld name="BLANK">
    <p:spTree>
      <p:nvGrpSpPr>
        <p:cNvPr id="108" name="Shape 108"/>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ouze nadpis" type="titleOnly">
  <p:cSld name="TITLE_ONLY">
    <p:spTree>
      <p:nvGrpSpPr>
        <p:cNvPr id="109" name="Shape 109"/>
        <p:cNvGrpSpPr/>
        <p:nvPr/>
      </p:nvGrpSpPr>
      <p:grpSpPr>
        <a:xfrm>
          <a:off x="0" y="0"/>
          <a:ext cx="0" cy="0"/>
          <a:chOff x="0" y="0"/>
          <a:chExt cx="0" cy="0"/>
        </a:xfrm>
      </p:grpSpPr>
      <p:sp>
        <p:nvSpPr>
          <p:cNvPr id="110" name="Google Shape;110;p20"/>
          <p:cNvSpPr txBox="1"/>
          <p:nvPr>
            <p:ph type="title"/>
          </p:nvPr>
        </p:nvSpPr>
        <p:spPr>
          <a:xfrm>
            <a:off x="741362" y="282575"/>
            <a:ext cx="8607425" cy="1260475"/>
          </a:xfrm>
          <a:prstGeom prst="rect">
            <a:avLst/>
          </a:prstGeom>
          <a:noFill/>
          <a:ln>
            <a:noFill/>
          </a:ln>
        </p:spPr>
        <p:txBody>
          <a:bodyPr anchorCtr="0" anchor="ctr"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orovnání" type="twoTxTwoObj">
  <p:cSld name="TWO_OBJECTS_WITH_TEXT">
    <p:spTree>
      <p:nvGrpSpPr>
        <p:cNvPr id="111" name="Shape 111"/>
        <p:cNvGrpSpPr/>
        <p:nvPr/>
      </p:nvGrpSpPr>
      <p:grpSpPr>
        <a:xfrm>
          <a:off x="0" y="0"/>
          <a:ext cx="0" cy="0"/>
          <a:chOff x="0" y="0"/>
          <a:chExt cx="0" cy="0"/>
        </a:xfrm>
      </p:grpSpPr>
      <p:sp>
        <p:nvSpPr>
          <p:cNvPr id="112" name="Google Shape;112;p21"/>
          <p:cNvSpPr txBox="1"/>
          <p:nvPr>
            <p:ph type="title"/>
          </p:nvPr>
        </p:nvSpPr>
        <p:spPr>
          <a:xfrm>
            <a:off x="693738" y="403225"/>
            <a:ext cx="8694737" cy="1460500"/>
          </a:xfrm>
          <a:prstGeom prst="rect">
            <a:avLst/>
          </a:prstGeom>
          <a:noFill/>
          <a:ln>
            <a:noFill/>
          </a:ln>
        </p:spPr>
        <p:txBody>
          <a:bodyPr anchorCtr="0" anchor="ctr"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113" name="Google Shape;113;p21"/>
          <p:cNvSpPr txBox="1"/>
          <p:nvPr>
            <p:ph idx="1" type="body"/>
          </p:nvPr>
        </p:nvSpPr>
        <p:spPr>
          <a:xfrm>
            <a:off x="693738" y="1852613"/>
            <a:ext cx="4265612" cy="908050"/>
          </a:xfrm>
          <a:prstGeom prst="rect">
            <a:avLst/>
          </a:prstGeom>
          <a:noFill/>
          <a:ln>
            <a:noFill/>
          </a:ln>
        </p:spPr>
        <p:txBody>
          <a:bodyPr anchorCtr="0" anchor="b" bIns="0" lIns="0" spcFirstLastPara="1" rIns="0" wrap="square" tIns="15100"/>
          <a:lstStyle>
            <a:lvl1pPr indent="-228600" lvl="0" marL="457200" algn="l">
              <a:lnSpc>
                <a:spcPct val="95000"/>
              </a:lnSpc>
              <a:spcBef>
                <a:spcPts val="0"/>
              </a:spcBef>
              <a:spcAft>
                <a:spcPts val="0"/>
              </a:spcAft>
              <a:buSzPts val="2400"/>
              <a:buNone/>
              <a:defRPr b="1" sz="2400"/>
            </a:lvl1pPr>
            <a:lvl2pPr indent="-228600" lvl="1" marL="914400" algn="l">
              <a:lnSpc>
                <a:spcPct val="93000"/>
              </a:lnSpc>
              <a:spcBef>
                <a:spcPts val="0"/>
              </a:spcBef>
              <a:spcAft>
                <a:spcPts val="0"/>
              </a:spcAft>
              <a:buSzPts val="2000"/>
              <a:buNone/>
              <a:defRPr b="1" sz="2000"/>
            </a:lvl2pPr>
            <a:lvl3pPr indent="-228600" lvl="2" marL="1371600" algn="l">
              <a:lnSpc>
                <a:spcPct val="93000"/>
              </a:lnSpc>
              <a:spcBef>
                <a:spcPts val="0"/>
              </a:spcBef>
              <a:spcAft>
                <a:spcPts val="0"/>
              </a:spcAft>
              <a:buSzPts val="1800"/>
              <a:buNone/>
              <a:defRPr b="1" sz="1800"/>
            </a:lvl3pPr>
            <a:lvl4pPr indent="-228600" lvl="3" marL="1828800" algn="l">
              <a:lnSpc>
                <a:spcPct val="93000"/>
              </a:lnSpc>
              <a:spcBef>
                <a:spcPts val="0"/>
              </a:spcBef>
              <a:spcAft>
                <a:spcPts val="0"/>
              </a:spcAft>
              <a:buSzPts val="1600"/>
              <a:buNone/>
              <a:defRPr b="1" sz="1600"/>
            </a:lvl4pPr>
            <a:lvl5pPr indent="-228600" lvl="4" marL="2286000" algn="l">
              <a:lnSpc>
                <a:spcPct val="93000"/>
              </a:lnSpc>
              <a:spcBef>
                <a:spcPts val="0"/>
              </a:spcBef>
              <a:spcAft>
                <a:spcPts val="0"/>
              </a:spcAft>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14" name="Google Shape;114;p21"/>
          <p:cNvSpPr txBox="1"/>
          <p:nvPr>
            <p:ph idx="2" type="body"/>
          </p:nvPr>
        </p:nvSpPr>
        <p:spPr>
          <a:xfrm>
            <a:off x="693738" y="2760663"/>
            <a:ext cx="4265612" cy="4062412"/>
          </a:xfrm>
          <a:prstGeom prst="rect">
            <a:avLst/>
          </a:prstGeom>
          <a:noFill/>
          <a:ln>
            <a:noFill/>
          </a:ln>
        </p:spPr>
        <p:txBody>
          <a:bodyPr anchorCtr="0" anchor="t" bIns="0" lIns="0" spcFirstLastPara="1" rIns="0" wrap="square" tIns="15100"/>
          <a:lstStyle>
            <a:lvl1pPr indent="-228600" lvl="0" marL="457200" algn="l">
              <a:lnSpc>
                <a:spcPct val="95000"/>
              </a:lnSpc>
              <a:spcBef>
                <a:spcPts val="0"/>
              </a:spcBef>
              <a:spcAft>
                <a:spcPts val="0"/>
              </a:spcAft>
              <a:buSzPts val="1400"/>
              <a:buNone/>
              <a:defRPr/>
            </a:lvl1pPr>
            <a:lvl2pPr indent="-228600" lvl="1" marL="914400" algn="l">
              <a:lnSpc>
                <a:spcPct val="93000"/>
              </a:lnSpc>
              <a:spcBef>
                <a:spcPts val="0"/>
              </a:spcBef>
              <a:spcAft>
                <a:spcPts val="0"/>
              </a:spcAft>
              <a:buSzPts val="1400"/>
              <a:buNone/>
              <a:defRPr/>
            </a:lvl2pPr>
            <a:lvl3pPr indent="-228600" lvl="2" marL="1371600" algn="l">
              <a:lnSpc>
                <a:spcPct val="93000"/>
              </a:lnSpc>
              <a:spcBef>
                <a:spcPts val="0"/>
              </a:spcBef>
              <a:spcAft>
                <a:spcPts val="0"/>
              </a:spcAft>
              <a:buSzPts val="1400"/>
              <a:buNone/>
              <a:defRPr/>
            </a:lvl3pPr>
            <a:lvl4pPr indent="-228600" lvl="3" marL="1828800" algn="l">
              <a:lnSpc>
                <a:spcPct val="93000"/>
              </a:lnSpc>
              <a:spcBef>
                <a:spcPts val="0"/>
              </a:spcBef>
              <a:spcAft>
                <a:spcPts val="0"/>
              </a:spcAft>
              <a:buSzPts val="1400"/>
              <a:buNone/>
              <a:defRPr/>
            </a:lvl4pPr>
            <a:lvl5pPr indent="-228600" lvl="4" marL="2286000" algn="l">
              <a:lnSpc>
                <a:spcPct val="93000"/>
              </a:lnSpc>
              <a:spcBef>
                <a:spcPts val="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5" name="Google Shape;115;p21"/>
          <p:cNvSpPr txBox="1"/>
          <p:nvPr>
            <p:ph idx="3" type="body"/>
          </p:nvPr>
        </p:nvSpPr>
        <p:spPr>
          <a:xfrm>
            <a:off x="5103813" y="1852613"/>
            <a:ext cx="4284662" cy="908050"/>
          </a:xfrm>
          <a:prstGeom prst="rect">
            <a:avLst/>
          </a:prstGeom>
          <a:noFill/>
          <a:ln>
            <a:noFill/>
          </a:ln>
        </p:spPr>
        <p:txBody>
          <a:bodyPr anchorCtr="0" anchor="b" bIns="0" lIns="0" spcFirstLastPara="1" rIns="0" wrap="square" tIns="15100"/>
          <a:lstStyle>
            <a:lvl1pPr indent="-228600" lvl="0" marL="457200" algn="l">
              <a:lnSpc>
                <a:spcPct val="95000"/>
              </a:lnSpc>
              <a:spcBef>
                <a:spcPts val="0"/>
              </a:spcBef>
              <a:spcAft>
                <a:spcPts val="0"/>
              </a:spcAft>
              <a:buSzPts val="2400"/>
              <a:buNone/>
              <a:defRPr b="1" sz="2400"/>
            </a:lvl1pPr>
            <a:lvl2pPr indent="-228600" lvl="1" marL="914400" algn="l">
              <a:lnSpc>
                <a:spcPct val="93000"/>
              </a:lnSpc>
              <a:spcBef>
                <a:spcPts val="0"/>
              </a:spcBef>
              <a:spcAft>
                <a:spcPts val="0"/>
              </a:spcAft>
              <a:buSzPts val="2000"/>
              <a:buNone/>
              <a:defRPr b="1" sz="2000"/>
            </a:lvl2pPr>
            <a:lvl3pPr indent="-228600" lvl="2" marL="1371600" algn="l">
              <a:lnSpc>
                <a:spcPct val="93000"/>
              </a:lnSpc>
              <a:spcBef>
                <a:spcPts val="0"/>
              </a:spcBef>
              <a:spcAft>
                <a:spcPts val="0"/>
              </a:spcAft>
              <a:buSzPts val="1800"/>
              <a:buNone/>
              <a:defRPr b="1" sz="1800"/>
            </a:lvl3pPr>
            <a:lvl4pPr indent="-228600" lvl="3" marL="1828800" algn="l">
              <a:lnSpc>
                <a:spcPct val="93000"/>
              </a:lnSpc>
              <a:spcBef>
                <a:spcPts val="0"/>
              </a:spcBef>
              <a:spcAft>
                <a:spcPts val="0"/>
              </a:spcAft>
              <a:buSzPts val="1600"/>
              <a:buNone/>
              <a:defRPr b="1" sz="1600"/>
            </a:lvl4pPr>
            <a:lvl5pPr indent="-228600" lvl="4" marL="2286000" algn="l">
              <a:lnSpc>
                <a:spcPct val="93000"/>
              </a:lnSpc>
              <a:spcBef>
                <a:spcPts val="0"/>
              </a:spcBef>
              <a:spcAft>
                <a:spcPts val="0"/>
              </a:spcAft>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16" name="Google Shape;116;p21"/>
          <p:cNvSpPr txBox="1"/>
          <p:nvPr>
            <p:ph idx="4" type="body"/>
          </p:nvPr>
        </p:nvSpPr>
        <p:spPr>
          <a:xfrm>
            <a:off x="5103813" y="2760663"/>
            <a:ext cx="4284662" cy="4062412"/>
          </a:xfrm>
          <a:prstGeom prst="rect">
            <a:avLst/>
          </a:prstGeom>
          <a:noFill/>
          <a:ln>
            <a:noFill/>
          </a:ln>
        </p:spPr>
        <p:txBody>
          <a:bodyPr anchorCtr="0" anchor="t" bIns="0" lIns="0" spcFirstLastPara="1" rIns="0" wrap="square" tIns="15100"/>
          <a:lstStyle>
            <a:lvl1pPr indent="-228600" lvl="0" marL="457200" algn="l">
              <a:lnSpc>
                <a:spcPct val="95000"/>
              </a:lnSpc>
              <a:spcBef>
                <a:spcPts val="0"/>
              </a:spcBef>
              <a:spcAft>
                <a:spcPts val="0"/>
              </a:spcAft>
              <a:buSzPts val="1400"/>
              <a:buNone/>
              <a:defRPr/>
            </a:lvl1pPr>
            <a:lvl2pPr indent="-228600" lvl="1" marL="914400" algn="l">
              <a:lnSpc>
                <a:spcPct val="93000"/>
              </a:lnSpc>
              <a:spcBef>
                <a:spcPts val="0"/>
              </a:spcBef>
              <a:spcAft>
                <a:spcPts val="0"/>
              </a:spcAft>
              <a:buSzPts val="1400"/>
              <a:buNone/>
              <a:defRPr/>
            </a:lvl2pPr>
            <a:lvl3pPr indent="-228600" lvl="2" marL="1371600" algn="l">
              <a:lnSpc>
                <a:spcPct val="93000"/>
              </a:lnSpc>
              <a:spcBef>
                <a:spcPts val="0"/>
              </a:spcBef>
              <a:spcAft>
                <a:spcPts val="0"/>
              </a:spcAft>
              <a:buSzPts val="1400"/>
              <a:buNone/>
              <a:defRPr/>
            </a:lvl3pPr>
            <a:lvl4pPr indent="-228600" lvl="3" marL="1828800" algn="l">
              <a:lnSpc>
                <a:spcPct val="93000"/>
              </a:lnSpc>
              <a:spcBef>
                <a:spcPts val="0"/>
              </a:spcBef>
              <a:spcAft>
                <a:spcPts val="0"/>
              </a:spcAft>
              <a:buSzPts val="1400"/>
              <a:buNone/>
              <a:defRPr/>
            </a:lvl4pPr>
            <a:lvl5pPr indent="-228600" lvl="4" marL="2286000" algn="l">
              <a:lnSpc>
                <a:spcPct val="93000"/>
              </a:lnSpc>
              <a:spcBef>
                <a:spcPts val="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rázdný" type="blank">
  <p:cSld name="BLANK">
    <p:spTree>
      <p:nvGrpSpPr>
        <p:cNvPr id="20" name="Shape 20"/>
        <p:cNvGrpSpPr/>
        <p:nvPr/>
      </p:nvGrpSpPr>
      <p:grpSpPr>
        <a:xfrm>
          <a:off x="0" y="0"/>
          <a:ext cx="0" cy="0"/>
          <a:chOff x="0" y="0"/>
          <a:chExt cx="0" cy="0"/>
        </a:xfrm>
      </p:grpSpPr>
      <p:sp>
        <p:nvSpPr>
          <p:cNvPr id="21" name="Google Shape;21;p3"/>
          <p:cNvSpPr txBox="1"/>
          <p:nvPr>
            <p:ph idx="10" type="dt"/>
          </p:nvPr>
        </p:nvSpPr>
        <p:spPr>
          <a:xfrm>
            <a:off x="503237" y="6886575"/>
            <a:ext cx="2346325"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22" name="Google Shape;22;p3"/>
          <p:cNvSpPr txBox="1"/>
          <p:nvPr>
            <p:ph idx="11" type="ftr"/>
          </p:nvPr>
        </p:nvSpPr>
        <p:spPr>
          <a:xfrm>
            <a:off x="3448050" y="6886575"/>
            <a:ext cx="3194050"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23" name="Google Shape;23;p3"/>
          <p:cNvSpPr txBox="1"/>
          <p:nvPr>
            <p:ph idx="12" type="sldNum"/>
          </p:nvPr>
        </p:nvSpPr>
        <p:spPr>
          <a:xfrm>
            <a:off x="7227887" y="6886575"/>
            <a:ext cx="2346325" cy="519112"/>
          </a:xfrm>
          <a:prstGeom prst="rect">
            <a:avLst/>
          </a:prstGeom>
          <a:noFill/>
          <a:ln>
            <a:noFill/>
          </a:ln>
        </p:spPr>
        <p:txBody>
          <a:bodyPr anchorCtr="0" anchor="t" bIns="0" lIns="0" spcFirstLastPara="1" rIns="0" wrap="square" tIns="0">
            <a:noAutofit/>
          </a:bodyPr>
          <a:lstStyle>
            <a:lvl1pPr indent="0" lvl="0"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va obsahy" type="twoObj">
  <p:cSld name="TWO_OBJECTS">
    <p:spTree>
      <p:nvGrpSpPr>
        <p:cNvPr id="117" name="Shape 117"/>
        <p:cNvGrpSpPr/>
        <p:nvPr/>
      </p:nvGrpSpPr>
      <p:grpSpPr>
        <a:xfrm>
          <a:off x="0" y="0"/>
          <a:ext cx="0" cy="0"/>
          <a:chOff x="0" y="0"/>
          <a:chExt cx="0" cy="0"/>
        </a:xfrm>
      </p:grpSpPr>
      <p:sp>
        <p:nvSpPr>
          <p:cNvPr id="118" name="Google Shape;118;p22"/>
          <p:cNvSpPr txBox="1"/>
          <p:nvPr>
            <p:ph type="title"/>
          </p:nvPr>
        </p:nvSpPr>
        <p:spPr>
          <a:xfrm>
            <a:off x="741362" y="282575"/>
            <a:ext cx="8607425" cy="1260475"/>
          </a:xfrm>
          <a:prstGeom prst="rect">
            <a:avLst/>
          </a:prstGeom>
          <a:noFill/>
          <a:ln>
            <a:noFill/>
          </a:ln>
        </p:spPr>
        <p:txBody>
          <a:bodyPr anchorCtr="0" anchor="ctr"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119" name="Google Shape;119;p22"/>
          <p:cNvSpPr txBox="1"/>
          <p:nvPr>
            <p:ph idx="1" type="body"/>
          </p:nvPr>
        </p:nvSpPr>
        <p:spPr>
          <a:xfrm>
            <a:off x="741363" y="1963738"/>
            <a:ext cx="4308475" cy="4935537"/>
          </a:xfrm>
          <a:prstGeom prst="rect">
            <a:avLst/>
          </a:prstGeom>
          <a:noFill/>
          <a:ln>
            <a:noFill/>
          </a:ln>
        </p:spPr>
        <p:txBody>
          <a:bodyPr anchorCtr="0" anchor="t" bIns="0" lIns="0" spcFirstLastPara="1" rIns="0" wrap="square" tIns="15100"/>
          <a:lstStyle>
            <a:lvl1pPr indent="-228600" lvl="0" marL="457200" algn="l">
              <a:lnSpc>
                <a:spcPct val="95000"/>
              </a:lnSpc>
              <a:spcBef>
                <a:spcPts val="0"/>
              </a:spcBef>
              <a:spcAft>
                <a:spcPts val="0"/>
              </a:spcAft>
              <a:buSzPts val="1400"/>
              <a:buNone/>
              <a:defRPr/>
            </a:lvl1pPr>
            <a:lvl2pPr indent="-228600" lvl="1" marL="914400" algn="l">
              <a:lnSpc>
                <a:spcPct val="93000"/>
              </a:lnSpc>
              <a:spcBef>
                <a:spcPts val="0"/>
              </a:spcBef>
              <a:spcAft>
                <a:spcPts val="0"/>
              </a:spcAft>
              <a:buSzPts val="1400"/>
              <a:buNone/>
              <a:defRPr/>
            </a:lvl2pPr>
            <a:lvl3pPr indent="-228600" lvl="2" marL="1371600" algn="l">
              <a:lnSpc>
                <a:spcPct val="93000"/>
              </a:lnSpc>
              <a:spcBef>
                <a:spcPts val="0"/>
              </a:spcBef>
              <a:spcAft>
                <a:spcPts val="0"/>
              </a:spcAft>
              <a:buSzPts val="1400"/>
              <a:buNone/>
              <a:defRPr/>
            </a:lvl3pPr>
            <a:lvl4pPr indent="-228600" lvl="3" marL="1828800" algn="l">
              <a:lnSpc>
                <a:spcPct val="93000"/>
              </a:lnSpc>
              <a:spcBef>
                <a:spcPts val="0"/>
              </a:spcBef>
              <a:spcAft>
                <a:spcPts val="0"/>
              </a:spcAft>
              <a:buSzPts val="1400"/>
              <a:buNone/>
              <a:defRPr/>
            </a:lvl4pPr>
            <a:lvl5pPr indent="-228600" lvl="4" marL="2286000" algn="l">
              <a:lnSpc>
                <a:spcPct val="93000"/>
              </a:lnSpc>
              <a:spcBef>
                <a:spcPts val="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0" name="Google Shape;120;p22"/>
          <p:cNvSpPr txBox="1"/>
          <p:nvPr>
            <p:ph idx="2" type="body"/>
          </p:nvPr>
        </p:nvSpPr>
        <p:spPr>
          <a:xfrm>
            <a:off x="5202238" y="1963738"/>
            <a:ext cx="4310062" cy="4935537"/>
          </a:xfrm>
          <a:prstGeom prst="rect">
            <a:avLst/>
          </a:prstGeom>
          <a:noFill/>
          <a:ln>
            <a:noFill/>
          </a:ln>
        </p:spPr>
        <p:txBody>
          <a:bodyPr anchorCtr="0" anchor="t" bIns="0" lIns="0" spcFirstLastPara="1" rIns="0" wrap="square" tIns="15100"/>
          <a:lstStyle>
            <a:lvl1pPr indent="-228600" lvl="0" marL="457200" algn="l">
              <a:lnSpc>
                <a:spcPct val="95000"/>
              </a:lnSpc>
              <a:spcBef>
                <a:spcPts val="0"/>
              </a:spcBef>
              <a:spcAft>
                <a:spcPts val="0"/>
              </a:spcAft>
              <a:buSzPts val="1400"/>
              <a:buNone/>
              <a:defRPr/>
            </a:lvl1pPr>
            <a:lvl2pPr indent="-228600" lvl="1" marL="914400" algn="l">
              <a:lnSpc>
                <a:spcPct val="93000"/>
              </a:lnSpc>
              <a:spcBef>
                <a:spcPts val="0"/>
              </a:spcBef>
              <a:spcAft>
                <a:spcPts val="0"/>
              </a:spcAft>
              <a:buSzPts val="1400"/>
              <a:buNone/>
              <a:defRPr/>
            </a:lvl2pPr>
            <a:lvl3pPr indent="-228600" lvl="2" marL="1371600" algn="l">
              <a:lnSpc>
                <a:spcPct val="93000"/>
              </a:lnSpc>
              <a:spcBef>
                <a:spcPts val="0"/>
              </a:spcBef>
              <a:spcAft>
                <a:spcPts val="0"/>
              </a:spcAft>
              <a:buSzPts val="1400"/>
              <a:buNone/>
              <a:defRPr/>
            </a:lvl3pPr>
            <a:lvl4pPr indent="-228600" lvl="3" marL="1828800" algn="l">
              <a:lnSpc>
                <a:spcPct val="93000"/>
              </a:lnSpc>
              <a:spcBef>
                <a:spcPts val="0"/>
              </a:spcBef>
              <a:spcAft>
                <a:spcPts val="0"/>
              </a:spcAft>
              <a:buSzPts val="1400"/>
              <a:buNone/>
              <a:defRPr/>
            </a:lvl4pPr>
            <a:lvl5pPr indent="-228600" lvl="4" marL="2286000" algn="l">
              <a:lnSpc>
                <a:spcPct val="93000"/>
              </a:lnSpc>
              <a:spcBef>
                <a:spcPts val="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Záhlaví části" type="secHead">
  <p:cSld name="SECTION_HEADER">
    <p:spTree>
      <p:nvGrpSpPr>
        <p:cNvPr id="121" name="Shape 121"/>
        <p:cNvGrpSpPr/>
        <p:nvPr/>
      </p:nvGrpSpPr>
      <p:grpSpPr>
        <a:xfrm>
          <a:off x="0" y="0"/>
          <a:ext cx="0" cy="0"/>
          <a:chOff x="0" y="0"/>
          <a:chExt cx="0" cy="0"/>
        </a:xfrm>
      </p:grpSpPr>
      <p:sp>
        <p:nvSpPr>
          <p:cNvPr id="122" name="Google Shape;122;p23"/>
          <p:cNvSpPr txBox="1"/>
          <p:nvPr>
            <p:ph type="title"/>
          </p:nvPr>
        </p:nvSpPr>
        <p:spPr>
          <a:xfrm>
            <a:off x="687388" y="1884363"/>
            <a:ext cx="8694737" cy="3144837"/>
          </a:xfrm>
          <a:prstGeom prst="rect">
            <a:avLst/>
          </a:prstGeom>
          <a:noFill/>
          <a:ln>
            <a:noFill/>
          </a:ln>
        </p:spPr>
        <p:txBody>
          <a:bodyPr anchorCtr="0" anchor="b" bIns="0" lIns="0" spcFirstLastPara="1" rIns="0" wrap="square" tIns="0"/>
          <a:lstStyle>
            <a:lvl1pPr lvl="0" algn="l">
              <a:lnSpc>
                <a:spcPct val="93000"/>
              </a:lnSpc>
              <a:spcBef>
                <a:spcPts val="0"/>
              </a:spcBef>
              <a:spcAft>
                <a:spcPts val="0"/>
              </a:spcAft>
              <a:buSzPts val="1400"/>
              <a:buNone/>
              <a:defRPr sz="6000"/>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123" name="Google Shape;123;p23"/>
          <p:cNvSpPr txBox="1"/>
          <p:nvPr>
            <p:ph idx="1" type="body"/>
          </p:nvPr>
        </p:nvSpPr>
        <p:spPr>
          <a:xfrm>
            <a:off x="687388" y="5059363"/>
            <a:ext cx="8694737" cy="1652587"/>
          </a:xfrm>
          <a:prstGeom prst="rect">
            <a:avLst/>
          </a:prstGeom>
          <a:noFill/>
          <a:ln>
            <a:noFill/>
          </a:ln>
        </p:spPr>
        <p:txBody>
          <a:bodyPr anchorCtr="0" anchor="t" bIns="0" lIns="0" spcFirstLastPara="1" rIns="0" wrap="square" tIns="15100"/>
          <a:lstStyle>
            <a:lvl1pPr indent="-228600" lvl="0" marL="457200" algn="l">
              <a:lnSpc>
                <a:spcPct val="95000"/>
              </a:lnSpc>
              <a:spcBef>
                <a:spcPts val="0"/>
              </a:spcBef>
              <a:spcAft>
                <a:spcPts val="0"/>
              </a:spcAft>
              <a:buSzPts val="2400"/>
              <a:buNone/>
              <a:defRPr sz="2400"/>
            </a:lvl1pPr>
            <a:lvl2pPr indent="-228600" lvl="1" marL="914400" algn="l">
              <a:lnSpc>
                <a:spcPct val="93000"/>
              </a:lnSpc>
              <a:spcBef>
                <a:spcPts val="0"/>
              </a:spcBef>
              <a:spcAft>
                <a:spcPts val="0"/>
              </a:spcAft>
              <a:buSzPts val="2000"/>
              <a:buNone/>
              <a:defRPr sz="2000"/>
            </a:lvl2pPr>
            <a:lvl3pPr indent="-228600" lvl="2" marL="1371600" algn="l">
              <a:lnSpc>
                <a:spcPct val="93000"/>
              </a:lnSpc>
              <a:spcBef>
                <a:spcPts val="0"/>
              </a:spcBef>
              <a:spcAft>
                <a:spcPts val="0"/>
              </a:spcAft>
              <a:buSzPts val="1800"/>
              <a:buNone/>
              <a:defRPr sz="1800"/>
            </a:lvl3pPr>
            <a:lvl4pPr indent="-228600" lvl="3" marL="1828800" algn="l">
              <a:lnSpc>
                <a:spcPct val="93000"/>
              </a:lnSpc>
              <a:spcBef>
                <a:spcPts val="0"/>
              </a:spcBef>
              <a:spcAft>
                <a:spcPts val="0"/>
              </a:spcAft>
              <a:buSzPts val="1600"/>
              <a:buNone/>
              <a:defRPr sz="1600"/>
            </a:lvl4pPr>
            <a:lvl5pPr indent="-228600" lvl="4" marL="2286000" algn="l">
              <a:lnSpc>
                <a:spcPct val="93000"/>
              </a:lnSpc>
              <a:spcBef>
                <a:spcPts val="0"/>
              </a:spcBef>
              <a:spcAft>
                <a:spcPts val="0"/>
              </a:spcAft>
              <a:buSzPts val="1600"/>
              <a:buNone/>
              <a:defRPr sz="1600"/>
            </a:lvl5pPr>
            <a:lvl6pPr indent="-228600" lvl="5" marL="2743200" algn="l">
              <a:lnSpc>
                <a:spcPct val="90000"/>
              </a:lnSpc>
              <a:spcBef>
                <a:spcPts val="500"/>
              </a:spcBef>
              <a:spcAft>
                <a:spcPts val="0"/>
              </a:spcAft>
              <a:buClr>
                <a:schemeClr val="dk1"/>
              </a:buClr>
              <a:buSzPts val="1600"/>
              <a:buNone/>
              <a:defRPr sz="1600"/>
            </a:lvl6pPr>
            <a:lvl7pPr indent="-228600" lvl="6" marL="3200400" algn="l">
              <a:lnSpc>
                <a:spcPct val="90000"/>
              </a:lnSpc>
              <a:spcBef>
                <a:spcPts val="500"/>
              </a:spcBef>
              <a:spcAft>
                <a:spcPts val="0"/>
              </a:spcAft>
              <a:buClr>
                <a:schemeClr val="dk1"/>
              </a:buClr>
              <a:buSzPts val="1600"/>
              <a:buNone/>
              <a:defRPr sz="1600"/>
            </a:lvl7pPr>
            <a:lvl8pPr indent="-228600" lvl="7" marL="3657600" algn="l">
              <a:lnSpc>
                <a:spcPct val="90000"/>
              </a:lnSpc>
              <a:spcBef>
                <a:spcPts val="500"/>
              </a:spcBef>
              <a:spcAft>
                <a:spcPts val="0"/>
              </a:spcAft>
              <a:buClr>
                <a:schemeClr val="dk1"/>
              </a:buClr>
              <a:buSzPts val="1600"/>
              <a:buNone/>
              <a:defRPr sz="1600"/>
            </a:lvl8pPr>
            <a:lvl9pPr indent="-228600" lvl="8" marL="4114800" algn="l">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Nadpis a obsah" type="obj">
  <p:cSld name="OBJECT">
    <p:spTree>
      <p:nvGrpSpPr>
        <p:cNvPr id="124" name="Shape 124"/>
        <p:cNvGrpSpPr/>
        <p:nvPr/>
      </p:nvGrpSpPr>
      <p:grpSpPr>
        <a:xfrm>
          <a:off x="0" y="0"/>
          <a:ext cx="0" cy="0"/>
          <a:chOff x="0" y="0"/>
          <a:chExt cx="0" cy="0"/>
        </a:xfrm>
      </p:grpSpPr>
      <p:sp>
        <p:nvSpPr>
          <p:cNvPr id="125" name="Google Shape;125;p24"/>
          <p:cNvSpPr txBox="1"/>
          <p:nvPr>
            <p:ph type="title"/>
          </p:nvPr>
        </p:nvSpPr>
        <p:spPr>
          <a:xfrm>
            <a:off x="741362" y="282575"/>
            <a:ext cx="8607425" cy="1260475"/>
          </a:xfrm>
          <a:prstGeom prst="rect">
            <a:avLst/>
          </a:prstGeom>
          <a:noFill/>
          <a:ln>
            <a:noFill/>
          </a:ln>
        </p:spPr>
        <p:txBody>
          <a:bodyPr anchorCtr="0" anchor="ctr"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126" name="Google Shape;126;p24"/>
          <p:cNvSpPr txBox="1"/>
          <p:nvPr>
            <p:ph idx="1" type="body"/>
          </p:nvPr>
        </p:nvSpPr>
        <p:spPr>
          <a:xfrm>
            <a:off x="741362" y="1963737"/>
            <a:ext cx="8770937" cy="4935537"/>
          </a:xfrm>
          <a:prstGeom prst="rect">
            <a:avLst/>
          </a:prstGeom>
          <a:noFill/>
          <a:ln>
            <a:noFill/>
          </a:ln>
        </p:spPr>
        <p:txBody>
          <a:bodyPr anchorCtr="0" anchor="t" bIns="0" lIns="0" spcFirstLastPara="1" rIns="0" wrap="square" tIns="15100"/>
          <a:lstStyle>
            <a:lvl1pPr indent="-228600" lvl="0" marL="457200" algn="l">
              <a:lnSpc>
                <a:spcPct val="95000"/>
              </a:lnSpc>
              <a:spcBef>
                <a:spcPts val="0"/>
              </a:spcBef>
              <a:spcAft>
                <a:spcPts val="0"/>
              </a:spcAft>
              <a:buSzPts val="1400"/>
              <a:buNone/>
              <a:defRPr/>
            </a:lvl1pPr>
            <a:lvl2pPr indent="-228600" lvl="1" marL="914400" algn="l">
              <a:lnSpc>
                <a:spcPct val="93000"/>
              </a:lnSpc>
              <a:spcBef>
                <a:spcPts val="0"/>
              </a:spcBef>
              <a:spcAft>
                <a:spcPts val="0"/>
              </a:spcAft>
              <a:buSzPts val="1400"/>
              <a:buNone/>
              <a:defRPr/>
            </a:lvl2pPr>
            <a:lvl3pPr indent="-228600" lvl="2" marL="1371600" algn="l">
              <a:lnSpc>
                <a:spcPct val="93000"/>
              </a:lnSpc>
              <a:spcBef>
                <a:spcPts val="0"/>
              </a:spcBef>
              <a:spcAft>
                <a:spcPts val="0"/>
              </a:spcAft>
              <a:buSzPts val="1400"/>
              <a:buNone/>
              <a:defRPr/>
            </a:lvl3pPr>
            <a:lvl4pPr indent="-228600" lvl="3" marL="1828800" algn="l">
              <a:lnSpc>
                <a:spcPct val="93000"/>
              </a:lnSpc>
              <a:spcBef>
                <a:spcPts val="0"/>
              </a:spcBef>
              <a:spcAft>
                <a:spcPts val="0"/>
              </a:spcAft>
              <a:buSzPts val="1400"/>
              <a:buNone/>
              <a:defRPr/>
            </a:lvl4pPr>
            <a:lvl5pPr indent="-228600" lvl="4" marL="2286000" algn="l">
              <a:lnSpc>
                <a:spcPct val="93000"/>
              </a:lnSpc>
              <a:spcBef>
                <a:spcPts val="0"/>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Úvodní snímek" type="title">
  <p:cSld name="TITLE">
    <p:spTree>
      <p:nvGrpSpPr>
        <p:cNvPr id="127" name="Shape 127"/>
        <p:cNvGrpSpPr/>
        <p:nvPr/>
      </p:nvGrpSpPr>
      <p:grpSpPr>
        <a:xfrm>
          <a:off x="0" y="0"/>
          <a:ext cx="0" cy="0"/>
          <a:chOff x="0" y="0"/>
          <a:chExt cx="0" cy="0"/>
        </a:xfrm>
      </p:grpSpPr>
      <p:sp>
        <p:nvSpPr>
          <p:cNvPr id="128" name="Google Shape;128;p25"/>
          <p:cNvSpPr txBox="1"/>
          <p:nvPr>
            <p:ph type="ctrTitle"/>
          </p:nvPr>
        </p:nvSpPr>
        <p:spPr>
          <a:xfrm>
            <a:off x="1260475" y="1236663"/>
            <a:ext cx="7559675" cy="2632075"/>
          </a:xfrm>
          <a:prstGeom prst="rect">
            <a:avLst/>
          </a:prstGeom>
          <a:noFill/>
          <a:ln>
            <a:noFill/>
          </a:ln>
        </p:spPr>
        <p:txBody>
          <a:bodyPr anchorCtr="0" anchor="b" bIns="0" lIns="0" spcFirstLastPara="1" rIns="0" wrap="square" tIns="0"/>
          <a:lstStyle>
            <a:lvl1pPr lvl="0" algn="ctr">
              <a:lnSpc>
                <a:spcPct val="93000"/>
              </a:lnSpc>
              <a:spcBef>
                <a:spcPts val="0"/>
              </a:spcBef>
              <a:spcAft>
                <a:spcPts val="0"/>
              </a:spcAft>
              <a:buSzPts val="1400"/>
              <a:buNone/>
              <a:defRPr sz="6000"/>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129" name="Google Shape;129;p25"/>
          <p:cNvSpPr txBox="1"/>
          <p:nvPr>
            <p:ph idx="1" type="subTitle"/>
          </p:nvPr>
        </p:nvSpPr>
        <p:spPr>
          <a:xfrm>
            <a:off x="1260475" y="3970338"/>
            <a:ext cx="7559675" cy="1825625"/>
          </a:xfrm>
          <a:prstGeom prst="rect">
            <a:avLst/>
          </a:prstGeom>
          <a:noFill/>
          <a:ln>
            <a:noFill/>
          </a:ln>
        </p:spPr>
        <p:txBody>
          <a:bodyPr anchorCtr="0" anchor="t" bIns="0" lIns="0" spcFirstLastPara="1" rIns="0" wrap="square" tIns="15100"/>
          <a:lstStyle>
            <a:lvl1pPr lvl="0" algn="ctr">
              <a:lnSpc>
                <a:spcPct val="95000"/>
              </a:lnSpc>
              <a:spcBef>
                <a:spcPts val="0"/>
              </a:spcBef>
              <a:spcAft>
                <a:spcPts val="0"/>
              </a:spcAft>
              <a:buSzPts val="2400"/>
              <a:buNone/>
              <a:defRPr sz="2400"/>
            </a:lvl1pPr>
            <a:lvl2pPr lvl="1" algn="ctr">
              <a:lnSpc>
                <a:spcPct val="93000"/>
              </a:lnSpc>
              <a:spcBef>
                <a:spcPts val="0"/>
              </a:spcBef>
              <a:spcAft>
                <a:spcPts val="0"/>
              </a:spcAft>
              <a:buSzPts val="2000"/>
              <a:buNone/>
              <a:defRPr sz="2000"/>
            </a:lvl2pPr>
            <a:lvl3pPr lvl="2" algn="ctr">
              <a:lnSpc>
                <a:spcPct val="93000"/>
              </a:lnSpc>
              <a:spcBef>
                <a:spcPts val="0"/>
              </a:spcBef>
              <a:spcAft>
                <a:spcPts val="0"/>
              </a:spcAft>
              <a:buSzPts val="1800"/>
              <a:buNone/>
              <a:defRPr sz="1800"/>
            </a:lvl3pPr>
            <a:lvl4pPr lvl="3" algn="ctr">
              <a:lnSpc>
                <a:spcPct val="93000"/>
              </a:lnSpc>
              <a:spcBef>
                <a:spcPts val="0"/>
              </a:spcBef>
              <a:spcAft>
                <a:spcPts val="0"/>
              </a:spcAft>
              <a:buSzPts val="1600"/>
              <a:buNone/>
              <a:defRPr sz="1600"/>
            </a:lvl4pPr>
            <a:lvl5pPr lvl="4" algn="ctr">
              <a:lnSpc>
                <a:spcPct val="93000"/>
              </a:lnSpc>
              <a:spcBef>
                <a:spcPts val="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vislý nadpis a text" type="vertTitleAndTx">
  <p:cSld name="VERTICAL_TITLE_AND_VERTICAL_TEXT">
    <p:spTree>
      <p:nvGrpSpPr>
        <p:cNvPr id="24" name="Shape 24"/>
        <p:cNvGrpSpPr/>
        <p:nvPr/>
      </p:nvGrpSpPr>
      <p:grpSpPr>
        <a:xfrm>
          <a:off x="0" y="0"/>
          <a:ext cx="0" cy="0"/>
          <a:chOff x="0" y="0"/>
          <a:chExt cx="0" cy="0"/>
        </a:xfrm>
      </p:grpSpPr>
      <p:sp>
        <p:nvSpPr>
          <p:cNvPr id="25" name="Google Shape;25;p4"/>
          <p:cNvSpPr txBox="1"/>
          <p:nvPr>
            <p:ph type="title"/>
          </p:nvPr>
        </p:nvSpPr>
        <p:spPr>
          <a:xfrm rot="5400000">
            <a:off x="5211762" y="2395538"/>
            <a:ext cx="6454775" cy="2266950"/>
          </a:xfrm>
          <a:prstGeom prst="rect">
            <a:avLst/>
          </a:prstGeom>
          <a:noFill/>
          <a:ln>
            <a:noFill/>
          </a:ln>
        </p:spPr>
        <p:txBody>
          <a:bodyPr anchorCtr="0" anchor="ctr" bIns="0" lIns="0" spcFirstLastPara="1" rIns="0" wrap="square" tIns="0"/>
          <a:lstStyle>
            <a:lvl1pPr lvl="0" algn="ctr">
              <a:lnSpc>
                <a:spcPct val="93000"/>
              </a:lnSpc>
              <a:spcBef>
                <a:spcPts val="0"/>
              </a:spcBef>
              <a:spcAft>
                <a:spcPts val="0"/>
              </a:spcAft>
              <a:buSzPts val="1400"/>
              <a:buNone/>
              <a:defRPr/>
            </a:lvl1pPr>
            <a:lvl2pPr lvl="1" algn="ctr">
              <a:lnSpc>
                <a:spcPct val="93000"/>
              </a:lnSpc>
              <a:spcBef>
                <a:spcPts val="0"/>
              </a:spcBef>
              <a:spcAft>
                <a:spcPts val="0"/>
              </a:spcAft>
              <a:buSzPts val="1400"/>
              <a:buNone/>
              <a:defRPr/>
            </a:lvl2pPr>
            <a:lvl3pPr lvl="2" algn="ctr">
              <a:lnSpc>
                <a:spcPct val="93000"/>
              </a:lnSpc>
              <a:spcBef>
                <a:spcPts val="0"/>
              </a:spcBef>
              <a:spcAft>
                <a:spcPts val="0"/>
              </a:spcAft>
              <a:buSzPts val="1400"/>
              <a:buNone/>
              <a:defRPr/>
            </a:lvl3pPr>
            <a:lvl4pPr lvl="3" algn="ctr">
              <a:lnSpc>
                <a:spcPct val="93000"/>
              </a:lnSpc>
              <a:spcBef>
                <a:spcPts val="0"/>
              </a:spcBef>
              <a:spcAft>
                <a:spcPts val="0"/>
              </a:spcAft>
              <a:buSzPts val="1400"/>
              <a:buNone/>
              <a:defRPr/>
            </a:lvl4pPr>
            <a:lvl5pPr lvl="4" algn="ctr">
              <a:lnSpc>
                <a:spcPct val="93000"/>
              </a:lnSpc>
              <a:spcBef>
                <a:spcPts val="0"/>
              </a:spcBef>
              <a:spcAft>
                <a:spcPts val="0"/>
              </a:spcAft>
              <a:buSzPts val="1400"/>
              <a:buNone/>
              <a:defRPr/>
            </a:lvl5pPr>
            <a:lvl6pPr lvl="5" algn="ctr">
              <a:lnSpc>
                <a:spcPct val="93000"/>
              </a:lnSpc>
              <a:spcBef>
                <a:spcPts val="0"/>
              </a:spcBef>
              <a:spcAft>
                <a:spcPts val="0"/>
              </a:spcAft>
              <a:buSzPts val="1400"/>
              <a:buNone/>
              <a:defRPr/>
            </a:lvl6pPr>
            <a:lvl7pPr lvl="6" algn="ctr">
              <a:lnSpc>
                <a:spcPct val="93000"/>
              </a:lnSpc>
              <a:spcBef>
                <a:spcPts val="0"/>
              </a:spcBef>
              <a:spcAft>
                <a:spcPts val="0"/>
              </a:spcAft>
              <a:buSzPts val="1400"/>
              <a:buNone/>
              <a:defRPr/>
            </a:lvl7pPr>
            <a:lvl8pPr lvl="7" algn="ctr">
              <a:lnSpc>
                <a:spcPct val="93000"/>
              </a:lnSpc>
              <a:spcBef>
                <a:spcPts val="0"/>
              </a:spcBef>
              <a:spcAft>
                <a:spcPts val="0"/>
              </a:spcAft>
              <a:buSzPts val="1400"/>
              <a:buNone/>
              <a:defRPr/>
            </a:lvl8pPr>
            <a:lvl9pPr lvl="8" algn="ctr">
              <a:lnSpc>
                <a:spcPct val="93000"/>
              </a:lnSpc>
              <a:spcBef>
                <a:spcPts val="0"/>
              </a:spcBef>
              <a:spcAft>
                <a:spcPts val="0"/>
              </a:spcAft>
              <a:buSzPts val="1400"/>
              <a:buNone/>
              <a:defRPr/>
            </a:lvl9pPr>
          </a:lstStyle>
          <a:p/>
        </p:txBody>
      </p:sp>
      <p:sp>
        <p:nvSpPr>
          <p:cNvPr id="26" name="Google Shape;26;p4"/>
          <p:cNvSpPr txBox="1"/>
          <p:nvPr>
            <p:ph idx="1" type="body"/>
          </p:nvPr>
        </p:nvSpPr>
        <p:spPr>
          <a:xfrm rot="5400000">
            <a:off x="600869" y="203994"/>
            <a:ext cx="6454775" cy="6650037"/>
          </a:xfrm>
          <a:prstGeom prst="rect">
            <a:avLst/>
          </a:prstGeom>
          <a:noFill/>
          <a:ln>
            <a:noFill/>
          </a:ln>
        </p:spPr>
        <p:txBody>
          <a:bodyPr anchorCtr="0" anchor="t" bIns="0" lIns="0" spcFirstLastPara="1" rIns="0" wrap="square" tIns="28200"/>
          <a:lstStyle>
            <a:lvl1pPr indent="-228600" lvl="0" marL="457200" algn="l">
              <a:lnSpc>
                <a:spcPct val="93000"/>
              </a:lnSpc>
              <a:spcBef>
                <a:spcPts val="0"/>
              </a:spcBef>
              <a:spcAft>
                <a:spcPts val="0"/>
              </a:spcAft>
              <a:buSzPts val="1400"/>
              <a:buNone/>
              <a:defRPr/>
            </a:lvl1pPr>
            <a:lvl2pPr indent="-228600" lvl="1" marL="914400" algn="l">
              <a:lnSpc>
                <a:spcPct val="93000"/>
              </a:lnSpc>
              <a:spcBef>
                <a:spcPts val="1413"/>
              </a:spcBef>
              <a:spcAft>
                <a:spcPts val="0"/>
              </a:spcAft>
              <a:buSzPts val="1400"/>
              <a:buNone/>
              <a:defRPr/>
            </a:lvl2pPr>
            <a:lvl3pPr indent="-228600" lvl="2" marL="1371600" algn="l">
              <a:lnSpc>
                <a:spcPct val="93000"/>
              </a:lnSpc>
              <a:spcBef>
                <a:spcPts val="1138"/>
              </a:spcBef>
              <a:spcAft>
                <a:spcPts val="0"/>
              </a:spcAft>
              <a:buSzPts val="1400"/>
              <a:buNone/>
              <a:defRPr/>
            </a:lvl3pPr>
            <a:lvl4pPr indent="-228600" lvl="3" marL="1828800" algn="l">
              <a:lnSpc>
                <a:spcPct val="93000"/>
              </a:lnSpc>
              <a:spcBef>
                <a:spcPts val="850"/>
              </a:spcBef>
              <a:spcAft>
                <a:spcPts val="0"/>
              </a:spcAft>
              <a:buSzPts val="1400"/>
              <a:buNone/>
              <a:defRPr/>
            </a:lvl4pPr>
            <a:lvl5pPr indent="-228600" lvl="4" marL="2286000" algn="l">
              <a:lnSpc>
                <a:spcPct val="93000"/>
              </a:lnSpc>
              <a:spcBef>
                <a:spcPts val="575"/>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4"/>
          <p:cNvSpPr txBox="1"/>
          <p:nvPr>
            <p:ph idx="10" type="dt"/>
          </p:nvPr>
        </p:nvSpPr>
        <p:spPr>
          <a:xfrm>
            <a:off x="503237" y="6886575"/>
            <a:ext cx="2346325"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28" name="Google Shape;28;p4"/>
          <p:cNvSpPr txBox="1"/>
          <p:nvPr>
            <p:ph idx="11" type="ftr"/>
          </p:nvPr>
        </p:nvSpPr>
        <p:spPr>
          <a:xfrm>
            <a:off x="3448050" y="6886575"/>
            <a:ext cx="3194050"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29" name="Google Shape;29;p4"/>
          <p:cNvSpPr txBox="1"/>
          <p:nvPr>
            <p:ph idx="12" type="sldNum"/>
          </p:nvPr>
        </p:nvSpPr>
        <p:spPr>
          <a:xfrm>
            <a:off x="7227887" y="6886575"/>
            <a:ext cx="2346325" cy="519112"/>
          </a:xfrm>
          <a:prstGeom prst="rect">
            <a:avLst/>
          </a:prstGeom>
          <a:noFill/>
          <a:ln>
            <a:noFill/>
          </a:ln>
        </p:spPr>
        <p:txBody>
          <a:bodyPr anchorCtr="0" anchor="t" bIns="0" lIns="0" spcFirstLastPara="1" rIns="0" wrap="square" tIns="0">
            <a:noAutofit/>
          </a:bodyPr>
          <a:lstStyle>
            <a:lvl1pPr indent="0" lvl="0"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Nadpis a svislý text" type="vertTx">
  <p:cSld name="VERTICAL_TEXT">
    <p:spTree>
      <p:nvGrpSpPr>
        <p:cNvPr id="30" name="Shape 30"/>
        <p:cNvGrpSpPr/>
        <p:nvPr/>
      </p:nvGrpSpPr>
      <p:grpSpPr>
        <a:xfrm>
          <a:off x="0" y="0"/>
          <a:ext cx="0" cy="0"/>
          <a:chOff x="0" y="0"/>
          <a:chExt cx="0" cy="0"/>
        </a:xfrm>
      </p:grpSpPr>
      <p:sp>
        <p:nvSpPr>
          <p:cNvPr id="31" name="Google Shape;31;p5"/>
          <p:cNvSpPr txBox="1"/>
          <p:nvPr>
            <p:ph type="title"/>
          </p:nvPr>
        </p:nvSpPr>
        <p:spPr>
          <a:xfrm>
            <a:off x="503237" y="301625"/>
            <a:ext cx="9069387" cy="1260475"/>
          </a:xfrm>
          <a:prstGeom prst="rect">
            <a:avLst/>
          </a:prstGeom>
          <a:noFill/>
          <a:ln>
            <a:noFill/>
          </a:ln>
        </p:spPr>
        <p:txBody>
          <a:bodyPr anchorCtr="0" anchor="ctr" bIns="0" lIns="0" spcFirstLastPara="1" rIns="0" wrap="square" tIns="0"/>
          <a:lstStyle>
            <a:lvl1pPr lvl="0" algn="ctr">
              <a:lnSpc>
                <a:spcPct val="93000"/>
              </a:lnSpc>
              <a:spcBef>
                <a:spcPts val="0"/>
              </a:spcBef>
              <a:spcAft>
                <a:spcPts val="0"/>
              </a:spcAft>
              <a:buSzPts val="1400"/>
              <a:buNone/>
              <a:defRPr/>
            </a:lvl1pPr>
            <a:lvl2pPr lvl="1" algn="ctr">
              <a:lnSpc>
                <a:spcPct val="93000"/>
              </a:lnSpc>
              <a:spcBef>
                <a:spcPts val="0"/>
              </a:spcBef>
              <a:spcAft>
                <a:spcPts val="0"/>
              </a:spcAft>
              <a:buSzPts val="1400"/>
              <a:buNone/>
              <a:defRPr/>
            </a:lvl2pPr>
            <a:lvl3pPr lvl="2" algn="ctr">
              <a:lnSpc>
                <a:spcPct val="93000"/>
              </a:lnSpc>
              <a:spcBef>
                <a:spcPts val="0"/>
              </a:spcBef>
              <a:spcAft>
                <a:spcPts val="0"/>
              </a:spcAft>
              <a:buSzPts val="1400"/>
              <a:buNone/>
              <a:defRPr/>
            </a:lvl3pPr>
            <a:lvl4pPr lvl="3" algn="ctr">
              <a:lnSpc>
                <a:spcPct val="93000"/>
              </a:lnSpc>
              <a:spcBef>
                <a:spcPts val="0"/>
              </a:spcBef>
              <a:spcAft>
                <a:spcPts val="0"/>
              </a:spcAft>
              <a:buSzPts val="1400"/>
              <a:buNone/>
              <a:defRPr/>
            </a:lvl4pPr>
            <a:lvl5pPr lvl="4" algn="ctr">
              <a:lnSpc>
                <a:spcPct val="93000"/>
              </a:lnSpc>
              <a:spcBef>
                <a:spcPts val="0"/>
              </a:spcBef>
              <a:spcAft>
                <a:spcPts val="0"/>
              </a:spcAft>
              <a:buSzPts val="1400"/>
              <a:buNone/>
              <a:defRPr/>
            </a:lvl5pPr>
            <a:lvl6pPr lvl="5" algn="ctr">
              <a:lnSpc>
                <a:spcPct val="93000"/>
              </a:lnSpc>
              <a:spcBef>
                <a:spcPts val="0"/>
              </a:spcBef>
              <a:spcAft>
                <a:spcPts val="0"/>
              </a:spcAft>
              <a:buSzPts val="1400"/>
              <a:buNone/>
              <a:defRPr/>
            </a:lvl6pPr>
            <a:lvl7pPr lvl="6" algn="ctr">
              <a:lnSpc>
                <a:spcPct val="93000"/>
              </a:lnSpc>
              <a:spcBef>
                <a:spcPts val="0"/>
              </a:spcBef>
              <a:spcAft>
                <a:spcPts val="0"/>
              </a:spcAft>
              <a:buSzPts val="1400"/>
              <a:buNone/>
              <a:defRPr/>
            </a:lvl7pPr>
            <a:lvl8pPr lvl="7" algn="ctr">
              <a:lnSpc>
                <a:spcPct val="93000"/>
              </a:lnSpc>
              <a:spcBef>
                <a:spcPts val="0"/>
              </a:spcBef>
              <a:spcAft>
                <a:spcPts val="0"/>
              </a:spcAft>
              <a:buSzPts val="1400"/>
              <a:buNone/>
              <a:defRPr/>
            </a:lvl8pPr>
            <a:lvl9pPr lvl="8" algn="ctr">
              <a:lnSpc>
                <a:spcPct val="93000"/>
              </a:lnSpc>
              <a:spcBef>
                <a:spcPts val="0"/>
              </a:spcBef>
              <a:spcAft>
                <a:spcPts val="0"/>
              </a:spcAft>
              <a:buSzPts val="1400"/>
              <a:buNone/>
              <a:defRPr/>
            </a:lvl9pPr>
          </a:lstStyle>
          <a:p/>
        </p:txBody>
      </p:sp>
      <p:sp>
        <p:nvSpPr>
          <p:cNvPr id="32" name="Google Shape;32;p5"/>
          <p:cNvSpPr txBox="1"/>
          <p:nvPr>
            <p:ph idx="1" type="body"/>
          </p:nvPr>
        </p:nvSpPr>
        <p:spPr>
          <a:xfrm rot="5400000">
            <a:off x="2543968" y="-272256"/>
            <a:ext cx="4987925" cy="9069387"/>
          </a:xfrm>
          <a:prstGeom prst="rect">
            <a:avLst/>
          </a:prstGeom>
          <a:noFill/>
          <a:ln>
            <a:noFill/>
          </a:ln>
        </p:spPr>
        <p:txBody>
          <a:bodyPr anchorCtr="0" anchor="t" bIns="0" lIns="0" spcFirstLastPara="1" rIns="0" wrap="square" tIns="28200"/>
          <a:lstStyle>
            <a:lvl1pPr indent="-228600" lvl="0" marL="457200" algn="l">
              <a:lnSpc>
                <a:spcPct val="93000"/>
              </a:lnSpc>
              <a:spcBef>
                <a:spcPts val="0"/>
              </a:spcBef>
              <a:spcAft>
                <a:spcPts val="0"/>
              </a:spcAft>
              <a:buSzPts val="1400"/>
              <a:buNone/>
              <a:defRPr/>
            </a:lvl1pPr>
            <a:lvl2pPr indent="-228600" lvl="1" marL="914400" algn="l">
              <a:lnSpc>
                <a:spcPct val="93000"/>
              </a:lnSpc>
              <a:spcBef>
                <a:spcPts val="1413"/>
              </a:spcBef>
              <a:spcAft>
                <a:spcPts val="0"/>
              </a:spcAft>
              <a:buSzPts val="1400"/>
              <a:buNone/>
              <a:defRPr/>
            </a:lvl2pPr>
            <a:lvl3pPr indent="-228600" lvl="2" marL="1371600" algn="l">
              <a:lnSpc>
                <a:spcPct val="93000"/>
              </a:lnSpc>
              <a:spcBef>
                <a:spcPts val="1138"/>
              </a:spcBef>
              <a:spcAft>
                <a:spcPts val="0"/>
              </a:spcAft>
              <a:buSzPts val="1400"/>
              <a:buNone/>
              <a:defRPr/>
            </a:lvl3pPr>
            <a:lvl4pPr indent="-228600" lvl="3" marL="1828800" algn="l">
              <a:lnSpc>
                <a:spcPct val="93000"/>
              </a:lnSpc>
              <a:spcBef>
                <a:spcPts val="850"/>
              </a:spcBef>
              <a:spcAft>
                <a:spcPts val="0"/>
              </a:spcAft>
              <a:buSzPts val="1400"/>
              <a:buNone/>
              <a:defRPr/>
            </a:lvl4pPr>
            <a:lvl5pPr indent="-228600" lvl="4" marL="2286000" algn="l">
              <a:lnSpc>
                <a:spcPct val="93000"/>
              </a:lnSpc>
              <a:spcBef>
                <a:spcPts val="575"/>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10" type="dt"/>
          </p:nvPr>
        </p:nvSpPr>
        <p:spPr>
          <a:xfrm>
            <a:off x="503237" y="6886575"/>
            <a:ext cx="2346325"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34" name="Google Shape;34;p5"/>
          <p:cNvSpPr txBox="1"/>
          <p:nvPr>
            <p:ph idx="11" type="ftr"/>
          </p:nvPr>
        </p:nvSpPr>
        <p:spPr>
          <a:xfrm>
            <a:off x="3448050" y="6886575"/>
            <a:ext cx="3194050"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35" name="Google Shape;35;p5"/>
          <p:cNvSpPr txBox="1"/>
          <p:nvPr>
            <p:ph idx="12" type="sldNum"/>
          </p:nvPr>
        </p:nvSpPr>
        <p:spPr>
          <a:xfrm>
            <a:off x="7227887" y="6886575"/>
            <a:ext cx="2346325" cy="519112"/>
          </a:xfrm>
          <a:prstGeom prst="rect">
            <a:avLst/>
          </a:prstGeom>
          <a:noFill/>
          <a:ln>
            <a:noFill/>
          </a:ln>
        </p:spPr>
        <p:txBody>
          <a:bodyPr anchorCtr="0" anchor="t" bIns="0" lIns="0" spcFirstLastPara="1" rIns="0" wrap="square" tIns="0">
            <a:noAutofit/>
          </a:bodyPr>
          <a:lstStyle>
            <a:lvl1pPr indent="0" lvl="0"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brázek s titulkem" type="picTx">
  <p:cSld name="PICTURE_WITH_CAPTION_TEXT">
    <p:spTree>
      <p:nvGrpSpPr>
        <p:cNvPr id="36" name="Shape 36"/>
        <p:cNvGrpSpPr/>
        <p:nvPr/>
      </p:nvGrpSpPr>
      <p:grpSpPr>
        <a:xfrm>
          <a:off x="0" y="0"/>
          <a:ext cx="0" cy="0"/>
          <a:chOff x="0" y="0"/>
          <a:chExt cx="0" cy="0"/>
        </a:xfrm>
      </p:grpSpPr>
      <p:sp>
        <p:nvSpPr>
          <p:cNvPr id="37" name="Google Shape;37;p6"/>
          <p:cNvSpPr txBox="1"/>
          <p:nvPr>
            <p:ph type="title"/>
          </p:nvPr>
        </p:nvSpPr>
        <p:spPr>
          <a:xfrm>
            <a:off x="693738" y="503238"/>
            <a:ext cx="3251200" cy="1765300"/>
          </a:xfrm>
          <a:prstGeom prst="rect">
            <a:avLst/>
          </a:prstGeom>
          <a:noFill/>
          <a:ln>
            <a:noFill/>
          </a:ln>
        </p:spPr>
        <p:txBody>
          <a:bodyPr anchorCtr="0" anchor="b" bIns="0" lIns="0" spcFirstLastPara="1" rIns="0" wrap="square" tIns="0"/>
          <a:lstStyle>
            <a:lvl1pPr lvl="0" algn="ctr">
              <a:lnSpc>
                <a:spcPct val="93000"/>
              </a:lnSpc>
              <a:spcBef>
                <a:spcPts val="0"/>
              </a:spcBef>
              <a:spcAft>
                <a:spcPts val="0"/>
              </a:spcAft>
              <a:buSzPts val="1400"/>
              <a:buNone/>
              <a:defRPr sz="3200"/>
            </a:lvl1pPr>
            <a:lvl2pPr lvl="1" algn="ctr">
              <a:lnSpc>
                <a:spcPct val="93000"/>
              </a:lnSpc>
              <a:spcBef>
                <a:spcPts val="0"/>
              </a:spcBef>
              <a:spcAft>
                <a:spcPts val="0"/>
              </a:spcAft>
              <a:buSzPts val="1400"/>
              <a:buNone/>
              <a:defRPr/>
            </a:lvl2pPr>
            <a:lvl3pPr lvl="2" algn="ctr">
              <a:lnSpc>
                <a:spcPct val="93000"/>
              </a:lnSpc>
              <a:spcBef>
                <a:spcPts val="0"/>
              </a:spcBef>
              <a:spcAft>
                <a:spcPts val="0"/>
              </a:spcAft>
              <a:buSzPts val="1400"/>
              <a:buNone/>
              <a:defRPr/>
            </a:lvl3pPr>
            <a:lvl4pPr lvl="3" algn="ctr">
              <a:lnSpc>
                <a:spcPct val="93000"/>
              </a:lnSpc>
              <a:spcBef>
                <a:spcPts val="0"/>
              </a:spcBef>
              <a:spcAft>
                <a:spcPts val="0"/>
              </a:spcAft>
              <a:buSzPts val="1400"/>
              <a:buNone/>
              <a:defRPr/>
            </a:lvl4pPr>
            <a:lvl5pPr lvl="4" algn="ctr">
              <a:lnSpc>
                <a:spcPct val="93000"/>
              </a:lnSpc>
              <a:spcBef>
                <a:spcPts val="0"/>
              </a:spcBef>
              <a:spcAft>
                <a:spcPts val="0"/>
              </a:spcAft>
              <a:buSzPts val="1400"/>
              <a:buNone/>
              <a:defRPr/>
            </a:lvl5pPr>
            <a:lvl6pPr lvl="5" algn="ctr">
              <a:lnSpc>
                <a:spcPct val="93000"/>
              </a:lnSpc>
              <a:spcBef>
                <a:spcPts val="0"/>
              </a:spcBef>
              <a:spcAft>
                <a:spcPts val="0"/>
              </a:spcAft>
              <a:buSzPts val="1400"/>
              <a:buNone/>
              <a:defRPr/>
            </a:lvl6pPr>
            <a:lvl7pPr lvl="6" algn="ctr">
              <a:lnSpc>
                <a:spcPct val="93000"/>
              </a:lnSpc>
              <a:spcBef>
                <a:spcPts val="0"/>
              </a:spcBef>
              <a:spcAft>
                <a:spcPts val="0"/>
              </a:spcAft>
              <a:buSzPts val="1400"/>
              <a:buNone/>
              <a:defRPr/>
            </a:lvl7pPr>
            <a:lvl8pPr lvl="7" algn="ctr">
              <a:lnSpc>
                <a:spcPct val="93000"/>
              </a:lnSpc>
              <a:spcBef>
                <a:spcPts val="0"/>
              </a:spcBef>
              <a:spcAft>
                <a:spcPts val="0"/>
              </a:spcAft>
              <a:buSzPts val="1400"/>
              <a:buNone/>
              <a:defRPr/>
            </a:lvl8pPr>
            <a:lvl9pPr lvl="8" algn="ctr">
              <a:lnSpc>
                <a:spcPct val="93000"/>
              </a:lnSpc>
              <a:spcBef>
                <a:spcPts val="0"/>
              </a:spcBef>
              <a:spcAft>
                <a:spcPts val="0"/>
              </a:spcAft>
              <a:buSzPts val="1400"/>
              <a:buNone/>
              <a:defRPr/>
            </a:lvl9pPr>
          </a:lstStyle>
          <a:p/>
        </p:txBody>
      </p:sp>
      <p:sp>
        <p:nvSpPr>
          <p:cNvPr id="38" name="Google Shape;38;p6"/>
          <p:cNvSpPr/>
          <p:nvPr>
            <p:ph idx="2" type="pic"/>
          </p:nvPr>
        </p:nvSpPr>
        <p:spPr>
          <a:xfrm>
            <a:off x="4286250" y="1089025"/>
            <a:ext cx="5102225" cy="5372100"/>
          </a:xfrm>
          <a:prstGeom prst="rect">
            <a:avLst/>
          </a:prstGeom>
          <a:noFill/>
          <a:ln>
            <a:noFill/>
          </a:ln>
        </p:spPr>
        <p:txBody>
          <a:bodyPr anchorCtr="0" anchor="t" bIns="0" lIns="0" spcFirstLastPara="1" rIns="0" wrap="square" tIns="28200"/>
          <a:lstStyle>
            <a:lvl1pPr lvl="0" marR="0" rtl="0" algn="l">
              <a:lnSpc>
                <a:spcPct val="93000"/>
              </a:lnSpc>
              <a:spcBef>
                <a:spcPts val="0"/>
              </a:spcBef>
              <a:spcAft>
                <a:spcPts val="0"/>
              </a:spcAft>
              <a:buClr>
                <a:srgbClr val="000000"/>
              </a:buClr>
              <a:buSzPts val="3200"/>
              <a:buFont typeface="Times New Roman"/>
              <a:buNone/>
              <a:defRPr b="0" i="0" sz="3200" u="none" cap="none" strike="noStrike">
                <a:solidFill>
                  <a:srgbClr val="000000"/>
                </a:solidFill>
                <a:latin typeface="Arial"/>
                <a:ea typeface="Arial"/>
                <a:cs typeface="Arial"/>
                <a:sym typeface="Arial"/>
              </a:defRPr>
            </a:lvl1pPr>
            <a:lvl2pPr lvl="1" marR="0" rtl="0" algn="l">
              <a:lnSpc>
                <a:spcPct val="93000"/>
              </a:lnSpc>
              <a:spcBef>
                <a:spcPts val="1413"/>
              </a:spcBef>
              <a:spcAft>
                <a:spcPts val="0"/>
              </a:spcAft>
              <a:buClr>
                <a:srgbClr val="000000"/>
              </a:buClr>
              <a:buSzPts val="2800"/>
              <a:buFont typeface="Times New Roman"/>
              <a:buNone/>
              <a:defRPr b="0" i="0" sz="2800" u="none" cap="none" strike="noStrike">
                <a:solidFill>
                  <a:srgbClr val="000000"/>
                </a:solidFill>
                <a:latin typeface="Arial"/>
                <a:ea typeface="Arial"/>
                <a:cs typeface="Arial"/>
                <a:sym typeface="Arial"/>
              </a:defRPr>
            </a:lvl2pPr>
            <a:lvl3pPr lvl="2" marR="0" rtl="0" algn="l">
              <a:lnSpc>
                <a:spcPct val="93000"/>
              </a:lnSpc>
              <a:spcBef>
                <a:spcPts val="1138"/>
              </a:spcBef>
              <a:spcAft>
                <a:spcPts val="0"/>
              </a:spcAft>
              <a:buClr>
                <a:srgbClr val="000000"/>
              </a:buClr>
              <a:buSzPts val="2400"/>
              <a:buFont typeface="Times New Roman"/>
              <a:buNone/>
              <a:defRPr b="0" i="0" sz="2400" u="none" cap="none" strike="noStrike">
                <a:solidFill>
                  <a:srgbClr val="000000"/>
                </a:solidFill>
                <a:latin typeface="Arial"/>
                <a:ea typeface="Arial"/>
                <a:cs typeface="Arial"/>
                <a:sym typeface="Arial"/>
              </a:defRPr>
            </a:lvl3pPr>
            <a:lvl4pPr lvl="3" marR="0" rtl="0" algn="l">
              <a:lnSpc>
                <a:spcPct val="93000"/>
              </a:lnSpc>
              <a:spcBef>
                <a:spcPts val="850"/>
              </a:spcBef>
              <a:spcAft>
                <a:spcPts val="0"/>
              </a:spcAft>
              <a:buClr>
                <a:srgbClr val="000000"/>
              </a:buClr>
              <a:buSzPts val="2000"/>
              <a:buFont typeface="Times New Roman"/>
              <a:buNone/>
              <a:defRPr b="0" i="0" sz="2000" u="none" cap="none" strike="noStrike">
                <a:solidFill>
                  <a:srgbClr val="000000"/>
                </a:solidFill>
                <a:latin typeface="Arial"/>
                <a:ea typeface="Arial"/>
                <a:cs typeface="Arial"/>
                <a:sym typeface="Arial"/>
              </a:defRPr>
            </a:lvl4pPr>
            <a:lvl5pPr lvl="4" marR="0" rtl="0" algn="l">
              <a:lnSpc>
                <a:spcPct val="93000"/>
              </a:lnSpc>
              <a:spcBef>
                <a:spcPts val="575"/>
              </a:spcBef>
              <a:spcAft>
                <a:spcPts val="0"/>
              </a:spcAft>
              <a:buClr>
                <a:srgbClr val="000000"/>
              </a:buClr>
              <a:buSzPts val="2000"/>
              <a:buFont typeface="Times New Roman"/>
              <a:buNone/>
              <a:defRPr b="0" i="0" sz="2000" u="none" cap="none" strike="noStrike">
                <a:solidFill>
                  <a:srgbClr val="000000"/>
                </a:solidFill>
                <a:latin typeface="Arial"/>
                <a:ea typeface="Arial"/>
                <a:cs typeface="Arial"/>
                <a:sym typeface="Arial"/>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39" name="Google Shape;39;p6"/>
          <p:cNvSpPr txBox="1"/>
          <p:nvPr>
            <p:ph idx="1" type="body"/>
          </p:nvPr>
        </p:nvSpPr>
        <p:spPr>
          <a:xfrm>
            <a:off x="693738" y="2268538"/>
            <a:ext cx="3251200" cy="4200525"/>
          </a:xfrm>
          <a:prstGeom prst="rect">
            <a:avLst/>
          </a:prstGeom>
          <a:noFill/>
          <a:ln>
            <a:noFill/>
          </a:ln>
        </p:spPr>
        <p:txBody>
          <a:bodyPr anchorCtr="0" anchor="t" bIns="0" lIns="0" spcFirstLastPara="1" rIns="0" wrap="square" tIns="28200"/>
          <a:lstStyle>
            <a:lvl1pPr indent="-228600" lvl="0" marL="457200" algn="l">
              <a:lnSpc>
                <a:spcPct val="93000"/>
              </a:lnSpc>
              <a:spcBef>
                <a:spcPts val="0"/>
              </a:spcBef>
              <a:spcAft>
                <a:spcPts val="0"/>
              </a:spcAft>
              <a:buSzPts val="1600"/>
              <a:buNone/>
              <a:defRPr sz="1600"/>
            </a:lvl1pPr>
            <a:lvl2pPr indent="-228600" lvl="1" marL="914400" algn="l">
              <a:lnSpc>
                <a:spcPct val="93000"/>
              </a:lnSpc>
              <a:spcBef>
                <a:spcPts val="1413"/>
              </a:spcBef>
              <a:spcAft>
                <a:spcPts val="0"/>
              </a:spcAft>
              <a:buSzPts val="1400"/>
              <a:buNone/>
              <a:defRPr sz="1400"/>
            </a:lvl2pPr>
            <a:lvl3pPr indent="-228600" lvl="2" marL="1371600" algn="l">
              <a:lnSpc>
                <a:spcPct val="93000"/>
              </a:lnSpc>
              <a:spcBef>
                <a:spcPts val="1138"/>
              </a:spcBef>
              <a:spcAft>
                <a:spcPts val="0"/>
              </a:spcAft>
              <a:buSzPts val="1200"/>
              <a:buNone/>
              <a:defRPr sz="1200"/>
            </a:lvl3pPr>
            <a:lvl4pPr indent="-228600" lvl="3" marL="1828800" algn="l">
              <a:lnSpc>
                <a:spcPct val="93000"/>
              </a:lnSpc>
              <a:spcBef>
                <a:spcPts val="850"/>
              </a:spcBef>
              <a:spcAft>
                <a:spcPts val="0"/>
              </a:spcAft>
              <a:buSzPts val="1000"/>
              <a:buNone/>
              <a:defRPr sz="1000"/>
            </a:lvl4pPr>
            <a:lvl5pPr indent="-228600" lvl="4" marL="2286000" algn="l">
              <a:lnSpc>
                <a:spcPct val="93000"/>
              </a:lnSpc>
              <a:spcBef>
                <a:spcPts val="575"/>
              </a:spcBef>
              <a:spcAft>
                <a:spcPts val="0"/>
              </a:spcAft>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40" name="Google Shape;40;p6"/>
          <p:cNvSpPr txBox="1"/>
          <p:nvPr>
            <p:ph idx="10" type="dt"/>
          </p:nvPr>
        </p:nvSpPr>
        <p:spPr>
          <a:xfrm>
            <a:off x="503237" y="6886575"/>
            <a:ext cx="2346325"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41" name="Google Shape;41;p6"/>
          <p:cNvSpPr txBox="1"/>
          <p:nvPr>
            <p:ph idx="11" type="ftr"/>
          </p:nvPr>
        </p:nvSpPr>
        <p:spPr>
          <a:xfrm>
            <a:off x="3448050" y="6886575"/>
            <a:ext cx="3194050"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42" name="Google Shape;42;p6"/>
          <p:cNvSpPr txBox="1"/>
          <p:nvPr>
            <p:ph idx="12" type="sldNum"/>
          </p:nvPr>
        </p:nvSpPr>
        <p:spPr>
          <a:xfrm>
            <a:off x="7227887" y="6886575"/>
            <a:ext cx="2346325" cy="519112"/>
          </a:xfrm>
          <a:prstGeom prst="rect">
            <a:avLst/>
          </a:prstGeom>
          <a:noFill/>
          <a:ln>
            <a:noFill/>
          </a:ln>
        </p:spPr>
        <p:txBody>
          <a:bodyPr anchorCtr="0" anchor="t" bIns="0" lIns="0" spcFirstLastPara="1" rIns="0" wrap="square" tIns="0">
            <a:noAutofit/>
          </a:bodyPr>
          <a:lstStyle>
            <a:lvl1pPr indent="0" lvl="0"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bsah s titulkem" type="objTx">
  <p:cSld name="OBJECT_WITH_CAPTION_TEXT">
    <p:spTree>
      <p:nvGrpSpPr>
        <p:cNvPr id="43" name="Shape 43"/>
        <p:cNvGrpSpPr/>
        <p:nvPr/>
      </p:nvGrpSpPr>
      <p:grpSpPr>
        <a:xfrm>
          <a:off x="0" y="0"/>
          <a:ext cx="0" cy="0"/>
          <a:chOff x="0" y="0"/>
          <a:chExt cx="0" cy="0"/>
        </a:xfrm>
      </p:grpSpPr>
      <p:sp>
        <p:nvSpPr>
          <p:cNvPr id="44" name="Google Shape;44;p7"/>
          <p:cNvSpPr txBox="1"/>
          <p:nvPr>
            <p:ph type="title"/>
          </p:nvPr>
        </p:nvSpPr>
        <p:spPr>
          <a:xfrm>
            <a:off x="693738" y="503238"/>
            <a:ext cx="3251200" cy="1765300"/>
          </a:xfrm>
          <a:prstGeom prst="rect">
            <a:avLst/>
          </a:prstGeom>
          <a:noFill/>
          <a:ln>
            <a:noFill/>
          </a:ln>
        </p:spPr>
        <p:txBody>
          <a:bodyPr anchorCtr="0" anchor="b" bIns="0" lIns="0" spcFirstLastPara="1" rIns="0" wrap="square" tIns="0"/>
          <a:lstStyle>
            <a:lvl1pPr lvl="0" algn="ctr">
              <a:lnSpc>
                <a:spcPct val="93000"/>
              </a:lnSpc>
              <a:spcBef>
                <a:spcPts val="0"/>
              </a:spcBef>
              <a:spcAft>
                <a:spcPts val="0"/>
              </a:spcAft>
              <a:buSzPts val="1400"/>
              <a:buNone/>
              <a:defRPr sz="3200"/>
            </a:lvl1pPr>
            <a:lvl2pPr lvl="1" algn="ctr">
              <a:lnSpc>
                <a:spcPct val="93000"/>
              </a:lnSpc>
              <a:spcBef>
                <a:spcPts val="0"/>
              </a:spcBef>
              <a:spcAft>
                <a:spcPts val="0"/>
              </a:spcAft>
              <a:buSzPts val="1400"/>
              <a:buNone/>
              <a:defRPr/>
            </a:lvl2pPr>
            <a:lvl3pPr lvl="2" algn="ctr">
              <a:lnSpc>
                <a:spcPct val="93000"/>
              </a:lnSpc>
              <a:spcBef>
                <a:spcPts val="0"/>
              </a:spcBef>
              <a:spcAft>
                <a:spcPts val="0"/>
              </a:spcAft>
              <a:buSzPts val="1400"/>
              <a:buNone/>
              <a:defRPr/>
            </a:lvl3pPr>
            <a:lvl4pPr lvl="3" algn="ctr">
              <a:lnSpc>
                <a:spcPct val="93000"/>
              </a:lnSpc>
              <a:spcBef>
                <a:spcPts val="0"/>
              </a:spcBef>
              <a:spcAft>
                <a:spcPts val="0"/>
              </a:spcAft>
              <a:buSzPts val="1400"/>
              <a:buNone/>
              <a:defRPr/>
            </a:lvl4pPr>
            <a:lvl5pPr lvl="4" algn="ctr">
              <a:lnSpc>
                <a:spcPct val="93000"/>
              </a:lnSpc>
              <a:spcBef>
                <a:spcPts val="0"/>
              </a:spcBef>
              <a:spcAft>
                <a:spcPts val="0"/>
              </a:spcAft>
              <a:buSzPts val="1400"/>
              <a:buNone/>
              <a:defRPr/>
            </a:lvl5pPr>
            <a:lvl6pPr lvl="5" algn="ctr">
              <a:lnSpc>
                <a:spcPct val="93000"/>
              </a:lnSpc>
              <a:spcBef>
                <a:spcPts val="0"/>
              </a:spcBef>
              <a:spcAft>
                <a:spcPts val="0"/>
              </a:spcAft>
              <a:buSzPts val="1400"/>
              <a:buNone/>
              <a:defRPr/>
            </a:lvl6pPr>
            <a:lvl7pPr lvl="6" algn="ctr">
              <a:lnSpc>
                <a:spcPct val="93000"/>
              </a:lnSpc>
              <a:spcBef>
                <a:spcPts val="0"/>
              </a:spcBef>
              <a:spcAft>
                <a:spcPts val="0"/>
              </a:spcAft>
              <a:buSzPts val="1400"/>
              <a:buNone/>
              <a:defRPr/>
            </a:lvl7pPr>
            <a:lvl8pPr lvl="7" algn="ctr">
              <a:lnSpc>
                <a:spcPct val="93000"/>
              </a:lnSpc>
              <a:spcBef>
                <a:spcPts val="0"/>
              </a:spcBef>
              <a:spcAft>
                <a:spcPts val="0"/>
              </a:spcAft>
              <a:buSzPts val="1400"/>
              <a:buNone/>
              <a:defRPr/>
            </a:lvl8pPr>
            <a:lvl9pPr lvl="8" algn="ctr">
              <a:lnSpc>
                <a:spcPct val="93000"/>
              </a:lnSpc>
              <a:spcBef>
                <a:spcPts val="0"/>
              </a:spcBef>
              <a:spcAft>
                <a:spcPts val="0"/>
              </a:spcAft>
              <a:buSzPts val="1400"/>
              <a:buNone/>
              <a:defRPr/>
            </a:lvl9pPr>
          </a:lstStyle>
          <a:p/>
        </p:txBody>
      </p:sp>
      <p:sp>
        <p:nvSpPr>
          <p:cNvPr id="45" name="Google Shape;45;p7"/>
          <p:cNvSpPr txBox="1"/>
          <p:nvPr>
            <p:ph idx="1" type="body"/>
          </p:nvPr>
        </p:nvSpPr>
        <p:spPr>
          <a:xfrm>
            <a:off x="4286250" y="1089025"/>
            <a:ext cx="5102225" cy="5372100"/>
          </a:xfrm>
          <a:prstGeom prst="rect">
            <a:avLst/>
          </a:prstGeom>
          <a:noFill/>
          <a:ln>
            <a:noFill/>
          </a:ln>
        </p:spPr>
        <p:txBody>
          <a:bodyPr anchorCtr="0" anchor="t" bIns="0" lIns="0" spcFirstLastPara="1" rIns="0" wrap="square" tIns="28200"/>
          <a:lstStyle>
            <a:lvl1pPr indent="-228600" lvl="0" marL="457200" algn="l">
              <a:lnSpc>
                <a:spcPct val="93000"/>
              </a:lnSpc>
              <a:spcBef>
                <a:spcPts val="0"/>
              </a:spcBef>
              <a:spcAft>
                <a:spcPts val="0"/>
              </a:spcAft>
              <a:buSzPts val="1400"/>
              <a:buNone/>
              <a:defRPr sz="3200"/>
            </a:lvl1pPr>
            <a:lvl2pPr indent="-228600" lvl="1" marL="914400" algn="l">
              <a:lnSpc>
                <a:spcPct val="93000"/>
              </a:lnSpc>
              <a:spcBef>
                <a:spcPts val="1413"/>
              </a:spcBef>
              <a:spcAft>
                <a:spcPts val="0"/>
              </a:spcAft>
              <a:buSzPts val="1400"/>
              <a:buNone/>
              <a:defRPr sz="2800"/>
            </a:lvl2pPr>
            <a:lvl3pPr indent="-228600" lvl="2" marL="1371600" algn="l">
              <a:lnSpc>
                <a:spcPct val="93000"/>
              </a:lnSpc>
              <a:spcBef>
                <a:spcPts val="1138"/>
              </a:spcBef>
              <a:spcAft>
                <a:spcPts val="0"/>
              </a:spcAft>
              <a:buSzPts val="1400"/>
              <a:buNone/>
              <a:defRPr sz="2400"/>
            </a:lvl3pPr>
            <a:lvl4pPr indent="-228600" lvl="3" marL="1828800" algn="l">
              <a:lnSpc>
                <a:spcPct val="93000"/>
              </a:lnSpc>
              <a:spcBef>
                <a:spcPts val="850"/>
              </a:spcBef>
              <a:spcAft>
                <a:spcPts val="0"/>
              </a:spcAft>
              <a:buSzPts val="1400"/>
              <a:buNone/>
              <a:defRPr sz="2000"/>
            </a:lvl4pPr>
            <a:lvl5pPr indent="-228600" lvl="4" marL="2286000" algn="l">
              <a:lnSpc>
                <a:spcPct val="93000"/>
              </a:lnSpc>
              <a:spcBef>
                <a:spcPts val="575"/>
              </a:spcBef>
              <a:spcAft>
                <a:spcPts val="0"/>
              </a:spcAft>
              <a:buSzPts val="1400"/>
              <a:buNone/>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46" name="Google Shape;46;p7"/>
          <p:cNvSpPr txBox="1"/>
          <p:nvPr>
            <p:ph idx="2" type="body"/>
          </p:nvPr>
        </p:nvSpPr>
        <p:spPr>
          <a:xfrm>
            <a:off x="693738" y="2268538"/>
            <a:ext cx="3251200" cy="4200525"/>
          </a:xfrm>
          <a:prstGeom prst="rect">
            <a:avLst/>
          </a:prstGeom>
          <a:noFill/>
          <a:ln>
            <a:noFill/>
          </a:ln>
        </p:spPr>
        <p:txBody>
          <a:bodyPr anchorCtr="0" anchor="t" bIns="0" lIns="0" spcFirstLastPara="1" rIns="0" wrap="square" tIns="28200"/>
          <a:lstStyle>
            <a:lvl1pPr indent="-228600" lvl="0" marL="457200" algn="l">
              <a:lnSpc>
                <a:spcPct val="93000"/>
              </a:lnSpc>
              <a:spcBef>
                <a:spcPts val="0"/>
              </a:spcBef>
              <a:spcAft>
                <a:spcPts val="0"/>
              </a:spcAft>
              <a:buSzPts val="1600"/>
              <a:buNone/>
              <a:defRPr sz="1600"/>
            </a:lvl1pPr>
            <a:lvl2pPr indent="-228600" lvl="1" marL="914400" algn="l">
              <a:lnSpc>
                <a:spcPct val="93000"/>
              </a:lnSpc>
              <a:spcBef>
                <a:spcPts val="1413"/>
              </a:spcBef>
              <a:spcAft>
                <a:spcPts val="0"/>
              </a:spcAft>
              <a:buSzPts val="1400"/>
              <a:buNone/>
              <a:defRPr sz="1400"/>
            </a:lvl2pPr>
            <a:lvl3pPr indent="-228600" lvl="2" marL="1371600" algn="l">
              <a:lnSpc>
                <a:spcPct val="93000"/>
              </a:lnSpc>
              <a:spcBef>
                <a:spcPts val="1138"/>
              </a:spcBef>
              <a:spcAft>
                <a:spcPts val="0"/>
              </a:spcAft>
              <a:buSzPts val="1200"/>
              <a:buNone/>
              <a:defRPr sz="1200"/>
            </a:lvl3pPr>
            <a:lvl4pPr indent="-228600" lvl="3" marL="1828800" algn="l">
              <a:lnSpc>
                <a:spcPct val="93000"/>
              </a:lnSpc>
              <a:spcBef>
                <a:spcPts val="850"/>
              </a:spcBef>
              <a:spcAft>
                <a:spcPts val="0"/>
              </a:spcAft>
              <a:buSzPts val="1000"/>
              <a:buNone/>
              <a:defRPr sz="1000"/>
            </a:lvl4pPr>
            <a:lvl5pPr indent="-228600" lvl="4" marL="2286000" algn="l">
              <a:lnSpc>
                <a:spcPct val="93000"/>
              </a:lnSpc>
              <a:spcBef>
                <a:spcPts val="575"/>
              </a:spcBef>
              <a:spcAft>
                <a:spcPts val="0"/>
              </a:spcAft>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47" name="Google Shape;47;p7"/>
          <p:cNvSpPr txBox="1"/>
          <p:nvPr>
            <p:ph idx="10" type="dt"/>
          </p:nvPr>
        </p:nvSpPr>
        <p:spPr>
          <a:xfrm>
            <a:off x="503237" y="6886575"/>
            <a:ext cx="2346325"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48" name="Google Shape;48;p7"/>
          <p:cNvSpPr txBox="1"/>
          <p:nvPr>
            <p:ph idx="11" type="ftr"/>
          </p:nvPr>
        </p:nvSpPr>
        <p:spPr>
          <a:xfrm>
            <a:off x="3448050" y="6886575"/>
            <a:ext cx="3194050"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49" name="Google Shape;49;p7"/>
          <p:cNvSpPr txBox="1"/>
          <p:nvPr>
            <p:ph idx="12" type="sldNum"/>
          </p:nvPr>
        </p:nvSpPr>
        <p:spPr>
          <a:xfrm>
            <a:off x="7227887" y="6886575"/>
            <a:ext cx="2346325" cy="519112"/>
          </a:xfrm>
          <a:prstGeom prst="rect">
            <a:avLst/>
          </a:prstGeom>
          <a:noFill/>
          <a:ln>
            <a:noFill/>
          </a:ln>
        </p:spPr>
        <p:txBody>
          <a:bodyPr anchorCtr="0" anchor="t" bIns="0" lIns="0" spcFirstLastPara="1" rIns="0" wrap="square" tIns="0">
            <a:noAutofit/>
          </a:bodyPr>
          <a:lstStyle>
            <a:lvl1pPr indent="0" lvl="0"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ouze nadpis" type="titleOnly">
  <p:cSld name="TITLE_ONLY">
    <p:spTree>
      <p:nvGrpSpPr>
        <p:cNvPr id="50" name="Shape 50"/>
        <p:cNvGrpSpPr/>
        <p:nvPr/>
      </p:nvGrpSpPr>
      <p:grpSpPr>
        <a:xfrm>
          <a:off x="0" y="0"/>
          <a:ext cx="0" cy="0"/>
          <a:chOff x="0" y="0"/>
          <a:chExt cx="0" cy="0"/>
        </a:xfrm>
      </p:grpSpPr>
      <p:sp>
        <p:nvSpPr>
          <p:cNvPr id="51" name="Google Shape;51;p8"/>
          <p:cNvSpPr txBox="1"/>
          <p:nvPr>
            <p:ph type="title"/>
          </p:nvPr>
        </p:nvSpPr>
        <p:spPr>
          <a:xfrm>
            <a:off x="503237" y="301625"/>
            <a:ext cx="9069387" cy="1260475"/>
          </a:xfrm>
          <a:prstGeom prst="rect">
            <a:avLst/>
          </a:prstGeom>
          <a:noFill/>
          <a:ln>
            <a:noFill/>
          </a:ln>
        </p:spPr>
        <p:txBody>
          <a:bodyPr anchorCtr="0" anchor="ctr" bIns="0" lIns="0" spcFirstLastPara="1" rIns="0" wrap="square" tIns="0"/>
          <a:lstStyle>
            <a:lvl1pPr lvl="0" algn="ctr">
              <a:lnSpc>
                <a:spcPct val="93000"/>
              </a:lnSpc>
              <a:spcBef>
                <a:spcPts val="0"/>
              </a:spcBef>
              <a:spcAft>
                <a:spcPts val="0"/>
              </a:spcAft>
              <a:buSzPts val="1400"/>
              <a:buNone/>
              <a:defRPr/>
            </a:lvl1pPr>
            <a:lvl2pPr lvl="1" algn="ctr">
              <a:lnSpc>
                <a:spcPct val="93000"/>
              </a:lnSpc>
              <a:spcBef>
                <a:spcPts val="0"/>
              </a:spcBef>
              <a:spcAft>
                <a:spcPts val="0"/>
              </a:spcAft>
              <a:buSzPts val="1400"/>
              <a:buNone/>
              <a:defRPr/>
            </a:lvl2pPr>
            <a:lvl3pPr lvl="2" algn="ctr">
              <a:lnSpc>
                <a:spcPct val="93000"/>
              </a:lnSpc>
              <a:spcBef>
                <a:spcPts val="0"/>
              </a:spcBef>
              <a:spcAft>
                <a:spcPts val="0"/>
              </a:spcAft>
              <a:buSzPts val="1400"/>
              <a:buNone/>
              <a:defRPr/>
            </a:lvl3pPr>
            <a:lvl4pPr lvl="3" algn="ctr">
              <a:lnSpc>
                <a:spcPct val="93000"/>
              </a:lnSpc>
              <a:spcBef>
                <a:spcPts val="0"/>
              </a:spcBef>
              <a:spcAft>
                <a:spcPts val="0"/>
              </a:spcAft>
              <a:buSzPts val="1400"/>
              <a:buNone/>
              <a:defRPr/>
            </a:lvl4pPr>
            <a:lvl5pPr lvl="4" algn="ctr">
              <a:lnSpc>
                <a:spcPct val="93000"/>
              </a:lnSpc>
              <a:spcBef>
                <a:spcPts val="0"/>
              </a:spcBef>
              <a:spcAft>
                <a:spcPts val="0"/>
              </a:spcAft>
              <a:buSzPts val="1400"/>
              <a:buNone/>
              <a:defRPr/>
            </a:lvl5pPr>
            <a:lvl6pPr lvl="5" algn="ctr">
              <a:lnSpc>
                <a:spcPct val="93000"/>
              </a:lnSpc>
              <a:spcBef>
                <a:spcPts val="0"/>
              </a:spcBef>
              <a:spcAft>
                <a:spcPts val="0"/>
              </a:spcAft>
              <a:buSzPts val="1400"/>
              <a:buNone/>
              <a:defRPr/>
            </a:lvl6pPr>
            <a:lvl7pPr lvl="6" algn="ctr">
              <a:lnSpc>
                <a:spcPct val="93000"/>
              </a:lnSpc>
              <a:spcBef>
                <a:spcPts val="0"/>
              </a:spcBef>
              <a:spcAft>
                <a:spcPts val="0"/>
              </a:spcAft>
              <a:buSzPts val="1400"/>
              <a:buNone/>
              <a:defRPr/>
            </a:lvl7pPr>
            <a:lvl8pPr lvl="7" algn="ctr">
              <a:lnSpc>
                <a:spcPct val="93000"/>
              </a:lnSpc>
              <a:spcBef>
                <a:spcPts val="0"/>
              </a:spcBef>
              <a:spcAft>
                <a:spcPts val="0"/>
              </a:spcAft>
              <a:buSzPts val="1400"/>
              <a:buNone/>
              <a:defRPr/>
            </a:lvl8pPr>
            <a:lvl9pPr lvl="8" algn="ctr">
              <a:lnSpc>
                <a:spcPct val="93000"/>
              </a:lnSpc>
              <a:spcBef>
                <a:spcPts val="0"/>
              </a:spcBef>
              <a:spcAft>
                <a:spcPts val="0"/>
              </a:spcAft>
              <a:buSzPts val="1400"/>
              <a:buNone/>
              <a:defRPr/>
            </a:lvl9pPr>
          </a:lstStyle>
          <a:p/>
        </p:txBody>
      </p:sp>
      <p:sp>
        <p:nvSpPr>
          <p:cNvPr id="52" name="Google Shape;52;p8"/>
          <p:cNvSpPr txBox="1"/>
          <p:nvPr>
            <p:ph idx="10" type="dt"/>
          </p:nvPr>
        </p:nvSpPr>
        <p:spPr>
          <a:xfrm>
            <a:off x="503237" y="6886575"/>
            <a:ext cx="2346325"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53" name="Google Shape;53;p8"/>
          <p:cNvSpPr txBox="1"/>
          <p:nvPr>
            <p:ph idx="11" type="ftr"/>
          </p:nvPr>
        </p:nvSpPr>
        <p:spPr>
          <a:xfrm>
            <a:off x="3448050" y="6886575"/>
            <a:ext cx="3194050"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54" name="Google Shape;54;p8"/>
          <p:cNvSpPr txBox="1"/>
          <p:nvPr>
            <p:ph idx="12" type="sldNum"/>
          </p:nvPr>
        </p:nvSpPr>
        <p:spPr>
          <a:xfrm>
            <a:off x="7227887" y="6886575"/>
            <a:ext cx="2346325" cy="519112"/>
          </a:xfrm>
          <a:prstGeom prst="rect">
            <a:avLst/>
          </a:prstGeom>
          <a:noFill/>
          <a:ln>
            <a:noFill/>
          </a:ln>
        </p:spPr>
        <p:txBody>
          <a:bodyPr anchorCtr="0" anchor="t" bIns="0" lIns="0" spcFirstLastPara="1" rIns="0" wrap="square" tIns="0">
            <a:noAutofit/>
          </a:bodyPr>
          <a:lstStyle>
            <a:lvl1pPr indent="0" lvl="0"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orovnání" type="twoTxTwoObj">
  <p:cSld name="TWO_OBJECTS_WITH_TEXT">
    <p:spTree>
      <p:nvGrpSpPr>
        <p:cNvPr id="55" name="Shape 55"/>
        <p:cNvGrpSpPr/>
        <p:nvPr/>
      </p:nvGrpSpPr>
      <p:grpSpPr>
        <a:xfrm>
          <a:off x="0" y="0"/>
          <a:ext cx="0" cy="0"/>
          <a:chOff x="0" y="0"/>
          <a:chExt cx="0" cy="0"/>
        </a:xfrm>
      </p:grpSpPr>
      <p:sp>
        <p:nvSpPr>
          <p:cNvPr id="56" name="Google Shape;56;p9"/>
          <p:cNvSpPr txBox="1"/>
          <p:nvPr>
            <p:ph type="title"/>
          </p:nvPr>
        </p:nvSpPr>
        <p:spPr>
          <a:xfrm>
            <a:off x="693738" y="403225"/>
            <a:ext cx="8694737" cy="1460500"/>
          </a:xfrm>
          <a:prstGeom prst="rect">
            <a:avLst/>
          </a:prstGeom>
          <a:noFill/>
          <a:ln>
            <a:noFill/>
          </a:ln>
        </p:spPr>
        <p:txBody>
          <a:bodyPr anchorCtr="0" anchor="ctr" bIns="0" lIns="0" spcFirstLastPara="1" rIns="0" wrap="square" tIns="0"/>
          <a:lstStyle>
            <a:lvl1pPr lvl="0" algn="ctr">
              <a:lnSpc>
                <a:spcPct val="93000"/>
              </a:lnSpc>
              <a:spcBef>
                <a:spcPts val="0"/>
              </a:spcBef>
              <a:spcAft>
                <a:spcPts val="0"/>
              </a:spcAft>
              <a:buSzPts val="1400"/>
              <a:buNone/>
              <a:defRPr/>
            </a:lvl1pPr>
            <a:lvl2pPr lvl="1" algn="ctr">
              <a:lnSpc>
                <a:spcPct val="93000"/>
              </a:lnSpc>
              <a:spcBef>
                <a:spcPts val="0"/>
              </a:spcBef>
              <a:spcAft>
                <a:spcPts val="0"/>
              </a:spcAft>
              <a:buSzPts val="1400"/>
              <a:buNone/>
              <a:defRPr/>
            </a:lvl2pPr>
            <a:lvl3pPr lvl="2" algn="ctr">
              <a:lnSpc>
                <a:spcPct val="93000"/>
              </a:lnSpc>
              <a:spcBef>
                <a:spcPts val="0"/>
              </a:spcBef>
              <a:spcAft>
                <a:spcPts val="0"/>
              </a:spcAft>
              <a:buSzPts val="1400"/>
              <a:buNone/>
              <a:defRPr/>
            </a:lvl3pPr>
            <a:lvl4pPr lvl="3" algn="ctr">
              <a:lnSpc>
                <a:spcPct val="93000"/>
              </a:lnSpc>
              <a:spcBef>
                <a:spcPts val="0"/>
              </a:spcBef>
              <a:spcAft>
                <a:spcPts val="0"/>
              </a:spcAft>
              <a:buSzPts val="1400"/>
              <a:buNone/>
              <a:defRPr/>
            </a:lvl4pPr>
            <a:lvl5pPr lvl="4" algn="ctr">
              <a:lnSpc>
                <a:spcPct val="93000"/>
              </a:lnSpc>
              <a:spcBef>
                <a:spcPts val="0"/>
              </a:spcBef>
              <a:spcAft>
                <a:spcPts val="0"/>
              </a:spcAft>
              <a:buSzPts val="1400"/>
              <a:buNone/>
              <a:defRPr/>
            </a:lvl5pPr>
            <a:lvl6pPr lvl="5" algn="ctr">
              <a:lnSpc>
                <a:spcPct val="93000"/>
              </a:lnSpc>
              <a:spcBef>
                <a:spcPts val="0"/>
              </a:spcBef>
              <a:spcAft>
                <a:spcPts val="0"/>
              </a:spcAft>
              <a:buSzPts val="1400"/>
              <a:buNone/>
              <a:defRPr/>
            </a:lvl6pPr>
            <a:lvl7pPr lvl="6" algn="ctr">
              <a:lnSpc>
                <a:spcPct val="93000"/>
              </a:lnSpc>
              <a:spcBef>
                <a:spcPts val="0"/>
              </a:spcBef>
              <a:spcAft>
                <a:spcPts val="0"/>
              </a:spcAft>
              <a:buSzPts val="1400"/>
              <a:buNone/>
              <a:defRPr/>
            </a:lvl7pPr>
            <a:lvl8pPr lvl="7" algn="ctr">
              <a:lnSpc>
                <a:spcPct val="93000"/>
              </a:lnSpc>
              <a:spcBef>
                <a:spcPts val="0"/>
              </a:spcBef>
              <a:spcAft>
                <a:spcPts val="0"/>
              </a:spcAft>
              <a:buSzPts val="1400"/>
              <a:buNone/>
              <a:defRPr/>
            </a:lvl8pPr>
            <a:lvl9pPr lvl="8" algn="ctr">
              <a:lnSpc>
                <a:spcPct val="93000"/>
              </a:lnSpc>
              <a:spcBef>
                <a:spcPts val="0"/>
              </a:spcBef>
              <a:spcAft>
                <a:spcPts val="0"/>
              </a:spcAft>
              <a:buSzPts val="1400"/>
              <a:buNone/>
              <a:defRPr/>
            </a:lvl9pPr>
          </a:lstStyle>
          <a:p/>
        </p:txBody>
      </p:sp>
      <p:sp>
        <p:nvSpPr>
          <p:cNvPr id="57" name="Google Shape;57;p9"/>
          <p:cNvSpPr txBox="1"/>
          <p:nvPr>
            <p:ph idx="1" type="body"/>
          </p:nvPr>
        </p:nvSpPr>
        <p:spPr>
          <a:xfrm>
            <a:off x="693738" y="1852613"/>
            <a:ext cx="4265612" cy="908050"/>
          </a:xfrm>
          <a:prstGeom prst="rect">
            <a:avLst/>
          </a:prstGeom>
          <a:noFill/>
          <a:ln>
            <a:noFill/>
          </a:ln>
        </p:spPr>
        <p:txBody>
          <a:bodyPr anchorCtr="0" anchor="b" bIns="0" lIns="0" spcFirstLastPara="1" rIns="0" wrap="square" tIns="28200"/>
          <a:lstStyle>
            <a:lvl1pPr indent="-228600" lvl="0" marL="457200" algn="l">
              <a:lnSpc>
                <a:spcPct val="93000"/>
              </a:lnSpc>
              <a:spcBef>
                <a:spcPts val="0"/>
              </a:spcBef>
              <a:spcAft>
                <a:spcPts val="0"/>
              </a:spcAft>
              <a:buSzPts val="2400"/>
              <a:buNone/>
              <a:defRPr b="1" sz="2400"/>
            </a:lvl1pPr>
            <a:lvl2pPr indent="-228600" lvl="1" marL="914400" algn="l">
              <a:lnSpc>
                <a:spcPct val="93000"/>
              </a:lnSpc>
              <a:spcBef>
                <a:spcPts val="1413"/>
              </a:spcBef>
              <a:spcAft>
                <a:spcPts val="0"/>
              </a:spcAft>
              <a:buSzPts val="2000"/>
              <a:buNone/>
              <a:defRPr b="1" sz="2000"/>
            </a:lvl2pPr>
            <a:lvl3pPr indent="-228600" lvl="2" marL="1371600" algn="l">
              <a:lnSpc>
                <a:spcPct val="93000"/>
              </a:lnSpc>
              <a:spcBef>
                <a:spcPts val="1138"/>
              </a:spcBef>
              <a:spcAft>
                <a:spcPts val="0"/>
              </a:spcAft>
              <a:buSzPts val="1800"/>
              <a:buNone/>
              <a:defRPr b="1" sz="1800"/>
            </a:lvl3pPr>
            <a:lvl4pPr indent="-228600" lvl="3" marL="1828800" algn="l">
              <a:lnSpc>
                <a:spcPct val="93000"/>
              </a:lnSpc>
              <a:spcBef>
                <a:spcPts val="850"/>
              </a:spcBef>
              <a:spcAft>
                <a:spcPts val="0"/>
              </a:spcAft>
              <a:buSzPts val="1600"/>
              <a:buNone/>
              <a:defRPr b="1" sz="1600"/>
            </a:lvl4pPr>
            <a:lvl5pPr indent="-228600" lvl="4" marL="2286000" algn="l">
              <a:lnSpc>
                <a:spcPct val="93000"/>
              </a:lnSpc>
              <a:spcBef>
                <a:spcPts val="575"/>
              </a:spcBef>
              <a:spcAft>
                <a:spcPts val="0"/>
              </a:spcAft>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8" name="Google Shape;58;p9"/>
          <p:cNvSpPr txBox="1"/>
          <p:nvPr>
            <p:ph idx="2" type="body"/>
          </p:nvPr>
        </p:nvSpPr>
        <p:spPr>
          <a:xfrm>
            <a:off x="693738" y="2760663"/>
            <a:ext cx="4265612" cy="4062412"/>
          </a:xfrm>
          <a:prstGeom prst="rect">
            <a:avLst/>
          </a:prstGeom>
          <a:noFill/>
          <a:ln>
            <a:noFill/>
          </a:ln>
        </p:spPr>
        <p:txBody>
          <a:bodyPr anchorCtr="0" anchor="t" bIns="0" lIns="0" spcFirstLastPara="1" rIns="0" wrap="square" tIns="28200"/>
          <a:lstStyle>
            <a:lvl1pPr indent="-228600" lvl="0" marL="457200" algn="l">
              <a:lnSpc>
                <a:spcPct val="93000"/>
              </a:lnSpc>
              <a:spcBef>
                <a:spcPts val="0"/>
              </a:spcBef>
              <a:spcAft>
                <a:spcPts val="0"/>
              </a:spcAft>
              <a:buSzPts val="1400"/>
              <a:buNone/>
              <a:defRPr/>
            </a:lvl1pPr>
            <a:lvl2pPr indent="-228600" lvl="1" marL="914400" algn="l">
              <a:lnSpc>
                <a:spcPct val="93000"/>
              </a:lnSpc>
              <a:spcBef>
                <a:spcPts val="1413"/>
              </a:spcBef>
              <a:spcAft>
                <a:spcPts val="0"/>
              </a:spcAft>
              <a:buSzPts val="1400"/>
              <a:buNone/>
              <a:defRPr/>
            </a:lvl2pPr>
            <a:lvl3pPr indent="-228600" lvl="2" marL="1371600" algn="l">
              <a:lnSpc>
                <a:spcPct val="93000"/>
              </a:lnSpc>
              <a:spcBef>
                <a:spcPts val="1138"/>
              </a:spcBef>
              <a:spcAft>
                <a:spcPts val="0"/>
              </a:spcAft>
              <a:buSzPts val="1400"/>
              <a:buNone/>
              <a:defRPr/>
            </a:lvl3pPr>
            <a:lvl4pPr indent="-228600" lvl="3" marL="1828800" algn="l">
              <a:lnSpc>
                <a:spcPct val="93000"/>
              </a:lnSpc>
              <a:spcBef>
                <a:spcPts val="850"/>
              </a:spcBef>
              <a:spcAft>
                <a:spcPts val="0"/>
              </a:spcAft>
              <a:buSzPts val="1400"/>
              <a:buNone/>
              <a:defRPr/>
            </a:lvl4pPr>
            <a:lvl5pPr indent="-228600" lvl="4" marL="2286000" algn="l">
              <a:lnSpc>
                <a:spcPct val="93000"/>
              </a:lnSpc>
              <a:spcBef>
                <a:spcPts val="575"/>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9" name="Google Shape;59;p9"/>
          <p:cNvSpPr txBox="1"/>
          <p:nvPr>
            <p:ph idx="3" type="body"/>
          </p:nvPr>
        </p:nvSpPr>
        <p:spPr>
          <a:xfrm>
            <a:off x="5103813" y="1852613"/>
            <a:ext cx="4284662" cy="908050"/>
          </a:xfrm>
          <a:prstGeom prst="rect">
            <a:avLst/>
          </a:prstGeom>
          <a:noFill/>
          <a:ln>
            <a:noFill/>
          </a:ln>
        </p:spPr>
        <p:txBody>
          <a:bodyPr anchorCtr="0" anchor="b" bIns="0" lIns="0" spcFirstLastPara="1" rIns="0" wrap="square" tIns="28200"/>
          <a:lstStyle>
            <a:lvl1pPr indent="-228600" lvl="0" marL="457200" algn="l">
              <a:lnSpc>
                <a:spcPct val="93000"/>
              </a:lnSpc>
              <a:spcBef>
                <a:spcPts val="0"/>
              </a:spcBef>
              <a:spcAft>
                <a:spcPts val="0"/>
              </a:spcAft>
              <a:buSzPts val="2400"/>
              <a:buNone/>
              <a:defRPr b="1" sz="2400"/>
            </a:lvl1pPr>
            <a:lvl2pPr indent="-228600" lvl="1" marL="914400" algn="l">
              <a:lnSpc>
                <a:spcPct val="93000"/>
              </a:lnSpc>
              <a:spcBef>
                <a:spcPts val="1413"/>
              </a:spcBef>
              <a:spcAft>
                <a:spcPts val="0"/>
              </a:spcAft>
              <a:buSzPts val="2000"/>
              <a:buNone/>
              <a:defRPr b="1" sz="2000"/>
            </a:lvl2pPr>
            <a:lvl3pPr indent="-228600" lvl="2" marL="1371600" algn="l">
              <a:lnSpc>
                <a:spcPct val="93000"/>
              </a:lnSpc>
              <a:spcBef>
                <a:spcPts val="1138"/>
              </a:spcBef>
              <a:spcAft>
                <a:spcPts val="0"/>
              </a:spcAft>
              <a:buSzPts val="1800"/>
              <a:buNone/>
              <a:defRPr b="1" sz="1800"/>
            </a:lvl3pPr>
            <a:lvl4pPr indent="-228600" lvl="3" marL="1828800" algn="l">
              <a:lnSpc>
                <a:spcPct val="93000"/>
              </a:lnSpc>
              <a:spcBef>
                <a:spcPts val="850"/>
              </a:spcBef>
              <a:spcAft>
                <a:spcPts val="0"/>
              </a:spcAft>
              <a:buSzPts val="1600"/>
              <a:buNone/>
              <a:defRPr b="1" sz="1600"/>
            </a:lvl4pPr>
            <a:lvl5pPr indent="-228600" lvl="4" marL="2286000" algn="l">
              <a:lnSpc>
                <a:spcPct val="93000"/>
              </a:lnSpc>
              <a:spcBef>
                <a:spcPts val="575"/>
              </a:spcBef>
              <a:spcAft>
                <a:spcPts val="0"/>
              </a:spcAft>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60" name="Google Shape;60;p9"/>
          <p:cNvSpPr txBox="1"/>
          <p:nvPr>
            <p:ph idx="4" type="body"/>
          </p:nvPr>
        </p:nvSpPr>
        <p:spPr>
          <a:xfrm>
            <a:off x="5103813" y="2760663"/>
            <a:ext cx="4284662" cy="4062412"/>
          </a:xfrm>
          <a:prstGeom prst="rect">
            <a:avLst/>
          </a:prstGeom>
          <a:noFill/>
          <a:ln>
            <a:noFill/>
          </a:ln>
        </p:spPr>
        <p:txBody>
          <a:bodyPr anchorCtr="0" anchor="t" bIns="0" lIns="0" spcFirstLastPara="1" rIns="0" wrap="square" tIns="28200"/>
          <a:lstStyle>
            <a:lvl1pPr indent="-228600" lvl="0" marL="457200" algn="l">
              <a:lnSpc>
                <a:spcPct val="93000"/>
              </a:lnSpc>
              <a:spcBef>
                <a:spcPts val="0"/>
              </a:spcBef>
              <a:spcAft>
                <a:spcPts val="0"/>
              </a:spcAft>
              <a:buSzPts val="1400"/>
              <a:buNone/>
              <a:defRPr/>
            </a:lvl1pPr>
            <a:lvl2pPr indent="-228600" lvl="1" marL="914400" algn="l">
              <a:lnSpc>
                <a:spcPct val="93000"/>
              </a:lnSpc>
              <a:spcBef>
                <a:spcPts val="1413"/>
              </a:spcBef>
              <a:spcAft>
                <a:spcPts val="0"/>
              </a:spcAft>
              <a:buSzPts val="1400"/>
              <a:buNone/>
              <a:defRPr/>
            </a:lvl2pPr>
            <a:lvl3pPr indent="-228600" lvl="2" marL="1371600" algn="l">
              <a:lnSpc>
                <a:spcPct val="93000"/>
              </a:lnSpc>
              <a:spcBef>
                <a:spcPts val="1138"/>
              </a:spcBef>
              <a:spcAft>
                <a:spcPts val="0"/>
              </a:spcAft>
              <a:buSzPts val="1400"/>
              <a:buNone/>
              <a:defRPr/>
            </a:lvl3pPr>
            <a:lvl4pPr indent="-228600" lvl="3" marL="1828800" algn="l">
              <a:lnSpc>
                <a:spcPct val="93000"/>
              </a:lnSpc>
              <a:spcBef>
                <a:spcPts val="850"/>
              </a:spcBef>
              <a:spcAft>
                <a:spcPts val="0"/>
              </a:spcAft>
              <a:buSzPts val="1400"/>
              <a:buNone/>
              <a:defRPr/>
            </a:lvl4pPr>
            <a:lvl5pPr indent="-228600" lvl="4" marL="2286000" algn="l">
              <a:lnSpc>
                <a:spcPct val="93000"/>
              </a:lnSpc>
              <a:spcBef>
                <a:spcPts val="575"/>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1" name="Google Shape;61;p9"/>
          <p:cNvSpPr txBox="1"/>
          <p:nvPr>
            <p:ph idx="10" type="dt"/>
          </p:nvPr>
        </p:nvSpPr>
        <p:spPr>
          <a:xfrm>
            <a:off x="503237" y="6886575"/>
            <a:ext cx="2346325"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62" name="Google Shape;62;p9"/>
          <p:cNvSpPr txBox="1"/>
          <p:nvPr>
            <p:ph idx="11" type="ftr"/>
          </p:nvPr>
        </p:nvSpPr>
        <p:spPr>
          <a:xfrm>
            <a:off x="3448050" y="6886575"/>
            <a:ext cx="3194050"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63" name="Google Shape;63;p9"/>
          <p:cNvSpPr txBox="1"/>
          <p:nvPr>
            <p:ph idx="12" type="sldNum"/>
          </p:nvPr>
        </p:nvSpPr>
        <p:spPr>
          <a:xfrm>
            <a:off x="7227887" y="6886575"/>
            <a:ext cx="2346325" cy="519112"/>
          </a:xfrm>
          <a:prstGeom prst="rect">
            <a:avLst/>
          </a:prstGeom>
          <a:noFill/>
          <a:ln>
            <a:noFill/>
          </a:ln>
        </p:spPr>
        <p:txBody>
          <a:bodyPr anchorCtr="0" anchor="t" bIns="0" lIns="0" spcFirstLastPara="1" rIns="0" wrap="square" tIns="0">
            <a:noAutofit/>
          </a:bodyPr>
          <a:lstStyle>
            <a:lvl1pPr indent="0" lvl="0"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va obsahy" type="twoObj">
  <p:cSld name="TWO_OBJECTS">
    <p:spTree>
      <p:nvGrpSpPr>
        <p:cNvPr id="64" name="Shape 64"/>
        <p:cNvGrpSpPr/>
        <p:nvPr/>
      </p:nvGrpSpPr>
      <p:grpSpPr>
        <a:xfrm>
          <a:off x="0" y="0"/>
          <a:ext cx="0" cy="0"/>
          <a:chOff x="0" y="0"/>
          <a:chExt cx="0" cy="0"/>
        </a:xfrm>
      </p:grpSpPr>
      <p:sp>
        <p:nvSpPr>
          <p:cNvPr id="65" name="Google Shape;65;p10"/>
          <p:cNvSpPr txBox="1"/>
          <p:nvPr>
            <p:ph type="title"/>
          </p:nvPr>
        </p:nvSpPr>
        <p:spPr>
          <a:xfrm>
            <a:off x="503237" y="301625"/>
            <a:ext cx="9069387" cy="1260475"/>
          </a:xfrm>
          <a:prstGeom prst="rect">
            <a:avLst/>
          </a:prstGeom>
          <a:noFill/>
          <a:ln>
            <a:noFill/>
          </a:ln>
        </p:spPr>
        <p:txBody>
          <a:bodyPr anchorCtr="0" anchor="ctr" bIns="0" lIns="0" spcFirstLastPara="1" rIns="0" wrap="square" tIns="0"/>
          <a:lstStyle>
            <a:lvl1pPr lvl="0" algn="ctr">
              <a:lnSpc>
                <a:spcPct val="93000"/>
              </a:lnSpc>
              <a:spcBef>
                <a:spcPts val="0"/>
              </a:spcBef>
              <a:spcAft>
                <a:spcPts val="0"/>
              </a:spcAft>
              <a:buSzPts val="1400"/>
              <a:buNone/>
              <a:defRPr/>
            </a:lvl1pPr>
            <a:lvl2pPr lvl="1" algn="ctr">
              <a:lnSpc>
                <a:spcPct val="93000"/>
              </a:lnSpc>
              <a:spcBef>
                <a:spcPts val="0"/>
              </a:spcBef>
              <a:spcAft>
                <a:spcPts val="0"/>
              </a:spcAft>
              <a:buSzPts val="1400"/>
              <a:buNone/>
              <a:defRPr/>
            </a:lvl2pPr>
            <a:lvl3pPr lvl="2" algn="ctr">
              <a:lnSpc>
                <a:spcPct val="93000"/>
              </a:lnSpc>
              <a:spcBef>
                <a:spcPts val="0"/>
              </a:spcBef>
              <a:spcAft>
                <a:spcPts val="0"/>
              </a:spcAft>
              <a:buSzPts val="1400"/>
              <a:buNone/>
              <a:defRPr/>
            </a:lvl3pPr>
            <a:lvl4pPr lvl="3" algn="ctr">
              <a:lnSpc>
                <a:spcPct val="93000"/>
              </a:lnSpc>
              <a:spcBef>
                <a:spcPts val="0"/>
              </a:spcBef>
              <a:spcAft>
                <a:spcPts val="0"/>
              </a:spcAft>
              <a:buSzPts val="1400"/>
              <a:buNone/>
              <a:defRPr/>
            </a:lvl4pPr>
            <a:lvl5pPr lvl="4" algn="ctr">
              <a:lnSpc>
                <a:spcPct val="93000"/>
              </a:lnSpc>
              <a:spcBef>
                <a:spcPts val="0"/>
              </a:spcBef>
              <a:spcAft>
                <a:spcPts val="0"/>
              </a:spcAft>
              <a:buSzPts val="1400"/>
              <a:buNone/>
              <a:defRPr/>
            </a:lvl5pPr>
            <a:lvl6pPr lvl="5" algn="ctr">
              <a:lnSpc>
                <a:spcPct val="93000"/>
              </a:lnSpc>
              <a:spcBef>
                <a:spcPts val="0"/>
              </a:spcBef>
              <a:spcAft>
                <a:spcPts val="0"/>
              </a:spcAft>
              <a:buSzPts val="1400"/>
              <a:buNone/>
              <a:defRPr/>
            </a:lvl6pPr>
            <a:lvl7pPr lvl="6" algn="ctr">
              <a:lnSpc>
                <a:spcPct val="93000"/>
              </a:lnSpc>
              <a:spcBef>
                <a:spcPts val="0"/>
              </a:spcBef>
              <a:spcAft>
                <a:spcPts val="0"/>
              </a:spcAft>
              <a:buSzPts val="1400"/>
              <a:buNone/>
              <a:defRPr/>
            </a:lvl7pPr>
            <a:lvl8pPr lvl="7" algn="ctr">
              <a:lnSpc>
                <a:spcPct val="93000"/>
              </a:lnSpc>
              <a:spcBef>
                <a:spcPts val="0"/>
              </a:spcBef>
              <a:spcAft>
                <a:spcPts val="0"/>
              </a:spcAft>
              <a:buSzPts val="1400"/>
              <a:buNone/>
              <a:defRPr/>
            </a:lvl8pPr>
            <a:lvl9pPr lvl="8" algn="ctr">
              <a:lnSpc>
                <a:spcPct val="93000"/>
              </a:lnSpc>
              <a:spcBef>
                <a:spcPts val="0"/>
              </a:spcBef>
              <a:spcAft>
                <a:spcPts val="0"/>
              </a:spcAft>
              <a:buSzPts val="1400"/>
              <a:buNone/>
              <a:defRPr/>
            </a:lvl9pPr>
          </a:lstStyle>
          <a:p/>
        </p:txBody>
      </p:sp>
      <p:sp>
        <p:nvSpPr>
          <p:cNvPr id="66" name="Google Shape;66;p10"/>
          <p:cNvSpPr txBox="1"/>
          <p:nvPr>
            <p:ph idx="1" type="body"/>
          </p:nvPr>
        </p:nvSpPr>
        <p:spPr>
          <a:xfrm>
            <a:off x="503238" y="1768475"/>
            <a:ext cx="4457700" cy="4987925"/>
          </a:xfrm>
          <a:prstGeom prst="rect">
            <a:avLst/>
          </a:prstGeom>
          <a:noFill/>
          <a:ln>
            <a:noFill/>
          </a:ln>
        </p:spPr>
        <p:txBody>
          <a:bodyPr anchorCtr="0" anchor="t" bIns="0" lIns="0" spcFirstLastPara="1" rIns="0" wrap="square" tIns="28200"/>
          <a:lstStyle>
            <a:lvl1pPr indent="-228600" lvl="0" marL="457200" algn="l">
              <a:lnSpc>
                <a:spcPct val="93000"/>
              </a:lnSpc>
              <a:spcBef>
                <a:spcPts val="0"/>
              </a:spcBef>
              <a:spcAft>
                <a:spcPts val="0"/>
              </a:spcAft>
              <a:buSzPts val="1400"/>
              <a:buNone/>
              <a:defRPr/>
            </a:lvl1pPr>
            <a:lvl2pPr indent="-228600" lvl="1" marL="914400" algn="l">
              <a:lnSpc>
                <a:spcPct val="93000"/>
              </a:lnSpc>
              <a:spcBef>
                <a:spcPts val="1413"/>
              </a:spcBef>
              <a:spcAft>
                <a:spcPts val="0"/>
              </a:spcAft>
              <a:buSzPts val="1400"/>
              <a:buNone/>
              <a:defRPr/>
            </a:lvl2pPr>
            <a:lvl3pPr indent="-228600" lvl="2" marL="1371600" algn="l">
              <a:lnSpc>
                <a:spcPct val="93000"/>
              </a:lnSpc>
              <a:spcBef>
                <a:spcPts val="1138"/>
              </a:spcBef>
              <a:spcAft>
                <a:spcPts val="0"/>
              </a:spcAft>
              <a:buSzPts val="1400"/>
              <a:buNone/>
              <a:defRPr/>
            </a:lvl3pPr>
            <a:lvl4pPr indent="-228600" lvl="3" marL="1828800" algn="l">
              <a:lnSpc>
                <a:spcPct val="93000"/>
              </a:lnSpc>
              <a:spcBef>
                <a:spcPts val="850"/>
              </a:spcBef>
              <a:spcAft>
                <a:spcPts val="0"/>
              </a:spcAft>
              <a:buSzPts val="1400"/>
              <a:buNone/>
              <a:defRPr/>
            </a:lvl4pPr>
            <a:lvl5pPr indent="-228600" lvl="4" marL="2286000" algn="l">
              <a:lnSpc>
                <a:spcPct val="93000"/>
              </a:lnSpc>
              <a:spcBef>
                <a:spcPts val="575"/>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7" name="Google Shape;67;p10"/>
          <p:cNvSpPr txBox="1"/>
          <p:nvPr>
            <p:ph idx="2" type="body"/>
          </p:nvPr>
        </p:nvSpPr>
        <p:spPr>
          <a:xfrm>
            <a:off x="5113338" y="1768475"/>
            <a:ext cx="4459287" cy="4987925"/>
          </a:xfrm>
          <a:prstGeom prst="rect">
            <a:avLst/>
          </a:prstGeom>
          <a:noFill/>
          <a:ln>
            <a:noFill/>
          </a:ln>
        </p:spPr>
        <p:txBody>
          <a:bodyPr anchorCtr="0" anchor="t" bIns="0" lIns="0" spcFirstLastPara="1" rIns="0" wrap="square" tIns="28200"/>
          <a:lstStyle>
            <a:lvl1pPr indent="-228600" lvl="0" marL="457200" algn="l">
              <a:lnSpc>
                <a:spcPct val="93000"/>
              </a:lnSpc>
              <a:spcBef>
                <a:spcPts val="0"/>
              </a:spcBef>
              <a:spcAft>
                <a:spcPts val="0"/>
              </a:spcAft>
              <a:buSzPts val="1400"/>
              <a:buNone/>
              <a:defRPr/>
            </a:lvl1pPr>
            <a:lvl2pPr indent="-228600" lvl="1" marL="914400" algn="l">
              <a:lnSpc>
                <a:spcPct val="93000"/>
              </a:lnSpc>
              <a:spcBef>
                <a:spcPts val="1413"/>
              </a:spcBef>
              <a:spcAft>
                <a:spcPts val="0"/>
              </a:spcAft>
              <a:buSzPts val="1400"/>
              <a:buNone/>
              <a:defRPr/>
            </a:lvl2pPr>
            <a:lvl3pPr indent="-228600" lvl="2" marL="1371600" algn="l">
              <a:lnSpc>
                <a:spcPct val="93000"/>
              </a:lnSpc>
              <a:spcBef>
                <a:spcPts val="1138"/>
              </a:spcBef>
              <a:spcAft>
                <a:spcPts val="0"/>
              </a:spcAft>
              <a:buSzPts val="1400"/>
              <a:buNone/>
              <a:defRPr/>
            </a:lvl3pPr>
            <a:lvl4pPr indent="-228600" lvl="3" marL="1828800" algn="l">
              <a:lnSpc>
                <a:spcPct val="93000"/>
              </a:lnSpc>
              <a:spcBef>
                <a:spcPts val="850"/>
              </a:spcBef>
              <a:spcAft>
                <a:spcPts val="0"/>
              </a:spcAft>
              <a:buSzPts val="1400"/>
              <a:buNone/>
              <a:defRPr/>
            </a:lvl4pPr>
            <a:lvl5pPr indent="-228600" lvl="4" marL="2286000" algn="l">
              <a:lnSpc>
                <a:spcPct val="93000"/>
              </a:lnSpc>
              <a:spcBef>
                <a:spcPts val="575"/>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8" name="Google Shape;68;p10"/>
          <p:cNvSpPr txBox="1"/>
          <p:nvPr>
            <p:ph idx="10" type="dt"/>
          </p:nvPr>
        </p:nvSpPr>
        <p:spPr>
          <a:xfrm>
            <a:off x="503237" y="6886575"/>
            <a:ext cx="2346325"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69" name="Google Shape;69;p10"/>
          <p:cNvSpPr txBox="1"/>
          <p:nvPr>
            <p:ph idx="11" type="ftr"/>
          </p:nvPr>
        </p:nvSpPr>
        <p:spPr>
          <a:xfrm>
            <a:off x="3448050" y="6886575"/>
            <a:ext cx="3194050" cy="519112"/>
          </a:xfrm>
          <a:prstGeom prst="rect">
            <a:avLst/>
          </a:prstGeom>
          <a:noFill/>
          <a:ln>
            <a:noFill/>
          </a:ln>
        </p:spPr>
        <p:txBody>
          <a:bodyPr anchorCtr="0" anchor="t" bIns="0" lIns="0" spcFirstLastPara="1" rIns="0" wrap="square" tIns="0"/>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70" name="Google Shape;70;p10"/>
          <p:cNvSpPr txBox="1"/>
          <p:nvPr>
            <p:ph idx="12" type="sldNum"/>
          </p:nvPr>
        </p:nvSpPr>
        <p:spPr>
          <a:xfrm>
            <a:off x="7227887" y="6886575"/>
            <a:ext cx="2346325" cy="519112"/>
          </a:xfrm>
          <a:prstGeom prst="rect">
            <a:avLst/>
          </a:prstGeom>
          <a:noFill/>
          <a:ln>
            <a:noFill/>
          </a:ln>
        </p:spPr>
        <p:txBody>
          <a:bodyPr anchorCtr="0" anchor="t" bIns="0" lIns="0" spcFirstLastPara="1" rIns="0" wrap="square" tIns="0">
            <a:noAutofit/>
          </a:bodyPr>
          <a:lstStyle>
            <a:lvl1pPr indent="0" lvl="0"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2" Type="http://schemas.openxmlformats.org/officeDocument/2006/relationships/theme" Target="../theme/theme1.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503237" y="301625"/>
            <a:ext cx="9069387" cy="1260475"/>
          </a:xfrm>
          <a:prstGeom prst="rect">
            <a:avLst/>
          </a:prstGeom>
          <a:noFill/>
          <a:ln>
            <a:noFill/>
          </a:ln>
        </p:spPr>
        <p:txBody>
          <a:bodyPr anchorCtr="0" anchor="ctr" bIns="0" lIns="0" spcFirstLastPara="1" rIns="0" wrap="square" tIns="0"/>
          <a:lstStyle>
            <a:lvl1pPr lvl="0" marR="0" rtl="0" algn="ctr">
              <a:lnSpc>
                <a:spcPct val="93000"/>
              </a:lnSpc>
              <a:spcBef>
                <a:spcPts val="0"/>
              </a:spcBef>
              <a:spcAft>
                <a:spcPts val="0"/>
              </a:spcAft>
              <a:buClr>
                <a:srgbClr val="000000"/>
              </a:buClr>
              <a:buSzPts val="1400"/>
              <a:buFont typeface="Arial"/>
              <a:buNone/>
              <a:defRPr b="0" i="0" sz="4400" u="none" cap="none" strike="noStrike">
                <a:solidFill>
                  <a:srgbClr val="000000"/>
                </a:solidFill>
                <a:latin typeface="Arial"/>
                <a:ea typeface="Arial"/>
                <a:cs typeface="Arial"/>
                <a:sym typeface="Arial"/>
              </a:defRPr>
            </a:lvl1pPr>
            <a:lvl2pPr lvl="1" marR="0" rtl="0" algn="ctr">
              <a:lnSpc>
                <a:spcPct val="93000"/>
              </a:lnSpc>
              <a:spcBef>
                <a:spcPts val="0"/>
              </a:spcBef>
              <a:spcAft>
                <a:spcPts val="0"/>
              </a:spcAft>
              <a:buClr>
                <a:srgbClr val="000000"/>
              </a:buClr>
              <a:buSzPts val="1400"/>
              <a:buFont typeface="Arial"/>
              <a:buNone/>
              <a:defRPr b="0" i="0" sz="4400" u="none" cap="none" strike="noStrike">
                <a:solidFill>
                  <a:srgbClr val="000000"/>
                </a:solidFill>
                <a:latin typeface="Arial"/>
                <a:ea typeface="Arial"/>
                <a:cs typeface="Arial"/>
                <a:sym typeface="Arial"/>
              </a:defRPr>
            </a:lvl2pPr>
            <a:lvl3pPr lvl="2" marR="0" rtl="0" algn="ctr">
              <a:lnSpc>
                <a:spcPct val="93000"/>
              </a:lnSpc>
              <a:spcBef>
                <a:spcPts val="0"/>
              </a:spcBef>
              <a:spcAft>
                <a:spcPts val="0"/>
              </a:spcAft>
              <a:buClr>
                <a:srgbClr val="000000"/>
              </a:buClr>
              <a:buSzPts val="1400"/>
              <a:buFont typeface="Arial"/>
              <a:buNone/>
              <a:defRPr b="0" i="0" sz="4400" u="none" cap="none" strike="noStrike">
                <a:solidFill>
                  <a:srgbClr val="000000"/>
                </a:solidFill>
                <a:latin typeface="Arial"/>
                <a:ea typeface="Arial"/>
                <a:cs typeface="Arial"/>
                <a:sym typeface="Arial"/>
              </a:defRPr>
            </a:lvl3pPr>
            <a:lvl4pPr lvl="3" marR="0" rtl="0" algn="ctr">
              <a:lnSpc>
                <a:spcPct val="93000"/>
              </a:lnSpc>
              <a:spcBef>
                <a:spcPts val="0"/>
              </a:spcBef>
              <a:spcAft>
                <a:spcPts val="0"/>
              </a:spcAft>
              <a:buClr>
                <a:srgbClr val="000000"/>
              </a:buClr>
              <a:buSzPts val="1400"/>
              <a:buFont typeface="Arial"/>
              <a:buNone/>
              <a:defRPr b="0" i="0" sz="4400" u="none" cap="none" strike="noStrike">
                <a:solidFill>
                  <a:srgbClr val="000000"/>
                </a:solidFill>
                <a:latin typeface="Arial"/>
                <a:ea typeface="Arial"/>
                <a:cs typeface="Arial"/>
                <a:sym typeface="Arial"/>
              </a:defRPr>
            </a:lvl4pPr>
            <a:lvl5pPr lvl="4" marR="0" rtl="0" algn="ctr">
              <a:lnSpc>
                <a:spcPct val="93000"/>
              </a:lnSpc>
              <a:spcBef>
                <a:spcPts val="0"/>
              </a:spcBef>
              <a:spcAft>
                <a:spcPts val="0"/>
              </a:spcAft>
              <a:buClr>
                <a:srgbClr val="000000"/>
              </a:buClr>
              <a:buSzPts val="1400"/>
              <a:buFont typeface="Arial"/>
              <a:buNone/>
              <a:defRPr b="0" i="0" sz="4400" u="none" cap="none" strike="noStrike">
                <a:solidFill>
                  <a:srgbClr val="000000"/>
                </a:solidFill>
                <a:latin typeface="Arial"/>
                <a:ea typeface="Arial"/>
                <a:cs typeface="Arial"/>
                <a:sym typeface="Arial"/>
              </a:defRPr>
            </a:lvl5pPr>
            <a:lvl6pPr lvl="5" marR="0" rtl="0" algn="ctr">
              <a:lnSpc>
                <a:spcPct val="93000"/>
              </a:lnSpc>
              <a:spcBef>
                <a:spcPts val="0"/>
              </a:spcBef>
              <a:spcAft>
                <a:spcPts val="0"/>
              </a:spcAft>
              <a:buClr>
                <a:srgbClr val="000000"/>
              </a:buClr>
              <a:buSzPts val="1400"/>
              <a:buFont typeface="Arial"/>
              <a:buNone/>
              <a:defRPr b="0" i="0" sz="4400" u="none" cap="none" strike="noStrike">
                <a:solidFill>
                  <a:srgbClr val="000000"/>
                </a:solidFill>
                <a:latin typeface="Arial"/>
                <a:ea typeface="Arial"/>
                <a:cs typeface="Arial"/>
                <a:sym typeface="Arial"/>
              </a:defRPr>
            </a:lvl6pPr>
            <a:lvl7pPr lvl="6" marR="0" rtl="0" algn="ctr">
              <a:lnSpc>
                <a:spcPct val="93000"/>
              </a:lnSpc>
              <a:spcBef>
                <a:spcPts val="0"/>
              </a:spcBef>
              <a:spcAft>
                <a:spcPts val="0"/>
              </a:spcAft>
              <a:buClr>
                <a:srgbClr val="000000"/>
              </a:buClr>
              <a:buSzPts val="1400"/>
              <a:buFont typeface="Arial"/>
              <a:buNone/>
              <a:defRPr b="0" i="0" sz="4400" u="none" cap="none" strike="noStrike">
                <a:solidFill>
                  <a:srgbClr val="000000"/>
                </a:solidFill>
                <a:latin typeface="Arial"/>
                <a:ea typeface="Arial"/>
                <a:cs typeface="Arial"/>
                <a:sym typeface="Arial"/>
              </a:defRPr>
            </a:lvl7pPr>
            <a:lvl8pPr lvl="7" marR="0" rtl="0" algn="ctr">
              <a:lnSpc>
                <a:spcPct val="93000"/>
              </a:lnSpc>
              <a:spcBef>
                <a:spcPts val="0"/>
              </a:spcBef>
              <a:spcAft>
                <a:spcPts val="0"/>
              </a:spcAft>
              <a:buClr>
                <a:srgbClr val="000000"/>
              </a:buClr>
              <a:buSzPts val="1400"/>
              <a:buFont typeface="Arial"/>
              <a:buNone/>
              <a:defRPr b="0" i="0" sz="4400" u="none" cap="none" strike="noStrike">
                <a:solidFill>
                  <a:srgbClr val="000000"/>
                </a:solidFill>
                <a:latin typeface="Arial"/>
                <a:ea typeface="Arial"/>
                <a:cs typeface="Arial"/>
                <a:sym typeface="Arial"/>
              </a:defRPr>
            </a:lvl8pPr>
            <a:lvl9pPr lvl="8" marR="0" rtl="0" algn="ctr">
              <a:lnSpc>
                <a:spcPct val="93000"/>
              </a:lnSpc>
              <a:spcBef>
                <a:spcPts val="0"/>
              </a:spcBef>
              <a:spcAft>
                <a:spcPts val="0"/>
              </a:spcAft>
              <a:buClr>
                <a:srgbClr val="000000"/>
              </a:buClr>
              <a:buSzPts val="1400"/>
              <a:buFont typeface="Arial"/>
              <a:buNone/>
              <a:defRPr b="0" i="0" sz="44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503237" y="1768475"/>
            <a:ext cx="9069387" cy="4987925"/>
          </a:xfrm>
          <a:prstGeom prst="rect">
            <a:avLst/>
          </a:prstGeom>
          <a:noFill/>
          <a:ln>
            <a:noFill/>
          </a:ln>
        </p:spPr>
        <p:txBody>
          <a:bodyPr anchorCtr="0" anchor="t" bIns="0" lIns="0" spcFirstLastPara="1" rIns="0" wrap="square" tIns="28200"/>
          <a:lstStyle>
            <a:lvl1pPr indent="-228600" lvl="0" marL="457200" marR="0" rtl="0" algn="l">
              <a:lnSpc>
                <a:spcPct val="93000"/>
              </a:lnSpc>
              <a:spcBef>
                <a:spcPts val="0"/>
              </a:spcBef>
              <a:spcAft>
                <a:spcPts val="0"/>
              </a:spcAft>
              <a:buClr>
                <a:srgbClr val="000000"/>
              </a:buClr>
              <a:buSzPts val="1400"/>
              <a:buFont typeface="Arial"/>
              <a:buNone/>
              <a:defRPr b="0" i="0" sz="3200" u="none" cap="none" strike="noStrike">
                <a:solidFill>
                  <a:srgbClr val="000000"/>
                </a:solidFill>
                <a:latin typeface="Arial"/>
                <a:ea typeface="Arial"/>
                <a:cs typeface="Arial"/>
                <a:sym typeface="Arial"/>
              </a:defRPr>
            </a:lvl1pPr>
            <a:lvl2pPr indent="-228600" lvl="1" marL="914400" marR="0" rtl="0" algn="l">
              <a:lnSpc>
                <a:spcPct val="93000"/>
              </a:lnSpc>
              <a:spcBef>
                <a:spcPts val="1413"/>
              </a:spcBef>
              <a:spcAft>
                <a:spcPts val="0"/>
              </a:spcAft>
              <a:buClr>
                <a:srgbClr val="000000"/>
              </a:buClr>
              <a:buSzPts val="1400"/>
              <a:buFont typeface="Arial"/>
              <a:buNone/>
              <a:defRPr b="0" i="0" sz="2800" u="none" cap="none" strike="noStrike">
                <a:solidFill>
                  <a:srgbClr val="000000"/>
                </a:solidFill>
                <a:latin typeface="Arial"/>
                <a:ea typeface="Arial"/>
                <a:cs typeface="Arial"/>
                <a:sym typeface="Arial"/>
              </a:defRPr>
            </a:lvl2pPr>
            <a:lvl3pPr indent="-228600" lvl="2" marL="1371600" marR="0" rtl="0" algn="l">
              <a:lnSpc>
                <a:spcPct val="93000"/>
              </a:lnSpc>
              <a:spcBef>
                <a:spcPts val="1138"/>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3pPr>
            <a:lvl4pPr indent="-228600" lvl="3" marL="1828800" marR="0" rtl="0" algn="l">
              <a:lnSpc>
                <a:spcPct val="93000"/>
              </a:lnSpc>
              <a:spcBef>
                <a:spcPts val="850"/>
              </a:spcBef>
              <a:spcAft>
                <a:spcPts val="0"/>
              </a:spcAft>
              <a:buClr>
                <a:srgbClr val="000000"/>
              </a:buClr>
              <a:buSzPts val="1400"/>
              <a:buFont typeface="Arial"/>
              <a:buNone/>
              <a:defRPr b="0" i="0" sz="2000" u="none" cap="none" strike="noStrike">
                <a:solidFill>
                  <a:srgbClr val="000000"/>
                </a:solidFill>
                <a:latin typeface="Arial"/>
                <a:ea typeface="Arial"/>
                <a:cs typeface="Arial"/>
                <a:sym typeface="Arial"/>
              </a:defRPr>
            </a:lvl4pPr>
            <a:lvl5pPr indent="-228600" lvl="4" marL="2286000" marR="0" rtl="0" algn="l">
              <a:lnSpc>
                <a:spcPct val="93000"/>
              </a:lnSpc>
              <a:spcBef>
                <a:spcPts val="575"/>
              </a:spcBef>
              <a:spcAft>
                <a:spcPts val="0"/>
              </a:spcAft>
              <a:buClr>
                <a:srgbClr val="000000"/>
              </a:buClr>
              <a:buSzPts val="1400"/>
              <a:buFont typeface="Arial"/>
              <a:buNone/>
              <a:defRPr b="0" i="0" sz="2000" u="none" cap="none" strike="noStrike">
                <a:solidFill>
                  <a:srgbClr val="000000"/>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1"/>
          <p:cNvSpPr txBox="1"/>
          <p:nvPr>
            <p:ph idx="10" type="dt"/>
          </p:nvPr>
        </p:nvSpPr>
        <p:spPr>
          <a:xfrm>
            <a:off x="503237" y="6886575"/>
            <a:ext cx="2346325" cy="519112"/>
          </a:xfrm>
          <a:prstGeom prst="rect">
            <a:avLst/>
          </a:prstGeom>
          <a:noFill/>
          <a:ln>
            <a:noFill/>
          </a:ln>
        </p:spPr>
        <p:txBody>
          <a:bodyPr anchorCtr="0" anchor="t" bIns="0" lIns="0" spcFirstLastPara="1" rIns="0" wrap="square" tIns="0"/>
          <a:lstStyle>
            <a:lvl1pPr lvl="0" marR="0" rtl="0" algn="l">
              <a:lnSpc>
                <a:spcPct val="93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1pPr>
            <a:lvl2pPr lvl="1" marR="0" rtl="0" algn="l">
              <a:lnSpc>
                <a:spcPct val="93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93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93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93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93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93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93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93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1"/>
          <p:cNvSpPr txBox="1"/>
          <p:nvPr>
            <p:ph idx="11" type="ftr"/>
          </p:nvPr>
        </p:nvSpPr>
        <p:spPr>
          <a:xfrm>
            <a:off x="3448050" y="6886575"/>
            <a:ext cx="3194050" cy="519112"/>
          </a:xfrm>
          <a:prstGeom prst="rect">
            <a:avLst/>
          </a:prstGeom>
          <a:noFill/>
          <a:ln>
            <a:noFill/>
          </a:ln>
        </p:spPr>
        <p:txBody>
          <a:bodyPr anchorCtr="0" anchor="t" bIns="0" lIns="0" spcFirstLastPara="1" rIns="0" wrap="square" tIns="0"/>
          <a:lstStyle>
            <a:lvl1pPr lvl="0" marR="0" rtl="0" algn="l">
              <a:lnSpc>
                <a:spcPct val="93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1pPr>
            <a:lvl2pPr lvl="1" marR="0" rtl="0" algn="l">
              <a:lnSpc>
                <a:spcPct val="93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93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93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93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93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93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93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93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4" name="Google Shape;14;p1"/>
          <p:cNvSpPr txBox="1"/>
          <p:nvPr>
            <p:ph idx="12" type="sldNum"/>
          </p:nvPr>
        </p:nvSpPr>
        <p:spPr>
          <a:xfrm>
            <a:off x="7227887" y="6886575"/>
            <a:ext cx="2346325" cy="519112"/>
          </a:xfrm>
          <a:prstGeom prst="rect">
            <a:avLst/>
          </a:prstGeom>
          <a:noFill/>
          <a:ln>
            <a:noFill/>
          </a:ln>
        </p:spPr>
        <p:txBody>
          <a:bodyPr anchorCtr="0" anchor="t" bIns="0" lIns="0" spcFirstLastPara="1" rIns="0" wrap="square" tIns="0">
            <a:noAutofit/>
          </a:bodyPr>
          <a:lstStyle>
            <a:lvl1pPr indent="0" lvl="0" marL="0" marR="0" rtl="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rtl="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rtl="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rtl="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rtl="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rtl="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rtl="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rtl="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rtl="0" algn="r">
              <a:lnSpc>
                <a:spcPct val="95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3366"/>
        </a:solidFill>
      </p:bgPr>
    </p:bg>
    <p:spTree>
      <p:nvGrpSpPr>
        <p:cNvPr id="89" name="Shape 89"/>
        <p:cNvGrpSpPr/>
        <p:nvPr/>
      </p:nvGrpSpPr>
      <p:grpSpPr>
        <a:xfrm>
          <a:off x="0" y="0"/>
          <a:ext cx="0" cy="0"/>
          <a:chOff x="0" y="0"/>
          <a:chExt cx="0" cy="0"/>
        </a:xfrm>
      </p:grpSpPr>
      <p:sp>
        <p:nvSpPr>
          <p:cNvPr id="90" name="Google Shape;90;p14"/>
          <p:cNvSpPr txBox="1"/>
          <p:nvPr>
            <p:ph type="title"/>
          </p:nvPr>
        </p:nvSpPr>
        <p:spPr>
          <a:xfrm>
            <a:off x="741362" y="282575"/>
            <a:ext cx="8607425" cy="1260475"/>
          </a:xfrm>
          <a:prstGeom prst="rect">
            <a:avLst/>
          </a:prstGeom>
          <a:noFill/>
          <a:ln>
            <a:noFill/>
          </a:ln>
        </p:spPr>
        <p:txBody>
          <a:bodyPr anchorCtr="0" anchor="ctr" bIns="0" lIns="0" spcFirstLastPara="1" rIns="0" wrap="square" tIns="0"/>
          <a:lstStyle>
            <a:lvl1pPr lvl="0" marR="0" rtl="0" algn="l">
              <a:lnSpc>
                <a:spcPct val="93000"/>
              </a:lnSpc>
              <a:spcBef>
                <a:spcPts val="0"/>
              </a:spcBef>
              <a:spcAft>
                <a:spcPts val="0"/>
              </a:spcAft>
              <a:buClr>
                <a:srgbClr val="000000"/>
              </a:buClr>
              <a:buSzPts val="1400"/>
              <a:buFont typeface="Arial"/>
              <a:buNone/>
              <a:defRPr b="1" i="1" sz="2400" u="none" cap="none" strike="noStrike">
                <a:solidFill>
                  <a:srgbClr val="FF9966"/>
                </a:solidFill>
                <a:latin typeface="Arial"/>
                <a:ea typeface="Arial"/>
                <a:cs typeface="Arial"/>
                <a:sym typeface="Arial"/>
              </a:defRPr>
            </a:lvl1pPr>
            <a:lvl2pPr lvl="1" marR="0" rtl="0" algn="l">
              <a:lnSpc>
                <a:spcPct val="93000"/>
              </a:lnSpc>
              <a:spcBef>
                <a:spcPts val="0"/>
              </a:spcBef>
              <a:spcAft>
                <a:spcPts val="0"/>
              </a:spcAft>
              <a:buClr>
                <a:srgbClr val="000000"/>
              </a:buClr>
              <a:buSzPts val="1400"/>
              <a:buFont typeface="Arial"/>
              <a:buNone/>
              <a:defRPr b="1" i="1" sz="2400" u="none" cap="none" strike="noStrike">
                <a:solidFill>
                  <a:srgbClr val="FF9966"/>
                </a:solidFill>
                <a:latin typeface="Arial"/>
                <a:ea typeface="Arial"/>
                <a:cs typeface="Arial"/>
                <a:sym typeface="Arial"/>
              </a:defRPr>
            </a:lvl2pPr>
            <a:lvl3pPr lvl="2" marR="0" rtl="0" algn="l">
              <a:lnSpc>
                <a:spcPct val="93000"/>
              </a:lnSpc>
              <a:spcBef>
                <a:spcPts val="0"/>
              </a:spcBef>
              <a:spcAft>
                <a:spcPts val="0"/>
              </a:spcAft>
              <a:buClr>
                <a:srgbClr val="000000"/>
              </a:buClr>
              <a:buSzPts val="1400"/>
              <a:buFont typeface="Arial"/>
              <a:buNone/>
              <a:defRPr b="1" i="1" sz="2400" u="none" cap="none" strike="noStrike">
                <a:solidFill>
                  <a:srgbClr val="FF9966"/>
                </a:solidFill>
                <a:latin typeface="Arial"/>
                <a:ea typeface="Arial"/>
                <a:cs typeface="Arial"/>
                <a:sym typeface="Arial"/>
              </a:defRPr>
            </a:lvl3pPr>
            <a:lvl4pPr lvl="3" marR="0" rtl="0" algn="l">
              <a:lnSpc>
                <a:spcPct val="93000"/>
              </a:lnSpc>
              <a:spcBef>
                <a:spcPts val="0"/>
              </a:spcBef>
              <a:spcAft>
                <a:spcPts val="0"/>
              </a:spcAft>
              <a:buClr>
                <a:srgbClr val="000000"/>
              </a:buClr>
              <a:buSzPts val="1400"/>
              <a:buFont typeface="Arial"/>
              <a:buNone/>
              <a:defRPr b="1" i="1" sz="2400" u="none" cap="none" strike="noStrike">
                <a:solidFill>
                  <a:srgbClr val="FF9966"/>
                </a:solidFill>
                <a:latin typeface="Arial"/>
                <a:ea typeface="Arial"/>
                <a:cs typeface="Arial"/>
                <a:sym typeface="Arial"/>
              </a:defRPr>
            </a:lvl4pPr>
            <a:lvl5pPr lvl="4" marR="0" rtl="0" algn="l">
              <a:lnSpc>
                <a:spcPct val="93000"/>
              </a:lnSpc>
              <a:spcBef>
                <a:spcPts val="0"/>
              </a:spcBef>
              <a:spcAft>
                <a:spcPts val="0"/>
              </a:spcAft>
              <a:buClr>
                <a:srgbClr val="000000"/>
              </a:buClr>
              <a:buSzPts val="1400"/>
              <a:buFont typeface="Arial"/>
              <a:buNone/>
              <a:defRPr b="1" i="1" sz="2400" u="none" cap="none" strike="noStrike">
                <a:solidFill>
                  <a:srgbClr val="FF9966"/>
                </a:solidFill>
                <a:latin typeface="Arial"/>
                <a:ea typeface="Arial"/>
                <a:cs typeface="Arial"/>
                <a:sym typeface="Arial"/>
              </a:defRPr>
            </a:lvl5pPr>
            <a:lvl6pPr lvl="5" marR="0" rtl="0" algn="l">
              <a:lnSpc>
                <a:spcPct val="93000"/>
              </a:lnSpc>
              <a:spcBef>
                <a:spcPts val="0"/>
              </a:spcBef>
              <a:spcAft>
                <a:spcPts val="0"/>
              </a:spcAft>
              <a:buClr>
                <a:srgbClr val="000000"/>
              </a:buClr>
              <a:buSzPts val="1400"/>
              <a:buFont typeface="Arial"/>
              <a:buNone/>
              <a:defRPr b="1" i="1" sz="2400" u="none" cap="none" strike="noStrike">
                <a:solidFill>
                  <a:srgbClr val="FF9966"/>
                </a:solidFill>
                <a:latin typeface="Arial"/>
                <a:ea typeface="Arial"/>
                <a:cs typeface="Arial"/>
                <a:sym typeface="Arial"/>
              </a:defRPr>
            </a:lvl6pPr>
            <a:lvl7pPr lvl="6" marR="0" rtl="0" algn="l">
              <a:lnSpc>
                <a:spcPct val="93000"/>
              </a:lnSpc>
              <a:spcBef>
                <a:spcPts val="0"/>
              </a:spcBef>
              <a:spcAft>
                <a:spcPts val="0"/>
              </a:spcAft>
              <a:buClr>
                <a:srgbClr val="000000"/>
              </a:buClr>
              <a:buSzPts val="1400"/>
              <a:buFont typeface="Arial"/>
              <a:buNone/>
              <a:defRPr b="1" i="1" sz="2400" u="none" cap="none" strike="noStrike">
                <a:solidFill>
                  <a:srgbClr val="FF9966"/>
                </a:solidFill>
                <a:latin typeface="Arial"/>
                <a:ea typeface="Arial"/>
                <a:cs typeface="Arial"/>
                <a:sym typeface="Arial"/>
              </a:defRPr>
            </a:lvl7pPr>
            <a:lvl8pPr lvl="7" marR="0" rtl="0" algn="l">
              <a:lnSpc>
                <a:spcPct val="93000"/>
              </a:lnSpc>
              <a:spcBef>
                <a:spcPts val="0"/>
              </a:spcBef>
              <a:spcAft>
                <a:spcPts val="0"/>
              </a:spcAft>
              <a:buClr>
                <a:srgbClr val="000000"/>
              </a:buClr>
              <a:buSzPts val="1400"/>
              <a:buFont typeface="Arial"/>
              <a:buNone/>
              <a:defRPr b="1" i="1" sz="2400" u="none" cap="none" strike="noStrike">
                <a:solidFill>
                  <a:srgbClr val="FF9966"/>
                </a:solidFill>
                <a:latin typeface="Arial"/>
                <a:ea typeface="Arial"/>
                <a:cs typeface="Arial"/>
                <a:sym typeface="Arial"/>
              </a:defRPr>
            </a:lvl8pPr>
            <a:lvl9pPr lvl="8" marR="0" rtl="0" algn="l">
              <a:lnSpc>
                <a:spcPct val="93000"/>
              </a:lnSpc>
              <a:spcBef>
                <a:spcPts val="0"/>
              </a:spcBef>
              <a:spcAft>
                <a:spcPts val="0"/>
              </a:spcAft>
              <a:buClr>
                <a:srgbClr val="000000"/>
              </a:buClr>
              <a:buSzPts val="1400"/>
              <a:buFont typeface="Arial"/>
              <a:buNone/>
              <a:defRPr b="1" i="1" sz="2400" u="none" cap="none" strike="noStrike">
                <a:solidFill>
                  <a:srgbClr val="FF9966"/>
                </a:solidFill>
                <a:latin typeface="Arial"/>
                <a:ea typeface="Arial"/>
                <a:cs typeface="Arial"/>
                <a:sym typeface="Arial"/>
              </a:defRPr>
            </a:lvl9pPr>
          </a:lstStyle>
          <a:p/>
        </p:txBody>
      </p:sp>
      <p:sp>
        <p:nvSpPr>
          <p:cNvPr id="91" name="Google Shape;91;p14"/>
          <p:cNvSpPr txBox="1"/>
          <p:nvPr>
            <p:ph idx="1" type="body"/>
          </p:nvPr>
        </p:nvSpPr>
        <p:spPr>
          <a:xfrm>
            <a:off x="741362" y="1963737"/>
            <a:ext cx="8770937" cy="4935537"/>
          </a:xfrm>
          <a:prstGeom prst="rect">
            <a:avLst/>
          </a:prstGeom>
          <a:noFill/>
          <a:ln>
            <a:noFill/>
          </a:ln>
        </p:spPr>
        <p:txBody>
          <a:bodyPr anchorCtr="0" anchor="t" bIns="0" lIns="0" spcFirstLastPara="1" rIns="0" wrap="square" tIns="15100"/>
          <a:lstStyle>
            <a:lvl1pPr indent="-228600" lvl="0" marL="457200" marR="0" rtl="0" algn="l">
              <a:lnSpc>
                <a:spcPct val="95000"/>
              </a:lnSpc>
              <a:spcBef>
                <a:spcPts val="0"/>
              </a:spcBef>
              <a:spcAft>
                <a:spcPts val="0"/>
              </a:spcAft>
              <a:buClr>
                <a:srgbClr val="000000"/>
              </a:buClr>
              <a:buSzPts val="1400"/>
              <a:buFont typeface="Arial"/>
              <a:buNone/>
              <a:defRPr b="0" i="0" sz="2400" u="none" cap="none" strike="noStrike">
                <a:solidFill>
                  <a:srgbClr val="E6E6E6"/>
                </a:solidFill>
                <a:latin typeface="Times New Roman"/>
                <a:ea typeface="Times New Roman"/>
                <a:cs typeface="Times New Roman"/>
                <a:sym typeface="Times New Roman"/>
              </a:defRPr>
            </a:lvl1pPr>
            <a:lvl2pPr indent="-228600" lvl="1" marL="914400" marR="0" rtl="0" algn="l">
              <a:lnSpc>
                <a:spcPct val="93000"/>
              </a:lnSpc>
              <a:spcBef>
                <a:spcPts val="0"/>
              </a:spcBef>
              <a:spcAft>
                <a:spcPts val="0"/>
              </a:spcAft>
              <a:buClr>
                <a:srgbClr val="000000"/>
              </a:buClr>
              <a:buSzPts val="1400"/>
              <a:buFont typeface="Arial"/>
              <a:buNone/>
              <a:defRPr b="0" i="0" sz="2800" u="none" cap="none" strike="noStrike">
                <a:solidFill>
                  <a:srgbClr val="000000"/>
                </a:solidFill>
                <a:latin typeface="Arial"/>
                <a:ea typeface="Arial"/>
                <a:cs typeface="Arial"/>
                <a:sym typeface="Arial"/>
              </a:defRPr>
            </a:lvl2pPr>
            <a:lvl3pPr indent="-228600" lvl="2" marL="1371600" marR="0" rtl="0" algn="l">
              <a:lnSpc>
                <a:spcPct val="93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3pPr>
            <a:lvl4pPr indent="-228600" lvl="3" marL="1828800" marR="0" rtl="0" algn="l">
              <a:lnSpc>
                <a:spcPct val="93000"/>
              </a:lnSpc>
              <a:spcBef>
                <a:spcPts val="0"/>
              </a:spcBef>
              <a:spcAft>
                <a:spcPts val="0"/>
              </a:spcAft>
              <a:buClr>
                <a:srgbClr val="000000"/>
              </a:buClr>
              <a:buSzPts val="1400"/>
              <a:buFont typeface="Arial"/>
              <a:buNone/>
              <a:defRPr b="0" i="0" sz="2000" u="none" cap="none" strike="noStrike">
                <a:solidFill>
                  <a:srgbClr val="000000"/>
                </a:solidFill>
                <a:latin typeface="Arial"/>
                <a:ea typeface="Arial"/>
                <a:cs typeface="Arial"/>
                <a:sym typeface="Arial"/>
              </a:defRPr>
            </a:lvl4pPr>
            <a:lvl5pPr indent="-228600" lvl="4" marL="2286000" marR="0" rtl="0" algn="l">
              <a:lnSpc>
                <a:spcPct val="93000"/>
              </a:lnSpc>
              <a:spcBef>
                <a:spcPts val="0"/>
              </a:spcBef>
              <a:spcAft>
                <a:spcPts val="0"/>
              </a:spcAft>
              <a:buClr>
                <a:srgbClr val="000000"/>
              </a:buClr>
              <a:buSzPts val="1400"/>
              <a:buFont typeface="Arial"/>
              <a:buNone/>
              <a:defRPr b="0" i="0" sz="2000" u="none" cap="none" strike="noStrike">
                <a:solidFill>
                  <a:srgbClr val="000000"/>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imes New Roman"/>
                <a:ea typeface="Times New Roman"/>
                <a:cs typeface="Times New Roman"/>
                <a:sym typeface="Times New Roman"/>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imes New Roman"/>
                <a:ea typeface="Times New Roman"/>
                <a:cs typeface="Times New Roman"/>
                <a:sym typeface="Times New Roman"/>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imes New Roman"/>
                <a:ea typeface="Times New Roman"/>
                <a:cs typeface="Times New Roman"/>
                <a:sym typeface="Times New Roman"/>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imes New Roman"/>
                <a:ea typeface="Times New Roman"/>
                <a:cs typeface="Times New Roman"/>
                <a:sym typeface="Times New Roman"/>
              </a:defRPr>
            </a:lvl9pPr>
          </a:lstStyle>
          <a:p/>
        </p:txBody>
      </p:sp>
      <p:sp>
        <p:nvSpPr>
          <p:cNvPr id="92" name="Google Shape;92;p14"/>
          <p:cNvSpPr/>
          <p:nvPr/>
        </p:nvSpPr>
        <p:spPr>
          <a:xfrm>
            <a:off x="723900" y="7077075"/>
            <a:ext cx="9355137" cy="96837"/>
          </a:xfrm>
          <a:prstGeom prst="roundRect">
            <a:avLst>
              <a:gd fmla="val 360" name="adj"/>
            </a:avLst>
          </a:prstGeom>
          <a:solidFill>
            <a:srgbClr val="FF9966"/>
          </a:solidFill>
          <a:ln>
            <a:noFill/>
          </a:ln>
        </p:spPr>
        <p:txBody>
          <a:bodyPr anchorCtr="0" anchor="ctr" bIns="45700" lIns="91425" spcFirstLastPara="1" rIns="91425" wrap="square" tIns="45700">
            <a:noAutofit/>
          </a:bodyPr>
          <a:lstStyle/>
          <a:p>
            <a:pPr indent="0" lvl="0" marL="0" marR="0" rtl="0" algn="l">
              <a:lnSpc>
                <a:spcPct val="93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93" name="Google Shape;93;p14"/>
          <p:cNvSpPr/>
          <p:nvPr/>
        </p:nvSpPr>
        <p:spPr>
          <a:xfrm>
            <a:off x="1987550" y="7289800"/>
            <a:ext cx="8093075" cy="96837"/>
          </a:xfrm>
          <a:prstGeom prst="roundRect">
            <a:avLst>
              <a:gd fmla="val 360" name="adj"/>
            </a:avLst>
          </a:prstGeom>
          <a:solidFill>
            <a:srgbClr val="FF9966"/>
          </a:solidFill>
          <a:ln>
            <a:noFill/>
          </a:ln>
        </p:spPr>
        <p:txBody>
          <a:bodyPr anchorCtr="0" anchor="ctr" bIns="45700" lIns="91425" spcFirstLastPara="1" rIns="91425" wrap="square" tIns="45700">
            <a:noAutofit/>
          </a:bodyPr>
          <a:lstStyle/>
          <a:p>
            <a:pPr indent="0" lvl="0" marL="0" marR="0" rtl="0" algn="l">
              <a:lnSpc>
                <a:spcPct val="93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hyperlink" Target="https://www.nytimes.com/interactive/2019/04/04/world/asia/xinjiang-china-surveillance-prison.html" TargetMode="External"/><Relationship Id="rId4" Type="http://schemas.openxmlformats.org/officeDocument/2006/relationships/hyperlink" Target="https://www.nytimes.com/2019/04/24/technology/facebook-ftc-fine-earnings.html?emc=edit_na_20190424&amp;nl=breaking-news&amp;nlid=70124777ing-news&amp;ref=ct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www.telegraph.co.uk/technology/wikipedia/6250515/Wikipedia-20-articles-earmarked-for-deletion.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5" name="Shape 135"/>
        <p:cNvGrpSpPr/>
        <p:nvPr/>
      </p:nvGrpSpPr>
      <p:grpSpPr>
        <a:xfrm>
          <a:off x="0" y="0"/>
          <a:ext cx="0" cy="0"/>
          <a:chOff x="0" y="0"/>
          <a:chExt cx="0" cy="0"/>
        </a:xfrm>
      </p:grpSpPr>
      <p:sp>
        <p:nvSpPr>
          <p:cNvPr id="136" name="Google Shape;136;p26"/>
          <p:cNvSpPr txBox="1"/>
          <p:nvPr>
            <p:ph type="title"/>
          </p:nvPr>
        </p:nvSpPr>
        <p:spPr>
          <a:xfrm>
            <a:off x="503237" y="301625"/>
            <a:ext cx="9070975" cy="1262062"/>
          </a:xfrm>
          <a:prstGeom prst="rect">
            <a:avLst/>
          </a:prstGeom>
          <a:noFill/>
          <a:ln>
            <a:noFill/>
          </a:ln>
        </p:spPr>
        <p:txBody>
          <a:bodyPr anchorCtr="0" anchor="ctr" bIns="0" lIns="0" spcFirstLastPara="1" rIns="0" wrap="square" tIns="38875">
            <a:noAutofit/>
          </a:bodyPr>
          <a:lstStyle/>
          <a:p>
            <a:pPr indent="-215900" lvl="0" marL="215900" rtl="0" algn="ctr">
              <a:lnSpc>
                <a:spcPct val="100000"/>
              </a:lnSpc>
              <a:spcBef>
                <a:spcPts val="0"/>
              </a:spcBef>
              <a:spcAft>
                <a:spcPts val="0"/>
              </a:spcAft>
              <a:buSzPts val="4400"/>
              <a:buNone/>
            </a:pPr>
            <a:r>
              <a:rPr b="0" i="0" lang="en-US" sz="4400" u="none">
                <a:solidFill>
                  <a:srgbClr val="000000"/>
                </a:solidFill>
                <a:latin typeface="Arial"/>
                <a:ea typeface="Arial"/>
                <a:cs typeface="Arial"/>
                <a:sym typeface="Arial"/>
              </a:rPr>
              <a:t>Session 5 Assessments</a:t>
            </a:r>
            <a:endParaRPr/>
          </a:p>
        </p:txBody>
      </p:sp>
      <p:sp>
        <p:nvSpPr>
          <p:cNvPr id="137" name="Google Shape;137;p26"/>
          <p:cNvSpPr txBox="1"/>
          <p:nvPr>
            <p:ph idx="4294967295" type="subTitle"/>
          </p:nvPr>
        </p:nvSpPr>
        <p:spPr>
          <a:xfrm>
            <a:off x="503237" y="1768475"/>
            <a:ext cx="9070975" cy="4989512"/>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2400"/>
              <a:buFont typeface="Times New Roman"/>
              <a:buNone/>
            </a:pPr>
            <a:r>
              <a:rPr b="0" i="0" lang="en-US" sz="2400" u="none" cap="none" strike="noStrike">
                <a:solidFill>
                  <a:srgbClr val="000000"/>
                </a:solidFill>
                <a:latin typeface="Arial"/>
                <a:ea typeface="Arial"/>
                <a:cs typeface="Arial"/>
                <a:sym typeface="Arial"/>
              </a:rPr>
              <a:t>A commodity analysis (2,000 words) and a corporation profile (1,000 words)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27"/>
          <p:cNvSpPr txBox="1"/>
          <p:nvPr>
            <p:ph type="title"/>
          </p:nvPr>
        </p:nvSpPr>
        <p:spPr>
          <a:xfrm>
            <a:off x="503237" y="301625"/>
            <a:ext cx="9069300" cy="12606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US"/>
              <a:t>Before we start</a:t>
            </a:r>
            <a:endParaRPr/>
          </a:p>
        </p:txBody>
      </p:sp>
      <p:sp>
        <p:nvSpPr>
          <p:cNvPr id="144" name="Google Shape;144;p27"/>
          <p:cNvSpPr txBox="1"/>
          <p:nvPr>
            <p:ph idx="1" type="body"/>
          </p:nvPr>
        </p:nvSpPr>
        <p:spPr>
          <a:xfrm>
            <a:off x="600463" y="2102176"/>
            <a:ext cx="8879700" cy="3619500"/>
          </a:xfrm>
          <a:prstGeom prst="rect">
            <a:avLst/>
          </a:prstGeom>
        </p:spPr>
        <p:txBody>
          <a:bodyPr anchorCtr="0" anchor="t" bIns="0" lIns="0" spcFirstLastPara="1" rIns="0" wrap="square" tIns="28200">
            <a:noAutofit/>
          </a:bodyPr>
          <a:lstStyle/>
          <a:p>
            <a:pPr indent="0" lvl="0" marL="0" rtl="0" algn="l">
              <a:spcBef>
                <a:spcPts val="0"/>
              </a:spcBef>
              <a:spcAft>
                <a:spcPts val="0"/>
              </a:spcAft>
              <a:buNone/>
            </a:pPr>
            <a:r>
              <a:rPr lang="en-US" sz="3000" u="sng">
                <a:solidFill>
                  <a:schemeClr val="hlink"/>
                </a:solidFill>
                <a:hlinkClick r:id="rId3"/>
              </a:rPr>
              <a:t>https://www.nytimes.com/interactive/2019/04/04/world/asia/xinjiang-china-surveillance-prison.html</a:t>
            </a:r>
            <a:endParaRPr sz="3000"/>
          </a:p>
          <a:p>
            <a:pPr indent="0" lvl="0" marL="0" rtl="0" algn="l">
              <a:spcBef>
                <a:spcPts val="0"/>
              </a:spcBef>
              <a:spcAft>
                <a:spcPts val="0"/>
              </a:spcAft>
              <a:buNone/>
            </a:pPr>
            <a:r>
              <a:t/>
            </a:r>
            <a:endParaRPr sz="3000"/>
          </a:p>
          <a:p>
            <a:pPr indent="0" lvl="0" marL="0" rtl="0" algn="l">
              <a:spcBef>
                <a:spcPts val="0"/>
              </a:spcBef>
              <a:spcAft>
                <a:spcPts val="0"/>
              </a:spcAft>
              <a:buNone/>
            </a:pPr>
            <a:r>
              <a:rPr lang="en-US" sz="3000" u="sng">
                <a:solidFill>
                  <a:schemeClr val="hlink"/>
                </a:solidFill>
                <a:hlinkClick r:id="rId4"/>
              </a:rPr>
              <a:t>https://www.nytimes.com/2019/04/24/technology/facebook-ftc-fine-earnings.html?emc=edit_na_20190424&amp;nl=breaking-news&amp;nlid=70124777ing-news&amp;ref=cta</a:t>
            </a:r>
            <a:endParaRPr sz="3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Google Shape;151;p28"/>
          <p:cNvSpPr txBox="1"/>
          <p:nvPr/>
        </p:nvSpPr>
        <p:spPr>
          <a:xfrm>
            <a:off x="460375" y="-38100"/>
            <a:ext cx="9070975" cy="1262062"/>
          </a:xfrm>
          <a:prstGeom prst="rect">
            <a:avLst/>
          </a:prstGeom>
          <a:noFill/>
          <a:ln>
            <a:noFill/>
          </a:ln>
        </p:spPr>
        <p:txBody>
          <a:bodyPr anchorCtr="0" anchor="ctr" bIns="0" lIns="0" spcFirstLastPara="1" rIns="0" wrap="square" tIns="0">
            <a:noAutofit/>
          </a:bodyPr>
          <a:lstStyle/>
          <a:p>
            <a:pPr indent="-215900" lvl="0" marL="215900" marR="0" rtl="0" algn="ctr">
              <a:lnSpc>
                <a:spcPct val="100000"/>
              </a:lnSpc>
              <a:spcBef>
                <a:spcPts val="0"/>
              </a:spcBef>
              <a:spcAft>
                <a:spcPts val="0"/>
              </a:spcAft>
              <a:buClr>
                <a:srgbClr val="000000"/>
              </a:buClr>
              <a:buSzPts val="3200"/>
              <a:buFont typeface="Arial"/>
              <a:buNone/>
            </a:pPr>
            <a:r>
              <a:rPr b="0" i="0" lang="en-US" sz="3200" u="sng" cap="none" strike="noStrike">
                <a:solidFill>
                  <a:srgbClr val="000000"/>
                </a:solidFill>
                <a:latin typeface="Arial"/>
                <a:ea typeface="Arial"/>
                <a:cs typeface="Arial"/>
                <a:sym typeface="Arial"/>
              </a:rPr>
              <a:t>2. Corporation Profile (1,000 words)</a:t>
            </a:r>
            <a:endParaRPr b="0" i="0" sz="1400" u="none" cap="none" strike="noStrike">
              <a:solidFill>
                <a:srgbClr val="000000"/>
              </a:solidFill>
              <a:latin typeface="Arial"/>
              <a:ea typeface="Arial"/>
              <a:cs typeface="Arial"/>
              <a:sym typeface="Arial"/>
            </a:endParaRPr>
          </a:p>
        </p:txBody>
      </p:sp>
      <p:sp>
        <p:nvSpPr>
          <p:cNvPr id="152" name="Google Shape;152;p28"/>
          <p:cNvSpPr txBox="1"/>
          <p:nvPr/>
        </p:nvSpPr>
        <p:spPr>
          <a:xfrm>
            <a:off x="460375" y="755650"/>
            <a:ext cx="9332912" cy="6696075"/>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For this assessment you need to research a corporation, company or other organization associated with communications or media/cultural industries. You should gather as much information as possible about your chosen organization and analyze it in light of the readings and discussions that we have done.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40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Your profile should include (if available):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40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brief history or background information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40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discussion of organization, operations, policies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basic financial information (revenues, assets, income, number of stockholders, stockholder equity, share of industry revenue, etc.)</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40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internationalization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40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an outline, map, or other visual representation of the organization's structure (its parent company, divisions, subsidiaries, and any major partnerships). This will be discussed further in class.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40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At the end of your analysis, you should be able to answer the question, “what is the primary business of this organization?”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40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Your profile should include the written account (1,000 words) and appendices that provide an illustration of your organization's structure and relationships with other organizations (possibly also outside the fields of media/communications/cultural industries). Please note that you need to provide references and while you can use Wikipedia and company websites as your starting point, you should also use other sources.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Google Shape;159;p29"/>
          <p:cNvSpPr txBox="1"/>
          <p:nvPr/>
        </p:nvSpPr>
        <p:spPr>
          <a:xfrm>
            <a:off x="503237" y="301625"/>
            <a:ext cx="9070975" cy="1262062"/>
          </a:xfrm>
          <a:prstGeom prst="rect">
            <a:avLst/>
          </a:prstGeom>
          <a:noFill/>
          <a:ln>
            <a:noFill/>
          </a:ln>
        </p:spPr>
        <p:txBody>
          <a:bodyPr anchorCtr="0" anchor="ctr" bIns="0" lIns="0" spcFirstLastPara="1" rIns="0" wrap="square" tIns="38875">
            <a:noAutofit/>
          </a:bodyPr>
          <a:lstStyle/>
          <a:p>
            <a:pPr indent="-215900" lvl="0" marL="215900" marR="0" rtl="0" algn="ctr">
              <a:lnSpc>
                <a:spcPct val="100000"/>
              </a:lnSpc>
              <a:spcBef>
                <a:spcPts val="0"/>
              </a:spcBef>
              <a:spcAft>
                <a:spcPts val="0"/>
              </a:spcAft>
              <a:buClr>
                <a:srgbClr val="000000"/>
              </a:buClr>
              <a:buSzPts val="4400"/>
              <a:buFont typeface="Arial"/>
              <a:buNone/>
            </a:pPr>
            <a:r>
              <a:rPr b="0" i="0" lang="en-US" sz="4400" u="none" cap="none" strike="noStrike">
                <a:solidFill>
                  <a:srgbClr val="000000"/>
                </a:solidFill>
                <a:latin typeface="Arial"/>
                <a:ea typeface="Arial"/>
                <a:cs typeface="Arial"/>
                <a:sym typeface="Arial"/>
              </a:rPr>
              <a:t>Sources</a:t>
            </a:r>
            <a:endParaRPr b="0" i="0" sz="1400" u="none" cap="none" strike="noStrike">
              <a:solidFill>
                <a:srgbClr val="000000"/>
              </a:solidFill>
              <a:latin typeface="Arial"/>
              <a:ea typeface="Arial"/>
              <a:cs typeface="Arial"/>
              <a:sym typeface="Arial"/>
            </a:endParaRPr>
          </a:p>
        </p:txBody>
      </p:sp>
      <p:sp>
        <p:nvSpPr>
          <p:cNvPr id="160" name="Google Shape;160;p29"/>
          <p:cNvSpPr txBox="1"/>
          <p:nvPr/>
        </p:nvSpPr>
        <p:spPr>
          <a:xfrm>
            <a:off x="503237" y="1768475"/>
            <a:ext cx="9070975" cy="4989512"/>
          </a:xfrm>
          <a:prstGeom prst="rect">
            <a:avLst/>
          </a:prstGeom>
          <a:noFill/>
          <a:ln>
            <a:noFill/>
          </a:ln>
        </p:spPr>
        <p:txBody>
          <a:bodyPr anchorCtr="0" anchor="t" bIns="0" lIns="0" spcFirstLastPara="1" rIns="0" wrap="square" tIns="28075">
            <a:noAutofit/>
          </a:bodyPr>
          <a:lstStyle/>
          <a:p>
            <a:pPr indent="-323849" lvl="0" marL="430212" marR="0" rtl="0" algn="l">
              <a:lnSpc>
                <a:spcPct val="100000"/>
              </a:lnSpc>
              <a:spcBef>
                <a:spcPts val="0"/>
              </a:spcBef>
              <a:spcAft>
                <a:spcPts val="0"/>
              </a:spcAft>
              <a:buClr>
                <a:srgbClr val="000000"/>
              </a:buClr>
              <a:buSzPts val="1440"/>
              <a:buFont typeface="Noto Sans Symbols"/>
              <a:buChar char="●"/>
            </a:pPr>
            <a:r>
              <a:rPr b="0" i="0" lang="en-US" sz="3200" u="none" cap="none" strike="noStrike">
                <a:solidFill>
                  <a:srgbClr val="000000"/>
                </a:solidFill>
                <a:latin typeface="Arial"/>
                <a:ea typeface="Arial"/>
                <a:cs typeface="Arial"/>
                <a:sym typeface="Arial"/>
              </a:rPr>
              <a:t>Wikipedia – ok but corroborate what it says </a:t>
            </a:r>
            <a:endParaRPr b="0" i="0" sz="1400" u="none" cap="none" strike="noStrike">
              <a:solidFill>
                <a:srgbClr val="000000"/>
              </a:solidFill>
              <a:latin typeface="Arial"/>
              <a:ea typeface="Arial"/>
              <a:cs typeface="Arial"/>
              <a:sym typeface="Arial"/>
            </a:endParaRPr>
          </a:p>
          <a:p>
            <a:pPr indent="-323849" lvl="0" marL="430212" marR="0" rtl="0" algn="l">
              <a:lnSpc>
                <a:spcPct val="100000"/>
              </a:lnSpc>
              <a:spcBef>
                <a:spcPts val="1400"/>
              </a:spcBef>
              <a:spcAft>
                <a:spcPts val="0"/>
              </a:spcAft>
              <a:buClr>
                <a:srgbClr val="000000"/>
              </a:buClr>
              <a:buSzPts val="1440"/>
              <a:buFont typeface="Noto Sans Symbols"/>
              <a:buChar char="●"/>
            </a:pPr>
            <a:r>
              <a:rPr b="0" i="0" lang="en-US" sz="3200" u="sng" cap="none" strike="noStrike">
                <a:solidFill>
                  <a:schemeClr val="hlink"/>
                </a:solidFill>
                <a:latin typeface="Arial"/>
                <a:ea typeface="Arial"/>
                <a:cs typeface="Arial"/>
                <a:sym typeface="Arial"/>
                <a:hlinkClick r:id="rId3"/>
              </a:rPr>
              <a:t>http://www.telegraph.co.uk/technology/wikipedia/6250515/Wikipedia-20-articles-earmarked-for-deletion.html</a:t>
            </a:r>
            <a:r>
              <a:rPr b="0" i="0" lang="en-US" sz="3200" u="none" cap="none" strike="noStrike">
                <a:solidFill>
                  <a:srgbClr val="000000"/>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a:p>
            <a:pPr indent="-323849" lvl="0" marL="430212" marR="0" rtl="0" algn="l">
              <a:lnSpc>
                <a:spcPct val="100000"/>
              </a:lnSpc>
              <a:spcBef>
                <a:spcPts val="1400"/>
              </a:spcBef>
              <a:spcAft>
                <a:spcPts val="0"/>
              </a:spcAft>
              <a:buClr>
                <a:srgbClr val="000000"/>
              </a:buClr>
              <a:buSzPts val="1440"/>
              <a:buFont typeface="Noto Sans Symbols"/>
              <a:buChar char="●"/>
            </a:pPr>
            <a:r>
              <a:rPr b="0" i="0" lang="en-US" sz="3200" u="none" cap="none" strike="noStrike">
                <a:solidFill>
                  <a:srgbClr val="000000"/>
                </a:solidFill>
                <a:latin typeface="Arial"/>
                <a:ea typeface="Arial"/>
                <a:cs typeface="Arial"/>
                <a:sym typeface="Arial"/>
              </a:rPr>
              <a:t>Magazines, newspapers – established ones with a good reputation</a:t>
            </a:r>
            <a:endParaRPr b="0" i="0" sz="1400" u="none" cap="none" strike="noStrike">
              <a:solidFill>
                <a:srgbClr val="000000"/>
              </a:solidFill>
              <a:latin typeface="Arial"/>
              <a:ea typeface="Arial"/>
              <a:cs typeface="Arial"/>
              <a:sym typeface="Arial"/>
            </a:endParaRPr>
          </a:p>
          <a:p>
            <a:pPr indent="-323849" lvl="0" marL="430212" marR="0" rtl="0" algn="l">
              <a:lnSpc>
                <a:spcPct val="100000"/>
              </a:lnSpc>
              <a:spcBef>
                <a:spcPts val="1400"/>
              </a:spcBef>
              <a:spcAft>
                <a:spcPts val="0"/>
              </a:spcAft>
              <a:buClr>
                <a:srgbClr val="000000"/>
              </a:buClr>
              <a:buSzPts val="1440"/>
              <a:buFont typeface="Noto Sans Symbols"/>
              <a:buChar char="●"/>
            </a:pPr>
            <a:r>
              <a:rPr b="0" i="0" lang="en-US" sz="3200" u="none" cap="none" strike="noStrike">
                <a:solidFill>
                  <a:srgbClr val="000000"/>
                </a:solidFill>
                <a:latin typeface="Arial"/>
                <a:ea typeface="Arial"/>
                <a:cs typeface="Arial"/>
                <a:sym typeface="Arial"/>
              </a:rPr>
              <a:t>Annual reports, corporate information </a:t>
            </a:r>
            <a:endParaRPr b="0" i="0" sz="1400" u="none" cap="none" strike="noStrike">
              <a:solidFill>
                <a:srgbClr val="000000"/>
              </a:solidFill>
              <a:latin typeface="Arial"/>
              <a:ea typeface="Arial"/>
              <a:cs typeface="Arial"/>
              <a:sym typeface="Arial"/>
            </a:endParaRPr>
          </a:p>
          <a:p>
            <a:pPr indent="-323849" lvl="0" marL="430212" marR="0" rtl="0" algn="l">
              <a:lnSpc>
                <a:spcPct val="100000"/>
              </a:lnSpc>
              <a:spcBef>
                <a:spcPts val="1400"/>
              </a:spcBef>
              <a:spcAft>
                <a:spcPts val="0"/>
              </a:spcAft>
              <a:buClr>
                <a:srgbClr val="000000"/>
              </a:buClr>
              <a:buSzPts val="1440"/>
              <a:buFont typeface="Noto Sans Symbols"/>
              <a:buChar char="●"/>
            </a:pPr>
            <a:r>
              <a:rPr b="0" i="0" lang="en-US" sz="3200" u="none" cap="none" strike="noStrike">
                <a:solidFill>
                  <a:srgbClr val="000000"/>
                </a:solidFill>
                <a:latin typeface="Arial"/>
                <a:ea typeface="Arial"/>
                <a:cs typeface="Arial"/>
                <a:sym typeface="Arial"/>
              </a:rPr>
              <a:t>Universities – studies, reports, analyses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Google Shape;167;p30"/>
          <p:cNvSpPr txBox="1"/>
          <p:nvPr/>
        </p:nvSpPr>
        <p:spPr>
          <a:xfrm>
            <a:off x="503237" y="301625"/>
            <a:ext cx="9070975" cy="1262062"/>
          </a:xfrm>
          <a:prstGeom prst="rect">
            <a:avLst/>
          </a:prstGeom>
          <a:noFill/>
          <a:ln>
            <a:noFill/>
          </a:ln>
        </p:spPr>
        <p:txBody>
          <a:bodyPr anchorCtr="0" anchor="ctr" bIns="0" lIns="0" spcFirstLastPara="1" rIns="0" wrap="square" tIns="38875">
            <a:noAutofit/>
          </a:bodyPr>
          <a:lstStyle/>
          <a:p>
            <a:pPr indent="-215900" lvl="0" marL="215900" marR="0" rtl="0" algn="ctr">
              <a:lnSpc>
                <a:spcPct val="100000"/>
              </a:lnSpc>
              <a:spcBef>
                <a:spcPts val="0"/>
              </a:spcBef>
              <a:spcAft>
                <a:spcPts val="0"/>
              </a:spcAft>
              <a:buClr>
                <a:srgbClr val="000000"/>
              </a:buClr>
              <a:buSzPts val="4400"/>
              <a:buFont typeface="Arial"/>
              <a:buNone/>
            </a:pPr>
            <a:r>
              <a:rPr b="0" i="0" lang="en-US" sz="4400" u="none" cap="none" strike="noStrike">
                <a:solidFill>
                  <a:srgbClr val="000000"/>
                </a:solidFill>
                <a:latin typeface="Arial"/>
                <a:ea typeface="Arial"/>
                <a:cs typeface="Arial"/>
                <a:sym typeface="Arial"/>
              </a:rPr>
              <a:t>Examples</a:t>
            </a:r>
            <a:endParaRPr b="0" i="0" sz="1400" u="none" cap="none" strike="noStrike">
              <a:solidFill>
                <a:srgbClr val="000000"/>
              </a:solidFill>
              <a:latin typeface="Arial"/>
              <a:ea typeface="Arial"/>
              <a:cs typeface="Arial"/>
              <a:sym typeface="Arial"/>
            </a:endParaRPr>
          </a:p>
        </p:txBody>
      </p:sp>
      <p:sp>
        <p:nvSpPr>
          <p:cNvPr id="168" name="Google Shape;168;p30"/>
          <p:cNvSpPr txBox="1"/>
          <p:nvPr/>
        </p:nvSpPr>
        <p:spPr>
          <a:xfrm>
            <a:off x="503237" y="1768475"/>
            <a:ext cx="9070975" cy="4989512"/>
          </a:xfrm>
          <a:prstGeom prst="rect">
            <a:avLst/>
          </a:prstGeom>
          <a:noFill/>
          <a:ln>
            <a:noFill/>
          </a:ln>
        </p:spPr>
        <p:txBody>
          <a:bodyPr anchorCtr="0" anchor="t" bIns="0" lIns="0" spcFirstLastPara="1" rIns="0" wrap="square" tIns="28075">
            <a:noAutofit/>
          </a:bodyPr>
          <a:lstStyle/>
          <a:p>
            <a:pPr indent="-323849" lvl="0" marL="430212" marR="0" rtl="0" algn="l">
              <a:lnSpc>
                <a:spcPct val="100000"/>
              </a:lnSpc>
              <a:spcBef>
                <a:spcPts val="0"/>
              </a:spcBef>
              <a:spcAft>
                <a:spcPts val="0"/>
              </a:spcAft>
              <a:buClr>
                <a:srgbClr val="000000"/>
              </a:buClr>
              <a:buSzPts val="1440"/>
              <a:buFont typeface="Noto Sans Symbols"/>
              <a:buChar char="●"/>
            </a:pPr>
            <a:r>
              <a:rPr b="0" i="0" lang="en-US" sz="3200" u="none" cap="none" strike="noStrike">
                <a:solidFill>
                  <a:srgbClr val="000000"/>
                </a:solidFill>
                <a:latin typeface="Arial"/>
                <a:ea typeface="Arial"/>
                <a:cs typeface="Arial"/>
                <a:sym typeface="Arial"/>
              </a:rPr>
              <a:t>The New York Times</a:t>
            </a:r>
            <a:endParaRPr b="0" i="0" sz="1400" u="none" cap="none" strike="noStrike">
              <a:solidFill>
                <a:srgbClr val="000000"/>
              </a:solidFill>
              <a:latin typeface="Arial"/>
              <a:ea typeface="Arial"/>
              <a:cs typeface="Arial"/>
              <a:sym typeface="Arial"/>
            </a:endParaRPr>
          </a:p>
          <a:p>
            <a:pPr indent="-323849" lvl="0" marL="430212" marR="0" rtl="0" algn="l">
              <a:lnSpc>
                <a:spcPct val="100000"/>
              </a:lnSpc>
              <a:spcBef>
                <a:spcPts val="1400"/>
              </a:spcBef>
              <a:spcAft>
                <a:spcPts val="0"/>
              </a:spcAft>
              <a:buClr>
                <a:srgbClr val="000000"/>
              </a:buClr>
              <a:buSzPts val="1440"/>
              <a:buFont typeface="Noto Sans Symbols"/>
              <a:buChar char="●"/>
            </a:pPr>
            <a:r>
              <a:rPr b="0" i="0" lang="en-US" sz="3200" u="none" cap="none" strike="noStrike">
                <a:solidFill>
                  <a:srgbClr val="000000"/>
                </a:solidFill>
                <a:latin typeface="Arial"/>
                <a:ea typeface="Arial"/>
                <a:cs typeface="Arial"/>
                <a:sym typeface="Arial"/>
              </a:rPr>
              <a:t>Hulu, Prime, Now TV</a:t>
            </a:r>
            <a:endParaRPr b="0" i="0" sz="1400" u="none" cap="none" strike="noStrike">
              <a:solidFill>
                <a:srgbClr val="000000"/>
              </a:solidFill>
              <a:latin typeface="Arial"/>
              <a:ea typeface="Arial"/>
              <a:cs typeface="Arial"/>
              <a:sym typeface="Arial"/>
            </a:endParaRPr>
          </a:p>
          <a:p>
            <a:pPr indent="-323849" lvl="0" marL="430212" marR="0" rtl="0" algn="l">
              <a:lnSpc>
                <a:spcPct val="100000"/>
              </a:lnSpc>
              <a:spcBef>
                <a:spcPts val="1400"/>
              </a:spcBef>
              <a:spcAft>
                <a:spcPts val="0"/>
              </a:spcAft>
              <a:buClr>
                <a:srgbClr val="000000"/>
              </a:buClr>
              <a:buSzPts val="1440"/>
              <a:buFont typeface="Noto Sans Symbols"/>
              <a:buChar char="●"/>
            </a:pPr>
            <a:r>
              <a:rPr b="0" i="0" lang="en-US" sz="3200" u="none" cap="none" strike="noStrike">
                <a:solidFill>
                  <a:srgbClr val="000000"/>
                </a:solidFill>
                <a:latin typeface="Arial"/>
                <a:ea typeface="Arial"/>
                <a:cs typeface="Arial"/>
                <a:sym typeface="Arial"/>
              </a:rPr>
              <a:t>Adele's album 25 </a:t>
            </a:r>
            <a:endParaRPr b="0" i="0" sz="1400" u="none" cap="none" strike="noStrike">
              <a:solidFill>
                <a:srgbClr val="000000"/>
              </a:solidFill>
              <a:latin typeface="Arial"/>
              <a:ea typeface="Arial"/>
              <a:cs typeface="Arial"/>
              <a:sym typeface="Arial"/>
            </a:endParaRPr>
          </a:p>
          <a:p>
            <a:pPr indent="-323849" lvl="0" marL="430212" marR="0" rtl="0" algn="l">
              <a:lnSpc>
                <a:spcPct val="100000"/>
              </a:lnSpc>
              <a:spcBef>
                <a:spcPts val="1400"/>
              </a:spcBef>
              <a:spcAft>
                <a:spcPts val="0"/>
              </a:spcAft>
              <a:buClr>
                <a:srgbClr val="000000"/>
              </a:buClr>
              <a:buSzPts val="1440"/>
              <a:buFont typeface="Noto Sans Symbols"/>
              <a:buChar char="●"/>
            </a:pPr>
            <a:r>
              <a:rPr b="0" i="0" lang="en-US" sz="3200" u="none" cap="none" strike="noStrike">
                <a:solidFill>
                  <a:srgbClr val="000000"/>
                </a:solidFill>
                <a:latin typeface="Arial"/>
                <a:ea typeface="Arial"/>
                <a:cs typeface="Arial"/>
                <a:sym typeface="Arial"/>
              </a:rPr>
              <a:t>BBC</a:t>
            </a:r>
            <a:endParaRPr b="0" i="0" sz="1400" u="none" cap="none" strike="noStrike">
              <a:solidFill>
                <a:srgbClr val="000000"/>
              </a:solidFill>
              <a:latin typeface="Arial"/>
              <a:ea typeface="Arial"/>
              <a:cs typeface="Arial"/>
              <a:sym typeface="Arial"/>
            </a:endParaRPr>
          </a:p>
          <a:p>
            <a:pPr indent="-323849" lvl="0" marL="430212" marR="0" rtl="0" algn="l">
              <a:lnSpc>
                <a:spcPct val="100000"/>
              </a:lnSpc>
              <a:spcBef>
                <a:spcPts val="1400"/>
              </a:spcBef>
              <a:spcAft>
                <a:spcPts val="0"/>
              </a:spcAft>
              <a:buClr>
                <a:srgbClr val="000000"/>
              </a:buClr>
              <a:buSzPts val="1440"/>
              <a:buFont typeface="Noto Sans Symbols"/>
              <a:buChar char="●"/>
            </a:pPr>
            <a:r>
              <a:rPr b="0" i="0" lang="en-US" sz="3200" u="none" cap="none" strike="noStrike">
                <a:solidFill>
                  <a:srgbClr val="000000"/>
                </a:solidFill>
                <a:latin typeface="Arial"/>
                <a:ea typeface="Arial"/>
                <a:cs typeface="Arial"/>
                <a:sym typeface="Arial"/>
              </a:rPr>
              <a:t>Studio Ghibli</a:t>
            </a:r>
            <a:endParaRPr b="0" i="0" sz="1400" u="none" cap="none" strike="noStrike">
              <a:solidFill>
                <a:srgbClr val="000000"/>
              </a:solidFill>
              <a:latin typeface="Arial"/>
              <a:ea typeface="Arial"/>
              <a:cs typeface="Arial"/>
              <a:sym typeface="Arial"/>
            </a:endParaRPr>
          </a:p>
          <a:p>
            <a:pPr indent="-323849" lvl="0" marL="430212" marR="0" rtl="0" algn="l">
              <a:lnSpc>
                <a:spcPct val="100000"/>
              </a:lnSpc>
              <a:spcBef>
                <a:spcPts val="1400"/>
              </a:spcBef>
              <a:spcAft>
                <a:spcPts val="0"/>
              </a:spcAft>
              <a:buClr>
                <a:srgbClr val="000000"/>
              </a:buClr>
              <a:buSzPts val="1440"/>
              <a:buFont typeface="Noto Sans Symbols"/>
              <a:buChar char="●"/>
            </a:pPr>
            <a:r>
              <a:rPr b="0" i="0" lang="en-US" sz="3200" u="none" cap="none" strike="noStrike">
                <a:solidFill>
                  <a:srgbClr val="000000"/>
                </a:solidFill>
                <a:latin typeface="Arial"/>
                <a:ea typeface="Arial"/>
                <a:cs typeface="Arial"/>
                <a:sym typeface="Arial"/>
              </a:rPr>
              <a:t>WPP</a:t>
            </a:r>
            <a:endParaRPr b="0" i="0" sz="1400" u="none" cap="none" strike="noStrike">
              <a:solidFill>
                <a:srgbClr val="000000"/>
              </a:solidFill>
              <a:latin typeface="Arial"/>
              <a:ea typeface="Arial"/>
              <a:cs typeface="Arial"/>
              <a:sym typeface="Arial"/>
            </a:endParaRPr>
          </a:p>
          <a:p>
            <a:pPr indent="-323849" lvl="0" marL="430212" marR="0" rtl="0" algn="l">
              <a:lnSpc>
                <a:spcPct val="100000"/>
              </a:lnSpc>
              <a:spcBef>
                <a:spcPts val="1400"/>
              </a:spcBef>
              <a:spcAft>
                <a:spcPts val="0"/>
              </a:spcAft>
              <a:buClr>
                <a:srgbClr val="000000"/>
              </a:buClr>
              <a:buSzPts val="1440"/>
              <a:buFont typeface="Noto Sans Symbols"/>
              <a:buChar char="●"/>
            </a:pPr>
            <a:r>
              <a:rPr b="0" i="0" lang="en-US" sz="3200" u="none" cap="none" strike="noStrike">
                <a:solidFill>
                  <a:srgbClr val="000000"/>
                </a:solidFill>
                <a:latin typeface="Arial"/>
                <a:ea typeface="Arial"/>
                <a:cs typeface="Arial"/>
                <a:sym typeface="Arial"/>
              </a:rPr>
              <a:t>Harlequin romances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Google Shape;175;p31"/>
          <p:cNvSpPr txBox="1"/>
          <p:nvPr/>
        </p:nvSpPr>
        <p:spPr>
          <a:xfrm>
            <a:off x="503237" y="0"/>
            <a:ext cx="9070975" cy="1262062"/>
          </a:xfrm>
          <a:prstGeom prst="rect">
            <a:avLst/>
          </a:prstGeom>
          <a:noFill/>
          <a:ln>
            <a:noFill/>
          </a:ln>
        </p:spPr>
        <p:txBody>
          <a:bodyPr anchorCtr="0" anchor="ctr" bIns="0" lIns="0" spcFirstLastPara="1" rIns="0" wrap="square" tIns="0">
            <a:noAutofit/>
          </a:bodyPr>
          <a:lstStyle/>
          <a:p>
            <a:pPr indent="-215900" lvl="0" marL="215900" marR="0" rtl="0" algn="ctr">
              <a:lnSpc>
                <a:spcPct val="100000"/>
              </a:lnSpc>
              <a:spcBef>
                <a:spcPts val="0"/>
              </a:spcBef>
              <a:spcAft>
                <a:spcPts val="0"/>
              </a:spcAft>
              <a:buClr>
                <a:srgbClr val="000000"/>
              </a:buClr>
              <a:buSzPts val="3200"/>
              <a:buFont typeface="Arial"/>
              <a:buNone/>
            </a:pPr>
            <a:r>
              <a:rPr b="0" i="0" lang="en-US" sz="3200" u="none" cap="none" strike="noStrike">
                <a:solidFill>
                  <a:srgbClr val="000000"/>
                </a:solidFill>
                <a:latin typeface="Arial"/>
                <a:ea typeface="Arial"/>
                <a:cs typeface="Arial"/>
                <a:sym typeface="Arial"/>
              </a:rPr>
              <a:t>1. Commodity Analysis (2,000 words)</a:t>
            </a:r>
            <a:endParaRPr b="0" i="0" sz="1400" u="none" cap="none" strike="noStrike">
              <a:solidFill>
                <a:srgbClr val="000000"/>
              </a:solidFill>
              <a:latin typeface="Arial"/>
              <a:ea typeface="Arial"/>
              <a:cs typeface="Arial"/>
              <a:sym typeface="Arial"/>
            </a:endParaRPr>
          </a:p>
        </p:txBody>
      </p:sp>
      <p:sp>
        <p:nvSpPr>
          <p:cNvPr id="176" name="Google Shape;176;p31"/>
          <p:cNvSpPr txBox="1"/>
          <p:nvPr/>
        </p:nvSpPr>
        <p:spPr>
          <a:xfrm>
            <a:off x="503237" y="1223962"/>
            <a:ext cx="9070975" cy="6272212"/>
          </a:xfrm>
          <a:prstGeom prst="rect">
            <a:avLst/>
          </a:prstGeom>
          <a:noFill/>
          <a:ln>
            <a:noFill/>
          </a:ln>
        </p:spPr>
        <p:txBody>
          <a:bodyPr anchorCtr="0" anchor="t" bIns="0" lIns="0" spcFirstLastPara="1" rIns="0" wrap="square" tIns="17625">
            <a:noAutofit/>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For this assessment you will select a particular media commodity and explore how it fits within a broader system of production. For example, you may be interested in Star Wars and you will explore the franchise, these are questions that you will need to answer in relation to your chosen commodity (please note that it is not always possible to answer all these questions or they may be others that you will want to include):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Historical/contextual information for the commodity.</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Who or what company holds the copyright or patent for the commodity?</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What company or companies produced the commodity? Who owns that company?</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How was/is the commodity distributed?</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What company or companies distribute the commodity? Who owns that company?</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How much does the commodity cost to produce?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How/where is the commodity consumed?</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What is the role of advertising in this commodity’s chain?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Is the commodity available in other forms?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Is this commodity distributed locally, regionally, nationally, and/or internationally?</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Please note that you will be expected to make some references to the readings/discussion that we have on this course, for example, in relation to the role of advertising or globalization.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Motiv Office">
  <a:themeElements>
    <a:clrScheme name="Moti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tiv Office">
  <a:themeElements>
    <a:clrScheme name="Moti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