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9544E0-FEC0-4E33-BBA9-4AADC1E49BD2}">
  <a:tblStyle styleId="{A89544E0-FEC0-4E33-BBA9-4AADC1E49B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e396bcb4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e396bcb4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e39132dc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e39132dc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e39132dc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e39132dc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e396bcb4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e396bcb4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e39132dc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e39132dc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e39132dc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e39132dc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e39132dc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e39132dc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e39132dc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e39132dc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39132dc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39132dc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39132dc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e39132dc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39132dc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39132dc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39132dc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e39132dc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39132dc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39132dc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e396bcb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e396bcb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e396bcb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e396bcb4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e396bcb4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e396bcb4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e396bcb4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e396bcb4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e396bcb4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e396bcb4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e396bcb4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e396bcb4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NrtjboIS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kIID5FDi2J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+ geography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2 - 26th February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11550" y="1112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https://www.youtube.com/watch?v=lPNrtjboISg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https://www.youtube.com/watch?v=kIID5FDi2JQ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499" y="3575476"/>
            <a:ext cx="2771494" cy="154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t="18539" b="28460"/>
          <a:stretch/>
        </p:blipFill>
        <p:spPr>
          <a:xfrm>
            <a:off x="1226350" y="953500"/>
            <a:ext cx="6691301" cy="27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354" y="0"/>
            <a:ext cx="66912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t="6850" b="19414"/>
          <a:stretch/>
        </p:blipFill>
        <p:spPr>
          <a:xfrm>
            <a:off x="762000" y="698325"/>
            <a:ext cx="7620000" cy="351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71463"/>
            <a:ext cx="76200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l="35540" t="29911" r="4686" b="10014"/>
          <a:stretch/>
        </p:blipFill>
        <p:spPr>
          <a:xfrm>
            <a:off x="1839100" y="1017725"/>
            <a:ext cx="5465800" cy="29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l="35540" t="17756" r="4686" b="-6361"/>
          <a:stretch/>
        </p:blipFill>
        <p:spPr>
          <a:xfrm>
            <a:off x="1839100" y="430375"/>
            <a:ext cx="5465800" cy="42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25" y="11"/>
            <a:ext cx="7841352" cy="42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25" y="11"/>
            <a:ext cx="7841352" cy="42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4">
            <a:alphaModFix/>
          </a:blip>
          <a:srcRect l="23301" t="47035" r="14245" b="15480"/>
          <a:stretch/>
        </p:blipFill>
        <p:spPr>
          <a:xfrm>
            <a:off x="2336725" y="3536650"/>
            <a:ext cx="4761627" cy="16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map? Find an interesting map that shows a division related to culture…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outline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3408" t="33676" r="42575" b="12362"/>
          <a:stretch/>
        </p:blipFill>
        <p:spPr>
          <a:xfrm>
            <a:off x="311700" y="1184725"/>
            <a:ext cx="4939224" cy="27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linking words</a:t>
            </a: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77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nevertheless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however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meanwhile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because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since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whereas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furthermore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moreover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thus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spite of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despite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</a:rPr>
              <a:t>therefore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consequently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2"/>
          </p:nvPr>
        </p:nvSpPr>
        <p:spPr>
          <a:xfrm>
            <a:off x="3955000" y="1152475"/>
            <a:ext cx="225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i</a:t>
            </a:r>
            <a:r>
              <a:rPr lang="en" sz="900" b="1">
                <a:solidFill>
                  <a:schemeClr val="dk1"/>
                </a:solidFill>
              </a:rPr>
              <a:t>n addition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particularly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besides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above all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mainly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as a result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even though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not only… but also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naturally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most cases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for example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general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</a:t>
            </a:r>
            <a:endParaRPr sz="900"/>
          </a:p>
        </p:txBody>
      </p:sp>
      <p:sp>
        <p:nvSpPr>
          <p:cNvPr id="190" name="Google Shape;190;p32"/>
          <p:cNvSpPr txBox="1"/>
          <p:nvPr/>
        </p:nvSpPr>
        <p:spPr>
          <a:xfrm>
            <a:off x="2047425" y="1152475"/>
            <a:ext cx="239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similarly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as opposed to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my opinion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although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nonetheless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on the contrary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on the other hand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other words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though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equally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additionally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clearly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as</a:t>
            </a:r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5752750" y="1152475"/>
            <a:ext cx="2616600" cy="3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to conclude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still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yet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other words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for this/that reason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namely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also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contrast to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briefly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this implies that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in detail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so that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under these circumstances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{A89544E0-FEC0-4E33-BBA9-4AADC1E49BD2}</a:tableStyleId>
              </a:tblPr>
              <a:tblGrid>
                <a:gridCol w="246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attendance + active participation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in-class minipresentation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portfolio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final essay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poster presentation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final interview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100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71" name="Google Shape;71;p15"/>
          <p:cNvGraphicFramePr/>
          <p:nvPr/>
        </p:nvGraphicFramePr>
        <p:xfrm>
          <a:off x="4665775" y="66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{A89544E0-FEC0-4E33-BBA9-4AADC1E49BD2}</a:tableStyleId>
              </a:tblPr>
              <a:tblGrid>
                <a:gridCol w="352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formal email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informal email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argumentative essay 1st draft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argumentative essay 2nd draft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abstract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summary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reflection on your presentation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review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wordlist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surprise me:)</a:t>
                      </a:r>
                      <a:endParaRPr i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Draw a map of the world...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geography class :)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t="6323"/>
          <a:stretch/>
        </p:blipFill>
        <p:spPr>
          <a:xfrm>
            <a:off x="0" y="188025"/>
            <a:ext cx="9144000" cy="48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t="11634" b="3128"/>
          <a:stretch/>
        </p:blipFill>
        <p:spPr>
          <a:xfrm>
            <a:off x="771450" y="142350"/>
            <a:ext cx="7601100" cy="48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9673"/>
          <a:stretch/>
        </p:blipFill>
        <p:spPr>
          <a:xfrm>
            <a:off x="1210200" y="402900"/>
            <a:ext cx="6723600" cy="43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45033"/>
            <a:ext cx="8520600" cy="43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3363"/>
            <a:ext cx="91440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Předvádění na obrazovce (16:9)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 Light</vt:lpstr>
      <vt:lpstr>schedule + geography</vt:lpstr>
      <vt:lpstr>course outline</vt:lpstr>
      <vt:lpstr>requirements</vt:lpstr>
      <vt:lpstr>geography class :)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linking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 + geography</dc:title>
  <dc:creator>Uzivatel</dc:creator>
  <cp:lastModifiedBy>Uzivatel</cp:lastModifiedBy>
  <cp:revision>1</cp:revision>
  <dcterms:modified xsi:type="dcterms:W3CDTF">2020-02-26T12:18:06Z</dcterms:modified>
</cp:coreProperties>
</file>