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996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721df3fc70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721df3fc70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21df3fc7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21df3fc7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21df3fc7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21df3fc7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721df3fc7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721df3fc70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21df3fc70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21df3fc70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21df3fc70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721df3fc70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721df3fc70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721df3fc70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721df3fc70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721df3fc70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721df3fc7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721df3fc7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owl.purdue.edu/owl/general_writing/academic_writing/historical_perspectives_on_argumentation/toulmin_argument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argumentation</a:t>
            </a:r>
            <a:endParaRPr b="1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2"/>
          <p:cNvPicPr preferRelativeResize="0"/>
          <p:nvPr/>
        </p:nvPicPr>
        <p:blipFill rotWithShape="1">
          <a:blip r:embed="rId3">
            <a:alphaModFix/>
          </a:blip>
          <a:srcRect l="7451" r="12943"/>
          <a:stretch/>
        </p:blipFill>
        <p:spPr>
          <a:xfrm>
            <a:off x="4301775" y="3467525"/>
            <a:ext cx="2668150" cy="167597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9" name="Google Shape;119;p22"/>
          <p:cNvPicPr preferRelativeResize="0"/>
          <p:nvPr/>
        </p:nvPicPr>
        <p:blipFill rotWithShape="1">
          <a:blip r:embed="rId4">
            <a:alphaModFix/>
          </a:blip>
          <a:srcRect l="9918" t="4677" b="5548"/>
          <a:stretch/>
        </p:blipFill>
        <p:spPr>
          <a:xfrm rot="-1160499">
            <a:off x="410646" y="523913"/>
            <a:ext cx="3625506" cy="2709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839354">
            <a:off x="4124675" y="657034"/>
            <a:ext cx="4318399" cy="2841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95000" y="2398775"/>
            <a:ext cx="2206775" cy="279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argument X argumentation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quarrel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everyday life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no clear structure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       X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critical thinking process that defines / clarifies / advocates in order to persuade sb to make a certain decision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 CLAIM supported by reasoning  / evidence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 few subclaims make a claim, a few claims make a case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legal and academic sphere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language of appropriate register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Toulmin model</a:t>
            </a:r>
            <a:endParaRPr/>
          </a:p>
        </p:txBody>
      </p:sp>
      <p:pic>
        <p:nvPicPr>
          <p:cNvPr id="67" name="Google Shape;67;p15"/>
          <p:cNvPicPr preferRelativeResize="0"/>
          <p:nvPr/>
        </p:nvPicPr>
        <p:blipFill rotWithShape="1">
          <a:blip r:embed="rId3">
            <a:alphaModFix/>
          </a:blip>
          <a:srcRect l="2553" t="2350" b="2092"/>
          <a:stretch/>
        </p:blipFill>
        <p:spPr>
          <a:xfrm>
            <a:off x="3142500" y="120875"/>
            <a:ext cx="6001501" cy="49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9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000" i="1" u="sng">
                <a:solidFill>
                  <a:srgbClr val="434343"/>
                </a:solidFill>
                <a:hlinkClick r:id="rId4"/>
              </a:rPr>
              <a:t>https://owl.purdue.edu/owl/general_writing/academic_writing/historical_perspectives_on_argumentation/toulmin_argument.html</a:t>
            </a:r>
            <a:endParaRPr sz="1000" i="1" u="sng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Toulmin model</a:t>
            </a:r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1663A8"/>
                </a:solidFill>
              </a:rPr>
              <a:t>CLAIM</a:t>
            </a:r>
            <a:r>
              <a:rPr lang="en"/>
              <a:t> - the argument being made  (conclusion of the reasoning)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1663A8"/>
                </a:solidFill>
              </a:rPr>
              <a:t>GROUNDS</a:t>
            </a:r>
            <a:r>
              <a:rPr lang="en"/>
              <a:t> - the data and facts offered to support the claim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</a:rPr>
              <a:t>WARRANT</a:t>
            </a:r>
            <a:r>
              <a:rPr lang="en"/>
              <a:t> - logically connecting the grounds to the claim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82B8B"/>
                </a:solidFill>
              </a:rPr>
              <a:t>BACKING</a:t>
            </a:r>
            <a:r>
              <a:rPr lang="en"/>
              <a:t> - supporting the warrant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13D542"/>
                </a:solidFill>
              </a:rPr>
              <a:t>QUALIFIER</a:t>
            </a:r>
            <a:r>
              <a:rPr lang="en"/>
              <a:t> - stating the strength of the claim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b="1">
                <a:solidFill>
                  <a:srgbClr val="783F04"/>
                </a:solidFill>
              </a:rPr>
              <a:t>REBUTTAL</a:t>
            </a:r>
            <a:r>
              <a:rPr lang="en"/>
              <a:t> - exception to the claim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Toulmin model - task</a:t>
            </a:r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In the discussion forum: Write a sentence / short paragraph according to Toulmin model related to the COVID-19 situation…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logical fallacies in argumentation</a:t>
            </a:r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7" name="Google Shape;8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2238" y="1097875"/>
            <a:ext cx="5859525" cy="3897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4" name="Google Shape;94;p19"/>
          <p:cNvPicPr preferRelativeResize="0"/>
          <p:nvPr/>
        </p:nvPicPr>
        <p:blipFill rotWithShape="1">
          <a:blip r:embed="rId3">
            <a:alphaModFix/>
          </a:blip>
          <a:srcRect l="9918" t="4677" b="5548"/>
          <a:stretch/>
        </p:blipFill>
        <p:spPr>
          <a:xfrm rot="-1160499">
            <a:off x="410646" y="523913"/>
            <a:ext cx="3625506" cy="2709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1" name="Google Shape;101;p20"/>
          <p:cNvPicPr preferRelativeResize="0"/>
          <p:nvPr/>
        </p:nvPicPr>
        <p:blipFill rotWithShape="1">
          <a:blip r:embed="rId3">
            <a:alphaModFix/>
          </a:blip>
          <a:srcRect l="9918" t="4677" b="5548"/>
          <a:stretch/>
        </p:blipFill>
        <p:spPr>
          <a:xfrm rot="-1160499">
            <a:off x="410646" y="523913"/>
            <a:ext cx="3625506" cy="2709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39354">
            <a:off x="4124675" y="657034"/>
            <a:ext cx="4318399" cy="28416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9" name="Google Shape;109;p21"/>
          <p:cNvPicPr preferRelativeResize="0"/>
          <p:nvPr/>
        </p:nvPicPr>
        <p:blipFill rotWithShape="1">
          <a:blip r:embed="rId3">
            <a:alphaModFix/>
          </a:blip>
          <a:srcRect l="9918" t="4677" b="5548"/>
          <a:stretch/>
        </p:blipFill>
        <p:spPr>
          <a:xfrm rot="-1160499">
            <a:off x="410646" y="523913"/>
            <a:ext cx="3625506" cy="2709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39354">
            <a:off x="4124675" y="657034"/>
            <a:ext cx="4318399" cy="2841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95000" y="2398775"/>
            <a:ext cx="2206775" cy="279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174</Words>
  <Application>Microsoft Office PowerPoint</Application>
  <PresentationFormat>Předvádění na obrazovce (16:9)</PresentationFormat>
  <Paragraphs>24</Paragraphs>
  <Slides>10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2" baseType="lpstr">
      <vt:lpstr>Arial</vt:lpstr>
      <vt:lpstr>Simple Light</vt:lpstr>
      <vt:lpstr>argumentation</vt:lpstr>
      <vt:lpstr>argument X argumentation</vt:lpstr>
      <vt:lpstr>Toulmin model</vt:lpstr>
      <vt:lpstr>Toulmin model</vt:lpstr>
      <vt:lpstr>Toulmin model - task</vt:lpstr>
      <vt:lpstr>logical fallacies in argumentation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argumentation</dc:title>
  <cp:lastModifiedBy>Lenka Zouhar Ludvíková</cp:lastModifiedBy>
  <cp:revision>1</cp:revision>
  <dcterms:modified xsi:type="dcterms:W3CDTF">2020-04-14T20:16:25Z</dcterms:modified>
</cp:coreProperties>
</file>