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996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4ad9a01e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4ad9a01e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74ad9a01e1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74ad9a01e1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74ad9a01e1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74ad9a01e1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74ad9a01e1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74ad9a01e1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843620962a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843620962a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74ad9a01e1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74ad9a01e1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Ki6Mzh6aeGI" TargetMode="External"/><Relationship Id="rId3" Type="http://schemas.openxmlformats.org/officeDocument/2006/relationships/hyperlink" Target="https://www.youtube.com/watch?v=FKEkr0KXiC8" TargetMode="External"/><Relationship Id="rId7" Type="http://schemas.openxmlformats.org/officeDocument/2006/relationships/hyperlink" Target="https://www.youtube.com/watch?v=XCV7_LcEruw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youtube.com/watch?v=QUbx-AcDgXo" TargetMode="External"/><Relationship Id="rId5" Type="http://schemas.openxmlformats.org/officeDocument/2006/relationships/hyperlink" Target="https://www.youtube.com/watch?v=ckVYO9oI8vc" TargetMode="External"/><Relationship Id="rId4" Type="http://schemas.openxmlformats.org/officeDocument/2006/relationships/hyperlink" Target="https://www.youtube.com/watch?v=RY66q43G63Y" TargetMode="External"/><Relationship Id="rId9" Type="http://schemas.openxmlformats.org/officeDocument/2006/relationships/hyperlink" Target="https://www.youtube.com/watch?v=oqt7TJTWL-M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cadu.ca/sites/default/files/legacy_assets/content/teaching-learning/WLC/Online+Resources/Writing%20Art%20Reviews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edusson.com/blog/how-to-write-movie-review" TargetMode="External"/><Relationship Id="rId4" Type="http://schemas.openxmlformats.org/officeDocument/2006/relationships/hyperlink" Target="https://writingcenter.unc.edu/tips-and-tools/book-reviews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art and music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What is art?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What is music?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concept of beauty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81125" y="80550"/>
            <a:ext cx="5115150" cy="43159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beautiful in different cultures…?</a:t>
            </a:r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Think about different eras, different countries, different subcultures...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 music?</a:t>
            </a:r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3"/>
              </a:rPr>
              <a:t>https://www.youtube.com/watch?v=FKEkr0KXiC8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4"/>
              </a:rPr>
              <a:t>https://www.youtube.com/watch?v=RY66q43G63Y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5"/>
              </a:rPr>
              <a:t>https://www.youtube.com/watch?v=ckVYO9oI8vc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6"/>
              </a:rPr>
              <a:t>https://www.youtube.com/watch?v=QUbx-AcDgXo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7"/>
              </a:rPr>
              <a:t>https://www.youtube.com/watch?v=XCV7_LcEruw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8"/>
              </a:rPr>
              <a:t>https://www.youtube.com/watch?v=Ki6Mzh6aeGI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9"/>
              </a:rPr>
              <a:t>https://www.youtube.com/watch?v=oqt7TJTWL-M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review - how to...</a:t>
            </a:r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Some good sources that will help you with writing a review are listed below: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ART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3"/>
              </a:rPr>
              <a:t>https://www.ocadu.ca/sites/default/files/legacy_assets/content/teaching-learning/WLC/Online+Resources/Writing%20Art%20Reviews.pdf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BOOK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4"/>
              </a:rPr>
              <a:t>https://writingcenter.unc.edu/tips-and-tools/book-reviews/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FILM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5"/>
              </a:rPr>
              <a:t>https://edusson.com/blog/how-to-write-movie-revie</a:t>
            </a:r>
            <a:r>
              <a:rPr lang="en" sz="1100" u="sng">
                <a:solidFill>
                  <a:schemeClr val="hlink"/>
                </a:solidFill>
                <a:hlinkClick r:id="rId5"/>
              </a:rPr>
              <a:t>w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review...</a:t>
            </a:r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Please, write an art review and make it one of the items in the portfolio. You can choose a piece of art or an exhibition or an art gallery… Ideally, you should incorporate an analysis of a cultural aspect in your writing.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256</Words>
  <Application>Microsoft Office PowerPoint</Application>
  <PresentationFormat>Předvádění na obrazovce (16:9)</PresentationFormat>
  <Paragraphs>27</Paragraphs>
  <Slides>7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9" baseType="lpstr">
      <vt:lpstr>Arial</vt:lpstr>
      <vt:lpstr>Simple Light</vt:lpstr>
      <vt:lpstr>art and music</vt:lpstr>
      <vt:lpstr>Prezentace aplikace PowerPoint</vt:lpstr>
      <vt:lpstr>the concept of beauty</vt:lpstr>
      <vt:lpstr>beautiful in different cultures…?</vt:lpstr>
      <vt:lpstr>and music?</vt:lpstr>
      <vt:lpstr>review - how to...</vt:lpstr>
      <vt:lpstr>a review...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 and music</dc:title>
  <cp:lastModifiedBy>Lenka Zouhar Ludvíková</cp:lastModifiedBy>
  <cp:revision>1</cp:revision>
  <dcterms:modified xsi:type="dcterms:W3CDTF">2020-04-27T19:45:00Z</dcterms:modified>
</cp:coreProperties>
</file>