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42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51cab838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51cab838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51cab838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51cab838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5fcfba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5fcfba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45fcfba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45fcfba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5fcfba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5fcfba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45fcfba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45fcfba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1cab838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1cab838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1cab838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51cab838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1cab83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1cab83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1cab838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1cab838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XusS_K31EdwUgP_vu0q9WWmugkb4emGsRGErMAeT3s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u44AqF0i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donne-uomini/index.html?lang=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gender</a:t>
            </a:r>
            <a:endParaRPr sz="30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17350"/>
            <a:ext cx="85206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29th April 2020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287" y="0"/>
            <a:ext cx="7349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tenses practice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https://docs.google.com/presentation/d/1aXusS_K31EdwUgP_vu0q9WWmugkb4emGsRGErMAeT3s/edit?usp=sharing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stereotypes about men and women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stereotypes about men and women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t="9804"/>
          <a:stretch/>
        </p:blipFill>
        <p:spPr>
          <a:xfrm>
            <a:off x="311700" y="1118225"/>
            <a:ext cx="4222350" cy="34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750" y="1152475"/>
            <a:ext cx="4354350" cy="21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stereotypes about men and women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hlinkClick r:id="rId3"/>
              </a:rPr>
              <a:t>https://www.youtube.com/watch?v=nWu44AqF0iI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5530" y="1152475"/>
            <a:ext cx="6126771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the genders valued in different cultures?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https://www.istat.it/donne-uomini/index.html?lang=en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(Facebook 2014)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25512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Agender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Androgyne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Androgynous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Bigender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Cisgender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 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 Woman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Cisgender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Cisgender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Cisgender 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Cisgender Woman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Female to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FTM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Gender Fluid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Gender Nonconforming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Gender Questioning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3265788" y="1017725"/>
            <a:ext cx="2739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Gender Variant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Genderqueer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Intersex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Male to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MTF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Neither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Neutrois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Non-binary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Other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Pangender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Trans*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Trans*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Trans*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 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Trans* 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 Person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6209375" y="1025100"/>
            <a:ext cx="24540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Trans* Person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 Woman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Trans* Woman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Transfeminine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Transgender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Transgender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Transgender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Transgender 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Transgender Person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Transgender Woman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Transmasculine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Transsexual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Transsexual Female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Transsexual Male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Transsexual 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Transsexual Person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Transsexual Woman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Two-Spirit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i="1">
                <a:solidFill>
                  <a:schemeClr val="dk2"/>
                </a:solidFill>
              </a:rPr>
              <a:t>From https://abcnews.go.com/blogs/headlines/2014/02/heres-a- list-of-58-gender-options-for-facebook-users/</a:t>
            </a:r>
            <a:endParaRPr sz="600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872" y="147575"/>
            <a:ext cx="1050978" cy="105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54" y="333487"/>
            <a:ext cx="7261285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i="1"/>
              <a:t>Adapted from https://www.diffen.com/difference/</a:t>
            </a:r>
            <a:endParaRPr sz="800" i="1"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t="8654" b="31079"/>
          <a:stretch/>
        </p:blipFill>
        <p:spPr>
          <a:xfrm>
            <a:off x="897275" y="445025"/>
            <a:ext cx="7349449" cy="30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Předvádění na obrazovce (16:9)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gender</vt:lpstr>
      <vt:lpstr>stereotypes about men and women</vt:lpstr>
      <vt:lpstr>stereotypes about men and women</vt:lpstr>
      <vt:lpstr>stereotypes about men and women</vt:lpstr>
      <vt:lpstr>How are the genders valued in different cultures?</vt:lpstr>
      <vt:lpstr>https://www.istat.it/donne-uomini/index.html?lang=en </vt:lpstr>
      <vt:lpstr>gender (Facebook 2014)</vt:lpstr>
      <vt:lpstr>Prezentace aplikace PowerPoint</vt:lpstr>
      <vt:lpstr>Prezentace aplikace PowerPoint</vt:lpstr>
      <vt:lpstr>Prezentace aplikace PowerPoint</vt:lpstr>
      <vt:lpstr>tenses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</dc:title>
  <dc:creator>Lenka</dc:creator>
  <cp:lastModifiedBy>Lenka Zouhar Ludvíková</cp:lastModifiedBy>
  <cp:revision>1</cp:revision>
  <dcterms:modified xsi:type="dcterms:W3CDTF">2020-04-29T08:01:57Z</dcterms:modified>
</cp:coreProperties>
</file>