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1ed6920f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1ed6920f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1ed6920f4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1ed6920f4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ed6920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ed6920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ed6920f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1ed6920f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1ed6920f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1ed6920f4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ed6920f4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ed6920f4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ed6920f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ed6920f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ed6920f4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ed6920f4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1ed6920f4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1ed6920f4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1ed6920f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1ed6920f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rossculture.com/the-lewis-model-dimensions-of-behaviou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6dCxo7t_a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culture.com/about-us/the-mode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culture.com/about-us/the-mode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culture.com/about-us/the-mode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religion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CJVA103 - 25th March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550" y="445025"/>
            <a:ext cx="6884751" cy="449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 u="sng">
                <a:solidFill>
                  <a:schemeClr val="hlink"/>
                </a:solidFill>
                <a:hlinkClick r:id="rId4"/>
              </a:rPr>
              <a:t>https://www.crossculture.com/the-lewis-model-dimensions-of-behaviour/</a:t>
            </a:r>
            <a:endParaRPr sz="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/>
              <a:t>Source: wikipedia</a:t>
            </a:r>
            <a:endParaRPr sz="600"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900334" cy="27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 t="23763"/>
          <a:stretch/>
        </p:blipFill>
        <p:spPr>
          <a:xfrm>
            <a:off x="3518525" y="2731050"/>
            <a:ext cx="5625475" cy="241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/>
              <a:t>Source: wikipedia</a:t>
            </a:r>
            <a:endParaRPr sz="6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4647"/>
            <a:ext cx="9143999" cy="4232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https://www.youtube.com/watch?v=m6dCxo7t_aE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t="23763"/>
          <a:stretch/>
        </p:blipFill>
        <p:spPr>
          <a:xfrm>
            <a:off x="661025" y="1214675"/>
            <a:ext cx="7821949" cy="335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Lewis Model of Cultures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125" y="2801975"/>
            <a:ext cx="3155175" cy="17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1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i="1" u="sng">
                <a:solidFill>
                  <a:srgbClr val="000000"/>
                </a:solidFill>
                <a:hlinkClick r:id="rId3"/>
              </a:rPr>
              <a:t>https://www.crossculture.com/about-us/the-model/</a:t>
            </a:r>
            <a:endParaRPr sz="1000" i="1">
              <a:solidFill>
                <a:srgbClr val="000000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261938"/>
            <a:ext cx="571500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1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 u="sng">
                <a:solidFill>
                  <a:schemeClr val="dk1"/>
                </a:solidFill>
                <a:hlinkClick r:id="rId3"/>
              </a:rPr>
              <a:t>https://www.crossculture.com/about-us/the-model/</a:t>
            </a:r>
            <a:endParaRPr sz="1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261938"/>
            <a:ext cx="571500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 u="sng">
                <a:solidFill>
                  <a:schemeClr val="dk1"/>
                </a:solidFill>
                <a:hlinkClick r:id="rId3"/>
              </a:rPr>
              <a:t>https://www.crossculture.com/about-us/the-model/</a:t>
            </a:r>
            <a:endParaRPr sz="1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261938"/>
            <a:ext cx="571500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200" y="445025"/>
            <a:ext cx="6965599" cy="45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Předvádění na obrazovce (16:9)</PresentationFormat>
  <Paragraphs>13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religion</vt:lpstr>
      <vt:lpstr>Prezentace aplikace PowerPoint</vt:lpstr>
      <vt:lpstr>Prezentace aplikace PowerPoint</vt:lpstr>
      <vt:lpstr>Prezentace aplikace PowerPoint</vt:lpstr>
      <vt:lpstr>Lewis Model of Cultures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</dc:title>
  <cp:lastModifiedBy>Lenka Zouhar Ludvíková</cp:lastModifiedBy>
  <cp:revision>1</cp:revision>
  <dcterms:modified xsi:type="dcterms:W3CDTF">2020-03-27T11:19:50Z</dcterms:modified>
</cp:coreProperties>
</file>