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f13a3fe11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f13a3fe11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f13a3fe1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f13a3fe1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13a3fe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13a3fe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13a3fe1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13a3fe1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f13a3fe1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f13a3fe1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f13a3fe11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f13a3fe11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f13a3fe1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f13a3fe1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f13a3fe1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f13a3fe1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f13a3fe1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f13a3fe11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f13a3fe11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f13a3fe11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9Ihs241ze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what-is-the-meaning-of-stereotype-283495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stereotypes</a:t>
            </a:r>
            <a:endParaRPr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4 (11th March)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danger of a single story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the video, take notes and contribute to the IS discussion forum…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https://www.youtube.com/watch?v=D9Ihs241zeg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FYI - a bit of reading...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https://www.thoughtco.com/what-is-the-meaning-of-stereotype-2834956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history of stereotypes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the Brits so polite? </a:t>
            </a:r>
            <a:endParaRPr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is your explanation?</a:t>
            </a:r>
            <a:endParaRPr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Do some research... 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7700" y="351025"/>
            <a:ext cx="4182150" cy="28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476" y="805963"/>
            <a:ext cx="2857350" cy="41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list of stereotypes...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Please, use the thread in the discussion forum of the IS...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follows is a selection of </a:t>
            </a:r>
            <a:r>
              <a:rPr lang="en">
                <a:solidFill>
                  <a:srgbClr val="3C4043"/>
                </a:solidFill>
                <a:highlight>
                  <a:srgbClr val="FFFFFF"/>
                </a:highlight>
              </a:rPr>
              <a:t>Yanko </a:t>
            </a:r>
            <a:r>
              <a:rPr lang="en">
                <a:solidFill>
                  <a:srgbClr val="52565A"/>
                </a:solidFill>
                <a:highlight>
                  <a:srgbClr val="FFFFFF"/>
                </a:highlight>
              </a:rPr>
              <a:t>Tsvetkov´s maps (Atlas of Prejudice)... Anything interesting?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900" y="75100"/>
            <a:ext cx="6986050" cy="49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9063"/>
            <a:ext cx="6858000" cy="49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900" y="115025"/>
            <a:ext cx="7035250" cy="502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950" y="117050"/>
            <a:ext cx="7038201" cy="502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Předvádění na obrazovce (16:9)</PresentationFormat>
  <Paragraphs>15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stereotypes</vt:lpstr>
      <vt:lpstr>outline</vt:lpstr>
      <vt:lpstr>Prezentace aplikace PowerPoint</vt:lpstr>
      <vt:lpstr>your list of stereotypes...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The danger of a single story</vt:lpstr>
      <vt:lpstr>FYI - a bit of reading...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stereotypes</dc:title>
  <cp:lastModifiedBy>Lenka Zouhar Ludvíková</cp:lastModifiedBy>
  <cp:revision>1</cp:revision>
  <dcterms:modified xsi:type="dcterms:W3CDTF">2020-03-11T21:41:58Z</dcterms:modified>
</cp:coreProperties>
</file>