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97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05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91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19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0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64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20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0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90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81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1DFC6-3F43-429A-8AAE-EF6F28DF0979}" type="datetimeFigureOut">
              <a:rPr lang="cs-CZ" smtClean="0"/>
              <a:t>17.3.2020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889C3-551B-4271-8B0E-79D82D702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2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Conditionals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Week</a:t>
            </a:r>
            <a:r>
              <a:rPr lang="cs-CZ" dirty="0" smtClean="0"/>
              <a:t> 4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0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9"/>
    </mc:Choice>
    <mc:Fallback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 </a:t>
            </a:r>
            <a:r>
              <a:rPr lang="cs-CZ" dirty="0" err="1" smtClean="0"/>
              <a:t>Conditionals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Zero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Second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1"/>
    </mc:Choice>
    <mc:Fallback>
      <p:transition spd="slow" advTm="2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Zero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I </a:t>
            </a:r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/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call.</a:t>
            </a:r>
          </a:p>
          <a:p>
            <a:endParaRPr lang="cs-CZ" dirty="0" smtClean="0"/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rains</a:t>
            </a:r>
            <a:r>
              <a:rPr lang="cs-CZ" dirty="0" smtClean="0"/>
              <a:t>,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wet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Statements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are </a:t>
            </a:r>
            <a:r>
              <a:rPr lang="cs-CZ" dirty="0" err="1" smtClean="0"/>
              <a:t>facts</a:t>
            </a:r>
            <a:endParaRPr lang="cs-CZ" dirty="0" smtClean="0"/>
          </a:p>
          <a:p>
            <a:r>
              <a:rPr lang="cs-CZ" dirty="0" err="1"/>
              <a:t>A</a:t>
            </a:r>
            <a:r>
              <a:rPr lang="cs-CZ" dirty="0" err="1" smtClean="0"/>
              <a:t>lways</a:t>
            </a:r>
            <a:r>
              <a:rPr lang="cs-CZ" dirty="0" smtClean="0"/>
              <a:t> </a:t>
            </a:r>
            <a:r>
              <a:rPr lang="cs-CZ" dirty="0" err="1" smtClean="0"/>
              <a:t>true</a:t>
            </a:r>
            <a:endParaRPr lang="cs-CZ" dirty="0" smtClean="0"/>
          </a:p>
          <a:p>
            <a:r>
              <a:rPr lang="cs-CZ" dirty="0" err="1"/>
              <a:t>A</a:t>
            </a:r>
            <a:r>
              <a:rPr lang="cs-CZ" dirty="0" err="1" smtClean="0"/>
              <a:t>lways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endParaRPr lang="cs-CZ" dirty="0" smtClean="0"/>
          </a:p>
          <a:p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parts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4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31"/>
    </mc:Choice>
    <mc:Fallback>
      <p:transition spd="slow" advTm="4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dirty="0" smtClean="0"/>
              <a:t>I </a:t>
            </a:r>
            <a:r>
              <a:rPr lang="cs-CZ" i="1" dirty="0" err="1" smtClean="0"/>
              <a:t>will</a:t>
            </a:r>
            <a:r>
              <a:rPr lang="cs-CZ" i="1" dirty="0" smtClean="0"/>
              <a:t> </a:t>
            </a:r>
            <a:r>
              <a:rPr lang="cs-CZ" i="1" dirty="0" err="1" smtClean="0"/>
              <a:t>help</a:t>
            </a:r>
            <a:r>
              <a:rPr lang="cs-CZ" i="1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u="sng" dirty="0" err="1" smtClean="0"/>
              <a:t>if</a:t>
            </a:r>
            <a:r>
              <a:rPr lang="cs-CZ" u="sng" dirty="0" smtClean="0"/>
              <a:t> </a:t>
            </a:r>
            <a:r>
              <a:rPr lang="cs-CZ" u="sng" dirty="0" err="1" smtClean="0"/>
              <a:t>you</a:t>
            </a:r>
            <a:r>
              <a:rPr lang="cs-CZ" u="sng" dirty="0" smtClean="0"/>
              <a:t> call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u="sng" dirty="0" err="1" smtClean="0"/>
              <a:t>If</a:t>
            </a:r>
            <a:r>
              <a:rPr lang="cs-CZ" u="sng" dirty="0" smtClean="0"/>
              <a:t> </a:t>
            </a:r>
            <a:r>
              <a:rPr lang="cs-CZ" u="sng" dirty="0" err="1" smtClean="0"/>
              <a:t>you</a:t>
            </a:r>
            <a:r>
              <a:rPr lang="cs-CZ" u="sng" dirty="0" smtClean="0"/>
              <a:t> go </a:t>
            </a:r>
            <a:r>
              <a:rPr lang="cs-CZ" dirty="0" smtClean="0"/>
              <a:t>to </a:t>
            </a:r>
            <a:r>
              <a:rPr lang="cs-CZ" dirty="0" err="1" smtClean="0"/>
              <a:t>the</a:t>
            </a:r>
            <a:r>
              <a:rPr lang="cs-CZ" dirty="0" smtClean="0"/>
              <a:t> party, I </a:t>
            </a:r>
            <a:r>
              <a:rPr lang="cs-CZ" i="1" dirty="0" err="1" smtClean="0"/>
              <a:t>will</a:t>
            </a:r>
            <a:r>
              <a:rPr lang="cs-CZ" i="1" dirty="0" smtClean="0"/>
              <a:t> go </a:t>
            </a:r>
            <a:r>
              <a:rPr lang="cs-CZ" dirty="0" err="1" smtClean="0"/>
              <a:t>too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 smtClean="0"/>
              <a:t>Speaks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future</a:t>
            </a:r>
            <a:r>
              <a:rPr lang="cs-CZ" dirty="0" smtClean="0"/>
              <a:t>, 1 shift =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talks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future</a:t>
            </a:r>
            <a:endParaRPr lang="cs-CZ" dirty="0" smtClean="0"/>
          </a:p>
          <a:p>
            <a:r>
              <a:rPr lang="cs-CZ" dirty="0" smtClean="0"/>
              <a:t>1 </a:t>
            </a:r>
            <a:r>
              <a:rPr lang="cs-CZ" dirty="0" err="1" smtClean="0"/>
              <a:t>consequence</a:t>
            </a:r>
            <a:r>
              <a:rPr lang="cs-CZ" dirty="0" smtClean="0"/>
              <a:t>, not a rule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+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simple</a:t>
            </a:r>
            <a:r>
              <a:rPr lang="cs-CZ" dirty="0" smtClean="0"/>
              <a:t>, </a:t>
            </a:r>
            <a:r>
              <a:rPr lang="cs-CZ" dirty="0" err="1" smtClean="0"/>
              <a:t>will</a:t>
            </a:r>
            <a:r>
              <a:rPr lang="cs-CZ" dirty="0" smtClean="0"/>
              <a:t> + verb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18"/>
    </mc:Choice>
    <mc:Fallback>
      <p:transition spd="slow" advTm="10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I </a:t>
            </a:r>
            <a:r>
              <a:rPr lang="cs-CZ" i="1" dirty="0" err="1" smtClean="0"/>
              <a:t>would</a:t>
            </a:r>
            <a:r>
              <a:rPr lang="cs-CZ" i="1" dirty="0" smtClean="0"/>
              <a:t> not </a:t>
            </a:r>
            <a:r>
              <a:rPr lang="cs-CZ" i="1" dirty="0" err="1" smtClean="0"/>
              <a:t>smoke</a:t>
            </a:r>
            <a:r>
              <a:rPr lang="cs-CZ" i="1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I </a:t>
            </a:r>
            <a:r>
              <a:rPr lang="cs-CZ" u="sng" dirty="0" err="1" smtClean="0"/>
              <a:t>were</a:t>
            </a:r>
            <a:r>
              <a:rPr lang="cs-CZ" u="sng" dirty="0" smtClean="0"/>
              <a:t> </a:t>
            </a:r>
            <a:r>
              <a:rPr lang="cs-CZ" u="sng" dirty="0" err="1" smtClean="0"/>
              <a:t>you</a:t>
            </a:r>
            <a:r>
              <a:rPr lang="cs-CZ" u="sng" dirty="0" smtClean="0"/>
              <a:t>.</a:t>
            </a:r>
          </a:p>
          <a:p>
            <a:endParaRPr lang="cs-CZ" dirty="0"/>
          </a:p>
          <a:p>
            <a:r>
              <a:rPr lang="cs-CZ" u="sng" dirty="0" err="1" smtClean="0"/>
              <a:t>If</a:t>
            </a:r>
            <a:r>
              <a:rPr lang="cs-CZ" u="sng" dirty="0" smtClean="0"/>
              <a:t> I </a:t>
            </a:r>
            <a:r>
              <a:rPr lang="cs-CZ" u="sng" dirty="0" err="1" smtClean="0"/>
              <a:t>won</a:t>
            </a:r>
            <a:r>
              <a:rPr lang="cs-CZ" u="sng" dirty="0" smtClean="0"/>
              <a:t> </a:t>
            </a:r>
            <a:r>
              <a:rPr lang="cs-CZ" dirty="0" smtClean="0"/>
              <a:t>a </a:t>
            </a:r>
            <a:r>
              <a:rPr lang="cs-CZ" dirty="0" err="1" smtClean="0"/>
              <a:t>lottery</a:t>
            </a:r>
            <a:r>
              <a:rPr lang="cs-CZ" dirty="0" smtClean="0"/>
              <a:t>, I </a:t>
            </a:r>
            <a:r>
              <a:rPr lang="cs-CZ" i="1" dirty="0" err="1" smtClean="0"/>
              <a:t>would</a:t>
            </a:r>
            <a:r>
              <a:rPr lang="cs-CZ" i="1" dirty="0" smtClean="0"/>
              <a:t> </a:t>
            </a:r>
            <a:r>
              <a:rPr lang="cs-CZ" i="1" dirty="0" err="1" smtClean="0"/>
              <a:t>buy</a:t>
            </a:r>
            <a:r>
              <a:rPr lang="cs-CZ" i="1" dirty="0" smtClean="0"/>
              <a:t> </a:t>
            </a:r>
            <a:r>
              <a:rPr lang="cs-CZ" dirty="0" smtClean="0"/>
              <a:t>a car.</a:t>
            </a:r>
          </a:p>
          <a:p>
            <a:endParaRPr lang="cs-CZ" dirty="0"/>
          </a:p>
          <a:p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future</a:t>
            </a:r>
            <a:r>
              <a:rPr lang="cs-CZ" dirty="0" smtClean="0"/>
              <a:t>, 2 </a:t>
            </a:r>
            <a:r>
              <a:rPr lang="cs-CZ" dirty="0" err="1" smtClean="0"/>
              <a:t>shifts</a:t>
            </a:r>
            <a:r>
              <a:rPr lang="cs-CZ" dirty="0"/>
              <a:t> </a:t>
            </a:r>
            <a:r>
              <a:rPr lang="cs-CZ" dirty="0" smtClean="0"/>
              <a:t>= Second </a:t>
            </a:r>
            <a:r>
              <a:rPr lang="cs-CZ" dirty="0" err="1" smtClean="0"/>
              <a:t>Conditional</a:t>
            </a:r>
            <a:endParaRPr lang="cs-CZ" dirty="0" smtClean="0"/>
          </a:p>
          <a:p>
            <a:r>
              <a:rPr lang="cs-CZ" dirty="0" err="1" smtClean="0"/>
              <a:t>Wish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unreal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 = I </a:t>
            </a:r>
            <a:r>
              <a:rPr lang="cs-CZ" dirty="0" err="1" smtClean="0"/>
              <a:t>cannot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, I </a:t>
            </a:r>
            <a:r>
              <a:rPr lang="cs-CZ" dirty="0" err="1" smtClean="0"/>
              <a:t>wish</a:t>
            </a:r>
            <a:r>
              <a:rPr lang="cs-CZ" dirty="0"/>
              <a:t> </a:t>
            </a:r>
            <a:r>
              <a:rPr lang="cs-CZ" dirty="0" smtClean="0"/>
              <a:t>to </a:t>
            </a:r>
            <a:r>
              <a:rPr lang="cs-CZ" dirty="0" err="1" smtClean="0"/>
              <a:t>win</a:t>
            </a:r>
            <a:r>
              <a:rPr lang="cs-CZ" dirty="0" smtClean="0"/>
              <a:t> </a:t>
            </a:r>
            <a:r>
              <a:rPr lang="cs-CZ" dirty="0" err="1" smtClean="0"/>
              <a:t>lottery</a:t>
            </a:r>
            <a:endParaRPr lang="cs-CZ" dirty="0" smtClean="0"/>
          </a:p>
          <a:p>
            <a:r>
              <a:rPr lang="cs-CZ" dirty="0" err="1" smtClean="0"/>
              <a:t>If</a:t>
            </a:r>
            <a:r>
              <a:rPr lang="cs-CZ" dirty="0"/>
              <a:t> </a:t>
            </a:r>
            <a:r>
              <a:rPr lang="cs-CZ" dirty="0" smtClean="0"/>
              <a:t>+ past </a:t>
            </a:r>
            <a:r>
              <a:rPr lang="cs-CZ" dirty="0" err="1" smtClean="0"/>
              <a:t>simple</a:t>
            </a:r>
            <a:r>
              <a:rPr lang="cs-CZ" dirty="0" smtClean="0"/>
              <a:t>, </a:t>
            </a:r>
            <a:r>
              <a:rPr lang="cs-CZ" dirty="0" err="1" smtClean="0"/>
              <a:t>would</a:t>
            </a:r>
            <a:r>
              <a:rPr lang="cs-CZ" dirty="0" smtClean="0"/>
              <a:t> + verb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91"/>
    </mc:Choice>
    <mc:Fallback>
      <p:transition spd="slow" advTm="14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Conditional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If</a:t>
            </a:r>
            <a:r>
              <a:rPr lang="cs-CZ" dirty="0" smtClean="0"/>
              <a:t> I had </a:t>
            </a:r>
            <a:r>
              <a:rPr lang="cs-CZ" dirty="0" err="1" smtClean="0"/>
              <a:t>studied</a:t>
            </a:r>
            <a:r>
              <a:rPr lang="cs-CZ" dirty="0" smtClean="0"/>
              <a:t> </a:t>
            </a:r>
            <a:r>
              <a:rPr lang="cs-CZ" dirty="0" err="1" smtClean="0"/>
              <a:t>harder</a:t>
            </a:r>
            <a:r>
              <a:rPr lang="cs-CZ" dirty="0" smtClean="0"/>
              <a:t>, I </a:t>
            </a:r>
            <a:r>
              <a:rPr lang="cs-CZ" dirty="0" err="1" smtClean="0"/>
              <a:t>would</a:t>
            </a:r>
            <a:r>
              <a:rPr lang="cs-CZ" dirty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had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marks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I </a:t>
            </a:r>
            <a:r>
              <a:rPr lang="cs-CZ" dirty="0" err="1" smtClean="0"/>
              <a:t>would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gone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concert</a:t>
            </a:r>
            <a:r>
              <a:rPr lang="cs-CZ" dirty="0"/>
              <a:t> </a:t>
            </a:r>
            <a:r>
              <a:rPr lang="cs-CZ" dirty="0" err="1" smtClean="0"/>
              <a:t>i</a:t>
            </a:r>
            <a:r>
              <a:rPr lang="cs-CZ" dirty="0" err="1" smtClean="0"/>
              <a:t>f</a:t>
            </a:r>
            <a:r>
              <a:rPr lang="cs-CZ" dirty="0" smtClean="0"/>
              <a:t> I had </a:t>
            </a:r>
            <a:r>
              <a:rPr lang="cs-CZ" dirty="0" err="1" smtClean="0"/>
              <a:t>had</a:t>
            </a:r>
            <a:r>
              <a:rPr lang="cs-CZ" dirty="0" smtClean="0"/>
              <a:t> more </a:t>
            </a:r>
            <a:r>
              <a:rPr lang="cs-CZ" dirty="0" err="1" smtClean="0"/>
              <a:t>money</a:t>
            </a:r>
            <a:r>
              <a:rPr lang="cs-CZ" dirty="0"/>
              <a:t>.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Past </a:t>
            </a:r>
            <a:r>
              <a:rPr lang="cs-CZ" dirty="0" err="1" smtClean="0"/>
              <a:t>hypothesis</a:t>
            </a:r>
            <a:r>
              <a:rPr lang="cs-CZ" dirty="0" smtClean="0"/>
              <a:t>, </a:t>
            </a:r>
            <a:r>
              <a:rPr lang="cs-CZ" dirty="0" err="1" smtClean="0"/>
              <a:t>everything</a:t>
            </a:r>
            <a:r>
              <a:rPr lang="cs-CZ" dirty="0" smtClean="0"/>
              <a:t> in past.</a:t>
            </a:r>
          </a:p>
          <a:p>
            <a:r>
              <a:rPr lang="cs-CZ" dirty="0" smtClean="0"/>
              <a:t>Real </a:t>
            </a:r>
            <a:r>
              <a:rPr lang="cs-CZ" dirty="0" err="1" smtClean="0"/>
              <a:t>condition</a:t>
            </a:r>
            <a:endParaRPr lang="cs-CZ" dirty="0"/>
          </a:p>
          <a:p>
            <a:r>
              <a:rPr lang="cs-CZ" dirty="0" err="1" smtClean="0"/>
              <a:t>If</a:t>
            </a:r>
            <a:r>
              <a:rPr lang="cs-CZ" dirty="0" smtClean="0"/>
              <a:t> + past </a:t>
            </a:r>
            <a:r>
              <a:rPr lang="cs-CZ" dirty="0" err="1" smtClean="0"/>
              <a:t>perfect</a:t>
            </a:r>
            <a:r>
              <a:rPr lang="cs-CZ" dirty="0" smtClean="0"/>
              <a:t>, past </a:t>
            </a:r>
            <a:r>
              <a:rPr lang="cs-CZ" dirty="0" err="1" smtClean="0"/>
              <a:t>modal</a:t>
            </a:r>
            <a:r>
              <a:rPr lang="cs-CZ" dirty="0" smtClean="0"/>
              <a:t> (</a:t>
            </a:r>
            <a:r>
              <a:rPr lang="cs-CZ" dirty="0" err="1" smtClean="0"/>
              <a:t>modal</a:t>
            </a:r>
            <a:r>
              <a:rPr lang="cs-CZ" dirty="0"/>
              <a:t> </a:t>
            </a:r>
            <a:r>
              <a:rPr lang="cs-CZ" dirty="0" smtClean="0"/>
              <a:t>+ </a:t>
            </a:r>
            <a:r>
              <a:rPr lang="cs-CZ" dirty="0" err="1" smtClean="0"/>
              <a:t>have</a:t>
            </a:r>
            <a:r>
              <a:rPr lang="cs-CZ" dirty="0" smtClean="0"/>
              <a:t> + verb in 3rd </a:t>
            </a:r>
            <a:r>
              <a:rPr lang="cs-CZ" dirty="0" err="1" smtClean="0"/>
              <a:t>participle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67"/>
    </mc:Choice>
    <mc:Fallback>
      <p:transition spd="slow" advTm="15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Luck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0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205</Words>
  <Application>Microsoft Office PowerPoint</Application>
  <PresentationFormat>Předvádění na obrazovce (4:3)</PresentationFormat>
  <Paragraphs>46</Paragraphs>
  <Slides>7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systému Office</vt:lpstr>
      <vt:lpstr>Conditionals</vt:lpstr>
      <vt:lpstr>4 Conditionals</vt:lpstr>
      <vt:lpstr>Zero conditional</vt:lpstr>
      <vt:lpstr>First Conditional</vt:lpstr>
      <vt:lpstr>Second Conditional</vt:lpstr>
      <vt:lpstr>Third Conditional</vt:lpstr>
      <vt:lpstr>Best of Luck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</dc:title>
  <dc:creator>Dave</dc:creator>
  <cp:lastModifiedBy>Dave</cp:lastModifiedBy>
  <cp:revision>3</cp:revision>
  <dcterms:created xsi:type="dcterms:W3CDTF">2020-03-17T10:25:38Z</dcterms:created>
  <dcterms:modified xsi:type="dcterms:W3CDTF">2020-03-17T10:51:20Z</dcterms:modified>
</cp:coreProperties>
</file>